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7" r:id="rId4"/>
    <p:sldId id="38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Exploded Quarter Globe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31464D-F451-65D9-134D-FDF2EE9E5867}"/>
              </a:ext>
            </a:extLst>
          </p:cNvPr>
          <p:cNvGrpSpPr/>
          <p:nvPr/>
        </p:nvGrpSpPr>
        <p:grpSpPr>
          <a:xfrm>
            <a:off x="363956" y="2179912"/>
            <a:ext cx="2202816" cy="1106115"/>
            <a:chOff x="332936" y="2555951"/>
            <a:chExt cx="2937088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D15E33-5C35-F120-5EFD-689A9A0965C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FC407A-F9F1-2E0A-DB5E-9074AA1A864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113D7E-FF0C-F21D-F17A-33FD82E1A358}"/>
              </a:ext>
            </a:extLst>
          </p:cNvPr>
          <p:cNvGrpSpPr/>
          <p:nvPr/>
        </p:nvGrpSpPr>
        <p:grpSpPr>
          <a:xfrm>
            <a:off x="363956" y="4074026"/>
            <a:ext cx="2202816" cy="1106115"/>
            <a:chOff x="332936" y="2555951"/>
            <a:chExt cx="2937088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484ADA-9B08-EF41-FEB5-D921E336A01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90BE17-8575-83A5-FA88-2DB49DA04A5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3F7E24-19E0-9893-C5A3-87AF62C9B09B}"/>
              </a:ext>
            </a:extLst>
          </p:cNvPr>
          <p:cNvGrpSpPr/>
          <p:nvPr/>
        </p:nvGrpSpPr>
        <p:grpSpPr>
          <a:xfrm>
            <a:off x="6571382" y="2179912"/>
            <a:ext cx="2202816" cy="1106115"/>
            <a:chOff x="332936" y="2555951"/>
            <a:chExt cx="2937088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22A2B6-E9F0-A357-36CF-76C0D8E25EF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0A7BD9-C94C-B476-246C-560FC879594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76BC8B-DCF5-3F78-8A37-A60FB22D3F41}"/>
              </a:ext>
            </a:extLst>
          </p:cNvPr>
          <p:cNvGrpSpPr/>
          <p:nvPr/>
        </p:nvGrpSpPr>
        <p:grpSpPr>
          <a:xfrm>
            <a:off x="6571382" y="4074026"/>
            <a:ext cx="2202816" cy="1106115"/>
            <a:chOff x="332936" y="2555951"/>
            <a:chExt cx="2937088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B637DD-AA90-561B-FB12-4D41031097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F7019B-FEF1-D2A7-6839-ABB00E56BE6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6A72A8-3E4F-CB95-D118-E8F9E9CFFF31}"/>
              </a:ext>
            </a:extLst>
          </p:cNvPr>
          <p:cNvGrpSpPr>
            <a:grpSpLocks noChangeAspect="1"/>
          </p:cNvGrpSpPr>
          <p:nvPr/>
        </p:nvGrpSpPr>
        <p:grpSpPr>
          <a:xfrm>
            <a:off x="2823210" y="1738843"/>
            <a:ext cx="3497580" cy="3469127"/>
            <a:chOff x="3597535" y="1175455"/>
            <a:chExt cx="4996930" cy="495628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B45D659-D1C9-AD21-7305-15BD1AB822A1}"/>
                </a:ext>
              </a:extLst>
            </p:cNvPr>
            <p:cNvSpPr/>
            <p:nvPr/>
          </p:nvSpPr>
          <p:spPr>
            <a:xfrm>
              <a:off x="5239807" y="1176624"/>
              <a:ext cx="794847" cy="2435465"/>
            </a:xfrm>
            <a:custGeom>
              <a:avLst/>
              <a:gdLst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65192 w 760186"/>
                <a:gd name="connsiteY13" fmla="*/ 17027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22943 w 787712"/>
                <a:gd name="connsiteY0" fmla="*/ 0 h 2499118"/>
                <a:gd name="connsiteX1" fmla="*/ 786264 w 787712"/>
                <a:gd name="connsiteY1" fmla="*/ 1654701 h 2499118"/>
                <a:gd name="connsiteX2" fmla="*/ 787712 w 787712"/>
                <a:gd name="connsiteY2" fmla="*/ 1734981 h 2499118"/>
                <a:gd name="connsiteX3" fmla="*/ 787204 w 787712"/>
                <a:gd name="connsiteY3" fmla="*/ 1706899 h 2499118"/>
                <a:gd name="connsiteX4" fmla="*/ 58639 w 787712"/>
                <a:gd name="connsiteY4" fmla="*/ 2435465 h 2499118"/>
                <a:gd name="connsiteX5" fmla="*/ 41813 w 787712"/>
                <a:gd name="connsiteY5" fmla="*/ 2423826 h 2499118"/>
                <a:gd name="connsiteX6" fmla="*/ 27526 w 787712"/>
                <a:gd name="connsiteY6" fmla="*/ 2099976 h 2499118"/>
                <a:gd name="connsiteX7" fmla="*/ 39432 w 787712"/>
                <a:gd name="connsiteY7" fmla="*/ 1309401 h 2499118"/>
                <a:gd name="connsiteX8" fmla="*/ 108488 w 787712"/>
                <a:gd name="connsiteY8" fmla="*/ 728376 h 2499118"/>
                <a:gd name="connsiteX9" fmla="*/ 198976 w 787712"/>
                <a:gd name="connsiteY9" fmla="*/ 321182 h 2499118"/>
                <a:gd name="connsiteX10" fmla="*/ 306132 w 787712"/>
                <a:gd name="connsiteY10" fmla="*/ 25907 h 2499118"/>
                <a:gd name="connsiteX11" fmla="*/ 422943 w 787712"/>
                <a:gd name="connsiteY11" fmla="*/ 0 h 2499118"/>
                <a:gd name="connsiteX0" fmla="*/ 453078 w 817847"/>
                <a:gd name="connsiteY0" fmla="*/ 0 h 2459761"/>
                <a:gd name="connsiteX1" fmla="*/ 816399 w 817847"/>
                <a:gd name="connsiteY1" fmla="*/ 1654701 h 2459761"/>
                <a:gd name="connsiteX2" fmla="*/ 817847 w 817847"/>
                <a:gd name="connsiteY2" fmla="*/ 1734981 h 2459761"/>
                <a:gd name="connsiteX3" fmla="*/ 817339 w 817847"/>
                <a:gd name="connsiteY3" fmla="*/ 1706899 h 2459761"/>
                <a:gd name="connsiteX4" fmla="*/ 88774 w 817847"/>
                <a:gd name="connsiteY4" fmla="*/ 2435465 h 2459761"/>
                <a:gd name="connsiteX5" fmla="*/ 71948 w 817847"/>
                <a:gd name="connsiteY5" fmla="*/ 2423826 h 2459761"/>
                <a:gd name="connsiteX6" fmla="*/ 57661 w 817847"/>
                <a:gd name="connsiteY6" fmla="*/ 2099976 h 2459761"/>
                <a:gd name="connsiteX7" fmla="*/ 69567 w 817847"/>
                <a:gd name="connsiteY7" fmla="*/ 1309401 h 2459761"/>
                <a:gd name="connsiteX8" fmla="*/ 138623 w 817847"/>
                <a:gd name="connsiteY8" fmla="*/ 728376 h 2459761"/>
                <a:gd name="connsiteX9" fmla="*/ 229111 w 817847"/>
                <a:gd name="connsiteY9" fmla="*/ 321182 h 2459761"/>
                <a:gd name="connsiteX10" fmla="*/ 336267 w 817847"/>
                <a:gd name="connsiteY10" fmla="*/ 25907 h 2459761"/>
                <a:gd name="connsiteX11" fmla="*/ 453078 w 817847"/>
                <a:gd name="connsiteY11" fmla="*/ 0 h 2459761"/>
                <a:gd name="connsiteX0" fmla="*/ 429044 w 793813"/>
                <a:gd name="connsiteY0" fmla="*/ 0 h 2447557"/>
                <a:gd name="connsiteX1" fmla="*/ 792365 w 793813"/>
                <a:gd name="connsiteY1" fmla="*/ 1654701 h 2447557"/>
                <a:gd name="connsiteX2" fmla="*/ 793813 w 793813"/>
                <a:gd name="connsiteY2" fmla="*/ 1734981 h 2447557"/>
                <a:gd name="connsiteX3" fmla="*/ 793305 w 793813"/>
                <a:gd name="connsiteY3" fmla="*/ 1706899 h 2447557"/>
                <a:gd name="connsiteX4" fmla="*/ 64740 w 793813"/>
                <a:gd name="connsiteY4" fmla="*/ 2435465 h 2447557"/>
                <a:gd name="connsiteX5" fmla="*/ 33627 w 793813"/>
                <a:gd name="connsiteY5" fmla="*/ 2099976 h 2447557"/>
                <a:gd name="connsiteX6" fmla="*/ 45533 w 793813"/>
                <a:gd name="connsiteY6" fmla="*/ 1309401 h 2447557"/>
                <a:gd name="connsiteX7" fmla="*/ 114589 w 793813"/>
                <a:gd name="connsiteY7" fmla="*/ 728376 h 2447557"/>
                <a:gd name="connsiteX8" fmla="*/ 205077 w 793813"/>
                <a:gd name="connsiteY8" fmla="*/ 321182 h 2447557"/>
                <a:gd name="connsiteX9" fmla="*/ 312233 w 793813"/>
                <a:gd name="connsiteY9" fmla="*/ 25907 h 2447557"/>
                <a:gd name="connsiteX10" fmla="*/ 429044 w 793813"/>
                <a:gd name="connsiteY10" fmla="*/ 0 h 2447557"/>
                <a:gd name="connsiteX0" fmla="*/ 430078 w 794847"/>
                <a:gd name="connsiteY0" fmla="*/ 0 h 2435465"/>
                <a:gd name="connsiteX1" fmla="*/ 793399 w 794847"/>
                <a:gd name="connsiteY1" fmla="*/ 1654701 h 2435465"/>
                <a:gd name="connsiteX2" fmla="*/ 794847 w 794847"/>
                <a:gd name="connsiteY2" fmla="*/ 1734981 h 2435465"/>
                <a:gd name="connsiteX3" fmla="*/ 794339 w 794847"/>
                <a:gd name="connsiteY3" fmla="*/ 1706899 h 2435465"/>
                <a:gd name="connsiteX4" fmla="*/ 65774 w 794847"/>
                <a:gd name="connsiteY4" fmla="*/ 2435465 h 2435465"/>
                <a:gd name="connsiteX5" fmla="*/ 34661 w 794847"/>
                <a:gd name="connsiteY5" fmla="*/ 2099976 h 2435465"/>
                <a:gd name="connsiteX6" fmla="*/ 46567 w 794847"/>
                <a:gd name="connsiteY6" fmla="*/ 1309401 h 2435465"/>
                <a:gd name="connsiteX7" fmla="*/ 115623 w 794847"/>
                <a:gd name="connsiteY7" fmla="*/ 728376 h 2435465"/>
                <a:gd name="connsiteX8" fmla="*/ 206111 w 794847"/>
                <a:gd name="connsiteY8" fmla="*/ 321182 h 2435465"/>
                <a:gd name="connsiteX9" fmla="*/ 313267 w 794847"/>
                <a:gd name="connsiteY9" fmla="*/ 25907 h 2435465"/>
                <a:gd name="connsiteX10" fmla="*/ 430078 w 794847"/>
                <a:gd name="connsiteY10" fmla="*/ 0 h 243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847" h="2435465">
                  <a:moveTo>
                    <a:pt x="430078" y="0"/>
                  </a:moveTo>
                  <a:cubicBezTo>
                    <a:pt x="609294" y="0"/>
                    <a:pt x="758818" y="710365"/>
                    <a:pt x="793399" y="1654701"/>
                  </a:cubicBezTo>
                  <a:cubicBezTo>
                    <a:pt x="793882" y="1681461"/>
                    <a:pt x="794364" y="1708221"/>
                    <a:pt x="794847" y="1734981"/>
                  </a:cubicBezTo>
                  <a:cubicBezTo>
                    <a:pt x="794678" y="1725620"/>
                    <a:pt x="794508" y="1716260"/>
                    <a:pt x="794339" y="1706899"/>
                  </a:cubicBezTo>
                  <a:lnTo>
                    <a:pt x="65774" y="2435465"/>
                  </a:lnTo>
                  <a:cubicBezTo>
                    <a:pt x="-63220" y="2303334"/>
                    <a:pt x="37862" y="2287653"/>
                    <a:pt x="34661" y="2099976"/>
                  </a:cubicBezTo>
                  <a:lnTo>
                    <a:pt x="46567" y="1309401"/>
                  </a:lnTo>
                  <a:lnTo>
                    <a:pt x="115623" y="728376"/>
                  </a:lnTo>
                  <a:lnTo>
                    <a:pt x="206111" y="321182"/>
                  </a:lnTo>
                  <a:lnTo>
                    <a:pt x="313267" y="25907"/>
                  </a:lnTo>
                  <a:lnTo>
                    <a:pt x="430078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202">
              <a:extLst>
                <a:ext uri="{FF2B5EF4-FFF2-40B4-BE49-F238E27FC236}">
                  <a16:creationId xmlns:a16="http://schemas.microsoft.com/office/drawing/2014/main" id="{B971AE95-6D39-0552-C2BE-A81CB77937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07106" y="1315613"/>
              <a:ext cx="2441531" cy="2329643"/>
            </a:xfrm>
            <a:custGeom>
              <a:avLst/>
              <a:gdLst>
                <a:gd name="T0" fmla="*/ 3139 w 5279"/>
                <a:gd name="T1" fmla="*/ 3990 h 4003"/>
                <a:gd name="T2" fmla="*/ 4033 w 5279"/>
                <a:gd name="T3" fmla="*/ 4002 h 4003"/>
                <a:gd name="T4" fmla="*/ 4637 w 5279"/>
                <a:gd name="T5" fmla="*/ 4003 h 4003"/>
                <a:gd name="T6" fmla="*/ 5279 w 5279"/>
                <a:gd name="T7" fmla="*/ 3995 h 4003"/>
                <a:gd name="T8" fmla="*/ 5275 w 5279"/>
                <a:gd name="T9" fmla="*/ 3629 h 4003"/>
                <a:gd name="T10" fmla="*/ 5253 w 5279"/>
                <a:gd name="T11" fmla="*/ 3088 h 4003"/>
                <a:gd name="T12" fmla="*/ 5216 w 5279"/>
                <a:gd name="T13" fmla="*/ 2565 h 4003"/>
                <a:gd name="T14" fmla="*/ 5163 w 5279"/>
                <a:gd name="T15" fmla="*/ 2065 h 4003"/>
                <a:gd name="T16" fmla="*/ 5095 w 5279"/>
                <a:gd name="T17" fmla="*/ 1599 h 4003"/>
                <a:gd name="T18" fmla="*/ 5013 w 5279"/>
                <a:gd name="T19" fmla="*/ 1177 h 4003"/>
                <a:gd name="T20" fmla="*/ 4919 w 5279"/>
                <a:gd name="T21" fmla="*/ 804 h 4003"/>
                <a:gd name="T22" fmla="*/ 4833 w 5279"/>
                <a:gd name="T23" fmla="*/ 539 h 4003"/>
                <a:gd name="T24" fmla="*/ 4777 w 5279"/>
                <a:gd name="T25" fmla="*/ 403 h 4003"/>
                <a:gd name="T26" fmla="*/ 4719 w 5279"/>
                <a:gd name="T27" fmla="*/ 284 h 4003"/>
                <a:gd name="T28" fmla="*/ 4659 w 5279"/>
                <a:gd name="T29" fmla="*/ 184 h 4003"/>
                <a:gd name="T30" fmla="*/ 4597 w 5279"/>
                <a:gd name="T31" fmla="*/ 103 h 4003"/>
                <a:gd name="T32" fmla="*/ 4531 w 5279"/>
                <a:gd name="T33" fmla="*/ 45 h 4003"/>
                <a:gd name="T34" fmla="*/ 4465 w 5279"/>
                <a:gd name="T35" fmla="*/ 9 h 4003"/>
                <a:gd name="T36" fmla="*/ 4429 w 5279"/>
                <a:gd name="T37" fmla="*/ 0 h 4003"/>
                <a:gd name="T38" fmla="*/ 4303 w 5279"/>
                <a:gd name="T39" fmla="*/ 3 h 4003"/>
                <a:gd name="T40" fmla="*/ 4096 w 5279"/>
                <a:gd name="T41" fmla="*/ 21 h 4003"/>
                <a:gd name="T42" fmla="*/ 3766 w 5279"/>
                <a:gd name="T43" fmla="*/ 64 h 4003"/>
                <a:gd name="T44" fmla="*/ 3290 w 5279"/>
                <a:gd name="T45" fmla="*/ 142 h 4003"/>
                <a:gd name="T46" fmla="*/ 2962 w 5279"/>
                <a:gd name="T47" fmla="*/ 216 h 4003"/>
                <a:gd name="T48" fmla="*/ 2827 w 5279"/>
                <a:gd name="T49" fmla="*/ 256 h 4003"/>
                <a:gd name="T50" fmla="*/ 2573 w 5279"/>
                <a:gd name="T51" fmla="*/ 344 h 4003"/>
                <a:gd name="T52" fmla="*/ 2396 w 5279"/>
                <a:gd name="T53" fmla="*/ 414 h 4003"/>
                <a:gd name="T54" fmla="*/ 2169 w 5279"/>
                <a:gd name="T55" fmla="*/ 517 h 4003"/>
                <a:gd name="T56" fmla="*/ 1931 w 5279"/>
                <a:gd name="T57" fmla="*/ 639 h 4003"/>
                <a:gd name="T58" fmla="*/ 1798 w 5279"/>
                <a:gd name="T59" fmla="*/ 715 h 4003"/>
                <a:gd name="T60" fmla="*/ 1600 w 5279"/>
                <a:gd name="T61" fmla="*/ 840 h 4003"/>
                <a:gd name="T62" fmla="*/ 1342 w 5279"/>
                <a:gd name="T63" fmla="*/ 1026 h 4003"/>
                <a:gd name="T64" fmla="*/ 1251 w 5279"/>
                <a:gd name="T65" fmla="*/ 1100 h 4003"/>
                <a:gd name="T66" fmla="*/ 1029 w 5279"/>
                <a:gd name="T67" fmla="*/ 1296 h 4003"/>
                <a:gd name="T68" fmla="*/ 884 w 5279"/>
                <a:gd name="T69" fmla="*/ 1445 h 4003"/>
                <a:gd name="T70" fmla="*/ 767 w 5279"/>
                <a:gd name="T71" fmla="*/ 1574 h 4003"/>
                <a:gd name="T72" fmla="*/ 619 w 5279"/>
                <a:gd name="T73" fmla="*/ 1760 h 4003"/>
                <a:gd name="T74" fmla="*/ 510 w 5279"/>
                <a:gd name="T75" fmla="*/ 1915 h 4003"/>
                <a:gd name="T76" fmla="*/ 367 w 5279"/>
                <a:gd name="T77" fmla="*/ 2153 h 4003"/>
                <a:gd name="T78" fmla="*/ 272 w 5279"/>
                <a:gd name="T79" fmla="*/ 2342 h 4003"/>
                <a:gd name="T80" fmla="*/ 233 w 5279"/>
                <a:gd name="T81" fmla="*/ 2430 h 4003"/>
                <a:gd name="T82" fmla="*/ 157 w 5279"/>
                <a:gd name="T83" fmla="*/ 2627 h 4003"/>
                <a:gd name="T84" fmla="*/ 100 w 5279"/>
                <a:gd name="T85" fmla="*/ 2814 h 4003"/>
                <a:gd name="T86" fmla="*/ 50 w 5279"/>
                <a:gd name="T87" fmla="*/ 3033 h 4003"/>
                <a:gd name="T88" fmla="*/ 13 w 5279"/>
                <a:gd name="T89" fmla="*/ 3284 h 4003"/>
                <a:gd name="T90" fmla="*/ 0 w 5279"/>
                <a:gd name="T91" fmla="*/ 3566 h 4003"/>
                <a:gd name="T92" fmla="*/ 3 w 5279"/>
                <a:gd name="T93" fmla="*/ 3583 h 4003"/>
                <a:gd name="T94" fmla="*/ 21 w 5279"/>
                <a:gd name="T95" fmla="*/ 3608 h 4003"/>
                <a:gd name="T96" fmla="*/ 51 w 5279"/>
                <a:gd name="T97" fmla="*/ 3632 h 4003"/>
                <a:gd name="T98" fmla="*/ 115 w 5279"/>
                <a:gd name="T99" fmla="*/ 3664 h 4003"/>
                <a:gd name="T100" fmla="*/ 257 w 5279"/>
                <a:gd name="T101" fmla="*/ 3711 h 4003"/>
                <a:gd name="T102" fmla="*/ 451 w 5279"/>
                <a:gd name="T103" fmla="*/ 3756 h 4003"/>
                <a:gd name="T104" fmla="*/ 694 w 5279"/>
                <a:gd name="T105" fmla="*/ 3799 h 4003"/>
                <a:gd name="T106" fmla="*/ 987 w 5279"/>
                <a:gd name="T107" fmla="*/ 3839 h 4003"/>
                <a:gd name="T108" fmla="*/ 1327 w 5279"/>
                <a:gd name="T109" fmla="*/ 3876 h 4003"/>
                <a:gd name="T110" fmla="*/ 1710 w 5279"/>
                <a:gd name="T111" fmla="*/ 3908 h 4003"/>
                <a:gd name="T112" fmla="*/ 2135 w 5279"/>
                <a:gd name="T113" fmla="*/ 3937 h 4003"/>
                <a:gd name="T114" fmla="*/ 2602 w 5279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79" h="4003">
                  <a:moveTo>
                    <a:pt x="2933" y="3985"/>
                  </a:moveTo>
                  <a:lnTo>
                    <a:pt x="2933" y="3985"/>
                  </a:lnTo>
                  <a:lnTo>
                    <a:pt x="3139" y="3990"/>
                  </a:lnTo>
                  <a:lnTo>
                    <a:pt x="3374" y="3995"/>
                  </a:lnTo>
                  <a:lnTo>
                    <a:pt x="3678" y="3999"/>
                  </a:lnTo>
                  <a:lnTo>
                    <a:pt x="4033" y="4002"/>
                  </a:lnTo>
                  <a:lnTo>
                    <a:pt x="4229" y="4003"/>
                  </a:lnTo>
                  <a:lnTo>
                    <a:pt x="4430" y="4003"/>
                  </a:lnTo>
                  <a:lnTo>
                    <a:pt x="4637" y="4003"/>
                  </a:lnTo>
                  <a:lnTo>
                    <a:pt x="4849" y="4002"/>
                  </a:lnTo>
                  <a:lnTo>
                    <a:pt x="5064" y="3998"/>
                  </a:lnTo>
                  <a:lnTo>
                    <a:pt x="5279" y="3995"/>
                  </a:lnTo>
                  <a:lnTo>
                    <a:pt x="5279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0" y="3447"/>
                  </a:lnTo>
                  <a:lnTo>
                    <a:pt x="5263" y="3268"/>
                  </a:lnTo>
                  <a:lnTo>
                    <a:pt x="5253" y="3088"/>
                  </a:lnTo>
                  <a:lnTo>
                    <a:pt x="5243" y="2912"/>
                  </a:lnTo>
                  <a:lnTo>
                    <a:pt x="5231" y="2737"/>
                  </a:lnTo>
                  <a:lnTo>
                    <a:pt x="5216" y="2565"/>
                  </a:lnTo>
                  <a:lnTo>
                    <a:pt x="5199" y="2395"/>
                  </a:lnTo>
                  <a:lnTo>
                    <a:pt x="5182" y="2228"/>
                  </a:lnTo>
                  <a:lnTo>
                    <a:pt x="5163" y="2065"/>
                  </a:lnTo>
                  <a:lnTo>
                    <a:pt x="5141" y="1906"/>
                  </a:lnTo>
                  <a:lnTo>
                    <a:pt x="5119" y="1750"/>
                  </a:lnTo>
                  <a:lnTo>
                    <a:pt x="5095" y="1599"/>
                  </a:lnTo>
                  <a:lnTo>
                    <a:pt x="5069" y="1453"/>
                  </a:lnTo>
                  <a:lnTo>
                    <a:pt x="5042" y="1312"/>
                  </a:lnTo>
                  <a:lnTo>
                    <a:pt x="5013" y="1177"/>
                  </a:lnTo>
                  <a:lnTo>
                    <a:pt x="4984" y="1046"/>
                  </a:lnTo>
                  <a:lnTo>
                    <a:pt x="4952" y="921"/>
                  </a:lnTo>
                  <a:lnTo>
                    <a:pt x="4919" y="804"/>
                  </a:lnTo>
                  <a:lnTo>
                    <a:pt x="4886" y="693"/>
                  </a:lnTo>
                  <a:lnTo>
                    <a:pt x="4851" y="589"/>
                  </a:lnTo>
                  <a:lnTo>
                    <a:pt x="4833" y="539"/>
                  </a:lnTo>
                  <a:lnTo>
                    <a:pt x="4814" y="492"/>
                  </a:lnTo>
                  <a:lnTo>
                    <a:pt x="4796" y="446"/>
                  </a:lnTo>
                  <a:lnTo>
                    <a:pt x="4777" y="403"/>
                  </a:lnTo>
                  <a:lnTo>
                    <a:pt x="4758" y="361"/>
                  </a:lnTo>
                  <a:lnTo>
                    <a:pt x="4739" y="321"/>
                  </a:lnTo>
                  <a:lnTo>
                    <a:pt x="4719" y="284"/>
                  </a:lnTo>
                  <a:lnTo>
                    <a:pt x="4699" y="248"/>
                  </a:lnTo>
                  <a:lnTo>
                    <a:pt x="4678" y="215"/>
                  </a:lnTo>
                  <a:lnTo>
                    <a:pt x="4659" y="184"/>
                  </a:lnTo>
                  <a:lnTo>
                    <a:pt x="4637" y="155"/>
                  </a:lnTo>
                  <a:lnTo>
                    <a:pt x="4618" y="129"/>
                  </a:lnTo>
                  <a:lnTo>
                    <a:pt x="4597" y="103"/>
                  </a:lnTo>
                  <a:lnTo>
                    <a:pt x="4574" y="82"/>
                  </a:lnTo>
                  <a:lnTo>
                    <a:pt x="4553" y="63"/>
                  </a:lnTo>
                  <a:lnTo>
                    <a:pt x="4531" y="45"/>
                  </a:lnTo>
                  <a:lnTo>
                    <a:pt x="4509" y="30"/>
                  </a:lnTo>
                  <a:lnTo>
                    <a:pt x="4486" y="18"/>
                  </a:lnTo>
                  <a:lnTo>
                    <a:pt x="4465" y="9"/>
                  </a:lnTo>
                  <a:lnTo>
                    <a:pt x="4442" y="2"/>
                  </a:lnTo>
                  <a:lnTo>
                    <a:pt x="4442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0" y="0"/>
                  </a:lnTo>
                  <a:lnTo>
                    <a:pt x="4303" y="3"/>
                  </a:lnTo>
                  <a:lnTo>
                    <a:pt x="4247" y="6"/>
                  </a:lnTo>
                  <a:lnTo>
                    <a:pt x="4177" y="12"/>
                  </a:lnTo>
                  <a:lnTo>
                    <a:pt x="4096" y="21"/>
                  </a:lnTo>
                  <a:lnTo>
                    <a:pt x="4002" y="32"/>
                  </a:lnTo>
                  <a:lnTo>
                    <a:pt x="3891" y="46"/>
                  </a:lnTo>
                  <a:lnTo>
                    <a:pt x="3766" y="64"/>
                  </a:lnTo>
                  <a:lnTo>
                    <a:pt x="3625" y="86"/>
                  </a:lnTo>
                  <a:lnTo>
                    <a:pt x="3467" y="111"/>
                  </a:lnTo>
                  <a:lnTo>
                    <a:pt x="3290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2" y="216"/>
                  </a:lnTo>
                  <a:lnTo>
                    <a:pt x="2892" y="235"/>
                  </a:lnTo>
                  <a:lnTo>
                    <a:pt x="2827" y="256"/>
                  </a:lnTo>
                  <a:lnTo>
                    <a:pt x="2827" y="256"/>
                  </a:lnTo>
                  <a:lnTo>
                    <a:pt x="2747" y="282"/>
                  </a:lnTo>
                  <a:lnTo>
                    <a:pt x="2659" y="313"/>
                  </a:lnTo>
                  <a:lnTo>
                    <a:pt x="2573" y="344"/>
                  </a:lnTo>
                  <a:lnTo>
                    <a:pt x="2493" y="374"/>
                  </a:lnTo>
                  <a:lnTo>
                    <a:pt x="2493" y="374"/>
                  </a:lnTo>
                  <a:lnTo>
                    <a:pt x="2396" y="414"/>
                  </a:lnTo>
                  <a:lnTo>
                    <a:pt x="2329" y="442"/>
                  </a:lnTo>
                  <a:lnTo>
                    <a:pt x="2253" y="477"/>
                  </a:lnTo>
                  <a:lnTo>
                    <a:pt x="2169" y="517"/>
                  </a:lnTo>
                  <a:lnTo>
                    <a:pt x="2078" y="561"/>
                  </a:lnTo>
                  <a:lnTo>
                    <a:pt x="1981" y="611"/>
                  </a:lnTo>
                  <a:lnTo>
                    <a:pt x="1931" y="639"/>
                  </a:lnTo>
                  <a:lnTo>
                    <a:pt x="1881" y="666"/>
                  </a:lnTo>
                  <a:lnTo>
                    <a:pt x="1881" y="666"/>
                  </a:lnTo>
                  <a:lnTo>
                    <a:pt x="1798" y="715"/>
                  </a:lnTo>
                  <a:lnTo>
                    <a:pt x="1740" y="750"/>
                  </a:lnTo>
                  <a:lnTo>
                    <a:pt x="1674" y="792"/>
                  </a:lnTo>
                  <a:lnTo>
                    <a:pt x="1600" y="840"/>
                  </a:lnTo>
                  <a:lnTo>
                    <a:pt x="1519" y="895"/>
                  </a:lnTo>
                  <a:lnTo>
                    <a:pt x="1433" y="957"/>
                  </a:lnTo>
                  <a:lnTo>
                    <a:pt x="1342" y="1026"/>
                  </a:lnTo>
                  <a:lnTo>
                    <a:pt x="1342" y="1026"/>
                  </a:lnTo>
                  <a:lnTo>
                    <a:pt x="1295" y="1063"/>
                  </a:lnTo>
                  <a:lnTo>
                    <a:pt x="1251" y="1100"/>
                  </a:lnTo>
                  <a:lnTo>
                    <a:pt x="1168" y="1171"/>
                  </a:lnTo>
                  <a:lnTo>
                    <a:pt x="1094" y="1236"/>
                  </a:lnTo>
                  <a:lnTo>
                    <a:pt x="1029" y="1296"/>
                  </a:lnTo>
                  <a:lnTo>
                    <a:pt x="976" y="1349"/>
                  </a:lnTo>
                  <a:lnTo>
                    <a:pt x="932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09" y="1525"/>
                  </a:lnTo>
                  <a:lnTo>
                    <a:pt x="767" y="1574"/>
                  </a:lnTo>
                  <a:lnTo>
                    <a:pt x="720" y="1630"/>
                  </a:lnTo>
                  <a:lnTo>
                    <a:pt x="672" y="1692"/>
                  </a:lnTo>
                  <a:lnTo>
                    <a:pt x="619" y="1760"/>
                  </a:lnTo>
                  <a:lnTo>
                    <a:pt x="566" y="1834"/>
                  </a:lnTo>
                  <a:lnTo>
                    <a:pt x="510" y="1915"/>
                  </a:lnTo>
                  <a:lnTo>
                    <a:pt x="510" y="1915"/>
                  </a:lnTo>
                  <a:lnTo>
                    <a:pt x="457" y="1998"/>
                  </a:lnTo>
                  <a:lnTo>
                    <a:pt x="410" y="2077"/>
                  </a:lnTo>
                  <a:lnTo>
                    <a:pt x="367" y="2153"/>
                  </a:lnTo>
                  <a:lnTo>
                    <a:pt x="331" y="2222"/>
                  </a:lnTo>
                  <a:lnTo>
                    <a:pt x="299" y="2286"/>
                  </a:lnTo>
                  <a:lnTo>
                    <a:pt x="272" y="2342"/>
                  </a:lnTo>
                  <a:lnTo>
                    <a:pt x="249" y="2391"/>
                  </a:lnTo>
                  <a:lnTo>
                    <a:pt x="233" y="2430"/>
                  </a:lnTo>
                  <a:lnTo>
                    <a:pt x="233" y="2430"/>
                  </a:lnTo>
                  <a:lnTo>
                    <a:pt x="196" y="2521"/>
                  </a:lnTo>
                  <a:lnTo>
                    <a:pt x="177" y="2572"/>
                  </a:lnTo>
                  <a:lnTo>
                    <a:pt x="157" y="2627"/>
                  </a:lnTo>
                  <a:lnTo>
                    <a:pt x="137" y="2686"/>
                  </a:lnTo>
                  <a:lnTo>
                    <a:pt x="119" y="2748"/>
                  </a:lnTo>
                  <a:lnTo>
                    <a:pt x="100" y="2814"/>
                  </a:lnTo>
                  <a:lnTo>
                    <a:pt x="81" y="2883"/>
                  </a:lnTo>
                  <a:lnTo>
                    <a:pt x="65" y="2956"/>
                  </a:lnTo>
                  <a:lnTo>
                    <a:pt x="50" y="3033"/>
                  </a:lnTo>
                  <a:lnTo>
                    <a:pt x="36" y="3113"/>
                  </a:lnTo>
                  <a:lnTo>
                    <a:pt x="24" y="3197"/>
                  </a:lnTo>
                  <a:lnTo>
                    <a:pt x="13" y="3284"/>
                  </a:lnTo>
                  <a:lnTo>
                    <a:pt x="6" y="3374"/>
                  </a:lnTo>
                  <a:lnTo>
                    <a:pt x="1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1" y="3574"/>
                  </a:lnTo>
                  <a:lnTo>
                    <a:pt x="3" y="3583"/>
                  </a:lnTo>
                  <a:lnTo>
                    <a:pt x="7" y="3591"/>
                  </a:lnTo>
                  <a:lnTo>
                    <a:pt x="13" y="3599"/>
                  </a:lnTo>
                  <a:lnTo>
                    <a:pt x="21" y="3608"/>
                  </a:lnTo>
                  <a:lnTo>
                    <a:pt x="28" y="3615"/>
                  </a:lnTo>
                  <a:lnTo>
                    <a:pt x="39" y="3623"/>
                  </a:lnTo>
                  <a:lnTo>
                    <a:pt x="51" y="3632"/>
                  </a:lnTo>
                  <a:lnTo>
                    <a:pt x="65" y="3640"/>
                  </a:lnTo>
                  <a:lnTo>
                    <a:pt x="80" y="3648"/>
                  </a:lnTo>
                  <a:lnTo>
                    <a:pt x="115" y="3664"/>
                  </a:lnTo>
                  <a:lnTo>
                    <a:pt x="156" y="3680"/>
                  </a:lnTo>
                  <a:lnTo>
                    <a:pt x="204" y="3695"/>
                  </a:lnTo>
                  <a:lnTo>
                    <a:pt x="257" y="3711"/>
                  </a:lnTo>
                  <a:lnTo>
                    <a:pt x="314" y="3726"/>
                  </a:lnTo>
                  <a:lnTo>
                    <a:pt x="380" y="3742"/>
                  </a:lnTo>
                  <a:lnTo>
                    <a:pt x="451" y="3756"/>
                  </a:lnTo>
                  <a:lnTo>
                    <a:pt x="526" y="3771"/>
                  </a:lnTo>
                  <a:lnTo>
                    <a:pt x="608" y="3785"/>
                  </a:lnTo>
                  <a:lnTo>
                    <a:pt x="694" y="3799"/>
                  </a:lnTo>
                  <a:lnTo>
                    <a:pt x="787" y="3813"/>
                  </a:lnTo>
                  <a:lnTo>
                    <a:pt x="884" y="3826"/>
                  </a:lnTo>
                  <a:lnTo>
                    <a:pt x="987" y="3839"/>
                  </a:lnTo>
                  <a:lnTo>
                    <a:pt x="1096" y="3851"/>
                  </a:lnTo>
                  <a:lnTo>
                    <a:pt x="1208" y="3864"/>
                  </a:lnTo>
                  <a:lnTo>
                    <a:pt x="1327" y="3876"/>
                  </a:lnTo>
                  <a:lnTo>
                    <a:pt x="1450" y="3887"/>
                  </a:lnTo>
                  <a:lnTo>
                    <a:pt x="1577" y="3898"/>
                  </a:lnTo>
                  <a:lnTo>
                    <a:pt x="1710" y="3908"/>
                  </a:lnTo>
                  <a:lnTo>
                    <a:pt x="1848" y="3918"/>
                  </a:lnTo>
                  <a:lnTo>
                    <a:pt x="1989" y="3927"/>
                  </a:lnTo>
                  <a:lnTo>
                    <a:pt x="2135" y="3937"/>
                  </a:lnTo>
                  <a:lnTo>
                    <a:pt x="2287" y="3945"/>
                  </a:lnTo>
                  <a:lnTo>
                    <a:pt x="2441" y="3954"/>
                  </a:lnTo>
                  <a:lnTo>
                    <a:pt x="2602" y="3961"/>
                  </a:lnTo>
                  <a:lnTo>
                    <a:pt x="2765" y="3968"/>
                  </a:lnTo>
                  <a:lnTo>
                    <a:pt x="2933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B3EDD6-3F2F-6A2D-DF39-5215221E5596}"/>
                </a:ext>
              </a:extLst>
            </p:cNvPr>
            <p:cNvSpPr/>
            <p:nvPr/>
          </p:nvSpPr>
          <p:spPr>
            <a:xfrm>
              <a:off x="3597535" y="1175455"/>
              <a:ext cx="2072352" cy="2436627"/>
            </a:xfrm>
            <a:custGeom>
              <a:avLst/>
              <a:gdLst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8135 w 2072352"/>
                <a:gd name="connsiteY6" fmla="*/ 2465824 h 2470968"/>
                <a:gd name="connsiteX7" fmla="*/ 1707641 w 2072352"/>
                <a:gd name="connsiteY7" fmla="*/ 2436627 h 2470968"/>
                <a:gd name="connsiteX8" fmla="*/ 1654703 w 2072352"/>
                <a:gd name="connsiteY8" fmla="*/ 2435672 h 2470968"/>
                <a:gd name="connsiteX9" fmla="*/ 2 w 2072352"/>
                <a:gd name="connsiteY9" fmla="*/ 2072352 h 2470968"/>
                <a:gd name="connsiteX10" fmla="*/ 283 w 2072352"/>
                <a:gd name="connsiteY10" fmla="*/ 2071214 h 2470968"/>
                <a:gd name="connsiteX11" fmla="*/ 59 w 2072352"/>
                <a:gd name="connsiteY11" fmla="*/ 2071214 h 2470968"/>
                <a:gd name="connsiteX12" fmla="*/ 1 w 2072352"/>
                <a:gd name="connsiteY12" fmla="*/ 2072353 h 2470968"/>
                <a:gd name="connsiteX13" fmla="*/ 15 w 2072352"/>
                <a:gd name="connsiteY13" fmla="*/ 2072651 h 2470968"/>
                <a:gd name="connsiteX14" fmla="*/ 0 w 2072352"/>
                <a:gd name="connsiteY14" fmla="*/ 2072352 h 2470968"/>
                <a:gd name="connsiteX15" fmla="*/ 2072352 w 2072352"/>
                <a:gd name="connsiteY15" fmla="*/ 0 h 2470968"/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7641 w 2072352"/>
                <a:gd name="connsiteY6" fmla="*/ 2436627 h 2470968"/>
                <a:gd name="connsiteX7" fmla="*/ 1654703 w 2072352"/>
                <a:gd name="connsiteY7" fmla="*/ 2435672 h 2470968"/>
                <a:gd name="connsiteX8" fmla="*/ 2 w 2072352"/>
                <a:gd name="connsiteY8" fmla="*/ 2072352 h 2470968"/>
                <a:gd name="connsiteX9" fmla="*/ 283 w 2072352"/>
                <a:gd name="connsiteY9" fmla="*/ 2071214 h 2470968"/>
                <a:gd name="connsiteX10" fmla="*/ 59 w 2072352"/>
                <a:gd name="connsiteY10" fmla="*/ 2071214 h 2470968"/>
                <a:gd name="connsiteX11" fmla="*/ 1 w 2072352"/>
                <a:gd name="connsiteY11" fmla="*/ 2072353 h 2470968"/>
                <a:gd name="connsiteX12" fmla="*/ 15 w 2072352"/>
                <a:gd name="connsiteY12" fmla="*/ 2072651 h 2470968"/>
                <a:gd name="connsiteX13" fmla="*/ 0 w 2072352"/>
                <a:gd name="connsiteY13" fmla="*/ 2072352 h 2470968"/>
                <a:gd name="connsiteX14" fmla="*/ 2072352 w 2072352"/>
                <a:gd name="connsiteY14" fmla="*/ 0 h 2470968"/>
                <a:gd name="connsiteX0" fmla="*/ 2072352 w 2072352"/>
                <a:gd name="connsiteY0" fmla="*/ 0 h 2470959"/>
                <a:gd name="connsiteX1" fmla="*/ 2072352 w 2072352"/>
                <a:gd name="connsiteY1" fmla="*/ 1170 h 2470959"/>
                <a:gd name="connsiteX2" fmla="*/ 2034436 w 2072352"/>
                <a:gd name="connsiteY2" fmla="*/ 11869 h 2470959"/>
                <a:gd name="connsiteX3" fmla="*/ 1701498 w 2072352"/>
                <a:gd name="connsiteY3" fmla="*/ 2073522 h 2470959"/>
                <a:gd name="connsiteX4" fmla="*/ 1708668 w 2072352"/>
                <a:gd name="connsiteY4" fmla="*/ 2470959 h 2470959"/>
                <a:gd name="connsiteX5" fmla="*/ 1707641 w 2072352"/>
                <a:gd name="connsiteY5" fmla="*/ 2436627 h 2470959"/>
                <a:gd name="connsiteX6" fmla="*/ 1654703 w 2072352"/>
                <a:gd name="connsiteY6" fmla="*/ 2435672 h 2470959"/>
                <a:gd name="connsiteX7" fmla="*/ 2 w 2072352"/>
                <a:gd name="connsiteY7" fmla="*/ 2072352 h 2470959"/>
                <a:gd name="connsiteX8" fmla="*/ 283 w 2072352"/>
                <a:gd name="connsiteY8" fmla="*/ 2071214 h 2470959"/>
                <a:gd name="connsiteX9" fmla="*/ 59 w 2072352"/>
                <a:gd name="connsiteY9" fmla="*/ 2071214 h 2470959"/>
                <a:gd name="connsiteX10" fmla="*/ 1 w 2072352"/>
                <a:gd name="connsiteY10" fmla="*/ 2072353 h 2470959"/>
                <a:gd name="connsiteX11" fmla="*/ 15 w 2072352"/>
                <a:gd name="connsiteY11" fmla="*/ 2072651 h 2470959"/>
                <a:gd name="connsiteX12" fmla="*/ 0 w 2072352"/>
                <a:gd name="connsiteY12" fmla="*/ 2072352 h 2470959"/>
                <a:gd name="connsiteX13" fmla="*/ 2072352 w 2072352"/>
                <a:gd name="connsiteY13" fmla="*/ 0 h 2470959"/>
                <a:gd name="connsiteX0" fmla="*/ 2072352 w 2072352"/>
                <a:gd name="connsiteY0" fmla="*/ 0 h 2436627"/>
                <a:gd name="connsiteX1" fmla="*/ 2072352 w 2072352"/>
                <a:gd name="connsiteY1" fmla="*/ 1170 h 2436627"/>
                <a:gd name="connsiteX2" fmla="*/ 2034436 w 2072352"/>
                <a:gd name="connsiteY2" fmla="*/ 11869 h 2436627"/>
                <a:gd name="connsiteX3" fmla="*/ 1701498 w 2072352"/>
                <a:gd name="connsiteY3" fmla="*/ 2073522 h 2436627"/>
                <a:gd name="connsiteX4" fmla="*/ 1707641 w 2072352"/>
                <a:gd name="connsiteY4" fmla="*/ 2436627 h 2436627"/>
                <a:gd name="connsiteX5" fmla="*/ 1654703 w 2072352"/>
                <a:gd name="connsiteY5" fmla="*/ 2435672 h 2436627"/>
                <a:gd name="connsiteX6" fmla="*/ 2 w 2072352"/>
                <a:gd name="connsiteY6" fmla="*/ 2072352 h 2436627"/>
                <a:gd name="connsiteX7" fmla="*/ 283 w 2072352"/>
                <a:gd name="connsiteY7" fmla="*/ 2071214 h 2436627"/>
                <a:gd name="connsiteX8" fmla="*/ 59 w 2072352"/>
                <a:gd name="connsiteY8" fmla="*/ 2071214 h 2436627"/>
                <a:gd name="connsiteX9" fmla="*/ 1 w 2072352"/>
                <a:gd name="connsiteY9" fmla="*/ 2072353 h 2436627"/>
                <a:gd name="connsiteX10" fmla="*/ 15 w 2072352"/>
                <a:gd name="connsiteY10" fmla="*/ 2072651 h 2436627"/>
                <a:gd name="connsiteX11" fmla="*/ 0 w 2072352"/>
                <a:gd name="connsiteY11" fmla="*/ 2072352 h 2436627"/>
                <a:gd name="connsiteX12" fmla="*/ 2072352 w 2072352"/>
                <a:gd name="connsiteY12" fmla="*/ 0 h 243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2352" h="2436627">
                  <a:moveTo>
                    <a:pt x="2072352" y="0"/>
                  </a:moveTo>
                  <a:lnTo>
                    <a:pt x="2072352" y="1170"/>
                  </a:lnTo>
                  <a:lnTo>
                    <a:pt x="2034436" y="11869"/>
                  </a:lnTo>
                  <a:cubicBezTo>
                    <a:pt x="1847429" y="117995"/>
                    <a:pt x="1701498" y="1000527"/>
                    <a:pt x="1701498" y="2073522"/>
                  </a:cubicBezTo>
                  <a:lnTo>
                    <a:pt x="1707641" y="2436627"/>
                  </a:lnTo>
                  <a:lnTo>
                    <a:pt x="1654703" y="2435672"/>
                  </a:lnTo>
                  <a:cubicBezTo>
                    <a:pt x="710367" y="2401091"/>
                    <a:pt x="2" y="2251567"/>
                    <a:pt x="2" y="2072352"/>
                  </a:cubicBezTo>
                  <a:cubicBezTo>
                    <a:pt x="96" y="2071973"/>
                    <a:pt x="189" y="2071593"/>
                    <a:pt x="283" y="2071214"/>
                  </a:cubicBezTo>
                  <a:lnTo>
                    <a:pt x="59" y="2071214"/>
                  </a:lnTo>
                  <a:cubicBezTo>
                    <a:pt x="40" y="2071594"/>
                    <a:pt x="20" y="2071973"/>
                    <a:pt x="1" y="2072353"/>
                  </a:cubicBezTo>
                  <a:cubicBezTo>
                    <a:pt x="6" y="2072452"/>
                    <a:pt x="10" y="2072552"/>
                    <a:pt x="15" y="2072651"/>
                  </a:cubicBezTo>
                  <a:cubicBezTo>
                    <a:pt x="10" y="2072551"/>
                    <a:pt x="5" y="2072452"/>
                    <a:pt x="0" y="2072352"/>
                  </a:cubicBezTo>
                  <a:cubicBezTo>
                    <a:pt x="0" y="927824"/>
                    <a:pt x="927824" y="0"/>
                    <a:pt x="207235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32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FEF20B-11EF-0BEF-35DE-5E4D820A72AE}"/>
                </a:ext>
              </a:extLst>
            </p:cNvPr>
            <p:cNvSpPr/>
            <p:nvPr/>
          </p:nvSpPr>
          <p:spPr>
            <a:xfrm>
              <a:off x="6151309" y="1175456"/>
              <a:ext cx="2443156" cy="2469800"/>
            </a:xfrm>
            <a:custGeom>
              <a:avLst/>
              <a:gdLst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11742 w 2443156"/>
                <a:gd name="connsiteY3" fmla="*/ 2567356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673 w 2443156"/>
                <a:gd name="connsiteY7" fmla="*/ 2465364 h 2567356"/>
                <a:gd name="connsiteX8" fmla="*/ 6894 w 2443156"/>
                <a:gd name="connsiteY8" fmla="*/ 2469799 h 2567356"/>
                <a:gd name="connsiteX9" fmla="*/ 6893 w 2443156"/>
                <a:gd name="connsiteY9" fmla="*/ 2469799 h 2567356"/>
                <a:gd name="connsiteX10" fmla="*/ 370854 w 2443156"/>
                <a:gd name="connsiteY10" fmla="*/ 0 h 2567356"/>
                <a:gd name="connsiteX11" fmla="*/ 2432507 w 2443156"/>
                <a:gd name="connsiteY11" fmla="*/ 1860466 h 2567356"/>
                <a:gd name="connsiteX12" fmla="*/ 2443090 w 2443156"/>
                <a:gd name="connsiteY12" fmla="*/ 2070046 h 2567356"/>
                <a:gd name="connsiteX13" fmla="*/ 2442887 w 2443156"/>
                <a:gd name="connsiteY13" fmla="*/ 2070046 h 2567356"/>
                <a:gd name="connsiteX14" fmla="*/ 2443134 w 2443156"/>
                <a:gd name="connsiteY14" fmla="*/ 2070921 h 2567356"/>
                <a:gd name="connsiteX15" fmla="*/ 2443156 w 2443156"/>
                <a:gd name="connsiteY15" fmla="*/ 2071365 h 2567356"/>
                <a:gd name="connsiteX16" fmla="*/ 2432508 w 2443156"/>
                <a:gd name="connsiteY16" fmla="*/ 2109101 h 2567356"/>
                <a:gd name="connsiteX17" fmla="*/ 370856 w 2443156"/>
                <a:gd name="connsiteY17" fmla="*/ 2442038 h 2567356"/>
                <a:gd name="connsiteX18" fmla="*/ 6552 w 2443156"/>
                <a:gd name="connsiteY18" fmla="*/ 2435466 h 2567356"/>
                <a:gd name="connsiteX19" fmla="*/ 7171 w 2443156"/>
                <a:gd name="connsiteY19" fmla="*/ 2469791 h 2567356"/>
                <a:gd name="connsiteX20" fmla="*/ 6895 w 2443156"/>
                <a:gd name="connsiteY20" fmla="*/ 2469800 h 2567356"/>
                <a:gd name="connsiteX21" fmla="*/ 6895 w 2443156"/>
                <a:gd name="connsiteY21" fmla="*/ 2469799 h 2567356"/>
                <a:gd name="connsiteX22" fmla="*/ 7170 w 2443156"/>
                <a:gd name="connsiteY22" fmla="*/ 2469790 h 2567356"/>
                <a:gd name="connsiteX23" fmla="*/ 0 w 2443156"/>
                <a:gd name="connsiteY23" fmla="*/ 2072353 h 2567356"/>
                <a:gd name="connsiteX24" fmla="*/ 332938 w 2443156"/>
                <a:gd name="connsiteY24" fmla="*/ 10700 h 2567356"/>
                <a:gd name="connsiteX25" fmla="*/ 370854 w 2443156"/>
                <a:gd name="connsiteY25" fmla="*/ 1 h 2567356"/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6894 w 2443156"/>
                <a:gd name="connsiteY3" fmla="*/ 2469800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894 w 2443156"/>
                <a:gd name="connsiteY7" fmla="*/ 2469799 h 2567356"/>
                <a:gd name="connsiteX8" fmla="*/ 6673 w 2443156"/>
                <a:gd name="connsiteY8" fmla="*/ 2465364 h 2567356"/>
                <a:gd name="connsiteX9" fmla="*/ 6894 w 2443156"/>
                <a:gd name="connsiteY9" fmla="*/ 2469799 h 2567356"/>
                <a:gd name="connsiteX10" fmla="*/ 6893 w 2443156"/>
                <a:gd name="connsiteY10" fmla="*/ 2469799 h 2567356"/>
                <a:gd name="connsiteX11" fmla="*/ 6673 w 2443156"/>
                <a:gd name="connsiteY11" fmla="*/ 2465364 h 2567356"/>
                <a:gd name="connsiteX12" fmla="*/ 370854 w 2443156"/>
                <a:gd name="connsiteY12" fmla="*/ 0 h 2567356"/>
                <a:gd name="connsiteX13" fmla="*/ 2432507 w 2443156"/>
                <a:gd name="connsiteY13" fmla="*/ 1860466 h 2567356"/>
                <a:gd name="connsiteX14" fmla="*/ 2443090 w 2443156"/>
                <a:gd name="connsiteY14" fmla="*/ 2070046 h 2567356"/>
                <a:gd name="connsiteX15" fmla="*/ 2442887 w 2443156"/>
                <a:gd name="connsiteY15" fmla="*/ 2070046 h 2567356"/>
                <a:gd name="connsiteX16" fmla="*/ 2443134 w 2443156"/>
                <a:gd name="connsiteY16" fmla="*/ 2070921 h 2567356"/>
                <a:gd name="connsiteX17" fmla="*/ 2443156 w 2443156"/>
                <a:gd name="connsiteY17" fmla="*/ 2071365 h 2567356"/>
                <a:gd name="connsiteX18" fmla="*/ 2432508 w 2443156"/>
                <a:gd name="connsiteY18" fmla="*/ 2109101 h 2567356"/>
                <a:gd name="connsiteX19" fmla="*/ 370856 w 2443156"/>
                <a:gd name="connsiteY19" fmla="*/ 2442038 h 2567356"/>
                <a:gd name="connsiteX20" fmla="*/ 6552 w 2443156"/>
                <a:gd name="connsiteY20" fmla="*/ 2435466 h 2567356"/>
                <a:gd name="connsiteX21" fmla="*/ 7171 w 2443156"/>
                <a:gd name="connsiteY21" fmla="*/ 2469791 h 2567356"/>
                <a:gd name="connsiteX22" fmla="*/ 6895 w 2443156"/>
                <a:gd name="connsiteY22" fmla="*/ 2469800 h 2567356"/>
                <a:gd name="connsiteX23" fmla="*/ 6895 w 2443156"/>
                <a:gd name="connsiteY23" fmla="*/ 2469799 h 2567356"/>
                <a:gd name="connsiteX24" fmla="*/ 7170 w 2443156"/>
                <a:gd name="connsiteY24" fmla="*/ 2469790 h 2567356"/>
                <a:gd name="connsiteX25" fmla="*/ 0 w 2443156"/>
                <a:gd name="connsiteY25" fmla="*/ 2072353 h 2567356"/>
                <a:gd name="connsiteX26" fmla="*/ 332938 w 2443156"/>
                <a:gd name="connsiteY26" fmla="*/ 10700 h 2567356"/>
                <a:gd name="connsiteX27" fmla="*/ 370854 w 2443156"/>
                <a:gd name="connsiteY27" fmla="*/ 1 h 2567356"/>
                <a:gd name="connsiteX28" fmla="*/ 370854 w 2443156"/>
                <a:gd name="connsiteY28" fmla="*/ 0 h 2567356"/>
                <a:gd name="connsiteX0" fmla="*/ 6894 w 2443156"/>
                <a:gd name="connsiteY0" fmla="*/ 2469800 h 2469800"/>
                <a:gd name="connsiteX1" fmla="*/ 6895 w 2443156"/>
                <a:gd name="connsiteY1" fmla="*/ 2469800 h 2469800"/>
                <a:gd name="connsiteX2" fmla="*/ 6894 w 2443156"/>
                <a:gd name="connsiteY2" fmla="*/ 2469800 h 2469800"/>
                <a:gd name="connsiteX3" fmla="*/ 6894 w 2443156"/>
                <a:gd name="connsiteY3" fmla="*/ 2469799 h 2469800"/>
                <a:gd name="connsiteX4" fmla="*/ 6894 w 2443156"/>
                <a:gd name="connsiteY4" fmla="*/ 2469800 h 2469800"/>
                <a:gd name="connsiteX5" fmla="*/ 6894 w 2443156"/>
                <a:gd name="connsiteY5" fmla="*/ 2469800 h 2469800"/>
                <a:gd name="connsiteX6" fmla="*/ 6894 w 2443156"/>
                <a:gd name="connsiteY6" fmla="*/ 2469799 h 2469800"/>
                <a:gd name="connsiteX7" fmla="*/ 6673 w 2443156"/>
                <a:gd name="connsiteY7" fmla="*/ 2465364 h 2469800"/>
                <a:gd name="connsiteX8" fmla="*/ 6894 w 2443156"/>
                <a:gd name="connsiteY8" fmla="*/ 2469799 h 2469800"/>
                <a:gd name="connsiteX9" fmla="*/ 6893 w 2443156"/>
                <a:gd name="connsiteY9" fmla="*/ 2469799 h 2469800"/>
                <a:gd name="connsiteX10" fmla="*/ 6673 w 2443156"/>
                <a:gd name="connsiteY10" fmla="*/ 2465364 h 2469800"/>
                <a:gd name="connsiteX11" fmla="*/ 370854 w 2443156"/>
                <a:gd name="connsiteY11" fmla="*/ 0 h 2469800"/>
                <a:gd name="connsiteX12" fmla="*/ 2432507 w 2443156"/>
                <a:gd name="connsiteY12" fmla="*/ 1860466 h 2469800"/>
                <a:gd name="connsiteX13" fmla="*/ 2443090 w 2443156"/>
                <a:gd name="connsiteY13" fmla="*/ 2070046 h 2469800"/>
                <a:gd name="connsiteX14" fmla="*/ 2442887 w 2443156"/>
                <a:gd name="connsiteY14" fmla="*/ 2070046 h 2469800"/>
                <a:gd name="connsiteX15" fmla="*/ 2443134 w 2443156"/>
                <a:gd name="connsiteY15" fmla="*/ 2070921 h 2469800"/>
                <a:gd name="connsiteX16" fmla="*/ 2443156 w 2443156"/>
                <a:gd name="connsiteY16" fmla="*/ 2071365 h 2469800"/>
                <a:gd name="connsiteX17" fmla="*/ 2432508 w 2443156"/>
                <a:gd name="connsiteY17" fmla="*/ 2109101 h 2469800"/>
                <a:gd name="connsiteX18" fmla="*/ 370856 w 2443156"/>
                <a:gd name="connsiteY18" fmla="*/ 2442038 h 2469800"/>
                <a:gd name="connsiteX19" fmla="*/ 6552 w 2443156"/>
                <a:gd name="connsiteY19" fmla="*/ 2435466 h 2469800"/>
                <a:gd name="connsiteX20" fmla="*/ 7171 w 2443156"/>
                <a:gd name="connsiteY20" fmla="*/ 2469791 h 2469800"/>
                <a:gd name="connsiteX21" fmla="*/ 6895 w 2443156"/>
                <a:gd name="connsiteY21" fmla="*/ 2469800 h 2469800"/>
                <a:gd name="connsiteX22" fmla="*/ 6895 w 2443156"/>
                <a:gd name="connsiteY22" fmla="*/ 2469799 h 2469800"/>
                <a:gd name="connsiteX23" fmla="*/ 7170 w 2443156"/>
                <a:gd name="connsiteY23" fmla="*/ 2469790 h 2469800"/>
                <a:gd name="connsiteX24" fmla="*/ 0 w 2443156"/>
                <a:gd name="connsiteY24" fmla="*/ 2072353 h 2469800"/>
                <a:gd name="connsiteX25" fmla="*/ 332938 w 2443156"/>
                <a:gd name="connsiteY25" fmla="*/ 10700 h 2469800"/>
                <a:gd name="connsiteX26" fmla="*/ 370854 w 2443156"/>
                <a:gd name="connsiteY26" fmla="*/ 1 h 2469800"/>
                <a:gd name="connsiteX27" fmla="*/ 370854 w 2443156"/>
                <a:gd name="connsiteY27" fmla="*/ 0 h 246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3156" h="2469800">
                  <a:moveTo>
                    <a:pt x="6894" y="2469800"/>
                  </a:moveTo>
                  <a:lnTo>
                    <a:pt x="6895" y="2469800"/>
                  </a:lnTo>
                  <a:lnTo>
                    <a:pt x="6894" y="2469800"/>
                  </a:lnTo>
                  <a:close/>
                  <a:moveTo>
                    <a:pt x="6894" y="2469799"/>
                  </a:moveTo>
                  <a:lnTo>
                    <a:pt x="6894" y="2469800"/>
                  </a:lnTo>
                  <a:lnTo>
                    <a:pt x="6894" y="2469800"/>
                  </a:lnTo>
                  <a:lnTo>
                    <a:pt x="6894" y="2469799"/>
                  </a:lnTo>
                  <a:close/>
                  <a:moveTo>
                    <a:pt x="6673" y="2465364"/>
                  </a:moveTo>
                  <a:cubicBezTo>
                    <a:pt x="6747" y="2466842"/>
                    <a:pt x="6820" y="2468321"/>
                    <a:pt x="6894" y="2469799"/>
                  </a:cubicBezTo>
                  <a:lnTo>
                    <a:pt x="6893" y="2469799"/>
                  </a:lnTo>
                  <a:cubicBezTo>
                    <a:pt x="6820" y="2468321"/>
                    <a:pt x="6746" y="2466842"/>
                    <a:pt x="6673" y="2465364"/>
                  </a:cubicBezTo>
                  <a:close/>
                  <a:moveTo>
                    <a:pt x="370854" y="0"/>
                  </a:moveTo>
                  <a:cubicBezTo>
                    <a:pt x="1443849" y="0"/>
                    <a:pt x="2326382" y="815471"/>
                    <a:pt x="2432507" y="1860466"/>
                  </a:cubicBezTo>
                  <a:lnTo>
                    <a:pt x="2443090" y="2070046"/>
                  </a:lnTo>
                  <a:lnTo>
                    <a:pt x="2442887" y="2070046"/>
                  </a:lnTo>
                  <a:cubicBezTo>
                    <a:pt x="2442969" y="2070338"/>
                    <a:pt x="2443052" y="2070629"/>
                    <a:pt x="2443134" y="2070921"/>
                  </a:cubicBezTo>
                  <a:cubicBezTo>
                    <a:pt x="2443141" y="2071069"/>
                    <a:pt x="2443149" y="2071217"/>
                    <a:pt x="2443156" y="2071365"/>
                  </a:cubicBezTo>
                  <a:lnTo>
                    <a:pt x="2432508" y="2109101"/>
                  </a:lnTo>
                  <a:cubicBezTo>
                    <a:pt x="2326383" y="2296107"/>
                    <a:pt x="1443851" y="2442038"/>
                    <a:pt x="370856" y="2442038"/>
                  </a:cubicBezTo>
                  <a:lnTo>
                    <a:pt x="6552" y="2435466"/>
                  </a:lnTo>
                  <a:cubicBezTo>
                    <a:pt x="6758" y="2446908"/>
                    <a:pt x="6965" y="2458349"/>
                    <a:pt x="7171" y="2469791"/>
                  </a:cubicBezTo>
                  <a:lnTo>
                    <a:pt x="6895" y="2469800"/>
                  </a:lnTo>
                  <a:lnTo>
                    <a:pt x="6895" y="2469799"/>
                  </a:lnTo>
                  <a:lnTo>
                    <a:pt x="7170" y="2469790"/>
                  </a:lnTo>
                  <a:lnTo>
                    <a:pt x="0" y="2072353"/>
                  </a:lnTo>
                  <a:cubicBezTo>
                    <a:pt x="0" y="999358"/>
                    <a:pt x="145931" y="116826"/>
                    <a:pt x="332938" y="10700"/>
                  </a:cubicBezTo>
                  <a:lnTo>
                    <a:pt x="370854" y="1"/>
                  </a:lnTo>
                  <a:lnTo>
                    <a:pt x="37085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2EC4C0D-AFDE-716F-C2E7-1A329426E0C0}"/>
                </a:ext>
              </a:extLst>
            </p:cNvPr>
            <p:cNvSpPr/>
            <p:nvPr/>
          </p:nvSpPr>
          <p:spPr>
            <a:xfrm>
              <a:off x="3597537" y="4057074"/>
              <a:ext cx="2067303" cy="2073236"/>
            </a:xfrm>
            <a:custGeom>
              <a:avLst/>
              <a:gdLst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50291 w 2067303"/>
                <a:gd name="connsiteY21" fmla="*/ 1660604 h 2073236"/>
                <a:gd name="connsiteX22" fmla="*/ 1872194 w 2067303"/>
                <a:gd name="connsiteY22" fmla="*/ 1657926 h 2073236"/>
                <a:gd name="connsiteX23" fmla="*/ 1876116 w 2067303"/>
                <a:gd name="connsiteY23" fmla="*/ 1652008 h 2073236"/>
                <a:gd name="connsiteX24" fmla="*/ 1965063 w 2067303"/>
                <a:gd name="connsiteY24" fmla="*/ 1834139 h 2073236"/>
                <a:gd name="connsiteX25" fmla="*/ 2031738 w 2067303"/>
                <a:gd name="connsiteY25" fmla="*/ 1991301 h 2073236"/>
                <a:gd name="connsiteX26" fmla="*/ 1974142 w 2067303"/>
                <a:gd name="connsiteY26" fmla="*/ 2001082 h 2073236"/>
                <a:gd name="connsiteX27" fmla="*/ 1974685 w 2067303"/>
                <a:gd name="connsiteY27" fmla="*/ 2002043 h 2073236"/>
                <a:gd name="connsiteX28" fmla="*/ 2034435 w 2067303"/>
                <a:gd name="connsiteY28" fmla="*/ 2063962 h 2073236"/>
                <a:gd name="connsiteX29" fmla="*/ 2067303 w 2067303"/>
                <a:gd name="connsiteY29" fmla="*/ 2073236 h 2073236"/>
                <a:gd name="connsiteX30" fmla="*/ 1860466 w 2067303"/>
                <a:gd name="connsiteY30" fmla="*/ 2062792 h 2073236"/>
                <a:gd name="connsiteX31" fmla="*/ 0 w 2067303"/>
                <a:gd name="connsiteY31" fmla="*/ 1139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72194 w 2067303"/>
                <a:gd name="connsiteY21" fmla="*/ 1657926 h 2073236"/>
                <a:gd name="connsiteX22" fmla="*/ 1876116 w 2067303"/>
                <a:gd name="connsiteY22" fmla="*/ 1652008 h 2073236"/>
                <a:gd name="connsiteX23" fmla="*/ 1965063 w 2067303"/>
                <a:gd name="connsiteY23" fmla="*/ 1834139 h 2073236"/>
                <a:gd name="connsiteX24" fmla="*/ 2031738 w 2067303"/>
                <a:gd name="connsiteY24" fmla="*/ 1991301 h 2073236"/>
                <a:gd name="connsiteX25" fmla="*/ 1974142 w 2067303"/>
                <a:gd name="connsiteY25" fmla="*/ 2001082 h 2073236"/>
                <a:gd name="connsiteX26" fmla="*/ 1974685 w 2067303"/>
                <a:gd name="connsiteY26" fmla="*/ 2002043 h 2073236"/>
                <a:gd name="connsiteX27" fmla="*/ 2034435 w 2067303"/>
                <a:gd name="connsiteY27" fmla="*/ 2063962 h 2073236"/>
                <a:gd name="connsiteX28" fmla="*/ 2067303 w 2067303"/>
                <a:gd name="connsiteY28" fmla="*/ 2073236 h 2073236"/>
                <a:gd name="connsiteX29" fmla="*/ 1860466 w 2067303"/>
                <a:gd name="connsiteY29" fmla="*/ 2062792 h 2073236"/>
                <a:gd name="connsiteX30" fmla="*/ 0 w 2067303"/>
                <a:gd name="connsiteY30" fmla="*/ 1139 h 2073236"/>
                <a:gd name="connsiteX31" fmla="*/ 58 w 2067303"/>
                <a:gd name="connsiteY3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72194 w 2067303"/>
                <a:gd name="connsiteY20" fmla="*/ 1657926 h 2073236"/>
                <a:gd name="connsiteX21" fmla="*/ 1876116 w 2067303"/>
                <a:gd name="connsiteY21" fmla="*/ 1652008 h 2073236"/>
                <a:gd name="connsiteX22" fmla="*/ 1965063 w 2067303"/>
                <a:gd name="connsiteY22" fmla="*/ 1834139 h 2073236"/>
                <a:gd name="connsiteX23" fmla="*/ 2031738 w 2067303"/>
                <a:gd name="connsiteY23" fmla="*/ 1991301 h 2073236"/>
                <a:gd name="connsiteX24" fmla="*/ 1974142 w 2067303"/>
                <a:gd name="connsiteY24" fmla="*/ 2001082 h 2073236"/>
                <a:gd name="connsiteX25" fmla="*/ 1974685 w 2067303"/>
                <a:gd name="connsiteY25" fmla="*/ 2002043 h 2073236"/>
                <a:gd name="connsiteX26" fmla="*/ 2034435 w 2067303"/>
                <a:gd name="connsiteY26" fmla="*/ 2063962 h 2073236"/>
                <a:gd name="connsiteX27" fmla="*/ 2067303 w 2067303"/>
                <a:gd name="connsiteY27" fmla="*/ 2073236 h 2073236"/>
                <a:gd name="connsiteX28" fmla="*/ 1860466 w 2067303"/>
                <a:gd name="connsiteY28" fmla="*/ 2062792 h 2073236"/>
                <a:gd name="connsiteX29" fmla="*/ 0 w 2067303"/>
                <a:gd name="connsiteY29" fmla="*/ 1139 h 2073236"/>
                <a:gd name="connsiteX30" fmla="*/ 58 w 2067303"/>
                <a:gd name="connsiteY30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72194 w 2067303"/>
                <a:gd name="connsiteY19" fmla="*/ 1657926 h 2073236"/>
                <a:gd name="connsiteX20" fmla="*/ 1876116 w 2067303"/>
                <a:gd name="connsiteY20" fmla="*/ 1652008 h 2073236"/>
                <a:gd name="connsiteX21" fmla="*/ 1965063 w 2067303"/>
                <a:gd name="connsiteY21" fmla="*/ 1834139 h 2073236"/>
                <a:gd name="connsiteX22" fmla="*/ 2031738 w 2067303"/>
                <a:gd name="connsiteY22" fmla="*/ 1991301 h 2073236"/>
                <a:gd name="connsiteX23" fmla="*/ 1974142 w 2067303"/>
                <a:gd name="connsiteY23" fmla="*/ 2001082 h 2073236"/>
                <a:gd name="connsiteX24" fmla="*/ 1974685 w 2067303"/>
                <a:gd name="connsiteY24" fmla="*/ 2002043 h 2073236"/>
                <a:gd name="connsiteX25" fmla="*/ 2034435 w 2067303"/>
                <a:gd name="connsiteY25" fmla="*/ 2063962 h 2073236"/>
                <a:gd name="connsiteX26" fmla="*/ 2067303 w 2067303"/>
                <a:gd name="connsiteY26" fmla="*/ 2073236 h 2073236"/>
                <a:gd name="connsiteX27" fmla="*/ 1860466 w 2067303"/>
                <a:gd name="connsiteY27" fmla="*/ 2062792 h 2073236"/>
                <a:gd name="connsiteX28" fmla="*/ 0 w 2067303"/>
                <a:gd name="connsiteY28" fmla="*/ 1139 h 2073236"/>
                <a:gd name="connsiteX29" fmla="*/ 58 w 2067303"/>
                <a:gd name="connsiteY2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876116 w 2067303"/>
                <a:gd name="connsiteY19" fmla="*/ 1652008 h 2073236"/>
                <a:gd name="connsiteX20" fmla="*/ 1965063 w 2067303"/>
                <a:gd name="connsiteY20" fmla="*/ 1834139 h 2073236"/>
                <a:gd name="connsiteX21" fmla="*/ 2031738 w 2067303"/>
                <a:gd name="connsiteY21" fmla="*/ 1991301 h 2073236"/>
                <a:gd name="connsiteX22" fmla="*/ 1974142 w 2067303"/>
                <a:gd name="connsiteY22" fmla="*/ 2001082 h 2073236"/>
                <a:gd name="connsiteX23" fmla="*/ 1974685 w 2067303"/>
                <a:gd name="connsiteY23" fmla="*/ 2002043 h 2073236"/>
                <a:gd name="connsiteX24" fmla="*/ 2034435 w 2067303"/>
                <a:gd name="connsiteY24" fmla="*/ 2063962 h 2073236"/>
                <a:gd name="connsiteX25" fmla="*/ 2067303 w 2067303"/>
                <a:gd name="connsiteY25" fmla="*/ 2073236 h 2073236"/>
                <a:gd name="connsiteX26" fmla="*/ 1860466 w 2067303"/>
                <a:gd name="connsiteY26" fmla="*/ 2062792 h 2073236"/>
                <a:gd name="connsiteX27" fmla="*/ 0 w 2067303"/>
                <a:gd name="connsiteY27" fmla="*/ 1139 h 2073236"/>
                <a:gd name="connsiteX28" fmla="*/ 58 w 2067303"/>
                <a:gd name="connsiteY28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965063 w 2067303"/>
                <a:gd name="connsiteY19" fmla="*/ 1834139 h 2073236"/>
                <a:gd name="connsiteX20" fmla="*/ 2031738 w 2067303"/>
                <a:gd name="connsiteY20" fmla="*/ 1991301 h 2073236"/>
                <a:gd name="connsiteX21" fmla="*/ 1974142 w 2067303"/>
                <a:gd name="connsiteY21" fmla="*/ 2001082 h 2073236"/>
                <a:gd name="connsiteX22" fmla="*/ 1974685 w 2067303"/>
                <a:gd name="connsiteY22" fmla="*/ 2002043 h 2073236"/>
                <a:gd name="connsiteX23" fmla="*/ 2034435 w 2067303"/>
                <a:gd name="connsiteY23" fmla="*/ 2063962 h 2073236"/>
                <a:gd name="connsiteX24" fmla="*/ 2067303 w 2067303"/>
                <a:gd name="connsiteY24" fmla="*/ 2073236 h 2073236"/>
                <a:gd name="connsiteX25" fmla="*/ 1860466 w 2067303"/>
                <a:gd name="connsiteY25" fmla="*/ 2062792 h 2073236"/>
                <a:gd name="connsiteX26" fmla="*/ 0 w 2067303"/>
                <a:gd name="connsiteY26" fmla="*/ 1139 h 2073236"/>
                <a:gd name="connsiteX27" fmla="*/ 58 w 2067303"/>
                <a:gd name="connsiteY27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965063 w 2067303"/>
                <a:gd name="connsiteY18" fmla="*/ 1834139 h 2073236"/>
                <a:gd name="connsiteX19" fmla="*/ 2031738 w 2067303"/>
                <a:gd name="connsiteY19" fmla="*/ 1991301 h 2073236"/>
                <a:gd name="connsiteX20" fmla="*/ 1974142 w 2067303"/>
                <a:gd name="connsiteY20" fmla="*/ 2001082 h 2073236"/>
                <a:gd name="connsiteX21" fmla="*/ 1974685 w 2067303"/>
                <a:gd name="connsiteY21" fmla="*/ 2002043 h 2073236"/>
                <a:gd name="connsiteX22" fmla="*/ 2034435 w 2067303"/>
                <a:gd name="connsiteY22" fmla="*/ 2063962 h 2073236"/>
                <a:gd name="connsiteX23" fmla="*/ 2067303 w 2067303"/>
                <a:gd name="connsiteY23" fmla="*/ 2073236 h 2073236"/>
                <a:gd name="connsiteX24" fmla="*/ 1860466 w 2067303"/>
                <a:gd name="connsiteY24" fmla="*/ 2062792 h 2073236"/>
                <a:gd name="connsiteX25" fmla="*/ 0 w 2067303"/>
                <a:gd name="connsiteY25" fmla="*/ 1139 h 2073236"/>
                <a:gd name="connsiteX26" fmla="*/ 58 w 2067303"/>
                <a:gd name="connsiteY26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965063 w 2067303"/>
                <a:gd name="connsiteY17" fmla="*/ 1834139 h 2073236"/>
                <a:gd name="connsiteX18" fmla="*/ 2031738 w 2067303"/>
                <a:gd name="connsiteY18" fmla="*/ 1991301 h 2073236"/>
                <a:gd name="connsiteX19" fmla="*/ 1974142 w 2067303"/>
                <a:gd name="connsiteY19" fmla="*/ 2001082 h 2073236"/>
                <a:gd name="connsiteX20" fmla="*/ 1974685 w 2067303"/>
                <a:gd name="connsiteY20" fmla="*/ 2002043 h 2073236"/>
                <a:gd name="connsiteX21" fmla="*/ 2034435 w 2067303"/>
                <a:gd name="connsiteY21" fmla="*/ 2063962 h 2073236"/>
                <a:gd name="connsiteX22" fmla="*/ 2067303 w 2067303"/>
                <a:gd name="connsiteY22" fmla="*/ 2073236 h 2073236"/>
                <a:gd name="connsiteX23" fmla="*/ 1860466 w 2067303"/>
                <a:gd name="connsiteY23" fmla="*/ 2062792 h 2073236"/>
                <a:gd name="connsiteX24" fmla="*/ 0 w 2067303"/>
                <a:gd name="connsiteY24" fmla="*/ 1139 h 2073236"/>
                <a:gd name="connsiteX25" fmla="*/ 58 w 2067303"/>
                <a:gd name="connsiteY25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76595 w 2067303"/>
                <a:gd name="connsiteY15" fmla="*/ 1651287 h 2073236"/>
                <a:gd name="connsiteX16" fmla="*/ 1965063 w 2067303"/>
                <a:gd name="connsiteY16" fmla="*/ 1834139 h 2073236"/>
                <a:gd name="connsiteX17" fmla="*/ 2031738 w 2067303"/>
                <a:gd name="connsiteY17" fmla="*/ 1991301 h 2073236"/>
                <a:gd name="connsiteX18" fmla="*/ 1974142 w 2067303"/>
                <a:gd name="connsiteY18" fmla="*/ 2001082 h 2073236"/>
                <a:gd name="connsiteX19" fmla="*/ 1974685 w 2067303"/>
                <a:gd name="connsiteY19" fmla="*/ 2002043 h 2073236"/>
                <a:gd name="connsiteX20" fmla="*/ 2034435 w 2067303"/>
                <a:gd name="connsiteY20" fmla="*/ 2063962 h 2073236"/>
                <a:gd name="connsiteX21" fmla="*/ 2067303 w 2067303"/>
                <a:gd name="connsiteY21" fmla="*/ 2073236 h 2073236"/>
                <a:gd name="connsiteX22" fmla="*/ 1860466 w 2067303"/>
                <a:gd name="connsiteY22" fmla="*/ 2062792 h 2073236"/>
                <a:gd name="connsiteX23" fmla="*/ 0 w 2067303"/>
                <a:gd name="connsiteY23" fmla="*/ 1139 h 2073236"/>
                <a:gd name="connsiteX24" fmla="*/ 58 w 2067303"/>
                <a:gd name="connsiteY24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2031738 w 2067303"/>
                <a:gd name="connsiteY16" fmla="*/ 1991301 h 2073236"/>
                <a:gd name="connsiteX17" fmla="*/ 1974142 w 2067303"/>
                <a:gd name="connsiteY17" fmla="*/ 2001082 h 2073236"/>
                <a:gd name="connsiteX18" fmla="*/ 1974685 w 2067303"/>
                <a:gd name="connsiteY18" fmla="*/ 2002043 h 2073236"/>
                <a:gd name="connsiteX19" fmla="*/ 2034435 w 2067303"/>
                <a:gd name="connsiteY19" fmla="*/ 2063962 h 2073236"/>
                <a:gd name="connsiteX20" fmla="*/ 2067303 w 2067303"/>
                <a:gd name="connsiteY20" fmla="*/ 2073236 h 2073236"/>
                <a:gd name="connsiteX21" fmla="*/ 1860466 w 2067303"/>
                <a:gd name="connsiteY21" fmla="*/ 2062792 h 2073236"/>
                <a:gd name="connsiteX22" fmla="*/ 0 w 2067303"/>
                <a:gd name="connsiteY22" fmla="*/ 1139 h 2073236"/>
                <a:gd name="connsiteX23" fmla="*/ 58 w 2067303"/>
                <a:gd name="connsiteY23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1974685 w 2067303"/>
                <a:gd name="connsiteY17" fmla="*/ 2002043 h 2073236"/>
                <a:gd name="connsiteX18" fmla="*/ 2034435 w 2067303"/>
                <a:gd name="connsiteY18" fmla="*/ 2063962 h 2073236"/>
                <a:gd name="connsiteX19" fmla="*/ 2067303 w 2067303"/>
                <a:gd name="connsiteY19" fmla="*/ 2073236 h 2073236"/>
                <a:gd name="connsiteX20" fmla="*/ 1860466 w 2067303"/>
                <a:gd name="connsiteY20" fmla="*/ 2062792 h 2073236"/>
                <a:gd name="connsiteX21" fmla="*/ 0 w 2067303"/>
                <a:gd name="connsiteY21" fmla="*/ 1139 h 2073236"/>
                <a:gd name="connsiteX22" fmla="*/ 58 w 2067303"/>
                <a:gd name="connsiteY22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62532 w 2067303"/>
                <a:gd name="connsiteY8" fmla="*/ 250608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48157 w 2067303"/>
                <a:gd name="connsiteY4" fmla="*/ 2957 h 2073236"/>
                <a:gd name="connsiteX5" fmla="*/ 221988 w 2067303"/>
                <a:gd name="connsiteY5" fmla="*/ 112495 h 2073236"/>
                <a:gd name="connsiteX6" fmla="*/ 372007 w 2067303"/>
                <a:gd name="connsiteY6" fmla="*/ 164882 h 2073236"/>
                <a:gd name="connsiteX7" fmla="*/ 762532 w 2067303"/>
                <a:gd name="connsiteY7" fmla="*/ 250608 h 2073236"/>
                <a:gd name="connsiteX8" fmla="*/ 1148294 w 2067303"/>
                <a:gd name="connsiteY8" fmla="*/ 310139 h 2073236"/>
                <a:gd name="connsiteX9" fmla="*/ 1657882 w 2067303"/>
                <a:gd name="connsiteY9" fmla="*/ 329189 h 2073236"/>
                <a:gd name="connsiteX10" fmla="*/ 1767420 w 2067303"/>
                <a:gd name="connsiteY10" fmla="*/ 305376 h 2073236"/>
                <a:gd name="connsiteX11" fmla="*/ 1760276 w 2067303"/>
                <a:gd name="connsiteY11" fmla="*/ 886401 h 2073236"/>
                <a:gd name="connsiteX12" fmla="*/ 1838857 w 2067303"/>
                <a:gd name="connsiteY12" fmla="*/ 1322170 h 2073236"/>
                <a:gd name="connsiteX13" fmla="*/ 1876595 w 2067303"/>
                <a:gd name="connsiteY13" fmla="*/ 1651287 h 2073236"/>
                <a:gd name="connsiteX14" fmla="*/ 1934106 w 2067303"/>
                <a:gd name="connsiteY14" fmla="*/ 1855570 h 2073236"/>
                <a:gd name="connsiteX15" fmla="*/ 1995573 w 2067303"/>
                <a:gd name="connsiteY15" fmla="*/ 1996320 h 2073236"/>
                <a:gd name="connsiteX16" fmla="*/ 2034435 w 2067303"/>
                <a:gd name="connsiteY16" fmla="*/ 2063962 h 2073236"/>
                <a:gd name="connsiteX17" fmla="*/ 2067303 w 2067303"/>
                <a:gd name="connsiteY17" fmla="*/ 2073236 h 2073236"/>
                <a:gd name="connsiteX18" fmla="*/ 1860466 w 2067303"/>
                <a:gd name="connsiteY18" fmla="*/ 2062792 h 2073236"/>
                <a:gd name="connsiteX19" fmla="*/ 0 w 2067303"/>
                <a:gd name="connsiteY19" fmla="*/ 1139 h 2073236"/>
                <a:gd name="connsiteX20" fmla="*/ 58 w 2067303"/>
                <a:gd name="connsiteY20" fmla="*/ 0 h 2073236"/>
                <a:gd name="connsiteX0" fmla="*/ 58 w 2067303"/>
                <a:gd name="connsiteY0" fmla="*/ 5671 h 2078907"/>
                <a:gd name="connsiteX1" fmla="*/ 282 w 2067303"/>
                <a:gd name="connsiteY1" fmla="*/ 5671 h 2078907"/>
                <a:gd name="connsiteX2" fmla="*/ 1 w 2067303"/>
                <a:gd name="connsiteY2" fmla="*/ 6809 h 2078907"/>
                <a:gd name="connsiteX3" fmla="*/ 48157 w 2067303"/>
                <a:gd name="connsiteY3" fmla="*/ 8628 h 2078907"/>
                <a:gd name="connsiteX4" fmla="*/ 221988 w 2067303"/>
                <a:gd name="connsiteY4" fmla="*/ 118166 h 2078907"/>
                <a:gd name="connsiteX5" fmla="*/ 372007 w 2067303"/>
                <a:gd name="connsiteY5" fmla="*/ 170553 h 2078907"/>
                <a:gd name="connsiteX6" fmla="*/ 762532 w 2067303"/>
                <a:gd name="connsiteY6" fmla="*/ 256279 h 2078907"/>
                <a:gd name="connsiteX7" fmla="*/ 1148294 w 2067303"/>
                <a:gd name="connsiteY7" fmla="*/ 315810 h 2078907"/>
                <a:gd name="connsiteX8" fmla="*/ 1657882 w 2067303"/>
                <a:gd name="connsiteY8" fmla="*/ 334860 h 2078907"/>
                <a:gd name="connsiteX9" fmla="*/ 1767420 w 2067303"/>
                <a:gd name="connsiteY9" fmla="*/ 311047 h 2078907"/>
                <a:gd name="connsiteX10" fmla="*/ 1760276 w 2067303"/>
                <a:gd name="connsiteY10" fmla="*/ 892072 h 2078907"/>
                <a:gd name="connsiteX11" fmla="*/ 1838857 w 2067303"/>
                <a:gd name="connsiteY11" fmla="*/ 1327841 h 2078907"/>
                <a:gd name="connsiteX12" fmla="*/ 1876595 w 2067303"/>
                <a:gd name="connsiteY12" fmla="*/ 1656958 h 2078907"/>
                <a:gd name="connsiteX13" fmla="*/ 1934106 w 2067303"/>
                <a:gd name="connsiteY13" fmla="*/ 1861241 h 2078907"/>
                <a:gd name="connsiteX14" fmla="*/ 1995573 w 2067303"/>
                <a:gd name="connsiteY14" fmla="*/ 2001991 h 2078907"/>
                <a:gd name="connsiteX15" fmla="*/ 2034435 w 2067303"/>
                <a:gd name="connsiteY15" fmla="*/ 2069633 h 2078907"/>
                <a:gd name="connsiteX16" fmla="*/ 2067303 w 2067303"/>
                <a:gd name="connsiteY16" fmla="*/ 2078907 h 2078907"/>
                <a:gd name="connsiteX17" fmla="*/ 1860466 w 2067303"/>
                <a:gd name="connsiteY17" fmla="*/ 2068463 h 2078907"/>
                <a:gd name="connsiteX18" fmla="*/ 0 w 2067303"/>
                <a:gd name="connsiteY18" fmla="*/ 6810 h 2078907"/>
                <a:gd name="connsiteX19" fmla="*/ 58 w 2067303"/>
                <a:gd name="connsiteY19" fmla="*/ 5671 h 2078907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21988 w 2067303"/>
                <a:gd name="connsiteY4" fmla="*/ 112495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9198 w 2067303"/>
                <a:gd name="connsiteY15" fmla="*/ 2042530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67303" h="2073236">
                  <a:moveTo>
                    <a:pt x="58" y="0"/>
                  </a:moveTo>
                  <a:lnTo>
                    <a:pt x="282" y="0"/>
                  </a:lnTo>
                  <a:cubicBezTo>
                    <a:pt x="188" y="379"/>
                    <a:pt x="95" y="759"/>
                    <a:pt x="1" y="1138"/>
                  </a:cubicBezTo>
                  <a:cubicBezTo>
                    <a:pt x="7980" y="1631"/>
                    <a:pt x="11159" y="24880"/>
                    <a:pt x="48157" y="43439"/>
                  </a:cubicBezTo>
                  <a:lnTo>
                    <a:pt x="233894" y="148213"/>
                  </a:lnTo>
                  <a:lnTo>
                    <a:pt x="393439" y="193457"/>
                  </a:lnTo>
                  <a:lnTo>
                    <a:pt x="762532" y="250608"/>
                  </a:lnTo>
                  <a:lnTo>
                    <a:pt x="1148294" y="310139"/>
                  </a:lnTo>
                  <a:lnTo>
                    <a:pt x="1657882" y="329189"/>
                  </a:lnTo>
                  <a:lnTo>
                    <a:pt x="1767420" y="305376"/>
                  </a:lnTo>
                  <a:cubicBezTo>
                    <a:pt x="1765039" y="499051"/>
                    <a:pt x="1762657" y="692726"/>
                    <a:pt x="1760276" y="886401"/>
                  </a:cubicBezTo>
                  <a:lnTo>
                    <a:pt x="1838857" y="1322170"/>
                  </a:lnTo>
                  <a:lnTo>
                    <a:pt x="1876595" y="1651287"/>
                  </a:lnTo>
                  <a:lnTo>
                    <a:pt x="1934106" y="1855570"/>
                  </a:lnTo>
                  <a:lnTo>
                    <a:pt x="2007480" y="1986795"/>
                  </a:lnTo>
                  <a:lnTo>
                    <a:pt x="2039198" y="2042530"/>
                  </a:lnTo>
                  <a:lnTo>
                    <a:pt x="2067303" y="2073236"/>
                  </a:lnTo>
                  <a:lnTo>
                    <a:pt x="1860466" y="2062792"/>
                  </a:lnTo>
                  <a:cubicBezTo>
                    <a:pt x="815471" y="1956667"/>
                    <a:pt x="0" y="1074134"/>
                    <a:pt x="0" y="1139"/>
                  </a:cubicBezTo>
                  <a:cubicBezTo>
                    <a:pt x="19" y="759"/>
                    <a:pt x="39" y="380"/>
                    <a:pt x="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24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63DAFA2-0490-60D4-B18B-4AEF92DB59D5}"/>
                </a:ext>
              </a:extLst>
            </p:cNvPr>
            <p:cNvSpPr/>
            <p:nvPr/>
          </p:nvSpPr>
          <p:spPr>
            <a:xfrm>
              <a:off x="3597535" y="3687357"/>
              <a:ext cx="2436659" cy="735138"/>
            </a:xfrm>
            <a:custGeom>
              <a:avLst/>
              <a:gdLst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49862 w 2437120"/>
                <a:gd name="connsiteY9" fmla="*/ 693324 h 735138"/>
                <a:gd name="connsiteX10" fmla="*/ 1708048 w 2437120"/>
                <a:gd name="connsiteY10" fmla="*/ 735138 h 735138"/>
                <a:gd name="connsiteX11" fmla="*/ 1654701 w 2437120"/>
                <a:gd name="connsiteY11" fmla="*/ 734176 h 735138"/>
                <a:gd name="connsiteX12" fmla="*/ 0 w 2437120"/>
                <a:gd name="connsiteY12" fmla="*/ 370855 h 735138"/>
                <a:gd name="connsiteX13" fmla="*/ 2072352 w 2437120"/>
                <a:gd name="connsiteY13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067459 w 2437120"/>
                <a:gd name="connsiteY7" fmla="*/ 436968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96865 w 2437120"/>
                <a:gd name="connsiteY5" fmla="*/ 154393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799171 w 2437120"/>
                <a:gd name="connsiteY7" fmla="*/ 682236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7120" h="735138">
                  <a:moveTo>
                    <a:pt x="2072352" y="0"/>
                  </a:moveTo>
                  <a:lnTo>
                    <a:pt x="2436614" y="6571"/>
                  </a:lnTo>
                  <a:cubicBezTo>
                    <a:pt x="2436783" y="15932"/>
                    <a:pt x="2436951" y="25293"/>
                    <a:pt x="2437120" y="34654"/>
                  </a:cubicBezTo>
                  <a:lnTo>
                    <a:pt x="2437119" y="34655"/>
                  </a:lnTo>
                  <a:lnTo>
                    <a:pt x="2436612" y="6572"/>
                  </a:lnTo>
                  <a:lnTo>
                    <a:pt x="2356384" y="152011"/>
                  </a:lnTo>
                  <a:lnTo>
                    <a:pt x="2067459" y="436968"/>
                  </a:lnTo>
                  <a:lnTo>
                    <a:pt x="1799171" y="682236"/>
                  </a:lnTo>
                  <a:lnTo>
                    <a:pt x="1708048" y="735138"/>
                  </a:lnTo>
                  <a:lnTo>
                    <a:pt x="1654701" y="734176"/>
                  </a:lnTo>
                  <a:cubicBezTo>
                    <a:pt x="710365" y="699595"/>
                    <a:pt x="0" y="550071"/>
                    <a:pt x="0" y="370855"/>
                  </a:cubicBezTo>
                  <a:cubicBezTo>
                    <a:pt x="0" y="166037"/>
                    <a:pt x="927824" y="0"/>
                    <a:pt x="2072352" y="0"/>
                  </a:cubicBezTo>
                  <a:close/>
                </a:path>
              </a:pathLst>
            </a:custGeom>
            <a:solidFill>
              <a:srgbClr val="40100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F53C9C8-B213-5C9B-9C56-25D8425EAB3E}"/>
                </a:ext>
              </a:extLst>
            </p:cNvPr>
            <p:cNvSpPr/>
            <p:nvPr/>
          </p:nvSpPr>
          <p:spPr>
            <a:xfrm>
              <a:off x="5305055" y="3693929"/>
              <a:ext cx="735159" cy="2436382"/>
            </a:xfrm>
            <a:custGeom>
              <a:avLst/>
              <a:gdLst>
                <a:gd name="connsiteX0" fmla="*/ 728566 w 735159"/>
                <a:gd name="connsiteY0" fmla="*/ 0 h 2437807"/>
                <a:gd name="connsiteX1" fmla="*/ 728567 w 735159"/>
                <a:gd name="connsiteY1" fmla="*/ 0 h 2437807"/>
                <a:gd name="connsiteX2" fmla="*/ 735159 w 735159"/>
                <a:gd name="connsiteY2" fmla="*/ 365455 h 2437807"/>
                <a:gd name="connsiteX3" fmla="*/ 728609 w 735159"/>
                <a:gd name="connsiteY3" fmla="*/ 728567 h 2437807"/>
                <a:gd name="connsiteX4" fmla="*/ 727625 w 735159"/>
                <a:gd name="connsiteY4" fmla="*/ 783106 h 2437807"/>
                <a:gd name="connsiteX5" fmla="*/ 364304 w 735159"/>
                <a:gd name="connsiteY5" fmla="*/ 2437807 h 2437807"/>
                <a:gd name="connsiteX6" fmla="*/ 984 w 735159"/>
                <a:gd name="connsiteY6" fmla="*/ 783106 h 2437807"/>
                <a:gd name="connsiteX7" fmla="*/ 0 w 735159"/>
                <a:gd name="connsiteY7" fmla="*/ 728567 h 2437807"/>
                <a:gd name="connsiteX8" fmla="*/ 728564 w 735159"/>
                <a:gd name="connsiteY8" fmla="*/ 1 h 2437807"/>
                <a:gd name="connsiteX9" fmla="*/ 729071 w 735159"/>
                <a:gd name="connsiteY9" fmla="*/ 28084 h 2437807"/>
                <a:gd name="connsiteX10" fmla="*/ 729072 w 735159"/>
                <a:gd name="connsiteY10" fmla="*/ 28083 h 243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59" h="2437807">
                  <a:moveTo>
                    <a:pt x="728566" y="0"/>
                  </a:moveTo>
                  <a:lnTo>
                    <a:pt x="728567" y="0"/>
                  </a:lnTo>
                  <a:lnTo>
                    <a:pt x="735159" y="365455"/>
                  </a:lnTo>
                  <a:lnTo>
                    <a:pt x="728609" y="728567"/>
                  </a:lnTo>
                  <a:lnTo>
                    <a:pt x="727625" y="783106"/>
                  </a:lnTo>
                  <a:cubicBezTo>
                    <a:pt x="693044" y="1727442"/>
                    <a:pt x="543520" y="2437807"/>
                    <a:pt x="364304" y="2437807"/>
                  </a:cubicBezTo>
                  <a:cubicBezTo>
                    <a:pt x="185089" y="2437807"/>
                    <a:pt x="35564" y="1727442"/>
                    <a:pt x="984" y="783106"/>
                  </a:cubicBezTo>
                  <a:lnTo>
                    <a:pt x="0" y="728567"/>
                  </a:lnTo>
                  <a:lnTo>
                    <a:pt x="728564" y="1"/>
                  </a:lnTo>
                  <a:lnTo>
                    <a:pt x="729071" y="28084"/>
                  </a:lnTo>
                  <a:lnTo>
                    <a:pt x="729072" y="2808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99EF96-A758-D695-6C9A-83EC4DF3727E}"/>
                </a:ext>
              </a:extLst>
            </p:cNvPr>
            <p:cNvSpPr/>
            <p:nvPr/>
          </p:nvSpPr>
          <p:spPr>
            <a:xfrm>
              <a:off x="6157810" y="4057076"/>
              <a:ext cx="2436655" cy="2074659"/>
            </a:xfrm>
            <a:custGeom>
              <a:avLst/>
              <a:gdLst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80023 w 2436655"/>
                <a:gd name="connsiteY13" fmla="*/ 366864 h 2074659"/>
                <a:gd name="connsiteX14" fmla="*/ 71538 w 2436655"/>
                <a:gd name="connsiteY14" fmla="*/ 318074 h 2074659"/>
                <a:gd name="connsiteX15" fmla="*/ 1024038 w 2436655"/>
                <a:gd name="connsiteY15" fmla="*/ 222824 h 2074659"/>
                <a:gd name="connsiteX16" fmla="*/ 2205138 w 2436655"/>
                <a:gd name="connsiteY16" fmla="*/ 13274 h 2074659"/>
                <a:gd name="connsiteX17" fmla="*/ 2325788 w 2436655"/>
                <a:gd name="connsiteY17" fmla="*/ 6924 h 2074659"/>
                <a:gd name="connsiteX18" fmla="*/ 2344363 w 2436655"/>
                <a:gd name="connsiteY18" fmla="*/ 110413 h 2074659"/>
                <a:gd name="connsiteX19" fmla="*/ 2350910 w 2436655"/>
                <a:gd name="connsiteY19" fmla="*/ 107052 h 2074659"/>
                <a:gd name="connsiteX20" fmla="*/ 2425956 w 2436655"/>
                <a:gd name="connsiteY20" fmla="*/ 39055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205138 w 2436655"/>
                <a:gd name="connsiteY15" fmla="*/ 13274 h 2074659"/>
                <a:gd name="connsiteX16" fmla="*/ 2325788 w 2436655"/>
                <a:gd name="connsiteY16" fmla="*/ 6924 h 2074659"/>
                <a:gd name="connsiteX17" fmla="*/ 2344363 w 2436655"/>
                <a:gd name="connsiteY17" fmla="*/ 110413 h 2074659"/>
                <a:gd name="connsiteX18" fmla="*/ 2350910 w 2436655"/>
                <a:gd name="connsiteY18" fmla="*/ 107052 h 2074659"/>
                <a:gd name="connsiteX19" fmla="*/ 2425956 w 2436655"/>
                <a:gd name="connsiteY19" fmla="*/ 39055 h 2074659"/>
                <a:gd name="connsiteX20" fmla="*/ 2436605 w 2436655"/>
                <a:gd name="connsiteY20" fmla="*/ 1316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25788 w 2436655"/>
                <a:gd name="connsiteY15" fmla="*/ 6924 h 2074659"/>
                <a:gd name="connsiteX16" fmla="*/ 2344363 w 2436655"/>
                <a:gd name="connsiteY16" fmla="*/ 110413 h 2074659"/>
                <a:gd name="connsiteX17" fmla="*/ 2350910 w 2436655"/>
                <a:gd name="connsiteY17" fmla="*/ 107052 h 2074659"/>
                <a:gd name="connsiteX18" fmla="*/ 2425956 w 2436655"/>
                <a:gd name="connsiteY18" fmla="*/ 39055 h 2074659"/>
                <a:gd name="connsiteX19" fmla="*/ 2436605 w 2436655"/>
                <a:gd name="connsiteY19" fmla="*/ 1316 h 2074659"/>
                <a:gd name="connsiteX20" fmla="*/ 2436335 w 2436655"/>
                <a:gd name="connsiteY20" fmla="*/ 0 h 2074659"/>
                <a:gd name="connsiteX21" fmla="*/ 2436539 w 2436655"/>
                <a:gd name="connsiteY21" fmla="*/ 0 h 2074659"/>
                <a:gd name="connsiteX22" fmla="*/ 2436583 w 2436655"/>
                <a:gd name="connsiteY22" fmla="*/ 879 h 2074659"/>
                <a:gd name="connsiteX23" fmla="*/ 2436335 w 2436655"/>
                <a:gd name="connsiteY23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44363 w 2436655"/>
                <a:gd name="connsiteY15" fmla="*/ 110413 h 2074659"/>
                <a:gd name="connsiteX16" fmla="*/ 2350910 w 2436655"/>
                <a:gd name="connsiteY16" fmla="*/ 107052 h 2074659"/>
                <a:gd name="connsiteX17" fmla="*/ 2425956 w 2436655"/>
                <a:gd name="connsiteY17" fmla="*/ 39055 h 2074659"/>
                <a:gd name="connsiteX18" fmla="*/ 2436605 w 2436655"/>
                <a:gd name="connsiteY18" fmla="*/ 1316 h 2074659"/>
                <a:gd name="connsiteX19" fmla="*/ 2436335 w 2436655"/>
                <a:gd name="connsiteY19" fmla="*/ 0 h 2074659"/>
                <a:gd name="connsiteX20" fmla="*/ 2436539 w 2436655"/>
                <a:gd name="connsiteY20" fmla="*/ 0 h 2074659"/>
                <a:gd name="connsiteX21" fmla="*/ 2436583 w 2436655"/>
                <a:gd name="connsiteY21" fmla="*/ 879 h 2074659"/>
                <a:gd name="connsiteX22" fmla="*/ 2436335 w 2436655"/>
                <a:gd name="connsiteY22" fmla="*/ 0 h 207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36655" h="2074659">
                  <a:moveTo>
                    <a:pt x="122" y="395319"/>
                  </a:moveTo>
                  <a:lnTo>
                    <a:pt x="343" y="399754"/>
                  </a:lnTo>
                  <a:lnTo>
                    <a:pt x="342" y="399754"/>
                  </a:lnTo>
                  <a:cubicBezTo>
                    <a:pt x="269" y="398276"/>
                    <a:pt x="195" y="396797"/>
                    <a:pt x="122" y="395319"/>
                  </a:cubicBezTo>
                  <a:close/>
                  <a:moveTo>
                    <a:pt x="2436605" y="1316"/>
                  </a:moveTo>
                  <a:cubicBezTo>
                    <a:pt x="2436622" y="1646"/>
                    <a:pt x="2436638" y="1977"/>
                    <a:pt x="2436655" y="2307"/>
                  </a:cubicBezTo>
                  <a:cubicBezTo>
                    <a:pt x="2436655" y="1146835"/>
                    <a:pt x="1508831" y="2074659"/>
                    <a:pt x="364303" y="2074659"/>
                  </a:cubicBezTo>
                  <a:lnTo>
                    <a:pt x="359255" y="2073235"/>
                  </a:lnTo>
                  <a:lnTo>
                    <a:pt x="326387" y="2063961"/>
                  </a:lnTo>
                  <a:cubicBezTo>
                    <a:pt x="183211" y="1982710"/>
                    <a:pt x="64112" y="1446341"/>
                    <a:pt x="16149" y="717827"/>
                  </a:cubicBezTo>
                  <a:lnTo>
                    <a:pt x="343" y="399754"/>
                  </a:lnTo>
                  <a:lnTo>
                    <a:pt x="619" y="399745"/>
                  </a:lnTo>
                  <a:cubicBezTo>
                    <a:pt x="413" y="388303"/>
                    <a:pt x="206" y="376862"/>
                    <a:pt x="0" y="365420"/>
                  </a:cubicBezTo>
                  <a:lnTo>
                    <a:pt x="71538" y="318074"/>
                  </a:lnTo>
                  <a:lnTo>
                    <a:pt x="1024038" y="222824"/>
                  </a:lnTo>
                  <a:lnTo>
                    <a:pt x="2344363" y="110413"/>
                  </a:lnTo>
                  <a:lnTo>
                    <a:pt x="2350910" y="107052"/>
                  </a:lnTo>
                  <a:cubicBezTo>
                    <a:pt x="2387293" y="85165"/>
                    <a:pt x="2412690" y="62431"/>
                    <a:pt x="2425956" y="39055"/>
                  </a:cubicBezTo>
                  <a:lnTo>
                    <a:pt x="2436605" y="1316"/>
                  </a:lnTo>
                  <a:close/>
                  <a:moveTo>
                    <a:pt x="2436335" y="0"/>
                  </a:moveTo>
                  <a:lnTo>
                    <a:pt x="2436539" y="0"/>
                  </a:lnTo>
                  <a:cubicBezTo>
                    <a:pt x="2436554" y="293"/>
                    <a:pt x="2436568" y="586"/>
                    <a:pt x="2436583" y="879"/>
                  </a:cubicBezTo>
                  <a:cubicBezTo>
                    <a:pt x="2436500" y="586"/>
                    <a:pt x="2436418" y="293"/>
                    <a:pt x="243633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5611EF2-1AD2-274B-AA72-F3E78D8912BC}"/>
                </a:ext>
              </a:extLst>
            </p:cNvPr>
            <p:cNvSpPr/>
            <p:nvPr/>
          </p:nvSpPr>
          <p:spPr>
            <a:xfrm rot="16200000">
              <a:off x="7008566" y="2843169"/>
              <a:ext cx="735139" cy="2436659"/>
            </a:xfrm>
            <a:custGeom>
              <a:avLst/>
              <a:gdLst>
                <a:gd name="connsiteX0" fmla="*/ 735138 w 735139"/>
                <a:gd name="connsiteY0" fmla="*/ 728569 h 2436659"/>
                <a:gd name="connsiteX1" fmla="*/ 734176 w 735139"/>
                <a:gd name="connsiteY1" fmla="*/ 781958 h 2436659"/>
                <a:gd name="connsiteX2" fmla="*/ 370855 w 735139"/>
                <a:gd name="connsiteY2" fmla="*/ 2436659 h 2436659"/>
                <a:gd name="connsiteX3" fmla="*/ 7535 w 735139"/>
                <a:gd name="connsiteY3" fmla="*/ 781958 h 2436659"/>
                <a:gd name="connsiteX4" fmla="*/ 6572 w 735139"/>
                <a:gd name="connsiteY4" fmla="*/ 728611 h 2436659"/>
                <a:gd name="connsiteX5" fmla="*/ 369684 w 735139"/>
                <a:gd name="connsiteY5" fmla="*/ 735162 h 2436659"/>
                <a:gd name="connsiteX6" fmla="*/ 735139 w 735139"/>
                <a:gd name="connsiteY6" fmla="*/ 728567 h 2436659"/>
                <a:gd name="connsiteX7" fmla="*/ 369685 w 735139"/>
                <a:gd name="connsiteY7" fmla="*/ 735161 h 2436659"/>
                <a:gd name="connsiteX8" fmla="*/ 6571 w 735139"/>
                <a:gd name="connsiteY8" fmla="*/ 728610 h 2436659"/>
                <a:gd name="connsiteX9" fmla="*/ 0 w 735139"/>
                <a:gd name="connsiteY9" fmla="*/ 364304 h 2436659"/>
                <a:gd name="connsiteX10" fmla="*/ 6572 w 735139"/>
                <a:gd name="connsiteY10" fmla="*/ 0 h 243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39" h="2436659">
                  <a:moveTo>
                    <a:pt x="735138" y="728569"/>
                  </a:moveTo>
                  <a:cubicBezTo>
                    <a:pt x="734817" y="746365"/>
                    <a:pt x="734497" y="764162"/>
                    <a:pt x="734176" y="781958"/>
                  </a:cubicBezTo>
                  <a:cubicBezTo>
                    <a:pt x="699595" y="1726294"/>
                    <a:pt x="550071" y="2436659"/>
                    <a:pt x="370855" y="2436659"/>
                  </a:cubicBezTo>
                  <a:cubicBezTo>
                    <a:pt x="191639" y="2436659"/>
                    <a:pt x="42115" y="1726294"/>
                    <a:pt x="7535" y="781958"/>
                  </a:cubicBezTo>
                  <a:lnTo>
                    <a:pt x="6572" y="728611"/>
                  </a:lnTo>
                  <a:lnTo>
                    <a:pt x="369684" y="735162"/>
                  </a:lnTo>
                  <a:close/>
                  <a:moveTo>
                    <a:pt x="735139" y="728567"/>
                  </a:moveTo>
                  <a:lnTo>
                    <a:pt x="369685" y="735161"/>
                  </a:lnTo>
                  <a:lnTo>
                    <a:pt x="6571" y="728610"/>
                  </a:lnTo>
                  <a:lnTo>
                    <a:pt x="0" y="364304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4" name="Graphic 3" descr="Puzzle">
            <a:extLst>
              <a:ext uri="{FF2B5EF4-FFF2-40B4-BE49-F238E27FC236}">
                <a16:creationId xmlns:a16="http://schemas.microsoft.com/office/drawing/2014/main" id="{B890007B-A252-7F8F-5E86-AEA1B64DB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0585" y="4184750"/>
            <a:ext cx="706374" cy="706374"/>
          </a:xfrm>
          <a:prstGeom prst="rect">
            <a:avLst/>
          </a:prstGeom>
        </p:spPr>
      </p:pic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AA089FA6-F89A-B77E-32B7-35FCCBC56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3021" y="4184750"/>
            <a:ext cx="706374" cy="706374"/>
          </a:xfrm>
          <a:prstGeom prst="rect">
            <a:avLst/>
          </a:prstGeom>
        </p:spPr>
      </p:pic>
      <p:pic>
        <p:nvPicPr>
          <p:cNvPr id="6" name="Graphic 5" descr="Rocket">
            <a:extLst>
              <a:ext uri="{FF2B5EF4-FFF2-40B4-BE49-F238E27FC236}">
                <a16:creationId xmlns:a16="http://schemas.microsoft.com/office/drawing/2014/main" id="{A9E70433-BDA9-E1FB-C1A2-C815D669A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3021" y="2406896"/>
            <a:ext cx="706374" cy="706374"/>
          </a:xfrm>
          <a:prstGeom prst="rect">
            <a:avLst/>
          </a:prstGeom>
        </p:spPr>
      </p:pic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D0D19678-3BA8-CC17-B4D5-B6313B2BC4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0585" y="2406896"/>
            <a:ext cx="706374" cy="70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0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Exploded Quarter Globe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31464D-F451-65D9-134D-FDF2EE9E5867}"/>
              </a:ext>
            </a:extLst>
          </p:cNvPr>
          <p:cNvGrpSpPr/>
          <p:nvPr/>
        </p:nvGrpSpPr>
        <p:grpSpPr>
          <a:xfrm>
            <a:off x="363956" y="2179912"/>
            <a:ext cx="2202816" cy="1106115"/>
            <a:chOff x="332936" y="2555951"/>
            <a:chExt cx="2937088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D15E33-5C35-F120-5EFD-689A9A0965C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FC407A-F9F1-2E0A-DB5E-9074AA1A864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113D7E-FF0C-F21D-F17A-33FD82E1A358}"/>
              </a:ext>
            </a:extLst>
          </p:cNvPr>
          <p:cNvGrpSpPr/>
          <p:nvPr/>
        </p:nvGrpSpPr>
        <p:grpSpPr>
          <a:xfrm>
            <a:off x="363956" y="4074026"/>
            <a:ext cx="2202816" cy="1106115"/>
            <a:chOff x="332936" y="2555951"/>
            <a:chExt cx="2937088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484ADA-9B08-EF41-FEB5-D921E336A01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90BE17-8575-83A5-FA88-2DB49DA04A5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3F7E24-19E0-9893-C5A3-87AF62C9B09B}"/>
              </a:ext>
            </a:extLst>
          </p:cNvPr>
          <p:cNvGrpSpPr/>
          <p:nvPr/>
        </p:nvGrpSpPr>
        <p:grpSpPr>
          <a:xfrm>
            <a:off x="6571382" y="2179912"/>
            <a:ext cx="2202816" cy="1106115"/>
            <a:chOff x="332936" y="2555951"/>
            <a:chExt cx="2937088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B22A2B6-E9F0-A357-36CF-76C0D8E25EF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0A7BD9-C94C-B476-246C-560FC879594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76BC8B-DCF5-3F78-8A37-A60FB22D3F41}"/>
              </a:ext>
            </a:extLst>
          </p:cNvPr>
          <p:cNvGrpSpPr/>
          <p:nvPr/>
        </p:nvGrpSpPr>
        <p:grpSpPr>
          <a:xfrm>
            <a:off x="6571382" y="4074026"/>
            <a:ext cx="2202816" cy="1106115"/>
            <a:chOff x="332936" y="2555951"/>
            <a:chExt cx="2937088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B637DD-AA90-561B-FB12-4D41031097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F7019B-FEF1-D2A7-6839-ABB00E56BE6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6A72A8-3E4F-CB95-D118-E8F9E9CFFF31}"/>
              </a:ext>
            </a:extLst>
          </p:cNvPr>
          <p:cNvGrpSpPr>
            <a:grpSpLocks noChangeAspect="1"/>
          </p:cNvGrpSpPr>
          <p:nvPr/>
        </p:nvGrpSpPr>
        <p:grpSpPr>
          <a:xfrm>
            <a:off x="2823210" y="1738843"/>
            <a:ext cx="3497580" cy="3469127"/>
            <a:chOff x="3597535" y="1175455"/>
            <a:chExt cx="4996930" cy="495628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B45D659-D1C9-AD21-7305-15BD1AB822A1}"/>
                </a:ext>
              </a:extLst>
            </p:cNvPr>
            <p:cNvSpPr/>
            <p:nvPr/>
          </p:nvSpPr>
          <p:spPr>
            <a:xfrm>
              <a:off x="5239807" y="1176624"/>
              <a:ext cx="794847" cy="2435465"/>
            </a:xfrm>
            <a:custGeom>
              <a:avLst/>
              <a:gdLst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65192 w 760186"/>
                <a:gd name="connsiteY13" fmla="*/ 17027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60185 w 760186"/>
                <a:gd name="connsiteY3" fmla="*/ 1734982 h 2435465"/>
                <a:gd name="connsiteX4" fmla="*/ 759678 w 760186"/>
                <a:gd name="connsiteY4" fmla="*/ 1706899 h 2435465"/>
                <a:gd name="connsiteX5" fmla="*/ 31113 w 760186"/>
                <a:gd name="connsiteY5" fmla="*/ 2435465 h 2435465"/>
                <a:gd name="connsiteX6" fmla="*/ 30568 w 760186"/>
                <a:gd name="connsiteY6" fmla="*/ 2405220 h 2435465"/>
                <a:gd name="connsiteX7" fmla="*/ 14287 w 760186"/>
                <a:gd name="connsiteY7" fmla="*/ 2423826 h 2435465"/>
                <a:gd name="connsiteX8" fmla="*/ 0 w 760186"/>
                <a:gd name="connsiteY8" fmla="*/ 2099976 h 2435465"/>
                <a:gd name="connsiteX9" fmla="*/ 11906 w 760186"/>
                <a:gd name="connsiteY9" fmla="*/ 1309401 h 2435465"/>
                <a:gd name="connsiteX10" fmla="*/ 80962 w 760186"/>
                <a:gd name="connsiteY10" fmla="*/ 728376 h 2435465"/>
                <a:gd name="connsiteX11" fmla="*/ 171450 w 760186"/>
                <a:gd name="connsiteY11" fmla="*/ 321182 h 2435465"/>
                <a:gd name="connsiteX12" fmla="*/ 278606 w 760186"/>
                <a:gd name="connsiteY12" fmla="*/ 25907 h 2435465"/>
                <a:gd name="connsiteX13" fmla="*/ 395417 w 760186"/>
                <a:gd name="connsiteY13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395417 w 760186"/>
                <a:gd name="connsiteY0" fmla="*/ 0 h 2435465"/>
                <a:gd name="connsiteX1" fmla="*/ 758738 w 760186"/>
                <a:gd name="connsiteY1" fmla="*/ 1654701 h 2435465"/>
                <a:gd name="connsiteX2" fmla="*/ 760186 w 760186"/>
                <a:gd name="connsiteY2" fmla="*/ 1734981 h 2435465"/>
                <a:gd name="connsiteX3" fmla="*/ 759678 w 760186"/>
                <a:gd name="connsiteY3" fmla="*/ 1706899 h 2435465"/>
                <a:gd name="connsiteX4" fmla="*/ 31113 w 760186"/>
                <a:gd name="connsiteY4" fmla="*/ 2435465 h 2435465"/>
                <a:gd name="connsiteX5" fmla="*/ 30568 w 760186"/>
                <a:gd name="connsiteY5" fmla="*/ 2405220 h 2435465"/>
                <a:gd name="connsiteX6" fmla="*/ 14287 w 760186"/>
                <a:gd name="connsiteY6" fmla="*/ 2423826 h 2435465"/>
                <a:gd name="connsiteX7" fmla="*/ 0 w 760186"/>
                <a:gd name="connsiteY7" fmla="*/ 2099976 h 2435465"/>
                <a:gd name="connsiteX8" fmla="*/ 11906 w 760186"/>
                <a:gd name="connsiteY8" fmla="*/ 1309401 h 2435465"/>
                <a:gd name="connsiteX9" fmla="*/ 80962 w 760186"/>
                <a:gd name="connsiteY9" fmla="*/ 728376 h 2435465"/>
                <a:gd name="connsiteX10" fmla="*/ 171450 w 760186"/>
                <a:gd name="connsiteY10" fmla="*/ 321182 h 2435465"/>
                <a:gd name="connsiteX11" fmla="*/ 278606 w 760186"/>
                <a:gd name="connsiteY11" fmla="*/ 25907 h 2435465"/>
                <a:gd name="connsiteX12" fmla="*/ 395417 w 7601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57717 w 822486"/>
                <a:gd name="connsiteY0" fmla="*/ 0 h 2435465"/>
                <a:gd name="connsiteX1" fmla="*/ 821038 w 822486"/>
                <a:gd name="connsiteY1" fmla="*/ 1654701 h 2435465"/>
                <a:gd name="connsiteX2" fmla="*/ 822486 w 822486"/>
                <a:gd name="connsiteY2" fmla="*/ 1734981 h 2435465"/>
                <a:gd name="connsiteX3" fmla="*/ 821978 w 822486"/>
                <a:gd name="connsiteY3" fmla="*/ 1706899 h 2435465"/>
                <a:gd name="connsiteX4" fmla="*/ 93413 w 822486"/>
                <a:gd name="connsiteY4" fmla="*/ 2435465 h 2435465"/>
                <a:gd name="connsiteX5" fmla="*/ 0 w 822486"/>
                <a:gd name="connsiteY5" fmla="*/ 2357595 h 2435465"/>
                <a:gd name="connsiteX6" fmla="*/ 76587 w 822486"/>
                <a:gd name="connsiteY6" fmla="*/ 2423826 h 2435465"/>
                <a:gd name="connsiteX7" fmla="*/ 62300 w 822486"/>
                <a:gd name="connsiteY7" fmla="*/ 2099976 h 2435465"/>
                <a:gd name="connsiteX8" fmla="*/ 74206 w 822486"/>
                <a:gd name="connsiteY8" fmla="*/ 1309401 h 2435465"/>
                <a:gd name="connsiteX9" fmla="*/ 143262 w 822486"/>
                <a:gd name="connsiteY9" fmla="*/ 728376 h 2435465"/>
                <a:gd name="connsiteX10" fmla="*/ 233750 w 822486"/>
                <a:gd name="connsiteY10" fmla="*/ 321182 h 2435465"/>
                <a:gd name="connsiteX11" fmla="*/ 340906 w 822486"/>
                <a:gd name="connsiteY11" fmla="*/ 25907 h 2435465"/>
                <a:gd name="connsiteX12" fmla="*/ 457717 w 822486"/>
                <a:gd name="connsiteY12" fmla="*/ 0 h 2435465"/>
                <a:gd name="connsiteX0" fmla="*/ 422943 w 787712"/>
                <a:gd name="connsiteY0" fmla="*/ 0 h 2499118"/>
                <a:gd name="connsiteX1" fmla="*/ 786264 w 787712"/>
                <a:gd name="connsiteY1" fmla="*/ 1654701 h 2499118"/>
                <a:gd name="connsiteX2" fmla="*/ 787712 w 787712"/>
                <a:gd name="connsiteY2" fmla="*/ 1734981 h 2499118"/>
                <a:gd name="connsiteX3" fmla="*/ 787204 w 787712"/>
                <a:gd name="connsiteY3" fmla="*/ 1706899 h 2499118"/>
                <a:gd name="connsiteX4" fmla="*/ 58639 w 787712"/>
                <a:gd name="connsiteY4" fmla="*/ 2435465 h 2499118"/>
                <a:gd name="connsiteX5" fmla="*/ 41813 w 787712"/>
                <a:gd name="connsiteY5" fmla="*/ 2423826 h 2499118"/>
                <a:gd name="connsiteX6" fmla="*/ 27526 w 787712"/>
                <a:gd name="connsiteY6" fmla="*/ 2099976 h 2499118"/>
                <a:gd name="connsiteX7" fmla="*/ 39432 w 787712"/>
                <a:gd name="connsiteY7" fmla="*/ 1309401 h 2499118"/>
                <a:gd name="connsiteX8" fmla="*/ 108488 w 787712"/>
                <a:gd name="connsiteY8" fmla="*/ 728376 h 2499118"/>
                <a:gd name="connsiteX9" fmla="*/ 198976 w 787712"/>
                <a:gd name="connsiteY9" fmla="*/ 321182 h 2499118"/>
                <a:gd name="connsiteX10" fmla="*/ 306132 w 787712"/>
                <a:gd name="connsiteY10" fmla="*/ 25907 h 2499118"/>
                <a:gd name="connsiteX11" fmla="*/ 422943 w 787712"/>
                <a:gd name="connsiteY11" fmla="*/ 0 h 2499118"/>
                <a:gd name="connsiteX0" fmla="*/ 453078 w 817847"/>
                <a:gd name="connsiteY0" fmla="*/ 0 h 2459761"/>
                <a:gd name="connsiteX1" fmla="*/ 816399 w 817847"/>
                <a:gd name="connsiteY1" fmla="*/ 1654701 h 2459761"/>
                <a:gd name="connsiteX2" fmla="*/ 817847 w 817847"/>
                <a:gd name="connsiteY2" fmla="*/ 1734981 h 2459761"/>
                <a:gd name="connsiteX3" fmla="*/ 817339 w 817847"/>
                <a:gd name="connsiteY3" fmla="*/ 1706899 h 2459761"/>
                <a:gd name="connsiteX4" fmla="*/ 88774 w 817847"/>
                <a:gd name="connsiteY4" fmla="*/ 2435465 h 2459761"/>
                <a:gd name="connsiteX5" fmla="*/ 71948 w 817847"/>
                <a:gd name="connsiteY5" fmla="*/ 2423826 h 2459761"/>
                <a:gd name="connsiteX6" fmla="*/ 57661 w 817847"/>
                <a:gd name="connsiteY6" fmla="*/ 2099976 h 2459761"/>
                <a:gd name="connsiteX7" fmla="*/ 69567 w 817847"/>
                <a:gd name="connsiteY7" fmla="*/ 1309401 h 2459761"/>
                <a:gd name="connsiteX8" fmla="*/ 138623 w 817847"/>
                <a:gd name="connsiteY8" fmla="*/ 728376 h 2459761"/>
                <a:gd name="connsiteX9" fmla="*/ 229111 w 817847"/>
                <a:gd name="connsiteY9" fmla="*/ 321182 h 2459761"/>
                <a:gd name="connsiteX10" fmla="*/ 336267 w 817847"/>
                <a:gd name="connsiteY10" fmla="*/ 25907 h 2459761"/>
                <a:gd name="connsiteX11" fmla="*/ 453078 w 817847"/>
                <a:gd name="connsiteY11" fmla="*/ 0 h 2459761"/>
                <a:gd name="connsiteX0" fmla="*/ 429044 w 793813"/>
                <a:gd name="connsiteY0" fmla="*/ 0 h 2447557"/>
                <a:gd name="connsiteX1" fmla="*/ 792365 w 793813"/>
                <a:gd name="connsiteY1" fmla="*/ 1654701 h 2447557"/>
                <a:gd name="connsiteX2" fmla="*/ 793813 w 793813"/>
                <a:gd name="connsiteY2" fmla="*/ 1734981 h 2447557"/>
                <a:gd name="connsiteX3" fmla="*/ 793305 w 793813"/>
                <a:gd name="connsiteY3" fmla="*/ 1706899 h 2447557"/>
                <a:gd name="connsiteX4" fmla="*/ 64740 w 793813"/>
                <a:gd name="connsiteY4" fmla="*/ 2435465 h 2447557"/>
                <a:gd name="connsiteX5" fmla="*/ 33627 w 793813"/>
                <a:gd name="connsiteY5" fmla="*/ 2099976 h 2447557"/>
                <a:gd name="connsiteX6" fmla="*/ 45533 w 793813"/>
                <a:gd name="connsiteY6" fmla="*/ 1309401 h 2447557"/>
                <a:gd name="connsiteX7" fmla="*/ 114589 w 793813"/>
                <a:gd name="connsiteY7" fmla="*/ 728376 h 2447557"/>
                <a:gd name="connsiteX8" fmla="*/ 205077 w 793813"/>
                <a:gd name="connsiteY8" fmla="*/ 321182 h 2447557"/>
                <a:gd name="connsiteX9" fmla="*/ 312233 w 793813"/>
                <a:gd name="connsiteY9" fmla="*/ 25907 h 2447557"/>
                <a:gd name="connsiteX10" fmla="*/ 429044 w 793813"/>
                <a:gd name="connsiteY10" fmla="*/ 0 h 2447557"/>
                <a:gd name="connsiteX0" fmla="*/ 430078 w 794847"/>
                <a:gd name="connsiteY0" fmla="*/ 0 h 2435465"/>
                <a:gd name="connsiteX1" fmla="*/ 793399 w 794847"/>
                <a:gd name="connsiteY1" fmla="*/ 1654701 h 2435465"/>
                <a:gd name="connsiteX2" fmla="*/ 794847 w 794847"/>
                <a:gd name="connsiteY2" fmla="*/ 1734981 h 2435465"/>
                <a:gd name="connsiteX3" fmla="*/ 794339 w 794847"/>
                <a:gd name="connsiteY3" fmla="*/ 1706899 h 2435465"/>
                <a:gd name="connsiteX4" fmla="*/ 65774 w 794847"/>
                <a:gd name="connsiteY4" fmla="*/ 2435465 h 2435465"/>
                <a:gd name="connsiteX5" fmla="*/ 34661 w 794847"/>
                <a:gd name="connsiteY5" fmla="*/ 2099976 h 2435465"/>
                <a:gd name="connsiteX6" fmla="*/ 46567 w 794847"/>
                <a:gd name="connsiteY6" fmla="*/ 1309401 h 2435465"/>
                <a:gd name="connsiteX7" fmla="*/ 115623 w 794847"/>
                <a:gd name="connsiteY7" fmla="*/ 728376 h 2435465"/>
                <a:gd name="connsiteX8" fmla="*/ 206111 w 794847"/>
                <a:gd name="connsiteY8" fmla="*/ 321182 h 2435465"/>
                <a:gd name="connsiteX9" fmla="*/ 313267 w 794847"/>
                <a:gd name="connsiteY9" fmla="*/ 25907 h 2435465"/>
                <a:gd name="connsiteX10" fmla="*/ 430078 w 794847"/>
                <a:gd name="connsiteY10" fmla="*/ 0 h 243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847" h="2435465">
                  <a:moveTo>
                    <a:pt x="430078" y="0"/>
                  </a:moveTo>
                  <a:cubicBezTo>
                    <a:pt x="609294" y="0"/>
                    <a:pt x="758818" y="710365"/>
                    <a:pt x="793399" y="1654701"/>
                  </a:cubicBezTo>
                  <a:cubicBezTo>
                    <a:pt x="793882" y="1681461"/>
                    <a:pt x="794364" y="1708221"/>
                    <a:pt x="794847" y="1734981"/>
                  </a:cubicBezTo>
                  <a:cubicBezTo>
                    <a:pt x="794678" y="1725620"/>
                    <a:pt x="794508" y="1716260"/>
                    <a:pt x="794339" y="1706899"/>
                  </a:cubicBezTo>
                  <a:lnTo>
                    <a:pt x="65774" y="2435465"/>
                  </a:lnTo>
                  <a:cubicBezTo>
                    <a:pt x="-63220" y="2303334"/>
                    <a:pt x="37862" y="2287653"/>
                    <a:pt x="34661" y="2099976"/>
                  </a:cubicBezTo>
                  <a:lnTo>
                    <a:pt x="46567" y="1309401"/>
                  </a:lnTo>
                  <a:lnTo>
                    <a:pt x="115623" y="728376"/>
                  </a:lnTo>
                  <a:lnTo>
                    <a:pt x="206111" y="321182"/>
                  </a:lnTo>
                  <a:lnTo>
                    <a:pt x="313267" y="25907"/>
                  </a:lnTo>
                  <a:lnTo>
                    <a:pt x="430078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202">
              <a:extLst>
                <a:ext uri="{FF2B5EF4-FFF2-40B4-BE49-F238E27FC236}">
                  <a16:creationId xmlns:a16="http://schemas.microsoft.com/office/drawing/2014/main" id="{B971AE95-6D39-0552-C2BE-A81CB77937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07106" y="1315613"/>
              <a:ext cx="2441531" cy="2329643"/>
            </a:xfrm>
            <a:custGeom>
              <a:avLst/>
              <a:gdLst>
                <a:gd name="T0" fmla="*/ 3139 w 5279"/>
                <a:gd name="T1" fmla="*/ 3990 h 4003"/>
                <a:gd name="T2" fmla="*/ 4033 w 5279"/>
                <a:gd name="T3" fmla="*/ 4002 h 4003"/>
                <a:gd name="T4" fmla="*/ 4637 w 5279"/>
                <a:gd name="T5" fmla="*/ 4003 h 4003"/>
                <a:gd name="T6" fmla="*/ 5279 w 5279"/>
                <a:gd name="T7" fmla="*/ 3995 h 4003"/>
                <a:gd name="T8" fmla="*/ 5275 w 5279"/>
                <a:gd name="T9" fmla="*/ 3629 h 4003"/>
                <a:gd name="T10" fmla="*/ 5253 w 5279"/>
                <a:gd name="T11" fmla="*/ 3088 h 4003"/>
                <a:gd name="T12" fmla="*/ 5216 w 5279"/>
                <a:gd name="T13" fmla="*/ 2565 h 4003"/>
                <a:gd name="T14" fmla="*/ 5163 w 5279"/>
                <a:gd name="T15" fmla="*/ 2065 h 4003"/>
                <a:gd name="T16" fmla="*/ 5095 w 5279"/>
                <a:gd name="T17" fmla="*/ 1599 h 4003"/>
                <a:gd name="T18" fmla="*/ 5013 w 5279"/>
                <a:gd name="T19" fmla="*/ 1177 h 4003"/>
                <a:gd name="T20" fmla="*/ 4919 w 5279"/>
                <a:gd name="T21" fmla="*/ 804 h 4003"/>
                <a:gd name="T22" fmla="*/ 4833 w 5279"/>
                <a:gd name="T23" fmla="*/ 539 h 4003"/>
                <a:gd name="T24" fmla="*/ 4777 w 5279"/>
                <a:gd name="T25" fmla="*/ 403 h 4003"/>
                <a:gd name="T26" fmla="*/ 4719 w 5279"/>
                <a:gd name="T27" fmla="*/ 284 h 4003"/>
                <a:gd name="T28" fmla="*/ 4659 w 5279"/>
                <a:gd name="T29" fmla="*/ 184 h 4003"/>
                <a:gd name="T30" fmla="*/ 4597 w 5279"/>
                <a:gd name="T31" fmla="*/ 103 h 4003"/>
                <a:gd name="T32" fmla="*/ 4531 w 5279"/>
                <a:gd name="T33" fmla="*/ 45 h 4003"/>
                <a:gd name="T34" fmla="*/ 4465 w 5279"/>
                <a:gd name="T35" fmla="*/ 9 h 4003"/>
                <a:gd name="T36" fmla="*/ 4429 w 5279"/>
                <a:gd name="T37" fmla="*/ 0 h 4003"/>
                <a:gd name="T38" fmla="*/ 4303 w 5279"/>
                <a:gd name="T39" fmla="*/ 3 h 4003"/>
                <a:gd name="T40" fmla="*/ 4096 w 5279"/>
                <a:gd name="T41" fmla="*/ 21 h 4003"/>
                <a:gd name="T42" fmla="*/ 3766 w 5279"/>
                <a:gd name="T43" fmla="*/ 64 h 4003"/>
                <a:gd name="T44" fmla="*/ 3290 w 5279"/>
                <a:gd name="T45" fmla="*/ 142 h 4003"/>
                <a:gd name="T46" fmla="*/ 2962 w 5279"/>
                <a:gd name="T47" fmla="*/ 216 h 4003"/>
                <a:gd name="T48" fmla="*/ 2827 w 5279"/>
                <a:gd name="T49" fmla="*/ 256 h 4003"/>
                <a:gd name="T50" fmla="*/ 2573 w 5279"/>
                <a:gd name="T51" fmla="*/ 344 h 4003"/>
                <a:gd name="T52" fmla="*/ 2396 w 5279"/>
                <a:gd name="T53" fmla="*/ 414 h 4003"/>
                <a:gd name="T54" fmla="*/ 2169 w 5279"/>
                <a:gd name="T55" fmla="*/ 517 h 4003"/>
                <a:gd name="T56" fmla="*/ 1931 w 5279"/>
                <a:gd name="T57" fmla="*/ 639 h 4003"/>
                <a:gd name="T58" fmla="*/ 1798 w 5279"/>
                <a:gd name="T59" fmla="*/ 715 h 4003"/>
                <a:gd name="T60" fmla="*/ 1600 w 5279"/>
                <a:gd name="T61" fmla="*/ 840 h 4003"/>
                <a:gd name="T62" fmla="*/ 1342 w 5279"/>
                <a:gd name="T63" fmla="*/ 1026 h 4003"/>
                <a:gd name="T64" fmla="*/ 1251 w 5279"/>
                <a:gd name="T65" fmla="*/ 1100 h 4003"/>
                <a:gd name="T66" fmla="*/ 1029 w 5279"/>
                <a:gd name="T67" fmla="*/ 1296 h 4003"/>
                <a:gd name="T68" fmla="*/ 884 w 5279"/>
                <a:gd name="T69" fmla="*/ 1445 h 4003"/>
                <a:gd name="T70" fmla="*/ 767 w 5279"/>
                <a:gd name="T71" fmla="*/ 1574 h 4003"/>
                <a:gd name="T72" fmla="*/ 619 w 5279"/>
                <a:gd name="T73" fmla="*/ 1760 h 4003"/>
                <a:gd name="T74" fmla="*/ 510 w 5279"/>
                <a:gd name="T75" fmla="*/ 1915 h 4003"/>
                <a:gd name="T76" fmla="*/ 367 w 5279"/>
                <a:gd name="T77" fmla="*/ 2153 h 4003"/>
                <a:gd name="T78" fmla="*/ 272 w 5279"/>
                <a:gd name="T79" fmla="*/ 2342 h 4003"/>
                <a:gd name="T80" fmla="*/ 233 w 5279"/>
                <a:gd name="T81" fmla="*/ 2430 h 4003"/>
                <a:gd name="T82" fmla="*/ 157 w 5279"/>
                <a:gd name="T83" fmla="*/ 2627 h 4003"/>
                <a:gd name="T84" fmla="*/ 100 w 5279"/>
                <a:gd name="T85" fmla="*/ 2814 h 4003"/>
                <a:gd name="T86" fmla="*/ 50 w 5279"/>
                <a:gd name="T87" fmla="*/ 3033 h 4003"/>
                <a:gd name="T88" fmla="*/ 13 w 5279"/>
                <a:gd name="T89" fmla="*/ 3284 h 4003"/>
                <a:gd name="T90" fmla="*/ 0 w 5279"/>
                <a:gd name="T91" fmla="*/ 3566 h 4003"/>
                <a:gd name="T92" fmla="*/ 3 w 5279"/>
                <a:gd name="T93" fmla="*/ 3583 h 4003"/>
                <a:gd name="T94" fmla="*/ 21 w 5279"/>
                <a:gd name="T95" fmla="*/ 3608 h 4003"/>
                <a:gd name="T96" fmla="*/ 51 w 5279"/>
                <a:gd name="T97" fmla="*/ 3632 h 4003"/>
                <a:gd name="T98" fmla="*/ 115 w 5279"/>
                <a:gd name="T99" fmla="*/ 3664 h 4003"/>
                <a:gd name="T100" fmla="*/ 257 w 5279"/>
                <a:gd name="T101" fmla="*/ 3711 h 4003"/>
                <a:gd name="T102" fmla="*/ 451 w 5279"/>
                <a:gd name="T103" fmla="*/ 3756 h 4003"/>
                <a:gd name="T104" fmla="*/ 694 w 5279"/>
                <a:gd name="T105" fmla="*/ 3799 h 4003"/>
                <a:gd name="T106" fmla="*/ 987 w 5279"/>
                <a:gd name="T107" fmla="*/ 3839 h 4003"/>
                <a:gd name="T108" fmla="*/ 1327 w 5279"/>
                <a:gd name="T109" fmla="*/ 3876 h 4003"/>
                <a:gd name="T110" fmla="*/ 1710 w 5279"/>
                <a:gd name="T111" fmla="*/ 3908 h 4003"/>
                <a:gd name="T112" fmla="*/ 2135 w 5279"/>
                <a:gd name="T113" fmla="*/ 3937 h 4003"/>
                <a:gd name="T114" fmla="*/ 2602 w 5279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79" h="4003">
                  <a:moveTo>
                    <a:pt x="2933" y="3985"/>
                  </a:moveTo>
                  <a:lnTo>
                    <a:pt x="2933" y="3985"/>
                  </a:lnTo>
                  <a:lnTo>
                    <a:pt x="3139" y="3990"/>
                  </a:lnTo>
                  <a:lnTo>
                    <a:pt x="3374" y="3995"/>
                  </a:lnTo>
                  <a:lnTo>
                    <a:pt x="3678" y="3999"/>
                  </a:lnTo>
                  <a:lnTo>
                    <a:pt x="4033" y="4002"/>
                  </a:lnTo>
                  <a:lnTo>
                    <a:pt x="4229" y="4003"/>
                  </a:lnTo>
                  <a:lnTo>
                    <a:pt x="4430" y="4003"/>
                  </a:lnTo>
                  <a:lnTo>
                    <a:pt x="4637" y="4003"/>
                  </a:lnTo>
                  <a:lnTo>
                    <a:pt x="4849" y="4002"/>
                  </a:lnTo>
                  <a:lnTo>
                    <a:pt x="5064" y="3998"/>
                  </a:lnTo>
                  <a:lnTo>
                    <a:pt x="5279" y="3995"/>
                  </a:lnTo>
                  <a:lnTo>
                    <a:pt x="5279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0" y="3447"/>
                  </a:lnTo>
                  <a:lnTo>
                    <a:pt x="5263" y="3268"/>
                  </a:lnTo>
                  <a:lnTo>
                    <a:pt x="5253" y="3088"/>
                  </a:lnTo>
                  <a:lnTo>
                    <a:pt x="5243" y="2912"/>
                  </a:lnTo>
                  <a:lnTo>
                    <a:pt x="5231" y="2737"/>
                  </a:lnTo>
                  <a:lnTo>
                    <a:pt x="5216" y="2565"/>
                  </a:lnTo>
                  <a:lnTo>
                    <a:pt x="5199" y="2395"/>
                  </a:lnTo>
                  <a:lnTo>
                    <a:pt x="5182" y="2228"/>
                  </a:lnTo>
                  <a:lnTo>
                    <a:pt x="5163" y="2065"/>
                  </a:lnTo>
                  <a:lnTo>
                    <a:pt x="5141" y="1906"/>
                  </a:lnTo>
                  <a:lnTo>
                    <a:pt x="5119" y="1750"/>
                  </a:lnTo>
                  <a:lnTo>
                    <a:pt x="5095" y="1599"/>
                  </a:lnTo>
                  <a:lnTo>
                    <a:pt x="5069" y="1453"/>
                  </a:lnTo>
                  <a:lnTo>
                    <a:pt x="5042" y="1312"/>
                  </a:lnTo>
                  <a:lnTo>
                    <a:pt x="5013" y="1177"/>
                  </a:lnTo>
                  <a:lnTo>
                    <a:pt x="4984" y="1046"/>
                  </a:lnTo>
                  <a:lnTo>
                    <a:pt x="4952" y="921"/>
                  </a:lnTo>
                  <a:lnTo>
                    <a:pt x="4919" y="804"/>
                  </a:lnTo>
                  <a:lnTo>
                    <a:pt x="4886" y="693"/>
                  </a:lnTo>
                  <a:lnTo>
                    <a:pt x="4851" y="589"/>
                  </a:lnTo>
                  <a:lnTo>
                    <a:pt x="4833" y="539"/>
                  </a:lnTo>
                  <a:lnTo>
                    <a:pt x="4814" y="492"/>
                  </a:lnTo>
                  <a:lnTo>
                    <a:pt x="4796" y="446"/>
                  </a:lnTo>
                  <a:lnTo>
                    <a:pt x="4777" y="403"/>
                  </a:lnTo>
                  <a:lnTo>
                    <a:pt x="4758" y="361"/>
                  </a:lnTo>
                  <a:lnTo>
                    <a:pt x="4739" y="321"/>
                  </a:lnTo>
                  <a:lnTo>
                    <a:pt x="4719" y="284"/>
                  </a:lnTo>
                  <a:lnTo>
                    <a:pt x="4699" y="248"/>
                  </a:lnTo>
                  <a:lnTo>
                    <a:pt x="4678" y="215"/>
                  </a:lnTo>
                  <a:lnTo>
                    <a:pt x="4659" y="184"/>
                  </a:lnTo>
                  <a:lnTo>
                    <a:pt x="4637" y="155"/>
                  </a:lnTo>
                  <a:lnTo>
                    <a:pt x="4618" y="129"/>
                  </a:lnTo>
                  <a:lnTo>
                    <a:pt x="4597" y="103"/>
                  </a:lnTo>
                  <a:lnTo>
                    <a:pt x="4574" y="82"/>
                  </a:lnTo>
                  <a:lnTo>
                    <a:pt x="4553" y="63"/>
                  </a:lnTo>
                  <a:lnTo>
                    <a:pt x="4531" y="45"/>
                  </a:lnTo>
                  <a:lnTo>
                    <a:pt x="4509" y="30"/>
                  </a:lnTo>
                  <a:lnTo>
                    <a:pt x="4486" y="18"/>
                  </a:lnTo>
                  <a:lnTo>
                    <a:pt x="4465" y="9"/>
                  </a:lnTo>
                  <a:lnTo>
                    <a:pt x="4442" y="2"/>
                  </a:lnTo>
                  <a:lnTo>
                    <a:pt x="4442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0" y="0"/>
                  </a:lnTo>
                  <a:lnTo>
                    <a:pt x="4303" y="3"/>
                  </a:lnTo>
                  <a:lnTo>
                    <a:pt x="4247" y="6"/>
                  </a:lnTo>
                  <a:lnTo>
                    <a:pt x="4177" y="12"/>
                  </a:lnTo>
                  <a:lnTo>
                    <a:pt x="4096" y="21"/>
                  </a:lnTo>
                  <a:lnTo>
                    <a:pt x="4002" y="32"/>
                  </a:lnTo>
                  <a:lnTo>
                    <a:pt x="3891" y="46"/>
                  </a:lnTo>
                  <a:lnTo>
                    <a:pt x="3766" y="64"/>
                  </a:lnTo>
                  <a:lnTo>
                    <a:pt x="3625" y="86"/>
                  </a:lnTo>
                  <a:lnTo>
                    <a:pt x="3467" y="111"/>
                  </a:lnTo>
                  <a:lnTo>
                    <a:pt x="3290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2" y="216"/>
                  </a:lnTo>
                  <a:lnTo>
                    <a:pt x="2892" y="235"/>
                  </a:lnTo>
                  <a:lnTo>
                    <a:pt x="2827" y="256"/>
                  </a:lnTo>
                  <a:lnTo>
                    <a:pt x="2827" y="256"/>
                  </a:lnTo>
                  <a:lnTo>
                    <a:pt x="2747" y="282"/>
                  </a:lnTo>
                  <a:lnTo>
                    <a:pt x="2659" y="313"/>
                  </a:lnTo>
                  <a:lnTo>
                    <a:pt x="2573" y="344"/>
                  </a:lnTo>
                  <a:lnTo>
                    <a:pt x="2493" y="374"/>
                  </a:lnTo>
                  <a:lnTo>
                    <a:pt x="2493" y="374"/>
                  </a:lnTo>
                  <a:lnTo>
                    <a:pt x="2396" y="414"/>
                  </a:lnTo>
                  <a:lnTo>
                    <a:pt x="2329" y="442"/>
                  </a:lnTo>
                  <a:lnTo>
                    <a:pt x="2253" y="477"/>
                  </a:lnTo>
                  <a:lnTo>
                    <a:pt x="2169" y="517"/>
                  </a:lnTo>
                  <a:lnTo>
                    <a:pt x="2078" y="561"/>
                  </a:lnTo>
                  <a:lnTo>
                    <a:pt x="1981" y="611"/>
                  </a:lnTo>
                  <a:lnTo>
                    <a:pt x="1931" y="639"/>
                  </a:lnTo>
                  <a:lnTo>
                    <a:pt x="1881" y="666"/>
                  </a:lnTo>
                  <a:lnTo>
                    <a:pt x="1881" y="666"/>
                  </a:lnTo>
                  <a:lnTo>
                    <a:pt x="1798" y="715"/>
                  </a:lnTo>
                  <a:lnTo>
                    <a:pt x="1740" y="750"/>
                  </a:lnTo>
                  <a:lnTo>
                    <a:pt x="1674" y="792"/>
                  </a:lnTo>
                  <a:lnTo>
                    <a:pt x="1600" y="840"/>
                  </a:lnTo>
                  <a:lnTo>
                    <a:pt x="1519" y="895"/>
                  </a:lnTo>
                  <a:lnTo>
                    <a:pt x="1433" y="957"/>
                  </a:lnTo>
                  <a:lnTo>
                    <a:pt x="1342" y="1026"/>
                  </a:lnTo>
                  <a:lnTo>
                    <a:pt x="1342" y="1026"/>
                  </a:lnTo>
                  <a:lnTo>
                    <a:pt x="1295" y="1063"/>
                  </a:lnTo>
                  <a:lnTo>
                    <a:pt x="1251" y="1100"/>
                  </a:lnTo>
                  <a:lnTo>
                    <a:pt x="1168" y="1171"/>
                  </a:lnTo>
                  <a:lnTo>
                    <a:pt x="1094" y="1236"/>
                  </a:lnTo>
                  <a:lnTo>
                    <a:pt x="1029" y="1296"/>
                  </a:lnTo>
                  <a:lnTo>
                    <a:pt x="976" y="1349"/>
                  </a:lnTo>
                  <a:lnTo>
                    <a:pt x="932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09" y="1525"/>
                  </a:lnTo>
                  <a:lnTo>
                    <a:pt x="767" y="1574"/>
                  </a:lnTo>
                  <a:lnTo>
                    <a:pt x="720" y="1630"/>
                  </a:lnTo>
                  <a:lnTo>
                    <a:pt x="672" y="1692"/>
                  </a:lnTo>
                  <a:lnTo>
                    <a:pt x="619" y="1760"/>
                  </a:lnTo>
                  <a:lnTo>
                    <a:pt x="566" y="1834"/>
                  </a:lnTo>
                  <a:lnTo>
                    <a:pt x="510" y="1915"/>
                  </a:lnTo>
                  <a:lnTo>
                    <a:pt x="510" y="1915"/>
                  </a:lnTo>
                  <a:lnTo>
                    <a:pt x="457" y="1998"/>
                  </a:lnTo>
                  <a:lnTo>
                    <a:pt x="410" y="2077"/>
                  </a:lnTo>
                  <a:lnTo>
                    <a:pt x="367" y="2153"/>
                  </a:lnTo>
                  <a:lnTo>
                    <a:pt x="331" y="2222"/>
                  </a:lnTo>
                  <a:lnTo>
                    <a:pt x="299" y="2286"/>
                  </a:lnTo>
                  <a:lnTo>
                    <a:pt x="272" y="2342"/>
                  </a:lnTo>
                  <a:lnTo>
                    <a:pt x="249" y="2391"/>
                  </a:lnTo>
                  <a:lnTo>
                    <a:pt x="233" y="2430"/>
                  </a:lnTo>
                  <a:lnTo>
                    <a:pt x="233" y="2430"/>
                  </a:lnTo>
                  <a:lnTo>
                    <a:pt x="196" y="2521"/>
                  </a:lnTo>
                  <a:lnTo>
                    <a:pt x="177" y="2572"/>
                  </a:lnTo>
                  <a:lnTo>
                    <a:pt x="157" y="2627"/>
                  </a:lnTo>
                  <a:lnTo>
                    <a:pt x="137" y="2686"/>
                  </a:lnTo>
                  <a:lnTo>
                    <a:pt x="119" y="2748"/>
                  </a:lnTo>
                  <a:lnTo>
                    <a:pt x="100" y="2814"/>
                  </a:lnTo>
                  <a:lnTo>
                    <a:pt x="81" y="2883"/>
                  </a:lnTo>
                  <a:lnTo>
                    <a:pt x="65" y="2956"/>
                  </a:lnTo>
                  <a:lnTo>
                    <a:pt x="50" y="3033"/>
                  </a:lnTo>
                  <a:lnTo>
                    <a:pt x="36" y="3113"/>
                  </a:lnTo>
                  <a:lnTo>
                    <a:pt x="24" y="3197"/>
                  </a:lnTo>
                  <a:lnTo>
                    <a:pt x="13" y="3284"/>
                  </a:lnTo>
                  <a:lnTo>
                    <a:pt x="6" y="3374"/>
                  </a:lnTo>
                  <a:lnTo>
                    <a:pt x="1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1" y="3574"/>
                  </a:lnTo>
                  <a:lnTo>
                    <a:pt x="3" y="3583"/>
                  </a:lnTo>
                  <a:lnTo>
                    <a:pt x="7" y="3591"/>
                  </a:lnTo>
                  <a:lnTo>
                    <a:pt x="13" y="3599"/>
                  </a:lnTo>
                  <a:lnTo>
                    <a:pt x="21" y="3608"/>
                  </a:lnTo>
                  <a:lnTo>
                    <a:pt x="28" y="3615"/>
                  </a:lnTo>
                  <a:lnTo>
                    <a:pt x="39" y="3623"/>
                  </a:lnTo>
                  <a:lnTo>
                    <a:pt x="51" y="3632"/>
                  </a:lnTo>
                  <a:lnTo>
                    <a:pt x="65" y="3640"/>
                  </a:lnTo>
                  <a:lnTo>
                    <a:pt x="80" y="3648"/>
                  </a:lnTo>
                  <a:lnTo>
                    <a:pt x="115" y="3664"/>
                  </a:lnTo>
                  <a:lnTo>
                    <a:pt x="156" y="3680"/>
                  </a:lnTo>
                  <a:lnTo>
                    <a:pt x="204" y="3695"/>
                  </a:lnTo>
                  <a:lnTo>
                    <a:pt x="257" y="3711"/>
                  </a:lnTo>
                  <a:lnTo>
                    <a:pt x="314" y="3726"/>
                  </a:lnTo>
                  <a:lnTo>
                    <a:pt x="380" y="3742"/>
                  </a:lnTo>
                  <a:lnTo>
                    <a:pt x="451" y="3756"/>
                  </a:lnTo>
                  <a:lnTo>
                    <a:pt x="526" y="3771"/>
                  </a:lnTo>
                  <a:lnTo>
                    <a:pt x="608" y="3785"/>
                  </a:lnTo>
                  <a:lnTo>
                    <a:pt x="694" y="3799"/>
                  </a:lnTo>
                  <a:lnTo>
                    <a:pt x="787" y="3813"/>
                  </a:lnTo>
                  <a:lnTo>
                    <a:pt x="884" y="3826"/>
                  </a:lnTo>
                  <a:lnTo>
                    <a:pt x="987" y="3839"/>
                  </a:lnTo>
                  <a:lnTo>
                    <a:pt x="1096" y="3851"/>
                  </a:lnTo>
                  <a:lnTo>
                    <a:pt x="1208" y="3864"/>
                  </a:lnTo>
                  <a:lnTo>
                    <a:pt x="1327" y="3876"/>
                  </a:lnTo>
                  <a:lnTo>
                    <a:pt x="1450" y="3887"/>
                  </a:lnTo>
                  <a:lnTo>
                    <a:pt x="1577" y="3898"/>
                  </a:lnTo>
                  <a:lnTo>
                    <a:pt x="1710" y="3908"/>
                  </a:lnTo>
                  <a:lnTo>
                    <a:pt x="1848" y="3918"/>
                  </a:lnTo>
                  <a:lnTo>
                    <a:pt x="1989" y="3927"/>
                  </a:lnTo>
                  <a:lnTo>
                    <a:pt x="2135" y="3937"/>
                  </a:lnTo>
                  <a:lnTo>
                    <a:pt x="2287" y="3945"/>
                  </a:lnTo>
                  <a:lnTo>
                    <a:pt x="2441" y="3954"/>
                  </a:lnTo>
                  <a:lnTo>
                    <a:pt x="2602" y="3961"/>
                  </a:lnTo>
                  <a:lnTo>
                    <a:pt x="2765" y="3968"/>
                  </a:lnTo>
                  <a:lnTo>
                    <a:pt x="2933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B3EDD6-3F2F-6A2D-DF39-5215221E5596}"/>
                </a:ext>
              </a:extLst>
            </p:cNvPr>
            <p:cNvSpPr/>
            <p:nvPr/>
          </p:nvSpPr>
          <p:spPr>
            <a:xfrm>
              <a:off x="3597535" y="1175455"/>
              <a:ext cx="2072352" cy="2436627"/>
            </a:xfrm>
            <a:custGeom>
              <a:avLst/>
              <a:gdLst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8135 w 2072352"/>
                <a:gd name="connsiteY6" fmla="*/ 2465824 h 2470968"/>
                <a:gd name="connsiteX7" fmla="*/ 1707641 w 2072352"/>
                <a:gd name="connsiteY7" fmla="*/ 2436627 h 2470968"/>
                <a:gd name="connsiteX8" fmla="*/ 1654703 w 2072352"/>
                <a:gd name="connsiteY8" fmla="*/ 2435672 h 2470968"/>
                <a:gd name="connsiteX9" fmla="*/ 2 w 2072352"/>
                <a:gd name="connsiteY9" fmla="*/ 2072352 h 2470968"/>
                <a:gd name="connsiteX10" fmla="*/ 283 w 2072352"/>
                <a:gd name="connsiteY10" fmla="*/ 2071214 h 2470968"/>
                <a:gd name="connsiteX11" fmla="*/ 59 w 2072352"/>
                <a:gd name="connsiteY11" fmla="*/ 2071214 h 2470968"/>
                <a:gd name="connsiteX12" fmla="*/ 1 w 2072352"/>
                <a:gd name="connsiteY12" fmla="*/ 2072353 h 2470968"/>
                <a:gd name="connsiteX13" fmla="*/ 15 w 2072352"/>
                <a:gd name="connsiteY13" fmla="*/ 2072651 h 2470968"/>
                <a:gd name="connsiteX14" fmla="*/ 0 w 2072352"/>
                <a:gd name="connsiteY14" fmla="*/ 2072352 h 2470968"/>
                <a:gd name="connsiteX15" fmla="*/ 2072352 w 2072352"/>
                <a:gd name="connsiteY15" fmla="*/ 0 h 2470968"/>
                <a:gd name="connsiteX0" fmla="*/ 2072352 w 2072352"/>
                <a:gd name="connsiteY0" fmla="*/ 0 h 2470968"/>
                <a:gd name="connsiteX1" fmla="*/ 2072352 w 2072352"/>
                <a:gd name="connsiteY1" fmla="*/ 1170 h 2470968"/>
                <a:gd name="connsiteX2" fmla="*/ 2034436 w 2072352"/>
                <a:gd name="connsiteY2" fmla="*/ 11869 h 2470968"/>
                <a:gd name="connsiteX3" fmla="*/ 1701498 w 2072352"/>
                <a:gd name="connsiteY3" fmla="*/ 2073522 h 2470968"/>
                <a:gd name="connsiteX4" fmla="*/ 1708668 w 2072352"/>
                <a:gd name="connsiteY4" fmla="*/ 2470959 h 2470968"/>
                <a:gd name="connsiteX5" fmla="*/ 1708391 w 2072352"/>
                <a:gd name="connsiteY5" fmla="*/ 2470968 h 2470968"/>
                <a:gd name="connsiteX6" fmla="*/ 1707641 w 2072352"/>
                <a:gd name="connsiteY6" fmla="*/ 2436627 h 2470968"/>
                <a:gd name="connsiteX7" fmla="*/ 1654703 w 2072352"/>
                <a:gd name="connsiteY7" fmla="*/ 2435672 h 2470968"/>
                <a:gd name="connsiteX8" fmla="*/ 2 w 2072352"/>
                <a:gd name="connsiteY8" fmla="*/ 2072352 h 2470968"/>
                <a:gd name="connsiteX9" fmla="*/ 283 w 2072352"/>
                <a:gd name="connsiteY9" fmla="*/ 2071214 h 2470968"/>
                <a:gd name="connsiteX10" fmla="*/ 59 w 2072352"/>
                <a:gd name="connsiteY10" fmla="*/ 2071214 h 2470968"/>
                <a:gd name="connsiteX11" fmla="*/ 1 w 2072352"/>
                <a:gd name="connsiteY11" fmla="*/ 2072353 h 2470968"/>
                <a:gd name="connsiteX12" fmla="*/ 15 w 2072352"/>
                <a:gd name="connsiteY12" fmla="*/ 2072651 h 2470968"/>
                <a:gd name="connsiteX13" fmla="*/ 0 w 2072352"/>
                <a:gd name="connsiteY13" fmla="*/ 2072352 h 2470968"/>
                <a:gd name="connsiteX14" fmla="*/ 2072352 w 2072352"/>
                <a:gd name="connsiteY14" fmla="*/ 0 h 2470968"/>
                <a:gd name="connsiteX0" fmla="*/ 2072352 w 2072352"/>
                <a:gd name="connsiteY0" fmla="*/ 0 h 2470959"/>
                <a:gd name="connsiteX1" fmla="*/ 2072352 w 2072352"/>
                <a:gd name="connsiteY1" fmla="*/ 1170 h 2470959"/>
                <a:gd name="connsiteX2" fmla="*/ 2034436 w 2072352"/>
                <a:gd name="connsiteY2" fmla="*/ 11869 h 2470959"/>
                <a:gd name="connsiteX3" fmla="*/ 1701498 w 2072352"/>
                <a:gd name="connsiteY3" fmla="*/ 2073522 h 2470959"/>
                <a:gd name="connsiteX4" fmla="*/ 1708668 w 2072352"/>
                <a:gd name="connsiteY4" fmla="*/ 2470959 h 2470959"/>
                <a:gd name="connsiteX5" fmla="*/ 1707641 w 2072352"/>
                <a:gd name="connsiteY5" fmla="*/ 2436627 h 2470959"/>
                <a:gd name="connsiteX6" fmla="*/ 1654703 w 2072352"/>
                <a:gd name="connsiteY6" fmla="*/ 2435672 h 2470959"/>
                <a:gd name="connsiteX7" fmla="*/ 2 w 2072352"/>
                <a:gd name="connsiteY7" fmla="*/ 2072352 h 2470959"/>
                <a:gd name="connsiteX8" fmla="*/ 283 w 2072352"/>
                <a:gd name="connsiteY8" fmla="*/ 2071214 h 2470959"/>
                <a:gd name="connsiteX9" fmla="*/ 59 w 2072352"/>
                <a:gd name="connsiteY9" fmla="*/ 2071214 h 2470959"/>
                <a:gd name="connsiteX10" fmla="*/ 1 w 2072352"/>
                <a:gd name="connsiteY10" fmla="*/ 2072353 h 2470959"/>
                <a:gd name="connsiteX11" fmla="*/ 15 w 2072352"/>
                <a:gd name="connsiteY11" fmla="*/ 2072651 h 2470959"/>
                <a:gd name="connsiteX12" fmla="*/ 0 w 2072352"/>
                <a:gd name="connsiteY12" fmla="*/ 2072352 h 2470959"/>
                <a:gd name="connsiteX13" fmla="*/ 2072352 w 2072352"/>
                <a:gd name="connsiteY13" fmla="*/ 0 h 2470959"/>
                <a:gd name="connsiteX0" fmla="*/ 2072352 w 2072352"/>
                <a:gd name="connsiteY0" fmla="*/ 0 h 2436627"/>
                <a:gd name="connsiteX1" fmla="*/ 2072352 w 2072352"/>
                <a:gd name="connsiteY1" fmla="*/ 1170 h 2436627"/>
                <a:gd name="connsiteX2" fmla="*/ 2034436 w 2072352"/>
                <a:gd name="connsiteY2" fmla="*/ 11869 h 2436627"/>
                <a:gd name="connsiteX3" fmla="*/ 1701498 w 2072352"/>
                <a:gd name="connsiteY3" fmla="*/ 2073522 h 2436627"/>
                <a:gd name="connsiteX4" fmla="*/ 1707641 w 2072352"/>
                <a:gd name="connsiteY4" fmla="*/ 2436627 h 2436627"/>
                <a:gd name="connsiteX5" fmla="*/ 1654703 w 2072352"/>
                <a:gd name="connsiteY5" fmla="*/ 2435672 h 2436627"/>
                <a:gd name="connsiteX6" fmla="*/ 2 w 2072352"/>
                <a:gd name="connsiteY6" fmla="*/ 2072352 h 2436627"/>
                <a:gd name="connsiteX7" fmla="*/ 283 w 2072352"/>
                <a:gd name="connsiteY7" fmla="*/ 2071214 h 2436627"/>
                <a:gd name="connsiteX8" fmla="*/ 59 w 2072352"/>
                <a:gd name="connsiteY8" fmla="*/ 2071214 h 2436627"/>
                <a:gd name="connsiteX9" fmla="*/ 1 w 2072352"/>
                <a:gd name="connsiteY9" fmla="*/ 2072353 h 2436627"/>
                <a:gd name="connsiteX10" fmla="*/ 15 w 2072352"/>
                <a:gd name="connsiteY10" fmla="*/ 2072651 h 2436627"/>
                <a:gd name="connsiteX11" fmla="*/ 0 w 2072352"/>
                <a:gd name="connsiteY11" fmla="*/ 2072352 h 2436627"/>
                <a:gd name="connsiteX12" fmla="*/ 2072352 w 2072352"/>
                <a:gd name="connsiteY12" fmla="*/ 0 h 243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2352" h="2436627">
                  <a:moveTo>
                    <a:pt x="2072352" y="0"/>
                  </a:moveTo>
                  <a:lnTo>
                    <a:pt x="2072352" y="1170"/>
                  </a:lnTo>
                  <a:lnTo>
                    <a:pt x="2034436" y="11869"/>
                  </a:lnTo>
                  <a:cubicBezTo>
                    <a:pt x="1847429" y="117995"/>
                    <a:pt x="1701498" y="1000527"/>
                    <a:pt x="1701498" y="2073522"/>
                  </a:cubicBezTo>
                  <a:lnTo>
                    <a:pt x="1707641" y="2436627"/>
                  </a:lnTo>
                  <a:lnTo>
                    <a:pt x="1654703" y="2435672"/>
                  </a:lnTo>
                  <a:cubicBezTo>
                    <a:pt x="710367" y="2401091"/>
                    <a:pt x="2" y="2251567"/>
                    <a:pt x="2" y="2072352"/>
                  </a:cubicBezTo>
                  <a:cubicBezTo>
                    <a:pt x="96" y="2071973"/>
                    <a:pt x="189" y="2071593"/>
                    <a:pt x="283" y="2071214"/>
                  </a:cubicBezTo>
                  <a:lnTo>
                    <a:pt x="59" y="2071214"/>
                  </a:lnTo>
                  <a:cubicBezTo>
                    <a:pt x="40" y="2071594"/>
                    <a:pt x="20" y="2071973"/>
                    <a:pt x="1" y="2072353"/>
                  </a:cubicBezTo>
                  <a:cubicBezTo>
                    <a:pt x="6" y="2072452"/>
                    <a:pt x="10" y="2072552"/>
                    <a:pt x="15" y="2072651"/>
                  </a:cubicBezTo>
                  <a:cubicBezTo>
                    <a:pt x="10" y="2072551"/>
                    <a:pt x="5" y="2072452"/>
                    <a:pt x="0" y="2072352"/>
                  </a:cubicBezTo>
                  <a:cubicBezTo>
                    <a:pt x="0" y="927824"/>
                    <a:pt x="927824" y="0"/>
                    <a:pt x="207235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32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FEF20B-11EF-0BEF-35DE-5E4D820A72AE}"/>
                </a:ext>
              </a:extLst>
            </p:cNvPr>
            <p:cNvSpPr/>
            <p:nvPr/>
          </p:nvSpPr>
          <p:spPr>
            <a:xfrm>
              <a:off x="6151309" y="1175456"/>
              <a:ext cx="2443156" cy="2469800"/>
            </a:xfrm>
            <a:custGeom>
              <a:avLst/>
              <a:gdLst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11742 w 2443156"/>
                <a:gd name="connsiteY3" fmla="*/ 2567356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673 w 2443156"/>
                <a:gd name="connsiteY7" fmla="*/ 2465364 h 2567356"/>
                <a:gd name="connsiteX8" fmla="*/ 6894 w 2443156"/>
                <a:gd name="connsiteY8" fmla="*/ 2469799 h 2567356"/>
                <a:gd name="connsiteX9" fmla="*/ 6893 w 2443156"/>
                <a:gd name="connsiteY9" fmla="*/ 2469799 h 2567356"/>
                <a:gd name="connsiteX10" fmla="*/ 370854 w 2443156"/>
                <a:gd name="connsiteY10" fmla="*/ 0 h 2567356"/>
                <a:gd name="connsiteX11" fmla="*/ 2432507 w 2443156"/>
                <a:gd name="connsiteY11" fmla="*/ 1860466 h 2567356"/>
                <a:gd name="connsiteX12" fmla="*/ 2443090 w 2443156"/>
                <a:gd name="connsiteY12" fmla="*/ 2070046 h 2567356"/>
                <a:gd name="connsiteX13" fmla="*/ 2442887 w 2443156"/>
                <a:gd name="connsiteY13" fmla="*/ 2070046 h 2567356"/>
                <a:gd name="connsiteX14" fmla="*/ 2443134 w 2443156"/>
                <a:gd name="connsiteY14" fmla="*/ 2070921 h 2567356"/>
                <a:gd name="connsiteX15" fmla="*/ 2443156 w 2443156"/>
                <a:gd name="connsiteY15" fmla="*/ 2071365 h 2567356"/>
                <a:gd name="connsiteX16" fmla="*/ 2432508 w 2443156"/>
                <a:gd name="connsiteY16" fmla="*/ 2109101 h 2567356"/>
                <a:gd name="connsiteX17" fmla="*/ 370856 w 2443156"/>
                <a:gd name="connsiteY17" fmla="*/ 2442038 h 2567356"/>
                <a:gd name="connsiteX18" fmla="*/ 6552 w 2443156"/>
                <a:gd name="connsiteY18" fmla="*/ 2435466 h 2567356"/>
                <a:gd name="connsiteX19" fmla="*/ 7171 w 2443156"/>
                <a:gd name="connsiteY19" fmla="*/ 2469791 h 2567356"/>
                <a:gd name="connsiteX20" fmla="*/ 6895 w 2443156"/>
                <a:gd name="connsiteY20" fmla="*/ 2469800 h 2567356"/>
                <a:gd name="connsiteX21" fmla="*/ 6895 w 2443156"/>
                <a:gd name="connsiteY21" fmla="*/ 2469799 h 2567356"/>
                <a:gd name="connsiteX22" fmla="*/ 7170 w 2443156"/>
                <a:gd name="connsiteY22" fmla="*/ 2469790 h 2567356"/>
                <a:gd name="connsiteX23" fmla="*/ 0 w 2443156"/>
                <a:gd name="connsiteY23" fmla="*/ 2072353 h 2567356"/>
                <a:gd name="connsiteX24" fmla="*/ 332938 w 2443156"/>
                <a:gd name="connsiteY24" fmla="*/ 10700 h 2567356"/>
                <a:gd name="connsiteX25" fmla="*/ 370854 w 2443156"/>
                <a:gd name="connsiteY25" fmla="*/ 1 h 2567356"/>
                <a:gd name="connsiteX0" fmla="*/ 6894 w 2443156"/>
                <a:gd name="connsiteY0" fmla="*/ 2469800 h 2567356"/>
                <a:gd name="connsiteX1" fmla="*/ 6895 w 2443156"/>
                <a:gd name="connsiteY1" fmla="*/ 2469800 h 2567356"/>
                <a:gd name="connsiteX2" fmla="*/ 11743 w 2443156"/>
                <a:gd name="connsiteY2" fmla="*/ 2567356 h 2567356"/>
                <a:gd name="connsiteX3" fmla="*/ 6894 w 2443156"/>
                <a:gd name="connsiteY3" fmla="*/ 2469800 h 2567356"/>
                <a:gd name="connsiteX4" fmla="*/ 6894 w 2443156"/>
                <a:gd name="connsiteY4" fmla="*/ 2469799 h 2567356"/>
                <a:gd name="connsiteX5" fmla="*/ 6894 w 2443156"/>
                <a:gd name="connsiteY5" fmla="*/ 2469800 h 2567356"/>
                <a:gd name="connsiteX6" fmla="*/ 6894 w 2443156"/>
                <a:gd name="connsiteY6" fmla="*/ 2469800 h 2567356"/>
                <a:gd name="connsiteX7" fmla="*/ 6894 w 2443156"/>
                <a:gd name="connsiteY7" fmla="*/ 2469799 h 2567356"/>
                <a:gd name="connsiteX8" fmla="*/ 6673 w 2443156"/>
                <a:gd name="connsiteY8" fmla="*/ 2465364 h 2567356"/>
                <a:gd name="connsiteX9" fmla="*/ 6894 w 2443156"/>
                <a:gd name="connsiteY9" fmla="*/ 2469799 h 2567356"/>
                <a:gd name="connsiteX10" fmla="*/ 6893 w 2443156"/>
                <a:gd name="connsiteY10" fmla="*/ 2469799 h 2567356"/>
                <a:gd name="connsiteX11" fmla="*/ 6673 w 2443156"/>
                <a:gd name="connsiteY11" fmla="*/ 2465364 h 2567356"/>
                <a:gd name="connsiteX12" fmla="*/ 370854 w 2443156"/>
                <a:gd name="connsiteY12" fmla="*/ 0 h 2567356"/>
                <a:gd name="connsiteX13" fmla="*/ 2432507 w 2443156"/>
                <a:gd name="connsiteY13" fmla="*/ 1860466 h 2567356"/>
                <a:gd name="connsiteX14" fmla="*/ 2443090 w 2443156"/>
                <a:gd name="connsiteY14" fmla="*/ 2070046 h 2567356"/>
                <a:gd name="connsiteX15" fmla="*/ 2442887 w 2443156"/>
                <a:gd name="connsiteY15" fmla="*/ 2070046 h 2567356"/>
                <a:gd name="connsiteX16" fmla="*/ 2443134 w 2443156"/>
                <a:gd name="connsiteY16" fmla="*/ 2070921 h 2567356"/>
                <a:gd name="connsiteX17" fmla="*/ 2443156 w 2443156"/>
                <a:gd name="connsiteY17" fmla="*/ 2071365 h 2567356"/>
                <a:gd name="connsiteX18" fmla="*/ 2432508 w 2443156"/>
                <a:gd name="connsiteY18" fmla="*/ 2109101 h 2567356"/>
                <a:gd name="connsiteX19" fmla="*/ 370856 w 2443156"/>
                <a:gd name="connsiteY19" fmla="*/ 2442038 h 2567356"/>
                <a:gd name="connsiteX20" fmla="*/ 6552 w 2443156"/>
                <a:gd name="connsiteY20" fmla="*/ 2435466 h 2567356"/>
                <a:gd name="connsiteX21" fmla="*/ 7171 w 2443156"/>
                <a:gd name="connsiteY21" fmla="*/ 2469791 h 2567356"/>
                <a:gd name="connsiteX22" fmla="*/ 6895 w 2443156"/>
                <a:gd name="connsiteY22" fmla="*/ 2469800 h 2567356"/>
                <a:gd name="connsiteX23" fmla="*/ 6895 w 2443156"/>
                <a:gd name="connsiteY23" fmla="*/ 2469799 h 2567356"/>
                <a:gd name="connsiteX24" fmla="*/ 7170 w 2443156"/>
                <a:gd name="connsiteY24" fmla="*/ 2469790 h 2567356"/>
                <a:gd name="connsiteX25" fmla="*/ 0 w 2443156"/>
                <a:gd name="connsiteY25" fmla="*/ 2072353 h 2567356"/>
                <a:gd name="connsiteX26" fmla="*/ 332938 w 2443156"/>
                <a:gd name="connsiteY26" fmla="*/ 10700 h 2567356"/>
                <a:gd name="connsiteX27" fmla="*/ 370854 w 2443156"/>
                <a:gd name="connsiteY27" fmla="*/ 1 h 2567356"/>
                <a:gd name="connsiteX28" fmla="*/ 370854 w 2443156"/>
                <a:gd name="connsiteY28" fmla="*/ 0 h 2567356"/>
                <a:gd name="connsiteX0" fmla="*/ 6894 w 2443156"/>
                <a:gd name="connsiteY0" fmla="*/ 2469800 h 2469800"/>
                <a:gd name="connsiteX1" fmla="*/ 6895 w 2443156"/>
                <a:gd name="connsiteY1" fmla="*/ 2469800 h 2469800"/>
                <a:gd name="connsiteX2" fmla="*/ 6894 w 2443156"/>
                <a:gd name="connsiteY2" fmla="*/ 2469800 h 2469800"/>
                <a:gd name="connsiteX3" fmla="*/ 6894 w 2443156"/>
                <a:gd name="connsiteY3" fmla="*/ 2469799 h 2469800"/>
                <a:gd name="connsiteX4" fmla="*/ 6894 w 2443156"/>
                <a:gd name="connsiteY4" fmla="*/ 2469800 h 2469800"/>
                <a:gd name="connsiteX5" fmla="*/ 6894 w 2443156"/>
                <a:gd name="connsiteY5" fmla="*/ 2469800 h 2469800"/>
                <a:gd name="connsiteX6" fmla="*/ 6894 w 2443156"/>
                <a:gd name="connsiteY6" fmla="*/ 2469799 h 2469800"/>
                <a:gd name="connsiteX7" fmla="*/ 6673 w 2443156"/>
                <a:gd name="connsiteY7" fmla="*/ 2465364 h 2469800"/>
                <a:gd name="connsiteX8" fmla="*/ 6894 w 2443156"/>
                <a:gd name="connsiteY8" fmla="*/ 2469799 h 2469800"/>
                <a:gd name="connsiteX9" fmla="*/ 6893 w 2443156"/>
                <a:gd name="connsiteY9" fmla="*/ 2469799 h 2469800"/>
                <a:gd name="connsiteX10" fmla="*/ 6673 w 2443156"/>
                <a:gd name="connsiteY10" fmla="*/ 2465364 h 2469800"/>
                <a:gd name="connsiteX11" fmla="*/ 370854 w 2443156"/>
                <a:gd name="connsiteY11" fmla="*/ 0 h 2469800"/>
                <a:gd name="connsiteX12" fmla="*/ 2432507 w 2443156"/>
                <a:gd name="connsiteY12" fmla="*/ 1860466 h 2469800"/>
                <a:gd name="connsiteX13" fmla="*/ 2443090 w 2443156"/>
                <a:gd name="connsiteY13" fmla="*/ 2070046 h 2469800"/>
                <a:gd name="connsiteX14" fmla="*/ 2442887 w 2443156"/>
                <a:gd name="connsiteY14" fmla="*/ 2070046 h 2469800"/>
                <a:gd name="connsiteX15" fmla="*/ 2443134 w 2443156"/>
                <a:gd name="connsiteY15" fmla="*/ 2070921 h 2469800"/>
                <a:gd name="connsiteX16" fmla="*/ 2443156 w 2443156"/>
                <a:gd name="connsiteY16" fmla="*/ 2071365 h 2469800"/>
                <a:gd name="connsiteX17" fmla="*/ 2432508 w 2443156"/>
                <a:gd name="connsiteY17" fmla="*/ 2109101 h 2469800"/>
                <a:gd name="connsiteX18" fmla="*/ 370856 w 2443156"/>
                <a:gd name="connsiteY18" fmla="*/ 2442038 h 2469800"/>
                <a:gd name="connsiteX19" fmla="*/ 6552 w 2443156"/>
                <a:gd name="connsiteY19" fmla="*/ 2435466 h 2469800"/>
                <a:gd name="connsiteX20" fmla="*/ 7171 w 2443156"/>
                <a:gd name="connsiteY20" fmla="*/ 2469791 h 2469800"/>
                <a:gd name="connsiteX21" fmla="*/ 6895 w 2443156"/>
                <a:gd name="connsiteY21" fmla="*/ 2469800 h 2469800"/>
                <a:gd name="connsiteX22" fmla="*/ 6895 w 2443156"/>
                <a:gd name="connsiteY22" fmla="*/ 2469799 h 2469800"/>
                <a:gd name="connsiteX23" fmla="*/ 7170 w 2443156"/>
                <a:gd name="connsiteY23" fmla="*/ 2469790 h 2469800"/>
                <a:gd name="connsiteX24" fmla="*/ 0 w 2443156"/>
                <a:gd name="connsiteY24" fmla="*/ 2072353 h 2469800"/>
                <a:gd name="connsiteX25" fmla="*/ 332938 w 2443156"/>
                <a:gd name="connsiteY25" fmla="*/ 10700 h 2469800"/>
                <a:gd name="connsiteX26" fmla="*/ 370854 w 2443156"/>
                <a:gd name="connsiteY26" fmla="*/ 1 h 2469800"/>
                <a:gd name="connsiteX27" fmla="*/ 370854 w 2443156"/>
                <a:gd name="connsiteY27" fmla="*/ 0 h 246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43156" h="2469800">
                  <a:moveTo>
                    <a:pt x="6894" y="2469800"/>
                  </a:moveTo>
                  <a:lnTo>
                    <a:pt x="6895" y="2469800"/>
                  </a:lnTo>
                  <a:lnTo>
                    <a:pt x="6894" y="2469800"/>
                  </a:lnTo>
                  <a:close/>
                  <a:moveTo>
                    <a:pt x="6894" y="2469799"/>
                  </a:moveTo>
                  <a:lnTo>
                    <a:pt x="6894" y="2469800"/>
                  </a:lnTo>
                  <a:lnTo>
                    <a:pt x="6894" y="2469800"/>
                  </a:lnTo>
                  <a:lnTo>
                    <a:pt x="6894" y="2469799"/>
                  </a:lnTo>
                  <a:close/>
                  <a:moveTo>
                    <a:pt x="6673" y="2465364"/>
                  </a:moveTo>
                  <a:cubicBezTo>
                    <a:pt x="6747" y="2466842"/>
                    <a:pt x="6820" y="2468321"/>
                    <a:pt x="6894" y="2469799"/>
                  </a:cubicBezTo>
                  <a:lnTo>
                    <a:pt x="6893" y="2469799"/>
                  </a:lnTo>
                  <a:cubicBezTo>
                    <a:pt x="6820" y="2468321"/>
                    <a:pt x="6746" y="2466842"/>
                    <a:pt x="6673" y="2465364"/>
                  </a:cubicBezTo>
                  <a:close/>
                  <a:moveTo>
                    <a:pt x="370854" y="0"/>
                  </a:moveTo>
                  <a:cubicBezTo>
                    <a:pt x="1443849" y="0"/>
                    <a:pt x="2326382" y="815471"/>
                    <a:pt x="2432507" y="1860466"/>
                  </a:cubicBezTo>
                  <a:lnTo>
                    <a:pt x="2443090" y="2070046"/>
                  </a:lnTo>
                  <a:lnTo>
                    <a:pt x="2442887" y="2070046"/>
                  </a:lnTo>
                  <a:cubicBezTo>
                    <a:pt x="2442969" y="2070338"/>
                    <a:pt x="2443052" y="2070629"/>
                    <a:pt x="2443134" y="2070921"/>
                  </a:cubicBezTo>
                  <a:cubicBezTo>
                    <a:pt x="2443141" y="2071069"/>
                    <a:pt x="2443149" y="2071217"/>
                    <a:pt x="2443156" y="2071365"/>
                  </a:cubicBezTo>
                  <a:lnTo>
                    <a:pt x="2432508" y="2109101"/>
                  </a:lnTo>
                  <a:cubicBezTo>
                    <a:pt x="2326383" y="2296107"/>
                    <a:pt x="1443851" y="2442038"/>
                    <a:pt x="370856" y="2442038"/>
                  </a:cubicBezTo>
                  <a:lnTo>
                    <a:pt x="6552" y="2435466"/>
                  </a:lnTo>
                  <a:cubicBezTo>
                    <a:pt x="6758" y="2446908"/>
                    <a:pt x="6965" y="2458349"/>
                    <a:pt x="7171" y="2469791"/>
                  </a:cubicBezTo>
                  <a:lnTo>
                    <a:pt x="6895" y="2469800"/>
                  </a:lnTo>
                  <a:lnTo>
                    <a:pt x="6895" y="2469799"/>
                  </a:lnTo>
                  <a:lnTo>
                    <a:pt x="7170" y="2469790"/>
                  </a:lnTo>
                  <a:lnTo>
                    <a:pt x="0" y="2072353"/>
                  </a:lnTo>
                  <a:cubicBezTo>
                    <a:pt x="0" y="999358"/>
                    <a:pt x="145931" y="116826"/>
                    <a:pt x="332938" y="10700"/>
                  </a:cubicBezTo>
                  <a:lnTo>
                    <a:pt x="370854" y="1"/>
                  </a:lnTo>
                  <a:lnTo>
                    <a:pt x="37085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2EC4C0D-AFDE-716F-C2E7-1A329426E0C0}"/>
                </a:ext>
              </a:extLst>
            </p:cNvPr>
            <p:cNvSpPr/>
            <p:nvPr/>
          </p:nvSpPr>
          <p:spPr>
            <a:xfrm>
              <a:off x="3597537" y="4057074"/>
              <a:ext cx="2067303" cy="2073236"/>
            </a:xfrm>
            <a:custGeom>
              <a:avLst/>
              <a:gdLst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50291 w 2067303"/>
                <a:gd name="connsiteY21" fmla="*/ 1660604 h 2073236"/>
                <a:gd name="connsiteX22" fmla="*/ 1872194 w 2067303"/>
                <a:gd name="connsiteY22" fmla="*/ 1657926 h 2073236"/>
                <a:gd name="connsiteX23" fmla="*/ 1876116 w 2067303"/>
                <a:gd name="connsiteY23" fmla="*/ 1652008 h 2073236"/>
                <a:gd name="connsiteX24" fmla="*/ 1965063 w 2067303"/>
                <a:gd name="connsiteY24" fmla="*/ 1834139 h 2073236"/>
                <a:gd name="connsiteX25" fmla="*/ 2031738 w 2067303"/>
                <a:gd name="connsiteY25" fmla="*/ 1991301 h 2073236"/>
                <a:gd name="connsiteX26" fmla="*/ 1974142 w 2067303"/>
                <a:gd name="connsiteY26" fmla="*/ 2001082 h 2073236"/>
                <a:gd name="connsiteX27" fmla="*/ 1974685 w 2067303"/>
                <a:gd name="connsiteY27" fmla="*/ 2002043 h 2073236"/>
                <a:gd name="connsiteX28" fmla="*/ 2034435 w 2067303"/>
                <a:gd name="connsiteY28" fmla="*/ 2063962 h 2073236"/>
                <a:gd name="connsiteX29" fmla="*/ 2067303 w 2067303"/>
                <a:gd name="connsiteY29" fmla="*/ 2073236 h 2073236"/>
                <a:gd name="connsiteX30" fmla="*/ 1860466 w 2067303"/>
                <a:gd name="connsiteY30" fmla="*/ 2062792 h 2073236"/>
                <a:gd name="connsiteX31" fmla="*/ 0 w 2067303"/>
                <a:gd name="connsiteY31" fmla="*/ 1139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45962 w 2067303"/>
                <a:gd name="connsiteY20" fmla="*/ 1643116 h 2073236"/>
                <a:gd name="connsiteX21" fmla="*/ 1872194 w 2067303"/>
                <a:gd name="connsiteY21" fmla="*/ 1657926 h 2073236"/>
                <a:gd name="connsiteX22" fmla="*/ 1876116 w 2067303"/>
                <a:gd name="connsiteY22" fmla="*/ 1652008 h 2073236"/>
                <a:gd name="connsiteX23" fmla="*/ 1965063 w 2067303"/>
                <a:gd name="connsiteY23" fmla="*/ 1834139 h 2073236"/>
                <a:gd name="connsiteX24" fmla="*/ 2031738 w 2067303"/>
                <a:gd name="connsiteY24" fmla="*/ 1991301 h 2073236"/>
                <a:gd name="connsiteX25" fmla="*/ 1974142 w 2067303"/>
                <a:gd name="connsiteY25" fmla="*/ 2001082 h 2073236"/>
                <a:gd name="connsiteX26" fmla="*/ 1974685 w 2067303"/>
                <a:gd name="connsiteY26" fmla="*/ 2002043 h 2073236"/>
                <a:gd name="connsiteX27" fmla="*/ 2034435 w 2067303"/>
                <a:gd name="connsiteY27" fmla="*/ 2063962 h 2073236"/>
                <a:gd name="connsiteX28" fmla="*/ 2067303 w 2067303"/>
                <a:gd name="connsiteY28" fmla="*/ 2073236 h 2073236"/>
                <a:gd name="connsiteX29" fmla="*/ 1860466 w 2067303"/>
                <a:gd name="connsiteY29" fmla="*/ 2062792 h 2073236"/>
                <a:gd name="connsiteX30" fmla="*/ 0 w 2067303"/>
                <a:gd name="connsiteY30" fmla="*/ 1139 h 2073236"/>
                <a:gd name="connsiteX31" fmla="*/ 58 w 2067303"/>
                <a:gd name="connsiteY3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48382 w 2067303"/>
                <a:gd name="connsiteY19" fmla="*/ 1641257 h 2073236"/>
                <a:gd name="connsiteX20" fmla="*/ 1872194 w 2067303"/>
                <a:gd name="connsiteY20" fmla="*/ 1657926 h 2073236"/>
                <a:gd name="connsiteX21" fmla="*/ 1876116 w 2067303"/>
                <a:gd name="connsiteY21" fmla="*/ 1652008 h 2073236"/>
                <a:gd name="connsiteX22" fmla="*/ 1965063 w 2067303"/>
                <a:gd name="connsiteY22" fmla="*/ 1834139 h 2073236"/>
                <a:gd name="connsiteX23" fmla="*/ 2031738 w 2067303"/>
                <a:gd name="connsiteY23" fmla="*/ 1991301 h 2073236"/>
                <a:gd name="connsiteX24" fmla="*/ 1974142 w 2067303"/>
                <a:gd name="connsiteY24" fmla="*/ 2001082 h 2073236"/>
                <a:gd name="connsiteX25" fmla="*/ 1974685 w 2067303"/>
                <a:gd name="connsiteY25" fmla="*/ 2002043 h 2073236"/>
                <a:gd name="connsiteX26" fmla="*/ 2034435 w 2067303"/>
                <a:gd name="connsiteY26" fmla="*/ 2063962 h 2073236"/>
                <a:gd name="connsiteX27" fmla="*/ 2067303 w 2067303"/>
                <a:gd name="connsiteY27" fmla="*/ 2073236 h 2073236"/>
                <a:gd name="connsiteX28" fmla="*/ 1860466 w 2067303"/>
                <a:gd name="connsiteY28" fmla="*/ 2062792 h 2073236"/>
                <a:gd name="connsiteX29" fmla="*/ 0 w 2067303"/>
                <a:gd name="connsiteY29" fmla="*/ 1139 h 2073236"/>
                <a:gd name="connsiteX30" fmla="*/ 58 w 2067303"/>
                <a:gd name="connsiteY30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65051 w 2067303"/>
                <a:gd name="connsiteY18" fmla="*/ 1629351 h 2073236"/>
                <a:gd name="connsiteX19" fmla="*/ 1872194 w 2067303"/>
                <a:gd name="connsiteY19" fmla="*/ 1657926 h 2073236"/>
                <a:gd name="connsiteX20" fmla="*/ 1876116 w 2067303"/>
                <a:gd name="connsiteY20" fmla="*/ 1652008 h 2073236"/>
                <a:gd name="connsiteX21" fmla="*/ 1965063 w 2067303"/>
                <a:gd name="connsiteY21" fmla="*/ 1834139 h 2073236"/>
                <a:gd name="connsiteX22" fmla="*/ 2031738 w 2067303"/>
                <a:gd name="connsiteY22" fmla="*/ 1991301 h 2073236"/>
                <a:gd name="connsiteX23" fmla="*/ 1974142 w 2067303"/>
                <a:gd name="connsiteY23" fmla="*/ 2001082 h 2073236"/>
                <a:gd name="connsiteX24" fmla="*/ 1974685 w 2067303"/>
                <a:gd name="connsiteY24" fmla="*/ 2002043 h 2073236"/>
                <a:gd name="connsiteX25" fmla="*/ 2034435 w 2067303"/>
                <a:gd name="connsiteY25" fmla="*/ 2063962 h 2073236"/>
                <a:gd name="connsiteX26" fmla="*/ 2067303 w 2067303"/>
                <a:gd name="connsiteY26" fmla="*/ 2073236 h 2073236"/>
                <a:gd name="connsiteX27" fmla="*/ 1860466 w 2067303"/>
                <a:gd name="connsiteY27" fmla="*/ 2062792 h 2073236"/>
                <a:gd name="connsiteX28" fmla="*/ 0 w 2067303"/>
                <a:gd name="connsiteY28" fmla="*/ 1139 h 2073236"/>
                <a:gd name="connsiteX29" fmla="*/ 58 w 2067303"/>
                <a:gd name="connsiteY2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876116 w 2067303"/>
                <a:gd name="connsiteY19" fmla="*/ 1652008 h 2073236"/>
                <a:gd name="connsiteX20" fmla="*/ 1965063 w 2067303"/>
                <a:gd name="connsiteY20" fmla="*/ 1834139 h 2073236"/>
                <a:gd name="connsiteX21" fmla="*/ 2031738 w 2067303"/>
                <a:gd name="connsiteY21" fmla="*/ 1991301 h 2073236"/>
                <a:gd name="connsiteX22" fmla="*/ 1974142 w 2067303"/>
                <a:gd name="connsiteY22" fmla="*/ 2001082 h 2073236"/>
                <a:gd name="connsiteX23" fmla="*/ 1974685 w 2067303"/>
                <a:gd name="connsiteY23" fmla="*/ 2002043 h 2073236"/>
                <a:gd name="connsiteX24" fmla="*/ 2034435 w 2067303"/>
                <a:gd name="connsiteY24" fmla="*/ 2063962 h 2073236"/>
                <a:gd name="connsiteX25" fmla="*/ 2067303 w 2067303"/>
                <a:gd name="connsiteY25" fmla="*/ 2073236 h 2073236"/>
                <a:gd name="connsiteX26" fmla="*/ 1860466 w 2067303"/>
                <a:gd name="connsiteY26" fmla="*/ 2062792 h 2073236"/>
                <a:gd name="connsiteX27" fmla="*/ 0 w 2067303"/>
                <a:gd name="connsiteY27" fmla="*/ 1139 h 2073236"/>
                <a:gd name="connsiteX28" fmla="*/ 58 w 2067303"/>
                <a:gd name="connsiteY28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872194 w 2067303"/>
                <a:gd name="connsiteY18" fmla="*/ 1657926 h 2073236"/>
                <a:gd name="connsiteX19" fmla="*/ 1965063 w 2067303"/>
                <a:gd name="connsiteY19" fmla="*/ 1834139 h 2073236"/>
                <a:gd name="connsiteX20" fmla="*/ 2031738 w 2067303"/>
                <a:gd name="connsiteY20" fmla="*/ 1991301 h 2073236"/>
                <a:gd name="connsiteX21" fmla="*/ 1974142 w 2067303"/>
                <a:gd name="connsiteY21" fmla="*/ 2001082 h 2073236"/>
                <a:gd name="connsiteX22" fmla="*/ 1974685 w 2067303"/>
                <a:gd name="connsiteY22" fmla="*/ 2002043 h 2073236"/>
                <a:gd name="connsiteX23" fmla="*/ 2034435 w 2067303"/>
                <a:gd name="connsiteY23" fmla="*/ 2063962 h 2073236"/>
                <a:gd name="connsiteX24" fmla="*/ 2067303 w 2067303"/>
                <a:gd name="connsiteY24" fmla="*/ 2073236 h 2073236"/>
                <a:gd name="connsiteX25" fmla="*/ 1860466 w 2067303"/>
                <a:gd name="connsiteY25" fmla="*/ 2062792 h 2073236"/>
                <a:gd name="connsiteX26" fmla="*/ 0 w 2067303"/>
                <a:gd name="connsiteY26" fmla="*/ 1139 h 2073236"/>
                <a:gd name="connsiteX27" fmla="*/ 58 w 2067303"/>
                <a:gd name="connsiteY27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876116 w 2067303"/>
                <a:gd name="connsiteY17" fmla="*/ 1652008 h 2073236"/>
                <a:gd name="connsiteX18" fmla="*/ 1965063 w 2067303"/>
                <a:gd name="connsiteY18" fmla="*/ 1834139 h 2073236"/>
                <a:gd name="connsiteX19" fmla="*/ 2031738 w 2067303"/>
                <a:gd name="connsiteY19" fmla="*/ 1991301 h 2073236"/>
                <a:gd name="connsiteX20" fmla="*/ 1974142 w 2067303"/>
                <a:gd name="connsiteY20" fmla="*/ 2001082 h 2073236"/>
                <a:gd name="connsiteX21" fmla="*/ 1974685 w 2067303"/>
                <a:gd name="connsiteY21" fmla="*/ 2002043 h 2073236"/>
                <a:gd name="connsiteX22" fmla="*/ 2034435 w 2067303"/>
                <a:gd name="connsiteY22" fmla="*/ 2063962 h 2073236"/>
                <a:gd name="connsiteX23" fmla="*/ 2067303 w 2067303"/>
                <a:gd name="connsiteY23" fmla="*/ 2073236 h 2073236"/>
                <a:gd name="connsiteX24" fmla="*/ 1860466 w 2067303"/>
                <a:gd name="connsiteY24" fmla="*/ 2062792 h 2073236"/>
                <a:gd name="connsiteX25" fmla="*/ 0 w 2067303"/>
                <a:gd name="connsiteY25" fmla="*/ 1139 h 2073236"/>
                <a:gd name="connsiteX26" fmla="*/ 58 w 2067303"/>
                <a:gd name="connsiteY26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88863 w 2067303"/>
                <a:gd name="connsiteY15" fmla="*/ 1617445 h 2073236"/>
                <a:gd name="connsiteX16" fmla="*/ 1876595 w 2067303"/>
                <a:gd name="connsiteY16" fmla="*/ 1651287 h 2073236"/>
                <a:gd name="connsiteX17" fmla="*/ 1965063 w 2067303"/>
                <a:gd name="connsiteY17" fmla="*/ 1834139 h 2073236"/>
                <a:gd name="connsiteX18" fmla="*/ 2031738 w 2067303"/>
                <a:gd name="connsiteY18" fmla="*/ 1991301 h 2073236"/>
                <a:gd name="connsiteX19" fmla="*/ 1974142 w 2067303"/>
                <a:gd name="connsiteY19" fmla="*/ 2001082 h 2073236"/>
                <a:gd name="connsiteX20" fmla="*/ 1974685 w 2067303"/>
                <a:gd name="connsiteY20" fmla="*/ 2002043 h 2073236"/>
                <a:gd name="connsiteX21" fmla="*/ 2034435 w 2067303"/>
                <a:gd name="connsiteY21" fmla="*/ 2063962 h 2073236"/>
                <a:gd name="connsiteX22" fmla="*/ 2067303 w 2067303"/>
                <a:gd name="connsiteY22" fmla="*/ 2073236 h 2073236"/>
                <a:gd name="connsiteX23" fmla="*/ 1860466 w 2067303"/>
                <a:gd name="connsiteY23" fmla="*/ 2062792 h 2073236"/>
                <a:gd name="connsiteX24" fmla="*/ 0 w 2067303"/>
                <a:gd name="connsiteY24" fmla="*/ 1139 h 2073236"/>
                <a:gd name="connsiteX25" fmla="*/ 58 w 2067303"/>
                <a:gd name="connsiteY25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93626 w 2067303"/>
                <a:gd name="connsiteY14" fmla="*/ 1555532 h 2073236"/>
                <a:gd name="connsiteX15" fmla="*/ 1876595 w 2067303"/>
                <a:gd name="connsiteY15" fmla="*/ 1651287 h 2073236"/>
                <a:gd name="connsiteX16" fmla="*/ 1965063 w 2067303"/>
                <a:gd name="connsiteY16" fmla="*/ 1834139 h 2073236"/>
                <a:gd name="connsiteX17" fmla="*/ 2031738 w 2067303"/>
                <a:gd name="connsiteY17" fmla="*/ 1991301 h 2073236"/>
                <a:gd name="connsiteX18" fmla="*/ 1974142 w 2067303"/>
                <a:gd name="connsiteY18" fmla="*/ 2001082 h 2073236"/>
                <a:gd name="connsiteX19" fmla="*/ 1974685 w 2067303"/>
                <a:gd name="connsiteY19" fmla="*/ 2002043 h 2073236"/>
                <a:gd name="connsiteX20" fmla="*/ 2034435 w 2067303"/>
                <a:gd name="connsiteY20" fmla="*/ 2063962 h 2073236"/>
                <a:gd name="connsiteX21" fmla="*/ 2067303 w 2067303"/>
                <a:gd name="connsiteY21" fmla="*/ 2073236 h 2073236"/>
                <a:gd name="connsiteX22" fmla="*/ 1860466 w 2067303"/>
                <a:gd name="connsiteY22" fmla="*/ 2062792 h 2073236"/>
                <a:gd name="connsiteX23" fmla="*/ 0 w 2067303"/>
                <a:gd name="connsiteY23" fmla="*/ 1139 h 2073236"/>
                <a:gd name="connsiteX24" fmla="*/ 58 w 2067303"/>
                <a:gd name="connsiteY24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2031738 w 2067303"/>
                <a:gd name="connsiteY16" fmla="*/ 1991301 h 2073236"/>
                <a:gd name="connsiteX17" fmla="*/ 1974142 w 2067303"/>
                <a:gd name="connsiteY17" fmla="*/ 2001082 h 2073236"/>
                <a:gd name="connsiteX18" fmla="*/ 1974685 w 2067303"/>
                <a:gd name="connsiteY18" fmla="*/ 2002043 h 2073236"/>
                <a:gd name="connsiteX19" fmla="*/ 2034435 w 2067303"/>
                <a:gd name="connsiteY19" fmla="*/ 2063962 h 2073236"/>
                <a:gd name="connsiteX20" fmla="*/ 2067303 w 2067303"/>
                <a:gd name="connsiteY20" fmla="*/ 2073236 h 2073236"/>
                <a:gd name="connsiteX21" fmla="*/ 1860466 w 2067303"/>
                <a:gd name="connsiteY21" fmla="*/ 2062792 h 2073236"/>
                <a:gd name="connsiteX22" fmla="*/ 0 w 2067303"/>
                <a:gd name="connsiteY22" fmla="*/ 1139 h 2073236"/>
                <a:gd name="connsiteX23" fmla="*/ 58 w 2067303"/>
                <a:gd name="connsiteY23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1974685 w 2067303"/>
                <a:gd name="connsiteY17" fmla="*/ 2002043 h 2073236"/>
                <a:gd name="connsiteX18" fmla="*/ 2034435 w 2067303"/>
                <a:gd name="connsiteY18" fmla="*/ 2063962 h 2073236"/>
                <a:gd name="connsiteX19" fmla="*/ 2067303 w 2067303"/>
                <a:gd name="connsiteY19" fmla="*/ 2073236 h 2073236"/>
                <a:gd name="connsiteX20" fmla="*/ 1860466 w 2067303"/>
                <a:gd name="connsiteY20" fmla="*/ 2062792 h 2073236"/>
                <a:gd name="connsiteX21" fmla="*/ 0 w 2067303"/>
                <a:gd name="connsiteY21" fmla="*/ 1139 h 2073236"/>
                <a:gd name="connsiteX22" fmla="*/ 58 w 2067303"/>
                <a:gd name="connsiteY22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74142 w 2067303"/>
                <a:gd name="connsiteY16" fmla="*/ 2001082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65063 w 2067303"/>
                <a:gd name="connsiteY15" fmla="*/ 1834139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810282 w 2067303"/>
                <a:gd name="connsiteY12" fmla="*/ 864970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886482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95982 w 2067303"/>
                <a:gd name="connsiteY10" fmla="*/ 293470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55438 w 2067303"/>
                <a:gd name="connsiteY9" fmla="*/ 2720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98251 w 2067303"/>
                <a:gd name="connsiteY8" fmla="*/ 233939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30599 w 2067303"/>
                <a:gd name="connsiteY4" fmla="*/ 64410 h 2073236"/>
                <a:gd name="connsiteX5" fmla="*/ 48157 w 2067303"/>
                <a:gd name="connsiteY5" fmla="*/ 2957 h 2073236"/>
                <a:gd name="connsiteX6" fmla="*/ 221988 w 2067303"/>
                <a:gd name="connsiteY6" fmla="*/ 112495 h 2073236"/>
                <a:gd name="connsiteX7" fmla="*/ 372007 w 2067303"/>
                <a:gd name="connsiteY7" fmla="*/ 164882 h 2073236"/>
                <a:gd name="connsiteX8" fmla="*/ 762532 w 2067303"/>
                <a:gd name="connsiteY8" fmla="*/ 250608 h 2073236"/>
                <a:gd name="connsiteX9" fmla="*/ 1148294 w 2067303"/>
                <a:gd name="connsiteY9" fmla="*/ 310139 h 2073236"/>
                <a:gd name="connsiteX10" fmla="*/ 1657882 w 2067303"/>
                <a:gd name="connsiteY10" fmla="*/ 329189 h 2073236"/>
                <a:gd name="connsiteX11" fmla="*/ 1767420 w 2067303"/>
                <a:gd name="connsiteY11" fmla="*/ 305376 h 2073236"/>
                <a:gd name="connsiteX12" fmla="*/ 1760276 w 2067303"/>
                <a:gd name="connsiteY12" fmla="*/ 886401 h 2073236"/>
                <a:gd name="connsiteX13" fmla="*/ 1838857 w 2067303"/>
                <a:gd name="connsiteY13" fmla="*/ 1322170 h 2073236"/>
                <a:gd name="connsiteX14" fmla="*/ 1876595 w 2067303"/>
                <a:gd name="connsiteY14" fmla="*/ 1651287 h 2073236"/>
                <a:gd name="connsiteX15" fmla="*/ 1934106 w 2067303"/>
                <a:gd name="connsiteY15" fmla="*/ 1855570 h 2073236"/>
                <a:gd name="connsiteX16" fmla="*/ 1995573 w 2067303"/>
                <a:gd name="connsiteY16" fmla="*/ 1996320 h 2073236"/>
                <a:gd name="connsiteX17" fmla="*/ 2034435 w 2067303"/>
                <a:gd name="connsiteY17" fmla="*/ 2063962 h 2073236"/>
                <a:gd name="connsiteX18" fmla="*/ 2067303 w 2067303"/>
                <a:gd name="connsiteY18" fmla="*/ 2073236 h 2073236"/>
                <a:gd name="connsiteX19" fmla="*/ 1860466 w 2067303"/>
                <a:gd name="connsiteY19" fmla="*/ 2062792 h 2073236"/>
                <a:gd name="connsiteX20" fmla="*/ 0 w 2067303"/>
                <a:gd name="connsiteY20" fmla="*/ 1139 h 2073236"/>
                <a:gd name="connsiteX21" fmla="*/ 58 w 2067303"/>
                <a:gd name="connsiteY21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8209 w 2067303"/>
                <a:gd name="connsiteY3" fmla="*/ 34372 h 2073236"/>
                <a:gd name="connsiteX4" fmla="*/ 48157 w 2067303"/>
                <a:gd name="connsiteY4" fmla="*/ 2957 h 2073236"/>
                <a:gd name="connsiteX5" fmla="*/ 221988 w 2067303"/>
                <a:gd name="connsiteY5" fmla="*/ 112495 h 2073236"/>
                <a:gd name="connsiteX6" fmla="*/ 372007 w 2067303"/>
                <a:gd name="connsiteY6" fmla="*/ 164882 h 2073236"/>
                <a:gd name="connsiteX7" fmla="*/ 762532 w 2067303"/>
                <a:gd name="connsiteY7" fmla="*/ 250608 h 2073236"/>
                <a:gd name="connsiteX8" fmla="*/ 1148294 w 2067303"/>
                <a:gd name="connsiteY8" fmla="*/ 310139 h 2073236"/>
                <a:gd name="connsiteX9" fmla="*/ 1657882 w 2067303"/>
                <a:gd name="connsiteY9" fmla="*/ 329189 h 2073236"/>
                <a:gd name="connsiteX10" fmla="*/ 1767420 w 2067303"/>
                <a:gd name="connsiteY10" fmla="*/ 305376 h 2073236"/>
                <a:gd name="connsiteX11" fmla="*/ 1760276 w 2067303"/>
                <a:gd name="connsiteY11" fmla="*/ 886401 h 2073236"/>
                <a:gd name="connsiteX12" fmla="*/ 1838857 w 2067303"/>
                <a:gd name="connsiteY12" fmla="*/ 1322170 h 2073236"/>
                <a:gd name="connsiteX13" fmla="*/ 1876595 w 2067303"/>
                <a:gd name="connsiteY13" fmla="*/ 1651287 h 2073236"/>
                <a:gd name="connsiteX14" fmla="*/ 1934106 w 2067303"/>
                <a:gd name="connsiteY14" fmla="*/ 1855570 h 2073236"/>
                <a:gd name="connsiteX15" fmla="*/ 1995573 w 2067303"/>
                <a:gd name="connsiteY15" fmla="*/ 1996320 h 2073236"/>
                <a:gd name="connsiteX16" fmla="*/ 2034435 w 2067303"/>
                <a:gd name="connsiteY16" fmla="*/ 2063962 h 2073236"/>
                <a:gd name="connsiteX17" fmla="*/ 2067303 w 2067303"/>
                <a:gd name="connsiteY17" fmla="*/ 2073236 h 2073236"/>
                <a:gd name="connsiteX18" fmla="*/ 1860466 w 2067303"/>
                <a:gd name="connsiteY18" fmla="*/ 2062792 h 2073236"/>
                <a:gd name="connsiteX19" fmla="*/ 0 w 2067303"/>
                <a:gd name="connsiteY19" fmla="*/ 1139 h 2073236"/>
                <a:gd name="connsiteX20" fmla="*/ 58 w 2067303"/>
                <a:gd name="connsiteY20" fmla="*/ 0 h 2073236"/>
                <a:gd name="connsiteX0" fmla="*/ 58 w 2067303"/>
                <a:gd name="connsiteY0" fmla="*/ 5671 h 2078907"/>
                <a:gd name="connsiteX1" fmla="*/ 282 w 2067303"/>
                <a:gd name="connsiteY1" fmla="*/ 5671 h 2078907"/>
                <a:gd name="connsiteX2" fmla="*/ 1 w 2067303"/>
                <a:gd name="connsiteY2" fmla="*/ 6809 h 2078907"/>
                <a:gd name="connsiteX3" fmla="*/ 48157 w 2067303"/>
                <a:gd name="connsiteY3" fmla="*/ 8628 h 2078907"/>
                <a:gd name="connsiteX4" fmla="*/ 221988 w 2067303"/>
                <a:gd name="connsiteY4" fmla="*/ 118166 h 2078907"/>
                <a:gd name="connsiteX5" fmla="*/ 372007 w 2067303"/>
                <a:gd name="connsiteY5" fmla="*/ 170553 h 2078907"/>
                <a:gd name="connsiteX6" fmla="*/ 762532 w 2067303"/>
                <a:gd name="connsiteY6" fmla="*/ 256279 h 2078907"/>
                <a:gd name="connsiteX7" fmla="*/ 1148294 w 2067303"/>
                <a:gd name="connsiteY7" fmla="*/ 315810 h 2078907"/>
                <a:gd name="connsiteX8" fmla="*/ 1657882 w 2067303"/>
                <a:gd name="connsiteY8" fmla="*/ 334860 h 2078907"/>
                <a:gd name="connsiteX9" fmla="*/ 1767420 w 2067303"/>
                <a:gd name="connsiteY9" fmla="*/ 311047 h 2078907"/>
                <a:gd name="connsiteX10" fmla="*/ 1760276 w 2067303"/>
                <a:gd name="connsiteY10" fmla="*/ 892072 h 2078907"/>
                <a:gd name="connsiteX11" fmla="*/ 1838857 w 2067303"/>
                <a:gd name="connsiteY11" fmla="*/ 1327841 h 2078907"/>
                <a:gd name="connsiteX12" fmla="*/ 1876595 w 2067303"/>
                <a:gd name="connsiteY12" fmla="*/ 1656958 h 2078907"/>
                <a:gd name="connsiteX13" fmla="*/ 1934106 w 2067303"/>
                <a:gd name="connsiteY13" fmla="*/ 1861241 h 2078907"/>
                <a:gd name="connsiteX14" fmla="*/ 1995573 w 2067303"/>
                <a:gd name="connsiteY14" fmla="*/ 2001991 h 2078907"/>
                <a:gd name="connsiteX15" fmla="*/ 2034435 w 2067303"/>
                <a:gd name="connsiteY15" fmla="*/ 2069633 h 2078907"/>
                <a:gd name="connsiteX16" fmla="*/ 2067303 w 2067303"/>
                <a:gd name="connsiteY16" fmla="*/ 2078907 h 2078907"/>
                <a:gd name="connsiteX17" fmla="*/ 1860466 w 2067303"/>
                <a:gd name="connsiteY17" fmla="*/ 2068463 h 2078907"/>
                <a:gd name="connsiteX18" fmla="*/ 0 w 2067303"/>
                <a:gd name="connsiteY18" fmla="*/ 6810 h 2078907"/>
                <a:gd name="connsiteX19" fmla="*/ 58 w 2067303"/>
                <a:gd name="connsiteY19" fmla="*/ 5671 h 2078907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21988 w 2067303"/>
                <a:gd name="connsiteY4" fmla="*/ 112495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72007 w 2067303"/>
                <a:gd name="connsiteY5" fmla="*/ 164882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1995573 w 2067303"/>
                <a:gd name="connsiteY14" fmla="*/ 1996320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4435 w 2067303"/>
                <a:gd name="connsiteY15" fmla="*/ 2063962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  <a:gd name="connsiteX0" fmla="*/ 58 w 2067303"/>
                <a:gd name="connsiteY0" fmla="*/ 0 h 2073236"/>
                <a:gd name="connsiteX1" fmla="*/ 282 w 2067303"/>
                <a:gd name="connsiteY1" fmla="*/ 0 h 2073236"/>
                <a:gd name="connsiteX2" fmla="*/ 1 w 2067303"/>
                <a:gd name="connsiteY2" fmla="*/ 1138 h 2073236"/>
                <a:gd name="connsiteX3" fmla="*/ 48157 w 2067303"/>
                <a:gd name="connsiteY3" fmla="*/ 43439 h 2073236"/>
                <a:gd name="connsiteX4" fmla="*/ 233894 w 2067303"/>
                <a:gd name="connsiteY4" fmla="*/ 148213 h 2073236"/>
                <a:gd name="connsiteX5" fmla="*/ 393439 w 2067303"/>
                <a:gd name="connsiteY5" fmla="*/ 193457 h 2073236"/>
                <a:gd name="connsiteX6" fmla="*/ 762532 w 2067303"/>
                <a:gd name="connsiteY6" fmla="*/ 250608 h 2073236"/>
                <a:gd name="connsiteX7" fmla="*/ 1148294 w 2067303"/>
                <a:gd name="connsiteY7" fmla="*/ 310139 h 2073236"/>
                <a:gd name="connsiteX8" fmla="*/ 1657882 w 2067303"/>
                <a:gd name="connsiteY8" fmla="*/ 329189 h 2073236"/>
                <a:gd name="connsiteX9" fmla="*/ 1767420 w 2067303"/>
                <a:gd name="connsiteY9" fmla="*/ 305376 h 2073236"/>
                <a:gd name="connsiteX10" fmla="*/ 1760276 w 2067303"/>
                <a:gd name="connsiteY10" fmla="*/ 886401 h 2073236"/>
                <a:gd name="connsiteX11" fmla="*/ 1838857 w 2067303"/>
                <a:gd name="connsiteY11" fmla="*/ 1322170 h 2073236"/>
                <a:gd name="connsiteX12" fmla="*/ 1876595 w 2067303"/>
                <a:gd name="connsiteY12" fmla="*/ 1651287 h 2073236"/>
                <a:gd name="connsiteX13" fmla="*/ 1934106 w 2067303"/>
                <a:gd name="connsiteY13" fmla="*/ 1855570 h 2073236"/>
                <a:gd name="connsiteX14" fmla="*/ 2007480 w 2067303"/>
                <a:gd name="connsiteY14" fmla="*/ 1986795 h 2073236"/>
                <a:gd name="connsiteX15" fmla="*/ 2039198 w 2067303"/>
                <a:gd name="connsiteY15" fmla="*/ 2042530 h 2073236"/>
                <a:gd name="connsiteX16" fmla="*/ 2067303 w 2067303"/>
                <a:gd name="connsiteY16" fmla="*/ 2073236 h 2073236"/>
                <a:gd name="connsiteX17" fmla="*/ 1860466 w 2067303"/>
                <a:gd name="connsiteY17" fmla="*/ 2062792 h 2073236"/>
                <a:gd name="connsiteX18" fmla="*/ 0 w 2067303"/>
                <a:gd name="connsiteY18" fmla="*/ 1139 h 2073236"/>
                <a:gd name="connsiteX19" fmla="*/ 58 w 2067303"/>
                <a:gd name="connsiteY19" fmla="*/ 0 h 207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67303" h="2073236">
                  <a:moveTo>
                    <a:pt x="58" y="0"/>
                  </a:moveTo>
                  <a:lnTo>
                    <a:pt x="282" y="0"/>
                  </a:lnTo>
                  <a:cubicBezTo>
                    <a:pt x="188" y="379"/>
                    <a:pt x="95" y="759"/>
                    <a:pt x="1" y="1138"/>
                  </a:cubicBezTo>
                  <a:cubicBezTo>
                    <a:pt x="7980" y="1631"/>
                    <a:pt x="11159" y="24880"/>
                    <a:pt x="48157" y="43439"/>
                  </a:cubicBezTo>
                  <a:lnTo>
                    <a:pt x="233894" y="148213"/>
                  </a:lnTo>
                  <a:lnTo>
                    <a:pt x="393439" y="193457"/>
                  </a:lnTo>
                  <a:lnTo>
                    <a:pt x="762532" y="250608"/>
                  </a:lnTo>
                  <a:lnTo>
                    <a:pt x="1148294" y="310139"/>
                  </a:lnTo>
                  <a:lnTo>
                    <a:pt x="1657882" y="329189"/>
                  </a:lnTo>
                  <a:lnTo>
                    <a:pt x="1767420" y="305376"/>
                  </a:lnTo>
                  <a:cubicBezTo>
                    <a:pt x="1765039" y="499051"/>
                    <a:pt x="1762657" y="692726"/>
                    <a:pt x="1760276" y="886401"/>
                  </a:cubicBezTo>
                  <a:lnTo>
                    <a:pt x="1838857" y="1322170"/>
                  </a:lnTo>
                  <a:lnTo>
                    <a:pt x="1876595" y="1651287"/>
                  </a:lnTo>
                  <a:lnTo>
                    <a:pt x="1934106" y="1855570"/>
                  </a:lnTo>
                  <a:lnTo>
                    <a:pt x="2007480" y="1986795"/>
                  </a:lnTo>
                  <a:lnTo>
                    <a:pt x="2039198" y="2042530"/>
                  </a:lnTo>
                  <a:lnTo>
                    <a:pt x="2067303" y="2073236"/>
                  </a:lnTo>
                  <a:lnTo>
                    <a:pt x="1860466" y="2062792"/>
                  </a:lnTo>
                  <a:cubicBezTo>
                    <a:pt x="815471" y="1956667"/>
                    <a:pt x="0" y="1074134"/>
                    <a:pt x="0" y="1139"/>
                  </a:cubicBezTo>
                  <a:cubicBezTo>
                    <a:pt x="19" y="759"/>
                    <a:pt x="39" y="380"/>
                    <a:pt x="5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4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63DAFA2-0490-60D4-B18B-4AEF92DB59D5}"/>
                </a:ext>
              </a:extLst>
            </p:cNvPr>
            <p:cNvSpPr/>
            <p:nvPr/>
          </p:nvSpPr>
          <p:spPr>
            <a:xfrm>
              <a:off x="3597535" y="3687357"/>
              <a:ext cx="2436659" cy="735138"/>
            </a:xfrm>
            <a:custGeom>
              <a:avLst/>
              <a:gdLst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49862 w 2437120"/>
                <a:gd name="connsiteY9" fmla="*/ 693324 h 735138"/>
                <a:gd name="connsiteX10" fmla="*/ 1708048 w 2437120"/>
                <a:gd name="connsiteY10" fmla="*/ 735138 h 735138"/>
                <a:gd name="connsiteX11" fmla="*/ 1654701 w 2437120"/>
                <a:gd name="connsiteY11" fmla="*/ 734176 h 735138"/>
                <a:gd name="connsiteX12" fmla="*/ 0 w 2437120"/>
                <a:gd name="connsiteY12" fmla="*/ 370855 h 735138"/>
                <a:gd name="connsiteX13" fmla="*/ 2072352 w 2437120"/>
                <a:gd name="connsiteY13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25365 w 2437120"/>
                <a:gd name="connsiteY8" fmla="*/ 713193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174615 w 2437120"/>
                <a:gd name="connsiteY7" fmla="*/ 484593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40965 w 2437120"/>
                <a:gd name="connsiteY5" fmla="*/ 102220 h 735138"/>
                <a:gd name="connsiteX6" fmla="*/ 2396865 w 2437120"/>
                <a:gd name="connsiteY6" fmla="*/ 154393 h 735138"/>
                <a:gd name="connsiteX7" fmla="*/ 2067459 w 2437120"/>
                <a:gd name="connsiteY7" fmla="*/ 436968 h 735138"/>
                <a:gd name="connsiteX8" fmla="*/ 1808696 w 2437120"/>
                <a:gd name="connsiteY8" fmla="*/ 691761 h 735138"/>
                <a:gd name="connsiteX9" fmla="*/ 1708048 w 2437120"/>
                <a:gd name="connsiteY9" fmla="*/ 735138 h 735138"/>
                <a:gd name="connsiteX10" fmla="*/ 1654701 w 2437120"/>
                <a:gd name="connsiteY10" fmla="*/ 734176 h 735138"/>
                <a:gd name="connsiteX11" fmla="*/ 0 w 2437120"/>
                <a:gd name="connsiteY11" fmla="*/ 370855 h 735138"/>
                <a:gd name="connsiteX12" fmla="*/ 2072352 w 2437120"/>
                <a:gd name="connsiteY12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96865 w 2437120"/>
                <a:gd name="connsiteY5" fmla="*/ 154393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808696 w 2437120"/>
                <a:gd name="connsiteY7" fmla="*/ 691761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  <a:gd name="connsiteX0" fmla="*/ 2072352 w 2437120"/>
                <a:gd name="connsiteY0" fmla="*/ 0 h 735138"/>
                <a:gd name="connsiteX1" fmla="*/ 2436614 w 2437120"/>
                <a:gd name="connsiteY1" fmla="*/ 6571 h 735138"/>
                <a:gd name="connsiteX2" fmla="*/ 2437120 w 2437120"/>
                <a:gd name="connsiteY2" fmla="*/ 34654 h 735138"/>
                <a:gd name="connsiteX3" fmla="*/ 2437119 w 2437120"/>
                <a:gd name="connsiteY3" fmla="*/ 34655 h 735138"/>
                <a:gd name="connsiteX4" fmla="*/ 2436612 w 2437120"/>
                <a:gd name="connsiteY4" fmla="*/ 6572 h 735138"/>
                <a:gd name="connsiteX5" fmla="*/ 2356384 w 2437120"/>
                <a:gd name="connsiteY5" fmla="*/ 152011 h 735138"/>
                <a:gd name="connsiteX6" fmla="*/ 2067459 w 2437120"/>
                <a:gd name="connsiteY6" fmla="*/ 436968 h 735138"/>
                <a:gd name="connsiteX7" fmla="*/ 1799171 w 2437120"/>
                <a:gd name="connsiteY7" fmla="*/ 682236 h 735138"/>
                <a:gd name="connsiteX8" fmla="*/ 1708048 w 2437120"/>
                <a:gd name="connsiteY8" fmla="*/ 735138 h 735138"/>
                <a:gd name="connsiteX9" fmla="*/ 1654701 w 2437120"/>
                <a:gd name="connsiteY9" fmla="*/ 734176 h 735138"/>
                <a:gd name="connsiteX10" fmla="*/ 0 w 2437120"/>
                <a:gd name="connsiteY10" fmla="*/ 370855 h 735138"/>
                <a:gd name="connsiteX11" fmla="*/ 2072352 w 2437120"/>
                <a:gd name="connsiteY11" fmla="*/ 0 h 73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7120" h="735138">
                  <a:moveTo>
                    <a:pt x="2072352" y="0"/>
                  </a:moveTo>
                  <a:lnTo>
                    <a:pt x="2436614" y="6571"/>
                  </a:lnTo>
                  <a:cubicBezTo>
                    <a:pt x="2436783" y="15932"/>
                    <a:pt x="2436951" y="25293"/>
                    <a:pt x="2437120" y="34654"/>
                  </a:cubicBezTo>
                  <a:lnTo>
                    <a:pt x="2437119" y="34655"/>
                  </a:lnTo>
                  <a:lnTo>
                    <a:pt x="2436612" y="6572"/>
                  </a:lnTo>
                  <a:lnTo>
                    <a:pt x="2356384" y="152011"/>
                  </a:lnTo>
                  <a:lnTo>
                    <a:pt x="2067459" y="436968"/>
                  </a:lnTo>
                  <a:lnTo>
                    <a:pt x="1799171" y="682236"/>
                  </a:lnTo>
                  <a:lnTo>
                    <a:pt x="1708048" y="735138"/>
                  </a:lnTo>
                  <a:lnTo>
                    <a:pt x="1654701" y="734176"/>
                  </a:lnTo>
                  <a:cubicBezTo>
                    <a:pt x="710365" y="699595"/>
                    <a:pt x="0" y="550071"/>
                    <a:pt x="0" y="370855"/>
                  </a:cubicBezTo>
                  <a:cubicBezTo>
                    <a:pt x="0" y="166037"/>
                    <a:pt x="927824" y="0"/>
                    <a:pt x="2072352" y="0"/>
                  </a:cubicBezTo>
                  <a:close/>
                </a:path>
              </a:pathLst>
            </a:custGeom>
            <a:solidFill>
              <a:srgbClr val="583F0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F53C9C8-B213-5C9B-9C56-25D8425EAB3E}"/>
                </a:ext>
              </a:extLst>
            </p:cNvPr>
            <p:cNvSpPr/>
            <p:nvPr/>
          </p:nvSpPr>
          <p:spPr>
            <a:xfrm>
              <a:off x="5305055" y="3693929"/>
              <a:ext cx="735159" cy="2436382"/>
            </a:xfrm>
            <a:custGeom>
              <a:avLst/>
              <a:gdLst>
                <a:gd name="connsiteX0" fmla="*/ 728566 w 735159"/>
                <a:gd name="connsiteY0" fmla="*/ 0 h 2437807"/>
                <a:gd name="connsiteX1" fmla="*/ 728567 w 735159"/>
                <a:gd name="connsiteY1" fmla="*/ 0 h 2437807"/>
                <a:gd name="connsiteX2" fmla="*/ 735159 w 735159"/>
                <a:gd name="connsiteY2" fmla="*/ 365455 h 2437807"/>
                <a:gd name="connsiteX3" fmla="*/ 728609 w 735159"/>
                <a:gd name="connsiteY3" fmla="*/ 728567 h 2437807"/>
                <a:gd name="connsiteX4" fmla="*/ 727625 w 735159"/>
                <a:gd name="connsiteY4" fmla="*/ 783106 h 2437807"/>
                <a:gd name="connsiteX5" fmla="*/ 364304 w 735159"/>
                <a:gd name="connsiteY5" fmla="*/ 2437807 h 2437807"/>
                <a:gd name="connsiteX6" fmla="*/ 984 w 735159"/>
                <a:gd name="connsiteY6" fmla="*/ 783106 h 2437807"/>
                <a:gd name="connsiteX7" fmla="*/ 0 w 735159"/>
                <a:gd name="connsiteY7" fmla="*/ 728567 h 2437807"/>
                <a:gd name="connsiteX8" fmla="*/ 728564 w 735159"/>
                <a:gd name="connsiteY8" fmla="*/ 1 h 2437807"/>
                <a:gd name="connsiteX9" fmla="*/ 729071 w 735159"/>
                <a:gd name="connsiteY9" fmla="*/ 28084 h 2437807"/>
                <a:gd name="connsiteX10" fmla="*/ 729072 w 735159"/>
                <a:gd name="connsiteY10" fmla="*/ 28083 h 243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59" h="2437807">
                  <a:moveTo>
                    <a:pt x="728566" y="0"/>
                  </a:moveTo>
                  <a:lnTo>
                    <a:pt x="728567" y="0"/>
                  </a:lnTo>
                  <a:lnTo>
                    <a:pt x="735159" y="365455"/>
                  </a:lnTo>
                  <a:lnTo>
                    <a:pt x="728609" y="728567"/>
                  </a:lnTo>
                  <a:lnTo>
                    <a:pt x="727625" y="783106"/>
                  </a:lnTo>
                  <a:cubicBezTo>
                    <a:pt x="693044" y="1727442"/>
                    <a:pt x="543520" y="2437807"/>
                    <a:pt x="364304" y="2437807"/>
                  </a:cubicBezTo>
                  <a:cubicBezTo>
                    <a:pt x="185089" y="2437807"/>
                    <a:pt x="35564" y="1727442"/>
                    <a:pt x="984" y="783106"/>
                  </a:cubicBezTo>
                  <a:lnTo>
                    <a:pt x="0" y="728567"/>
                  </a:lnTo>
                  <a:lnTo>
                    <a:pt x="728564" y="1"/>
                  </a:lnTo>
                  <a:lnTo>
                    <a:pt x="729071" y="28084"/>
                  </a:lnTo>
                  <a:lnTo>
                    <a:pt x="729072" y="2808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99EF96-A758-D695-6C9A-83EC4DF3727E}"/>
                </a:ext>
              </a:extLst>
            </p:cNvPr>
            <p:cNvSpPr/>
            <p:nvPr/>
          </p:nvSpPr>
          <p:spPr>
            <a:xfrm>
              <a:off x="6157810" y="4057076"/>
              <a:ext cx="2436655" cy="2074659"/>
            </a:xfrm>
            <a:custGeom>
              <a:avLst/>
              <a:gdLst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80023 w 2436655"/>
                <a:gd name="connsiteY13" fmla="*/ 366864 h 2074659"/>
                <a:gd name="connsiteX14" fmla="*/ 71538 w 2436655"/>
                <a:gd name="connsiteY14" fmla="*/ 318074 h 2074659"/>
                <a:gd name="connsiteX15" fmla="*/ 1024038 w 2436655"/>
                <a:gd name="connsiteY15" fmla="*/ 222824 h 2074659"/>
                <a:gd name="connsiteX16" fmla="*/ 2205138 w 2436655"/>
                <a:gd name="connsiteY16" fmla="*/ 13274 h 2074659"/>
                <a:gd name="connsiteX17" fmla="*/ 2325788 w 2436655"/>
                <a:gd name="connsiteY17" fmla="*/ 6924 h 2074659"/>
                <a:gd name="connsiteX18" fmla="*/ 2344363 w 2436655"/>
                <a:gd name="connsiteY18" fmla="*/ 110413 h 2074659"/>
                <a:gd name="connsiteX19" fmla="*/ 2350910 w 2436655"/>
                <a:gd name="connsiteY19" fmla="*/ 107052 h 2074659"/>
                <a:gd name="connsiteX20" fmla="*/ 2425956 w 2436655"/>
                <a:gd name="connsiteY20" fmla="*/ 39055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205138 w 2436655"/>
                <a:gd name="connsiteY15" fmla="*/ 13274 h 2074659"/>
                <a:gd name="connsiteX16" fmla="*/ 2325788 w 2436655"/>
                <a:gd name="connsiteY16" fmla="*/ 6924 h 2074659"/>
                <a:gd name="connsiteX17" fmla="*/ 2344363 w 2436655"/>
                <a:gd name="connsiteY17" fmla="*/ 110413 h 2074659"/>
                <a:gd name="connsiteX18" fmla="*/ 2350910 w 2436655"/>
                <a:gd name="connsiteY18" fmla="*/ 107052 h 2074659"/>
                <a:gd name="connsiteX19" fmla="*/ 2425956 w 2436655"/>
                <a:gd name="connsiteY19" fmla="*/ 39055 h 2074659"/>
                <a:gd name="connsiteX20" fmla="*/ 2436605 w 2436655"/>
                <a:gd name="connsiteY20" fmla="*/ 1316 h 2074659"/>
                <a:gd name="connsiteX21" fmla="*/ 2436335 w 2436655"/>
                <a:gd name="connsiteY21" fmla="*/ 0 h 2074659"/>
                <a:gd name="connsiteX22" fmla="*/ 2436539 w 2436655"/>
                <a:gd name="connsiteY22" fmla="*/ 0 h 2074659"/>
                <a:gd name="connsiteX23" fmla="*/ 2436583 w 2436655"/>
                <a:gd name="connsiteY23" fmla="*/ 879 h 2074659"/>
                <a:gd name="connsiteX24" fmla="*/ 2436335 w 2436655"/>
                <a:gd name="connsiteY24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25788 w 2436655"/>
                <a:gd name="connsiteY15" fmla="*/ 6924 h 2074659"/>
                <a:gd name="connsiteX16" fmla="*/ 2344363 w 2436655"/>
                <a:gd name="connsiteY16" fmla="*/ 110413 h 2074659"/>
                <a:gd name="connsiteX17" fmla="*/ 2350910 w 2436655"/>
                <a:gd name="connsiteY17" fmla="*/ 107052 h 2074659"/>
                <a:gd name="connsiteX18" fmla="*/ 2425956 w 2436655"/>
                <a:gd name="connsiteY18" fmla="*/ 39055 h 2074659"/>
                <a:gd name="connsiteX19" fmla="*/ 2436605 w 2436655"/>
                <a:gd name="connsiteY19" fmla="*/ 1316 h 2074659"/>
                <a:gd name="connsiteX20" fmla="*/ 2436335 w 2436655"/>
                <a:gd name="connsiteY20" fmla="*/ 0 h 2074659"/>
                <a:gd name="connsiteX21" fmla="*/ 2436539 w 2436655"/>
                <a:gd name="connsiteY21" fmla="*/ 0 h 2074659"/>
                <a:gd name="connsiteX22" fmla="*/ 2436583 w 2436655"/>
                <a:gd name="connsiteY22" fmla="*/ 879 h 2074659"/>
                <a:gd name="connsiteX23" fmla="*/ 2436335 w 2436655"/>
                <a:gd name="connsiteY23" fmla="*/ 0 h 2074659"/>
                <a:gd name="connsiteX0" fmla="*/ 122 w 2436655"/>
                <a:gd name="connsiteY0" fmla="*/ 395319 h 2074659"/>
                <a:gd name="connsiteX1" fmla="*/ 343 w 2436655"/>
                <a:gd name="connsiteY1" fmla="*/ 399754 h 2074659"/>
                <a:gd name="connsiteX2" fmla="*/ 342 w 2436655"/>
                <a:gd name="connsiteY2" fmla="*/ 399754 h 2074659"/>
                <a:gd name="connsiteX3" fmla="*/ 122 w 2436655"/>
                <a:gd name="connsiteY3" fmla="*/ 395319 h 2074659"/>
                <a:gd name="connsiteX4" fmla="*/ 2436605 w 2436655"/>
                <a:gd name="connsiteY4" fmla="*/ 1316 h 2074659"/>
                <a:gd name="connsiteX5" fmla="*/ 2436655 w 2436655"/>
                <a:gd name="connsiteY5" fmla="*/ 2307 h 2074659"/>
                <a:gd name="connsiteX6" fmla="*/ 364303 w 2436655"/>
                <a:gd name="connsiteY6" fmla="*/ 2074659 h 2074659"/>
                <a:gd name="connsiteX7" fmla="*/ 359255 w 2436655"/>
                <a:gd name="connsiteY7" fmla="*/ 2073235 h 2074659"/>
                <a:gd name="connsiteX8" fmla="*/ 326387 w 2436655"/>
                <a:gd name="connsiteY8" fmla="*/ 2063961 h 2074659"/>
                <a:gd name="connsiteX9" fmla="*/ 16149 w 2436655"/>
                <a:gd name="connsiteY9" fmla="*/ 717827 h 2074659"/>
                <a:gd name="connsiteX10" fmla="*/ 343 w 2436655"/>
                <a:gd name="connsiteY10" fmla="*/ 399754 h 2074659"/>
                <a:gd name="connsiteX11" fmla="*/ 619 w 2436655"/>
                <a:gd name="connsiteY11" fmla="*/ 399745 h 2074659"/>
                <a:gd name="connsiteX12" fmla="*/ 0 w 2436655"/>
                <a:gd name="connsiteY12" fmla="*/ 365420 h 2074659"/>
                <a:gd name="connsiteX13" fmla="*/ 71538 w 2436655"/>
                <a:gd name="connsiteY13" fmla="*/ 318074 h 2074659"/>
                <a:gd name="connsiteX14" fmla="*/ 1024038 w 2436655"/>
                <a:gd name="connsiteY14" fmla="*/ 222824 h 2074659"/>
                <a:gd name="connsiteX15" fmla="*/ 2344363 w 2436655"/>
                <a:gd name="connsiteY15" fmla="*/ 110413 h 2074659"/>
                <a:gd name="connsiteX16" fmla="*/ 2350910 w 2436655"/>
                <a:gd name="connsiteY16" fmla="*/ 107052 h 2074659"/>
                <a:gd name="connsiteX17" fmla="*/ 2425956 w 2436655"/>
                <a:gd name="connsiteY17" fmla="*/ 39055 h 2074659"/>
                <a:gd name="connsiteX18" fmla="*/ 2436605 w 2436655"/>
                <a:gd name="connsiteY18" fmla="*/ 1316 h 2074659"/>
                <a:gd name="connsiteX19" fmla="*/ 2436335 w 2436655"/>
                <a:gd name="connsiteY19" fmla="*/ 0 h 2074659"/>
                <a:gd name="connsiteX20" fmla="*/ 2436539 w 2436655"/>
                <a:gd name="connsiteY20" fmla="*/ 0 h 2074659"/>
                <a:gd name="connsiteX21" fmla="*/ 2436583 w 2436655"/>
                <a:gd name="connsiteY21" fmla="*/ 879 h 2074659"/>
                <a:gd name="connsiteX22" fmla="*/ 2436335 w 2436655"/>
                <a:gd name="connsiteY22" fmla="*/ 0 h 207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36655" h="2074659">
                  <a:moveTo>
                    <a:pt x="122" y="395319"/>
                  </a:moveTo>
                  <a:lnTo>
                    <a:pt x="343" y="399754"/>
                  </a:lnTo>
                  <a:lnTo>
                    <a:pt x="342" y="399754"/>
                  </a:lnTo>
                  <a:cubicBezTo>
                    <a:pt x="269" y="398276"/>
                    <a:pt x="195" y="396797"/>
                    <a:pt x="122" y="395319"/>
                  </a:cubicBezTo>
                  <a:close/>
                  <a:moveTo>
                    <a:pt x="2436605" y="1316"/>
                  </a:moveTo>
                  <a:cubicBezTo>
                    <a:pt x="2436622" y="1646"/>
                    <a:pt x="2436638" y="1977"/>
                    <a:pt x="2436655" y="2307"/>
                  </a:cubicBezTo>
                  <a:cubicBezTo>
                    <a:pt x="2436655" y="1146835"/>
                    <a:pt x="1508831" y="2074659"/>
                    <a:pt x="364303" y="2074659"/>
                  </a:cubicBezTo>
                  <a:lnTo>
                    <a:pt x="359255" y="2073235"/>
                  </a:lnTo>
                  <a:lnTo>
                    <a:pt x="326387" y="2063961"/>
                  </a:lnTo>
                  <a:cubicBezTo>
                    <a:pt x="183211" y="1982710"/>
                    <a:pt x="64112" y="1446341"/>
                    <a:pt x="16149" y="717827"/>
                  </a:cubicBezTo>
                  <a:lnTo>
                    <a:pt x="343" y="399754"/>
                  </a:lnTo>
                  <a:lnTo>
                    <a:pt x="619" y="399745"/>
                  </a:lnTo>
                  <a:cubicBezTo>
                    <a:pt x="413" y="388303"/>
                    <a:pt x="206" y="376862"/>
                    <a:pt x="0" y="365420"/>
                  </a:cubicBezTo>
                  <a:lnTo>
                    <a:pt x="71538" y="318074"/>
                  </a:lnTo>
                  <a:lnTo>
                    <a:pt x="1024038" y="222824"/>
                  </a:lnTo>
                  <a:lnTo>
                    <a:pt x="2344363" y="110413"/>
                  </a:lnTo>
                  <a:lnTo>
                    <a:pt x="2350910" y="107052"/>
                  </a:lnTo>
                  <a:cubicBezTo>
                    <a:pt x="2387293" y="85165"/>
                    <a:pt x="2412690" y="62431"/>
                    <a:pt x="2425956" y="39055"/>
                  </a:cubicBezTo>
                  <a:lnTo>
                    <a:pt x="2436605" y="1316"/>
                  </a:lnTo>
                  <a:close/>
                  <a:moveTo>
                    <a:pt x="2436335" y="0"/>
                  </a:moveTo>
                  <a:lnTo>
                    <a:pt x="2436539" y="0"/>
                  </a:lnTo>
                  <a:cubicBezTo>
                    <a:pt x="2436554" y="293"/>
                    <a:pt x="2436568" y="586"/>
                    <a:pt x="2436583" y="879"/>
                  </a:cubicBezTo>
                  <a:cubicBezTo>
                    <a:pt x="2436500" y="586"/>
                    <a:pt x="2436418" y="293"/>
                    <a:pt x="243633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5611EF2-1AD2-274B-AA72-F3E78D8912BC}"/>
                </a:ext>
              </a:extLst>
            </p:cNvPr>
            <p:cNvSpPr/>
            <p:nvPr/>
          </p:nvSpPr>
          <p:spPr>
            <a:xfrm rot="16200000">
              <a:off x="7008566" y="2843169"/>
              <a:ext cx="735139" cy="2436659"/>
            </a:xfrm>
            <a:custGeom>
              <a:avLst/>
              <a:gdLst>
                <a:gd name="connsiteX0" fmla="*/ 735138 w 735139"/>
                <a:gd name="connsiteY0" fmla="*/ 728569 h 2436659"/>
                <a:gd name="connsiteX1" fmla="*/ 734176 w 735139"/>
                <a:gd name="connsiteY1" fmla="*/ 781958 h 2436659"/>
                <a:gd name="connsiteX2" fmla="*/ 370855 w 735139"/>
                <a:gd name="connsiteY2" fmla="*/ 2436659 h 2436659"/>
                <a:gd name="connsiteX3" fmla="*/ 7535 w 735139"/>
                <a:gd name="connsiteY3" fmla="*/ 781958 h 2436659"/>
                <a:gd name="connsiteX4" fmla="*/ 6572 w 735139"/>
                <a:gd name="connsiteY4" fmla="*/ 728611 h 2436659"/>
                <a:gd name="connsiteX5" fmla="*/ 369684 w 735139"/>
                <a:gd name="connsiteY5" fmla="*/ 735162 h 2436659"/>
                <a:gd name="connsiteX6" fmla="*/ 735139 w 735139"/>
                <a:gd name="connsiteY6" fmla="*/ 728567 h 2436659"/>
                <a:gd name="connsiteX7" fmla="*/ 369685 w 735139"/>
                <a:gd name="connsiteY7" fmla="*/ 735161 h 2436659"/>
                <a:gd name="connsiteX8" fmla="*/ 6571 w 735139"/>
                <a:gd name="connsiteY8" fmla="*/ 728610 h 2436659"/>
                <a:gd name="connsiteX9" fmla="*/ 0 w 735139"/>
                <a:gd name="connsiteY9" fmla="*/ 364304 h 2436659"/>
                <a:gd name="connsiteX10" fmla="*/ 6572 w 735139"/>
                <a:gd name="connsiteY10" fmla="*/ 0 h 243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139" h="2436659">
                  <a:moveTo>
                    <a:pt x="735138" y="728569"/>
                  </a:moveTo>
                  <a:cubicBezTo>
                    <a:pt x="734817" y="746365"/>
                    <a:pt x="734497" y="764162"/>
                    <a:pt x="734176" y="781958"/>
                  </a:cubicBezTo>
                  <a:cubicBezTo>
                    <a:pt x="699595" y="1726294"/>
                    <a:pt x="550071" y="2436659"/>
                    <a:pt x="370855" y="2436659"/>
                  </a:cubicBezTo>
                  <a:cubicBezTo>
                    <a:pt x="191639" y="2436659"/>
                    <a:pt x="42115" y="1726294"/>
                    <a:pt x="7535" y="781958"/>
                  </a:cubicBezTo>
                  <a:lnTo>
                    <a:pt x="6572" y="728611"/>
                  </a:lnTo>
                  <a:lnTo>
                    <a:pt x="369684" y="735162"/>
                  </a:lnTo>
                  <a:close/>
                  <a:moveTo>
                    <a:pt x="735139" y="728567"/>
                  </a:moveTo>
                  <a:lnTo>
                    <a:pt x="369685" y="735161"/>
                  </a:lnTo>
                  <a:lnTo>
                    <a:pt x="6571" y="728610"/>
                  </a:lnTo>
                  <a:lnTo>
                    <a:pt x="0" y="364304"/>
                  </a:lnTo>
                  <a:lnTo>
                    <a:pt x="657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4" name="Graphic 3" descr="Puzzle">
            <a:extLst>
              <a:ext uri="{FF2B5EF4-FFF2-40B4-BE49-F238E27FC236}">
                <a16:creationId xmlns:a16="http://schemas.microsoft.com/office/drawing/2014/main" id="{B890007B-A252-7F8F-5E86-AEA1B64DB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0585" y="4184750"/>
            <a:ext cx="706374" cy="706374"/>
          </a:xfrm>
          <a:prstGeom prst="rect">
            <a:avLst/>
          </a:prstGeom>
        </p:spPr>
      </p:pic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AA089FA6-F89A-B77E-32B7-35FCCBC56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3021" y="4184750"/>
            <a:ext cx="706374" cy="706374"/>
          </a:xfrm>
          <a:prstGeom prst="rect">
            <a:avLst/>
          </a:prstGeom>
        </p:spPr>
      </p:pic>
      <p:pic>
        <p:nvPicPr>
          <p:cNvPr id="6" name="Graphic 5" descr="Rocket">
            <a:extLst>
              <a:ext uri="{FF2B5EF4-FFF2-40B4-BE49-F238E27FC236}">
                <a16:creationId xmlns:a16="http://schemas.microsoft.com/office/drawing/2014/main" id="{A9E70433-BDA9-E1FB-C1A2-C815D669A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3021" y="2406896"/>
            <a:ext cx="706374" cy="706374"/>
          </a:xfrm>
          <a:prstGeom prst="rect">
            <a:avLst/>
          </a:prstGeom>
        </p:spPr>
      </p:pic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D0D19678-3BA8-CC17-B4D5-B6313B2BC4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0585" y="2406896"/>
            <a:ext cx="706374" cy="70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329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Exploded Quarter Globe – Slide Template</vt:lpstr>
      <vt:lpstr>Exploded Quarter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Exploded Quarter Globe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2023-11-21T02:36:02Z</dcterms:modified>
  <cp:category>Charts &amp; Diagrams</cp:category>
</cp:coreProperties>
</file>