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12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Shields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F41A74-9286-4E37-A3B9-FD3B6AA2D242}"/>
              </a:ext>
            </a:extLst>
          </p:cNvPr>
          <p:cNvGrpSpPr/>
          <p:nvPr/>
        </p:nvGrpSpPr>
        <p:grpSpPr>
          <a:xfrm>
            <a:off x="6680638" y="1379906"/>
            <a:ext cx="3118732" cy="2802825"/>
            <a:chOff x="6308284" y="1283516"/>
            <a:chExt cx="3118732" cy="280282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E798130-AFCA-4EA4-9285-A43B91793B13}"/>
                </a:ext>
              </a:extLst>
            </p:cNvPr>
            <p:cNvSpPr/>
            <p:nvPr/>
          </p:nvSpPr>
          <p:spPr>
            <a:xfrm>
              <a:off x="6308284" y="1283516"/>
              <a:ext cx="3118732" cy="280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53" extrusionOk="0">
                  <a:moveTo>
                    <a:pt x="58" y="17867"/>
                  </a:moveTo>
                  <a:lnTo>
                    <a:pt x="3151" y="3902"/>
                  </a:lnTo>
                  <a:cubicBezTo>
                    <a:pt x="3352" y="2981"/>
                    <a:pt x="3859" y="2172"/>
                    <a:pt x="4584" y="1636"/>
                  </a:cubicBezTo>
                  <a:cubicBezTo>
                    <a:pt x="5904" y="658"/>
                    <a:pt x="8429" y="-461"/>
                    <a:pt x="12772" y="197"/>
                  </a:cubicBezTo>
                  <a:cubicBezTo>
                    <a:pt x="18163" y="1015"/>
                    <a:pt x="20391" y="3037"/>
                    <a:pt x="21160" y="3977"/>
                  </a:cubicBezTo>
                  <a:cubicBezTo>
                    <a:pt x="21387" y="4250"/>
                    <a:pt x="21492" y="4617"/>
                    <a:pt x="21448" y="4984"/>
                  </a:cubicBezTo>
                  <a:cubicBezTo>
                    <a:pt x="21230" y="6958"/>
                    <a:pt x="20452" y="14020"/>
                    <a:pt x="20208" y="15384"/>
                  </a:cubicBezTo>
                  <a:cubicBezTo>
                    <a:pt x="19919" y="16973"/>
                    <a:pt x="18984" y="20199"/>
                    <a:pt x="16380" y="20669"/>
                  </a:cubicBezTo>
                  <a:cubicBezTo>
                    <a:pt x="13785" y="21139"/>
                    <a:pt x="10753" y="19503"/>
                    <a:pt x="7791" y="19192"/>
                  </a:cubicBezTo>
                  <a:cubicBezTo>
                    <a:pt x="4829" y="18882"/>
                    <a:pt x="1587" y="19616"/>
                    <a:pt x="827" y="19616"/>
                  </a:cubicBezTo>
                  <a:cubicBezTo>
                    <a:pt x="67" y="19616"/>
                    <a:pt x="-108" y="18591"/>
                    <a:pt x="58" y="17867"/>
                  </a:cubicBez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C6AE719-72D7-49FD-AC39-BC2269FF4384}"/>
                </a:ext>
              </a:extLst>
            </p:cNvPr>
            <p:cNvSpPr/>
            <p:nvPr/>
          </p:nvSpPr>
          <p:spPr>
            <a:xfrm>
              <a:off x="6460684" y="2109015"/>
              <a:ext cx="403997" cy="16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3" extrusionOk="0">
                  <a:moveTo>
                    <a:pt x="20652" y="6"/>
                  </a:moveTo>
                  <a:cubicBezTo>
                    <a:pt x="20043" y="-27"/>
                    <a:pt x="19433" y="72"/>
                    <a:pt x="19298" y="220"/>
                  </a:cubicBezTo>
                  <a:lnTo>
                    <a:pt x="0" y="21243"/>
                  </a:lnTo>
                  <a:cubicBezTo>
                    <a:pt x="0" y="21260"/>
                    <a:pt x="0" y="21276"/>
                    <a:pt x="0" y="21309"/>
                  </a:cubicBezTo>
                  <a:cubicBezTo>
                    <a:pt x="0" y="21441"/>
                    <a:pt x="339" y="21557"/>
                    <a:pt x="880" y="21573"/>
                  </a:cubicBezTo>
                  <a:cubicBezTo>
                    <a:pt x="948" y="21573"/>
                    <a:pt x="1016" y="21573"/>
                    <a:pt x="1151" y="21573"/>
                  </a:cubicBezTo>
                  <a:cubicBezTo>
                    <a:pt x="1692" y="21573"/>
                    <a:pt x="2167" y="21491"/>
                    <a:pt x="2234" y="21359"/>
                  </a:cubicBezTo>
                  <a:lnTo>
                    <a:pt x="21532" y="336"/>
                  </a:lnTo>
                  <a:cubicBezTo>
                    <a:pt x="21532" y="319"/>
                    <a:pt x="21532" y="303"/>
                    <a:pt x="21532" y="270"/>
                  </a:cubicBezTo>
                  <a:cubicBezTo>
                    <a:pt x="21600" y="154"/>
                    <a:pt x="21194" y="39"/>
                    <a:pt x="20652" y="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336B3B5-026E-47C7-AD01-95416326E1EE}"/>
                </a:ext>
              </a:extLst>
            </p:cNvPr>
            <p:cNvSpPr/>
            <p:nvPr/>
          </p:nvSpPr>
          <p:spPr>
            <a:xfrm>
              <a:off x="7463983" y="2820216"/>
              <a:ext cx="226059" cy="8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49" extrusionOk="0">
                  <a:moveTo>
                    <a:pt x="20022" y="13"/>
                  </a:moveTo>
                  <a:cubicBezTo>
                    <a:pt x="18930" y="-51"/>
                    <a:pt x="17838" y="140"/>
                    <a:pt x="17595" y="426"/>
                  </a:cubicBezTo>
                  <a:lnTo>
                    <a:pt x="0" y="20913"/>
                  </a:lnTo>
                  <a:cubicBezTo>
                    <a:pt x="0" y="20945"/>
                    <a:pt x="0" y="20976"/>
                    <a:pt x="0" y="21040"/>
                  </a:cubicBezTo>
                  <a:cubicBezTo>
                    <a:pt x="0" y="21295"/>
                    <a:pt x="607" y="21517"/>
                    <a:pt x="1577" y="21549"/>
                  </a:cubicBezTo>
                  <a:cubicBezTo>
                    <a:pt x="1699" y="21549"/>
                    <a:pt x="1820" y="21549"/>
                    <a:pt x="2063" y="21549"/>
                  </a:cubicBezTo>
                  <a:cubicBezTo>
                    <a:pt x="3033" y="21549"/>
                    <a:pt x="3883" y="21390"/>
                    <a:pt x="4004" y="21135"/>
                  </a:cubicBezTo>
                  <a:lnTo>
                    <a:pt x="21599" y="649"/>
                  </a:lnTo>
                  <a:cubicBezTo>
                    <a:pt x="21599" y="617"/>
                    <a:pt x="21599" y="585"/>
                    <a:pt x="21599" y="522"/>
                  </a:cubicBezTo>
                  <a:cubicBezTo>
                    <a:pt x="21600" y="299"/>
                    <a:pt x="20993" y="76"/>
                    <a:pt x="20022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35B9A7C-A85D-4E12-B18F-66FE043D6821}"/>
                </a:ext>
              </a:extLst>
            </p:cNvPr>
            <p:cNvSpPr/>
            <p:nvPr/>
          </p:nvSpPr>
          <p:spPr>
            <a:xfrm>
              <a:off x="8860983" y="2820215"/>
              <a:ext cx="214630" cy="8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47" extrusionOk="0">
                  <a:moveTo>
                    <a:pt x="19938" y="13"/>
                  </a:moveTo>
                  <a:cubicBezTo>
                    <a:pt x="18788" y="-53"/>
                    <a:pt x="17638" y="144"/>
                    <a:pt x="17382" y="439"/>
                  </a:cubicBezTo>
                  <a:lnTo>
                    <a:pt x="0" y="20891"/>
                  </a:lnTo>
                  <a:cubicBezTo>
                    <a:pt x="0" y="20924"/>
                    <a:pt x="0" y="20957"/>
                    <a:pt x="0" y="21023"/>
                  </a:cubicBezTo>
                  <a:cubicBezTo>
                    <a:pt x="0" y="21285"/>
                    <a:pt x="639" y="21514"/>
                    <a:pt x="1661" y="21547"/>
                  </a:cubicBezTo>
                  <a:cubicBezTo>
                    <a:pt x="1789" y="21547"/>
                    <a:pt x="1917" y="21547"/>
                    <a:pt x="2172" y="21547"/>
                  </a:cubicBezTo>
                  <a:cubicBezTo>
                    <a:pt x="3195" y="21547"/>
                    <a:pt x="4089" y="21383"/>
                    <a:pt x="4217" y="21121"/>
                  </a:cubicBezTo>
                  <a:lnTo>
                    <a:pt x="21599" y="668"/>
                  </a:lnTo>
                  <a:cubicBezTo>
                    <a:pt x="21599" y="635"/>
                    <a:pt x="21599" y="603"/>
                    <a:pt x="21599" y="537"/>
                  </a:cubicBezTo>
                  <a:cubicBezTo>
                    <a:pt x="21600" y="308"/>
                    <a:pt x="20961" y="78"/>
                    <a:pt x="19938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D8AA754-D84C-4623-86E3-A21C94F7CAF2}"/>
                </a:ext>
              </a:extLst>
            </p:cNvPr>
            <p:cNvSpPr/>
            <p:nvPr/>
          </p:nvSpPr>
          <p:spPr>
            <a:xfrm>
              <a:off x="8746684" y="2286816"/>
              <a:ext cx="368300" cy="15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557" y="7"/>
                  </a:moveTo>
                  <a:cubicBezTo>
                    <a:pt x="19887" y="-28"/>
                    <a:pt x="19216" y="77"/>
                    <a:pt x="19067" y="236"/>
                  </a:cubicBezTo>
                  <a:lnTo>
                    <a:pt x="0" y="21203"/>
                  </a:lnTo>
                  <a:cubicBezTo>
                    <a:pt x="0" y="21220"/>
                    <a:pt x="0" y="21238"/>
                    <a:pt x="0" y="21273"/>
                  </a:cubicBezTo>
                  <a:cubicBezTo>
                    <a:pt x="0" y="21414"/>
                    <a:pt x="372" y="21537"/>
                    <a:pt x="968" y="21572"/>
                  </a:cubicBezTo>
                  <a:cubicBezTo>
                    <a:pt x="1043" y="21572"/>
                    <a:pt x="1117" y="21572"/>
                    <a:pt x="1266" y="21572"/>
                  </a:cubicBezTo>
                  <a:cubicBezTo>
                    <a:pt x="1862" y="21572"/>
                    <a:pt x="2383" y="21484"/>
                    <a:pt x="2532" y="21344"/>
                  </a:cubicBezTo>
                  <a:lnTo>
                    <a:pt x="21600" y="359"/>
                  </a:lnTo>
                  <a:cubicBezTo>
                    <a:pt x="21600" y="341"/>
                    <a:pt x="21600" y="324"/>
                    <a:pt x="21600" y="288"/>
                  </a:cubicBezTo>
                  <a:cubicBezTo>
                    <a:pt x="21525" y="165"/>
                    <a:pt x="21153" y="42"/>
                    <a:pt x="20557" y="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2421EC2-8606-4F1E-8914-7ABCE61B5BD2}"/>
                </a:ext>
              </a:extLst>
            </p:cNvPr>
            <p:cNvSpPr/>
            <p:nvPr/>
          </p:nvSpPr>
          <p:spPr>
            <a:xfrm>
              <a:off x="6841684" y="1858385"/>
              <a:ext cx="2186937" cy="39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69" extrusionOk="0">
                  <a:moveTo>
                    <a:pt x="19204" y="11511"/>
                  </a:moveTo>
                  <a:cubicBezTo>
                    <a:pt x="18527" y="9636"/>
                    <a:pt x="15830" y="3298"/>
                    <a:pt x="12330" y="0"/>
                  </a:cubicBezTo>
                  <a:cubicBezTo>
                    <a:pt x="11590" y="3040"/>
                    <a:pt x="10499" y="6014"/>
                    <a:pt x="9207" y="5368"/>
                  </a:cubicBezTo>
                  <a:cubicBezTo>
                    <a:pt x="7664" y="4527"/>
                    <a:pt x="6560" y="2393"/>
                    <a:pt x="5946" y="841"/>
                  </a:cubicBezTo>
                  <a:cubicBezTo>
                    <a:pt x="4403" y="2975"/>
                    <a:pt x="3311" y="5756"/>
                    <a:pt x="2634" y="5626"/>
                  </a:cubicBezTo>
                  <a:cubicBezTo>
                    <a:pt x="2195" y="5562"/>
                    <a:pt x="1831" y="3751"/>
                    <a:pt x="1568" y="1487"/>
                  </a:cubicBezTo>
                  <a:cubicBezTo>
                    <a:pt x="966" y="2910"/>
                    <a:pt x="439" y="4592"/>
                    <a:pt x="0" y="6338"/>
                  </a:cubicBezTo>
                  <a:cubicBezTo>
                    <a:pt x="865" y="7825"/>
                    <a:pt x="2496" y="10671"/>
                    <a:pt x="3412" y="12352"/>
                  </a:cubicBezTo>
                  <a:cubicBezTo>
                    <a:pt x="4704" y="14680"/>
                    <a:pt x="7915" y="21600"/>
                    <a:pt x="9784" y="19466"/>
                  </a:cubicBezTo>
                  <a:cubicBezTo>
                    <a:pt x="11653" y="17332"/>
                    <a:pt x="12268" y="12093"/>
                    <a:pt x="13672" y="13128"/>
                  </a:cubicBezTo>
                  <a:cubicBezTo>
                    <a:pt x="15065" y="14163"/>
                    <a:pt x="15905" y="18172"/>
                    <a:pt x="18176" y="16814"/>
                  </a:cubicBezTo>
                  <a:cubicBezTo>
                    <a:pt x="19518" y="16038"/>
                    <a:pt x="20785" y="14163"/>
                    <a:pt x="21600" y="12740"/>
                  </a:cubicBezTo>
                  <a:cubicBezTo>
                    <a:pt x="21399" y="12158"/>
                    <a:pt x="21211" y="11576"/>
                    <a:pt x="21010" y="11059"/>
                  </a:cubicBezTo>
                  <a:cubicBezTo>
                    <a:pt x="20421" y="12417"/>
                    <a:pt x="19731" y="12999"/>
                    <a:pt x="19204" y="115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D0508B5-E55A-497E-A2FD-CAD8EBD411A6}"/>
                </a:ext>
              </a:extLst>
            </p:cNvPr>
            <p:cNvSpPr/>
            <p:nvPr/>
          </p:nvSpPr>
          <p:spPr>
            <a:xfrm>
              <a:off x="6684421" y="1283516"/>
              <a:ext cx="2742595" cy="10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440" extrusionOk="0">
                  <a:moveTo>
                    <a:pt x="21221" y="10007"/>
                  </a:moveTo>
                  <a:cubicBezTo>
                    <a:pt x="20342" y="7641"/>
                    <a:pt x="17797" y="2578"/>
                    <a:pt x="11638" y="496"/>
                  </a:cubicBezTo>
                  <a:cubicBezTo>
                    <a:pt x="6678" y="-1160"/>
                    <a:pt x="3793" y="1655"/>
                    <a:pt x="2286" y="4116"/>
                  </a:cubicBezTo>
                  <a:cubicBezTo>
                    <a:pt x="1457" y="5464"/>
                    <a:pt x="888" y="7523"/>
                    <a:pt x="649" y="9817"/>
                  </a:cubicBezTo>
                  <a:lnTo>
                    <a:pt x="0" y="16276"/>
                  </a:lnTo>
                  <a:cubicBezTo>
                    <a:pt x="299" y="15306"/>
                    <a:pt x="709" y="14242"/>
                    <a:pt x="1248" y="13272"/>
                  </a:cubicBezTo>
                  <a:cubicBezTo>
                    <a:pt x="1607" y="12633"/>
                    <a:pt x="2016" y="12041"/>
                    <a:pt x="2495" y="11497"/>
                  </a:cubicBezTo>
                  <a:cubicBezTo>
                    <a:pt x="3364" y="10527"/>
                    <a:pt x="4452" y="9817"/>
                    <a:pt x="5819" y="9581"/>
                  </a:cubicBezTo>
                  <a:cubicBezTo>
                    <a:pt x="7656" y="9273"/>
                    <a:pt x="9582" y="9415"/>
                    <a:pt x="11469" y="10101"/>
                  </a:cubicBezTo>
                  <a:cubicBezTo>
                    <a:pt x="13764" y="10929"/>
                    <a:pt x="16000" y="12514"/>
                    <a:pt x="17967" y="14999"/>
                  </a:cubicBezTo>
                  <a:cubicBezTo>
                    <a:pt x="18126" y="15188"/>
                    <a:pt x="18286" y="15401"/>
                    <a:pt x="18436" y="15614"/>
                  </a:cubicBezTo>
                  <a:cubicBezTo>
                    <a:pt x="19434" y="16986"/>
                    <a:pt x="20342" y="18571"/>
                    <a:pt x="21141" y="20440"/>
                  </a:cubicBezTo>
                  <a:cubicBezTo>
                    <a:pt x="21311" y="17081"/>
                    <a:pt x="21460" y="14147"/>
                    <a:pt x="21540" y="12538"/>
                  </a:cubicBezTo>
                  <a:cubicBezTo>
                    <a:pt x="21600" y="11615"/>
                    <a:pt x="21480" y="10693"/>
                    <a:pt x="21221" y="1000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144000" rIns="38100" bIns="38100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DCE131F-B108-4A98-A250-BC108F90F4B3}"/>
                </a:ext>
              </a:extLst>
            </p:cNvPr>
            <p:cNvSpPr/>
            <p:nvPr/>
          </p:nvSpPr>
          <p:spPr>
            <a:xfrm>
              <a:off x="7003415" y="1788147"/>
              <a:ext cx="1967223" cy="3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extrusionOk="0">
                  <a:moveTo>
                    <a:pt x="12536" y="2239"/>
                  </a:moveTo>
                  <a:cubicBezTo>
                    <a:pt x="9901" y="24"/>
                    <a:pt x="7209" y="-530"/>
                    <a:pt x="4644" y="499"/>
                  </a:cubicBezTo>
                  <a:cubicBezTo>
                    <a:pt x="2733" y="1290"/>
                    <a:pt x="1213" y="3663"/>
                    <a:pt x="0" y="6907"/>
                  </a:cubicBezTo>
                  <a:cubicBezTo>
                    <a:pt x="293" y="9677"/>
                    <a:pt x="683" y="11813"/>
                    <a:pt x="1185" y="11971"/>
                  </a:cubicBezTo>
                  <a:cubicBezTo>
                    <a:pt x="1938" y="12129"/>
                    <a:pt x="3151" y="8727"/>
                    <a:pt x="4867" y="6116"/>
                  </a:cubicBezTo>
                  <a:cubicBezTo>
                    <a:pt x="6303" y="3901"/>
                    <a:pt x="8074" y="2239"/>
                    <a:pt x="10221" y="3663"/>
                  </a:cubicBezTo>
                  <a:cubicBezTo>
                    <a:pt x="10821" y="4059"/>
                    <a:pt x="11407" y="4534"/>
                    <a:pt x="11964" y="5167"/>
                  </a:cubicBezTo>
                  <a:cubicBezTo>
                    <a:pt x="15855" y="9202"/>
                    <a:pt x="18853" y="16956"/>
                    <a:pt x="19606" y="19250"/>
                  </a:cubicBezTo>
                  <a:cubicBezTo>
                    <a:pt x="20206" y="21070"/>
                    <a:pt x="20959" y="20358"/>
                    <a:pt x="21600" y="18696"/>
                  </a:cubicBezTo>
                  <a:cubicBezTo>
                    <a:pt x="18867" y="10310"/>
                    <a:pt x="15743" y="5008"/>
                    <a:pt x="12536" y="22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DED489-7430-41BA-B54C-F10A70A39F91}"/>
              </a:ext>
            </a:extLst>
          </p:cNvPr>
          <p:cNvGrpSpPr/>
          <p:nvPr/>
        </p:nvGrpSpPr>
        <p:grpSpPr>
          <a:xfrm>
            <a:off x="6776964" y="4652338"/>
            <a:ext cx="2926080" cy="1290153"/>
            <a:chOff x="8921977" y="407338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80A245-211B-4DA1-9745-52378442522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008E5D-652B-45CE-8A41-2EAEC0D4E10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36E5A33-7555-4BAC-B006-00D9C4C98820}"/>
              </a:ext>
            </a:extLst>
          </p:cNvPr>
          <p:cNvGrpSpPr/>
          <p:nvPr/>
        </p:nvGrpSpPr>
        <p:grpSpPr>
          <a:xfrm>
            <a:off x="2392630" y="1379906"/>
            <a:ext cx="3118220" cy="2802825"/>
            <a:chOff x="2764984" y="1283516"/>
            <a:chExt cx="3118220" cy="280282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11E8BEB-15EA-4D8A-8716-FE8EC465CB0D}"/>
                </a:ext>
              </a:extLst>
            </p:cNvPr>
            <p:cNvSpPr/>
            <p:nvPr/>
          </p:nvSpPr>
          <p:spPr>
            <a:xfrm>
              <a:off x="2764984" y="1283516"/>
              <a:ext cx="3118220" cy="280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53" extrusionOk="0">
                  <a:moveTo>
                    <a:pt x="54" y="17867"/>
                  </a:moveTo>
                  <a:lnTo>
                    <a:pt x="3149" y="3902"/>
                  </a:lnTo>
                  <a:cubicBezTo>
                    <a:pt x="3350" y="2981"/>
                    <a:pt x="3857" y="2172"/>
                    <a:pt x="4582" y="1636"/>
                  </a:cubicBezTo>
                  <a:cubicBezTo>
                    <a:pt x="5902" y="658"/>
                    <a:pt x="8429" y="-461"/>
                    <a:pt x="12773" y="197"/>
                  </a:cubicBezTo>
                  <a:cubicBezTo>
                    <a:pt x="18167" y="1015"/>
                    <a:pt x="20396" y="3037"/>
                    <a:pt x="21165" y="3977"/>
                  </a:cubicBezTo>
                  <a:cubicBezTo>
                    <a:pt x="21392" y="4250"/>
                    <a:pt x="21497" y="4617"/>
                    <a:pt x="21453" y="4984"/>
                  </a:cubicBezTo>
                  <a:cubicBezTo>
                    <a:pt x="21235" y="6958"/>
                    <a:pt x="20457" y="14020"/>
                    <a:pt x="20212" y="15384"/>
                  </a:cubicBezTo>
                  <a:cubicBezTo>
                    <a:pt x="19924" y="16973"/>
                    <a:pt x="18988" y="20199"/>
                    <a:pt x="16383" y="20669"/>
                  </a:cubicBezTo>
                  <a:cubicBezTo>
                    <a:pt x="13787" y="21139"/>
                    <a:pt x="10754" y="19503"/>
                    <a:pt x="7791" y="19192"/>
                  </a:cubicBezTo>
                  <a:cubicBezTo>
                    <a:pt x="4827" y="18882"/>
                    <a:pt x="1584" y="19616"/>
                    <a:pt x="824" y="19616"/>
                  </a:cubicBezTo>
                  <a:cubicBezTo>
                    <a:pt x="63" y="19616"/>
                    <a:pt x="-103" y="18591"/>
                    <a:pt x="54" y="17867"/>
                  </a:cubicBez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A6D50BF-C77F-467F-B218-DB30F48E2559}"/>
                </a:ext>
              </a:extLst>
            </p:cNvPr>
            <p:cNvSpPr/>
            <p:nvPr/>
          </p:nvSpPr>
          <p:spPr>
            <a:xfrm>
              <a:off x="2930083" y="2109015"/>
              <a:ext cx="403859" cy="16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extrusionOk="0">
                  <a:moveTo>
                    <a:pt x="20717" y="6"/>
                  </a:moveTo>
                  <a:cubicBezTo>
                    <a:pt x="20106" y="-27"/>
                    <a:pt x="19495" y="72"/>
                    <a:pt x="19359" y="220"/>
                  </a:cubicBezTo>
                  <a:lnTo>
                    <a:pt x="0" y="21243"/>
                  </a:lnTo>
                  <a:cubicBezTo>
                    <a:pt x="0" y="21260"/>
                    <a:pt x="0" y="21276"/>
                    <a:pt x="0" y="21309"/>
                  </a:cubicBezTo>
                  <a:cubicBezTo>
                    <a:pt x="0" y="21441"/>
                    <a:pt x="340" y="21557"/>
                    <a:pt x="883" y="21573"/>
                  </a:cubicBezTo>
                  <a:cubicBezTo>
                    <a:pt x="951" y="21573"/>
                    <a:pt x="1019" y="21573"/>
                    <a:pt x="1155" y="21573"/>
                  </a:cubicBezTo>
                  <a:cubicBezTo>
                    <a:pt x="1698" y="21573"/>
                    <a:pt x="2173" y="21491"/>
                    <a:pt x="2241" y="21359"/>
                  </a:cubicBezTo>
                  <a:lnTo>
                    <a:pt x="21600" y="336"/>
                  </a:lnTo>
                  <a:cubicBezTo>
                    <a:pt x="21600" y="319"/>
                    <a:pt x="21600" y="303"/>
                    <a:pt x="21600" y="270"/>
                  </a:cubicBezTo>
                  <a:cubicBezTo>
                    <a:pt x="21600" y="154"/>
                    <a:pt x="21260" y="39"/>
                    <a:pt x="20717" y="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D68BD97-E276-443D-8E2C-2F71CA63F2E9}"/>
                </a:ext>
              </a:extLst>
            </p:cNvPr>
            <p:cNvSpPr/>
            <p:nvPr/>
          </p:nvSpPr>
          <p:spPr>
            <a:xfrm>
              <a:off x="3933384" y="2820216"/>
              <a:ext cx="226058" cy="8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extrusionOk="0">
                  <a:moveTo>
                    <a:pt x="20023" y="13"/>
                  </a:moveTo>
                  <a:cubicBezTo>
                    <a:pt x="18931" y="-51"/>
                    <a:pt x="17839" y="140"/>
                    <a:pt x="17596" y="426"/>
                  </a:cubicBezTo>
                  <a:lnTo>
                    <a:pt x="0" y="20913"/>
                  </a:lnTo>
                  <a:cubicBezTo>
                    <a:pt x="0" y="20945"/>
                    <a:pt x="0" y="20976"/>
                    <a:pt x="0" y="21040"/>
                  </a:cubicBezTo>
                  <a:cubicBezTo>
                    <a:pt x="0" y="21295"/>
                    <a:pt x="607" y="21517"/>
                    <a:pt x="1577" y="21549"/>
                  </a:cubicBezTo>
                  <a:cubicBezTo>
                    <a:pt x="1699" y="21549"/>
                    <a:pt x="1820" y="21549"/>
                    <a:pt x="2063" y="21549"/>
                  </a:cubicBezTo>
                  <a:cubicBezTo>
                    <a:pt x="3033" y="21549"/>
                    <a:pt x="3883" y="21390"/>
                    <a:pt x="4004" y="21135"/>
                  </a:cubicBezTo>
                  <a:lnTo>
                    <a:pt x="21600" y="649"/>
                  </a:lnTo>
                  <a:cubicBezTo>
                    <a:pt x="21600" y="617"/>
                    <a:pt x="21600" y="585"/>
                    <a:pt x="21600" y="522"/>
                  </a:cubicBezTo>
                  <a:cubicBezTo>
                    <a:pt x="21600" y="299"/>
                    <a:pt x="20993" y="76"/>
                    <a:pt x="20023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6F38114-269D-4DB8-8C92-174282FD1DF9}"/>
                </a:ext>
              </a:extLst>
            </p:cNvPr>
            <p:cNvSpPr/>
            <p:nvPr/>
          </p:nvSpPr>
          <p:spPr>
            <a:xfrm>
              <a:off x="5330384" y="2820215"/>
              <a:ext cx="214768" cy="8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7" extrusionOk="0">
                  <a:moveTo>
                    <a:pt x="19821" y="13"/>
                  </a:moveTo>
                  <a:cubicBezTo>
                    <a:pt x="18678" y="-53"/>
                    <a:pt x="17534" y="144"/>
                    <a:pt x="17280" y="439"/>
                  </a:cubicBezTo>
                  <a:lnTo>
                    <a:pt x="0" y="20891"/>
                  </a:lnTo>
                  <a:cubicBezTo>
                    <a:pt x="0" y="20924"/>
                    <a:pt x="0" y="20957"/>
                    <a:pt x="0" y="21023"/>
                  </a:cubicBezTo>
                  <a:cubicBezTo>
                    <a:pt x="0" y="21285"/>
                    <a:pt x="635" y="21514"/>
                    <a:pt x="1652" y="21547"/>
                  </a:cubicBezTo>
                  <a:cubicBezTo>
                    <a:pt x="1779" y="21547"/>
                    <a:pt x="1906" y="21547"/>
                    <a:pt x="2160" y="21547"/>
                  </a:cubicBezTo>
                  <a:cubicBezTo>
                    <a:pt x="3176" y="21547"/>
                    <a:pt x="4066" y="21383"/>
                    <a:pt x="4193" y="21121"/>
                  </a:cubicBezTo>
                  <a:lnTo>
                    <a:pt x="21473" y="668"/>
                  </a:lnTo>
                  <a:cubicBezTo>
                    <a:pt x="21473" y="635"/>
                    <a:pt x="21473" y="603"/>
                    <a:pt x="21473" y="537"/>
                  </a:cubicBezTo>
                  <a:cubicBezTo>
                    <a:pt x="21600" y="308"/>
                    <a:pt x="20838" y="78"/>
                    <a:pt x="19821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7EB4D72-C955-4CE8-9B35-C262A5F02A86}"/>
                </a:ext>
              </a:extLst>
            </p:cNvPr>
            <p:cNvSpPr/>
            <p:nvPr/>
          </p:nvSpPr>
          <p:spPr>
            <a:xfrm>
              <a:off x="5216084" y="2286816"/>
              <a:ext cx="368300" cy="15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557" y="7"/>
                  </a:moveTo>
                  <a:cubicBezTo>
                    <a:pt x="19887" y="-28"/>
                    <a:pt x="19217" y="77"/>
                    <a:pt x="19068" y="236"/>
                  </a:cubicBezTo>
                  <a:lnTo>
                    <a:pt x="0" y="21203"/>
                  </a:lnTo>
                  <a:cubicBezTo>
                    <a:pt x="0" y="21220"/>
                    <a:pt x="0" y="21238"/>
                    <a:pt x="0" y="21273"/>
                  </a:cubicBezTo>
                  <a:cubicBezTo>
                    <a:pt x="0" y="21414"/>
                    <a:pt x="372" y="21537"/>
                    <a:pt x="968" y="21572"/>
                  </a:cubicBezTo>
                  <a:cubicBezTo>
                    <a:pt x="1043" y="21572"/>
                    <a:pt x="1117" y="21572"/>
                    <a:pt x="1266" y="21572"/>
                  </a:cubicBezTo>
                  <a:cubicBezTo>
                    <a:pt x="1862" y="21572"/>
                    <a:pt x="2383" y="21484"/>
                    <a:pt x="2532" y="21344"/>
                  </a:cubicBezTo>
                  <a:lnTo>
                    <a:pt x="21600" y="359"/>
                  </a:lnTo>
                  <a:cubicBezTo>
                    <a:pt x="21600" y="341"/>
                    <a:pt x="21600" y="324"/>
                    <a:pt x="21600" y="288"/>
                  </a:cubicBezTo>
                  <a:cubicBezTo>
                    <a:pt x="21600" y="165"/>
                    <a:pt x="21153" y="42"/>
                    <a:pt x="20557" y="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405A41E9-80C3-4F90-A47F-E2C1782EEB97}"/>
                </a:ext>
              </a:extLst>
            </p:cNvPr>
            <p:cNvSpPr/>
            <p:nvPr/>
          </p:nvSpPr>
          <p:spPr>
            <a:xfrm>
              <a:off x="3311084" y="1858385"/>
              <a:ext cx="2186937" cy="39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69" extrusionOk="0">
                  <a:moveTo>
                    <a:pt x="19204" y="11511"/>
                  </a:moveTo>
                  <a:cubicBezTo>
                    <a:pt x="18527" y="9636"/>
                    <a:pt x="15830" y="3298"/>
                    <a:pt x="12330" y="0"/>
                  </a:cubicBezTo>
                  <a:cubicBezTo>
                    <a:pt x="11590" y="3040"/>
                    <a:pt x="10499" y="6014"/>
                    <a:pt x="9207" y="5368"/>
                  </a:cubicBezTo>
                  <a:cubicBezTo>
                    <a:pt x="7664" y="4527"/>
                    <a:pt x="6560" y="2393"/>
                    <a:pt x="5946" y="841"/>
                  </a:cubicBezTo>
                  <a:cubicBezTo>
                    <a:pt x="4403" y="2975"/>
                    <a:pt x="3311" y="5756"/>
                    <a:pt x="2634" y="5626"/>
                  </a:cubicBezTo>
                  <a:cubicBezTo>
                    <a:pt x="2195" y="5562"/>
                    <a:pt x="1831" y="3751"/>
                    <a:pt x="1568" y="1487"/>
                  </a:cubicBezTo>
                  <a:cubicBezTo>
                    <a:pt x="966" y="2910"/>
                    <a:pt x="439" y="4592"/>
                    <a:pt x="0" y="6338"/>
                  </a:cubicBezTo>
                  <a:cubicBezTo>
                    <a:pt x="865" y="7825"/>
                    <a:pt x="2496" y="10671"/>
                    <a:pt x="3412" y="12352"/>
                  </a:cubicBezTo>
                  <a:cubicBezTo>
                    <a:pt x="4704" y="14680"/>
                    <a:pt x="7915" y="21600"/>
                    <a:pt x="9784" y="19466"/>
                  </a:cubicBezTo>
                  <a:cubicBezTo>
                    <a:pt x="11653" y="17332"/>
                    <a:pt x="12268" y="12093"/>
                    <a:pt x="13672" y="13128"/>
                  </a:cubicBezTo>
                  <a:cubicBezTo>
                    <a:pt x="15065" y="14163"/>
                    <a:pt x="15905" y="18172"/>
                    <a:pt x="18176" y="16814"/>
                  </a:cubicBezTo>
                  <a:cubicBezTo>
                    <a:pt x="19518" y="16038"/>
                    <a:pt x="20785" y="14163"/>
                    <a:pt x="21600" y="12740"/>
                  </a:cubicBezTo>
                  <a:cubicBezTo>
                    <a:pt x="21399" y="12158"/>
                    <a:pt x="21211" y="11576"/>
                    <a:pt x="21010" y="11059"/>
                  </a:cubicBezTo>
                  <a:cubicBezTo>
                    <a:pt x="20421" y="12417"/>
                    <a:pt x="19744" y="12999"/>
                    <a:pt x="19204" y="115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E70FB6F-3798-41A4-89E7-45BE98C90398}"/>
                </a:ext>
              </a:extLst>
            </p:cNvPr>
            <p:cNvSpPr/>
            <p:nvPr/>
          </p:nvSpPr>
          <p:spPr>
            <a:xfrm>
              <a:off x="3141123" y="1283516"/>
              <a:ext cx="2742081" cy="10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440" extrusionOk="0">
                  <a:moveTo>
                    <a:pt x="21231" y="10007"/>
                  </a:moveTo>
                  <a:cubicBezTo>
                    <a:pt x="20352" y="7641"/>
                    <a:pt x="17805" y="2578"/>
                    <a:pt x="11644" y="496"/>
                  </a:cubicBezTo>
                  <a:cubicBezTo>
                    <a:pt x="6681" y="-1160"/>
                    <a:pt x="3795" y="1655"/>
                    <a:pt x="2287" y="4116"/>
                  </a:cubicBezTo>
                  <a:cubicBezTo>
                    <a:pt x="1458" y="5464"/>
                    <a:pt x="889" y="7523"/>
                    <a:pt x="649" y="9817"/>
                  </a:cubicBezTo>
                  <a:lnTo>
                    <a:pt x="0" y="16276"/>
                  </a:lnTo>
                  <a:cubicBezTo>
                    <a:pt x="300" y="15306"/>
                    <a:pt x="709" y="14242"/>
                    <a:pt x="1248" y="13272"/>
                  </a:cubicBezTo>
                  <a:cubicBezTo>
                    <a:pt x="1608" y="12633"/>
                    <a:pt x="2017" y="12041"/>
                    <a:pt x="2497" y="11497"/>
                  </a:cubicBezTo>
                  <a:cubicBezTo>
                    <a:pt x="3365" y="10527"/>
                    <a:pt x="4454" y="9817"/>
                    <a:pt x="5822" y="9581"/>
                  </a:cubicBezTo>
                  <a:cubicBezTo>
                    <a:pt x="7659" y="9273"/>
                    <a:pt x="9587" y="9415"/>
                    <a:pt x="11474" y="10101"/>
                  </a:cubicBezTo>
                  <a:cubicBezTo>
                    <a:pt x="13771" y="10929"/>
                    <a:pt x="16008" y="12514"/>
                    <a:pt x="17975" y="14999"/>
                  </a:cubicBezTo>
                  <a:cubicBezTo>
                    <a:pt x="18135" y="15188"/>
                    <a:pt x="18295" y="15401"/>
                    <a:pt x="18444" y="15614"/>
                  </a:cubicBezTo>
                  <a:cubicBezTo>
                    <a:pt x="19443" y="16986"/>
                    <a:pt x="20352" y="18571"/>
                    <a:pt x="21151" y="20440"/>
                  </a:cubicBezTo>
                  <a:cubicBezTo>
                    <a:pt x="21320" y="17081"/>
                    <a:pt x="21470" y="14147"/>
                    <a:pt x="21550" y="12538"/>
                  </a:cubicBezTo>
                  <a:cubicBezTo>
                    <a:pt x="21600" y="11615"/>
                    <a:pt x="21480" y="10693"/>
                    <a:pt x="21231" y="1000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144000" rIns="38100" bIns="38100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2F313AD-1787-4020-8525-2F61C9650B20}"/>
                </a:ext>
              </a:extLst>
            </p:cNvPr>
            <p:cNvSpPr/>
            <p:nvPr/>
          </p:nvSpPr>
          <p:spPr>
            <a:xfrm>
              <a:off x="3472815" y="1788147"/>
              <a:ext cx="1967223" cy="3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extrusionOk="0">
                  <a:moveTo>
                    <a:pt x="12536" y="2239"/>
                  </a:moveTo>
                  <a:cubicBezTo>
                    <a:pt x="9901" y="24"/>
                    <a:pt x="7209" y="-530"/>
                    <a:pt x="4644" y="499"/>
                  </a:cubicBezTo>
                  <a:cubicBezTo>
                    <a:pt x="2733" y="1290"/>
                    <a:pt x="1213" y="3663"/>
                    <a:pt x="0" y="6907"/>
                  </a:cubicBezTo>
                  <a:cubicBezTo>
                    <a:pt x="293" y="9677"/>
                    <a:pt x="683" y="11813"/>
                    <a:pt x="1185" y="11971"/>
                  </a:cubicBezTo>
                  <a:cubicBezTo>
                    <a:pt x="1938" y="12129"/>
                    <a:pt x="3151" y="8727"/>
                    <a:pt x="4867" y="6116"/>
                  </a:cubicBezTo>
                  <a:cubicBezTo>
                    <a:pt x="6303" y="3901"/>
                    <a:pt x="8074" y="2239"/>
                    <a:pt x="10221" y="3663"/>
                  </a:cubicBezTo>
                  <a:cubicBezTo>
                    <a:pt x="10821" y="4059"/>
                    <a:pt x="11407" y="4534"/>
                    <a:pt x="11964" y="5167"/>
                  </a:cubicBezTo>
                  <a:cubicBezTo>
                    <a:pt x="15855" y="9202"/>
                    <a:pt x="18853" y="16956"/>
                    <a:pt x="19606" y="19250"/>
                  </a:cubicBezTo>
                  <a:cubicBezTo>
                    <a:pt x="20206" y="21070"/>
                    <a:pt x="20959" y="20358"/>
                    <a:pt x="21600" y="18696"/>
                  </a:cubicBezTo>
                  <a:cubicBezTo>
                    <a:pt x="18867" y="10310"/>
                    <a:pt x="15743" y="5008"/>
                    <a:pt x="12536" y="22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EB41D5-0E8B-4D96-84DF-0D0A165386CA}"/>
              </a:ext>
            </a:extLst>
          </p:cNvPr>
          <p:cNvGrpSpPr/>
          <p:nvPr/>
        </p:nvGrpSpPr>
        <p:grpSpPr>
          <a:xfrm>
            <a:off x="2488700" y="4660101"/>
            <a:ext cx="2926080" cy="1290153"/>
            <a:chOff x="332936" y="4652338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BC9B0F-25F9-4273-A76F-A702BC1F609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CDA64D-0CED-407A-A95A-C3B74C63F52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Shields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F41A74-9286-4E37-A3B9-FD3B6AA2D242}"/>
              </a:ext>
            </a:extLst>
          </p:cNvPr>
          <p:cNvGrpSpPr/>
          <p:nvPr/>
        </p:nvGrpSpPr>
        <p:grpSpPr>
          <a:xfrm>
            <a:off x="6680638" y="1379906"/>
            <a:ext cx="3118732" cy="2802825"/>
            <a:chOff x="6308284" y="1283516"/>
            <a:chExt cx="3118732" cy="280282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E798130-AFCA-4EA4-9285-A43B91793B13}"/>
                </a:ext>
              </a:extLst>
            </p:cNvPr>
            <p:cNvSpPr/>
            <p:nvPr/>
          </p:nvSpPr>
          <p:spPr>
            <a:xfrm>
              <a:off x="6308284" y="1283516"/>
              <a:ext cx="3118732" cy="280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53" extrusionOk="0">
                  <a:moveTo>
                    <a:pt x="58" y="17867"/>
                  </a:moveTo>
                  <a:lnTo>
                    <a:pt x="3151" y="3902"/>
                  </a:lnTo>
                  <a:cubicBezTo>
                    <a:pt x="3352" y="2981"/>
                    <a:pt x="3859" y="2172"/>
                    <a:pt x="4584" y="1636"/>
                  </a:cubicBezTo>
                  <a:cubicBezTo>
                    <a:pt x="5904" y="658"/>
                    <a:pt x="8429" y="-461"/>
                    <a:pt x="12772" y="197"/>
                  </a:cubicBezTo>
                  <a:cubicBezTo>
                    <a:pt x="18163" y="1015"/>
                    <a:pt x="20391" y="3037"/>
                    <a:pt x="21160" y="3977"/>
                  </a:cubicBezTo>
                  <a:cubicBezTo>
                    <a:pt x="21387" y="4250"/>
                    <a:pt x="21492" y="4617"/>
                    <a:pt x="21448" y="4984"/>
                  </a:cubicBezTo>
                  <a:cubicBezTo>
                    <a:pt x="21230" y="6958"/>
                    <a:pt x="20452" y="14020"/>
                    <a:pt x="20208" y="15384"/>
                  </a:cubicBezTo>
                  <a:cubicBezTo>
                    <a:pt x="19919" y="16973"/>
                    <a:pt x="18984" y="20199"/>
                    <a:pt x="16380" y="20669"/>
                  </a:cubicBezTo>
                  <a:cubicBezTo>
                    <a:pt x="13785" y="21139"/>
                    <a:pt x="10753" y="19503"/>
                    <a:pt x="7791" y="19192"/>
                  </a:cubicBezTo>
                  <a:cubicBezTo>
                    <a:pt x="4829" y="18882"/>
                    <a:pt x="1587" y="19616"/>
                    <a:pt x="827" y="19616"/>
                  </a:cubicBezTo>
                  <a:cubicBezTo>
                    <a:pt x="67" y="19616"/>
                    <a:pt x="-108" y="18591"/>
                    <a:pt x="58" y="17867"/>
                  </a:cubicBezTo>
                  <a:close/>
                </a:path>
              </a:pathLst>
            </a:custGeom>
            <a:solidFill>
              <a:schemeClr val="accent3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C6AE719-72D7-49FD-AC39-BC2269FF4384}"/>
                </a:ext>
              </a:extLst>
            </p:cNvPr>
            <p:cNvSpPr/>
            <p:nvPr/>
          </p:nvSpPr>
          <p:spPr>
            <a:xfrm>
              <a:off x="6460684" y="2109015"/>
              <a:ext cx="403997" cy="16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3" extrusionOk="0">
                  <a:moveTo>
                    <a:pt x="20652" y="6"/>
                  </a:moveTo>
                  <a:cubicBezTo>
                    <a:pt x="20043" y="-27"/>
                    <a:pt x="19433" y="72"/>
                    <a:pt x="19298" y="220"/>
                  </a:cubicBezTo>
                  <a:lnTo>
                    <a:pt x="0" y="21243"/>
                  </a:lnTo>
                  <a:cubicBezTo>
                    <a:pt x="0" y="21260"/>
                    <a:pt x="0" y="21276"/>
                    <a:pt x="0" y="21309"/>
                  </a:cubicBezTo>
                  <a:cubicBezTo>
                    <a:pt x="0" y="21441"/>
                    <a:pt x="339" y="21557"/>
                    <a:pt x="880" y="21573"/>
                  </a:cubicBezTo>
                  <a:cubicBezTo>
                    <a:pt x="948" y="21573"/>
                    <a:pt x="1016" y="21573"/>
                    <a:pt x="1151" y="21573"/>
                  </a:cubicBezTo>
                  <a:cubicBezTo>
                    <a:pt x="1692" y="21573"/>
                    <a:pt x="2167" y="21491"/>
                    <a:pt x="2234" y="21359"/>
                  </a:cubicBezTo>
                  <a:lnTo>
                    <a:pt x="21532" y="336"/>
                  </a:lnTo>
                  <a:cubicBezTo>
                    <a:pt x="21532" y="319"/>
                    <a:pt x="21532" y="303"/>
                    <a:pt x="21532" y="270"/>
                  </a:cubicBezTo>
                  <a:cubicBezTo>
                    <a:pt x="21600" y="154"/>
                    <a:pt x="21194" y="39"/>
                    <a:pt x="20652" y="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336B3B5-026E-47C7-AD01-95416326E1EE}"/>
                </a:ext>
              </a:extLst>
            </p:cNvPr>
            <p:cNvSpPr/>
            <p:nvPr/>
          </p:nvSpPr>
          <p:spPr>
            <a:xfrm>
              <a:off x="7463983" y="2820216"/>
              <a:ext cx="226059" cy="8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49" extrusionOk="0">
                  <a:moveTo>
                    <a:pt x="20022" y="13"/>
                  </a:moveTo>
                  <a:cubicBezTo>
                    <a:pt x="18930" y="-51"/>
                    <a:pt x="17838" y="140"/>
                    <a:pt x="17595" y="426"/>
                  </a:cubicBezTo>
                  <a:lnTo>
                    <a:pt x="0" y="20913"/>
                  </a:lnTo>
                  <a:cubicBezTo>
                    <a:pt x="0" y="20945"/>
                    <a:pt x="0" y="20976"/>
                    <a:pt x="0" y="21040"/>
                  </a:cubicBezTo>
                  <a:cubicBezTo>
                    <a:pt x="0" y="21295"/>
                    <a:pt x="607" y="21517"/>
                    <a:pt x="1577" y="21549"/>
                  </a:cubicBezTo>
                  <a:cubicBezTo>
                    <a:pt x="1699" y="21549"/>
                    <a:pt x="1820" y="21549"/>
                    <a:pt x="2063" y="21549"/>
                  </a:cubicBezTo>
                  <a:cubicBezTo>
                    <a:pt x="3033" y="21549"/>
                    <a:pt x="3883" y="21390"/>
                    <a:pt x="4004" y="21135"/>
                  </a:cubicBezTo>
                  <a:lnTo>
                    <a:pt x="21599" y="649"/>
                  </a:lnTo>
                  <a:cubicBezTo>
                    <a:pt x="21599" y="617"/>
                    <a:pt x="21599" y="585"/>
                    <a:pt x="21599" y="522"/>
                  </a:cubicBezTo>
                  <a:cubicBezTo>
                    <a:pt x="21600" y="299"/>
                    <a:pt x="20993" y="76"/>
                    <a:pt x="20022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35B9A7C-A85D-4E12-B18F-66FE043D6821}"/>
                </a:ext>
              </a:extLst>
            </p:cNvPr>
            <p:cNvSpPr/>
            <p:nvPr/>
          </p:nvSpPr>
          <p:spPr>
            <a:xfrm>
              <a:off x="8860983" y="2820215"/>
              <a:ext cx="214630" cy="8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47" extrusionOk="0">
                  <a:moveTo>
                    <a:pt x="19938" y="13"/>
                  </a:moveTo>
                  <a:cubicBezTo>
                    <a:pt x="18788" y="-53"/>
                    <a:pt x="17638" y="144"/>
                    <a:pt x="17382" y="439"/>
                  </a:cubicBezTo>
                  <a:lnTo>
                    <a:pt x="0" y="20891"/>
                  </a:lnTo>
                  <a:cubicBezTo>
                    <a:pt x="0" y="20924"/>
                    <a:pt x="0" y="20957"/>
                    <a:pt x="0" y="21023"/>
                  </a:cubicBezTo>
                  <a:cubicBezTo>
                    <a:pt x="0" y="21285"/>
                    <a:pt x="639" y="21514"/>
                    <a:pt x="1661" y="21547"/>
                  </a:cubicBezTo>
                  <a:cubicBezTo>
                    <a:pt x="1789" y="21547"/>
                    <a:pt x="1917" y="21547"/>
                    <a:pt x="2172" y="21547"/>
                  </a:cubicBezTo>
                  <a:cubicBezTo>
                    <a:pt x="3195" y="21547"/>
                    <a:pt x="4089" y="21383"/>
                    <a:pt x="4217" y="21121"/>
                  </a:cubicBezTo>
                  <a:lnTo>
                    <a:pt x="21599" y="668"/>
                  </a:lnTo>
                  <a:cubicBezTo>
                    <a:pt x="21599" y="635"/>
                    <a:pt x="21599" y="603"/>
                    <a:pt x="21599" y="537"/>
                  </a:cubicBezTo>
                  <a:cubicBezTo>
                    <a:pt x="21600" y="308"/>
                    <a:pt x="20961" y="78"/>
                    <a:pt x="19938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D8AA754-D84C-4623-86E3-A21C94F7CAF2}"/>
                </a:ext>
              </a:extLst>
            </p:cNvPr>
            <p:cNvSpPr/>
            <p:nvPr/>
          </p:nvSpPr>
          <p:spPr>
            <a:xfrm>
              <a:off x="8746684" y="2286816"/>
              <a:ext cx="368300" cy="15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557" y="7"/>
                  </a:moveTo>
                  <a:cubicBezTo>
                    <a:pt x="19887" y="-28"/>
                    <a:pt x="19216" y="77"/>
                    <a:pt x="19067" y="236"/>
                  </a:cubicBezTo>
                  <a:lnTo>
                    <a:pt x="0" y="21203"/>
                  </a:lnTo>
                  <a:cubicBezTo>
                    <a:pt x="0" y="21220"/>
                    <a:pt x="0" y="21238"/>
                    <a:pt x="0" y="21273"/>
                  </a:cubicBezTo>
                  <a:cubicBezTo>
                    <a:pt x="0" y="21414"/>
                    <a:pt x="372" y="21537"/>
                    <a:pt x="968" y="21572"/>
                  </a:cubicBezTo>
                  <a:cubicBezTo>
                    <a:pt x="1043" y="21572"/>
                    <a:pt x="1117" y="21572"/>
                    <a:pt x="1266" y="21572"/>
                  </a:cubicBezTo>
                  <a:cubicBezTo>
                    <a:pt x="1862" y="21572"/>
                    <a:pt x="2383" y="21484"/>
                    <a:pt x="2532" y="21344"/>
                  </a:cubicBezTo>
                  <a:lnTo>
                    <a:pt x="21600" y="359"/>
                  </a:lnTo>
                  <a:cubicBezTo>
                    <a:pt x="21600" y="341"/>
                    <a:pt x="21600" y="324"/>
                    <a:pt x="21600" y="288"/>
                  </a:cubicBezTo>
                  <a:cubicBezTo>
                    <a:pt x="21525" y="165"/>
                    <a:pt x="21153" y="42"/>
                    <a:pt x="20557" y="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2421EC2-8606-4F1E-8914-7ABCE61B5BD2}"/>
                </a:ext>
              </a:extLst>
            </p:cNvPr>
            <p:cNvSpPr/>
            <p:nvPr/>
          </p:nvSpPr>
          <p:spPr>
            <a:xfrm>
              <a:off x="6841684" y="1858385"/>
              <a:ext cx="2186937" cy="39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69" extrusionOk="0">
                  <a:moveTo>
                    <a:pt x="19204" y="11511"/>
                  </a:moveTo>
                  <a:cubicBezTo>
                    <a:pt x="18527" y="9636"/>
                    <a:pt x="15830" y="3298"/>
                    <a:pt x="12330" y="0"/>
                  </a:cubicBezTo>
                  <a:cubicBezTo>
                    <a:pt x="11590" y="3040"/>
                    <a:pt x="10499" y="6014"/>
                    <a:pt x="9207" y="5368"/>
                  </a:cubicBezTo>
                  <a:cubicBezTo>
                    <a:pt x="7664" y="4527"/>
                    <a:pt x="6560" y="2393"/>
                    <a:pt x="5946" y="841"/>
                  </a:cubicBezTo>
                  <a:cubicBezTo>
                    <a:pt x="4403" y="2975"/>
                    <a:pt x="3311" y="5756"/>
                    <a:pt x="2634" y="5626"/>
                  </a:cubicBezTo>
                  <a:cubicBezTo>
                    <a:pt x="2195" y="5562"/>
                    <a:pt x="1831" y="3751"/>
                    <a:pt x="1568" y="1487"/>
                  </a:cubicBezTo>
                  <a:cubicBezTo>
                    <a:pt x="966" y="2910"/>
                    <a:pt x="439" y="4592"/>
                    <a:pt x="0" y="6338"/>
                  </a:cubicBezTo>
                  <a:cubicBezTo>
                    <a:pt x="865" y="7825"/>
                    <a:pt x="2496" y="10671"/>
                    <a:pt x="3412" y="12352"/>
                  </a:cubicBezTo>
                  <a:cubicBezTo>
                    <a:pt x="4704" y="14680"/>
                    <a:pt x="7915" y="21600"/>
                    <a:pt x="9784" y="19466"/>
                  </a:cubicBezTo>
                  <a:cubicBezTo>
                    <a:pt x="11653" y="17332"/>
                    <a:pt x="12268" y="12093"/>
                    <a:pt x="13672" y="13128"/>
                  </a:cubicBezTo>
                  <a:cubicBezTo>
                    <a:pt x="15065" y="14163"/>
                    <a:pt x="15905" y="18172"/>
                    <a:pt x="18176" y="16814"/>
                  </a:cubicBezTo>
                  <a:cubicBezTo>
                    <a:pt x="19518" y="16038"/>
                    <a:pt x="20785" y="14163"/>
                    <a:pt x="21600" y="12740"/>
                  </a:cubicBezTo>
                  <a:cubicBezTo>
                    <a:pt x="21399" y="12158"/>
                    <a:pt x="21211" y="11576"/>
                    <a:pt x="21010" y="11059"/>
                  </a:cubicBezTo>
                  <a:cubicBezTo>
                    <a:pt x="20421" y="12417"/>
                    <a:pt x="19731" y="12999"/>
                    <a:pt x="19204" y="1151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D0508B5-E55A-497E-A2FD-CAD8EBD411A6}"/>
                </a:ext>
              </a:extLst>
            </p:cNvPr>
            <p:cNvSpPr/>
            <p:nvPr/>
          </p:nvSpPr>
          <p:spPr>
            <a:xfrm>
              <a:off x="6684421" y="1283516"/>
              <a:ext cx="2742595" cy="10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440" extrusionOk="0">
                  <a:moveTo>
                    <a:pt x="21221" y="10007"/>
                  </a:moveTo>
                  <a:cubicBezTo>
                    <a:pt x="20342" y="7641"/>
                    <a:pt x="17797" y="2578"/>
                    <a:pt x="11638" y="496"/>
                  </a:cubicBezTo>
                  <a:cubicBezTo>
                    <a:pt x="6678" y="-1160"/>
                    <a:pt x="3793" y="1655"/>
                    <a:pt x="2286" y="4116"/>
                  </a:cubicBezTo>
                  <a:cubicBezTo>
                    <a:pt x="1457" y="5464"/>
                    <a:pt x="888" y="7523"/>
                    <a:pt x="649" y="9817"/>
                  </a:cubicBezTo>
                  <a:lnTo>
                    <a:pt x="0" y="16276"/>
                  </a:lnTo>
                  <a:cubicBezTo>
                    <a:pt x="299" y="15306"/>
                    <a:pt x="709" y="14242"/>
                    <a:pt x="1248" y="13272"/>
                  </a:cubicBezTo>
                  <a:cubicBezTo>
                    <a:pt x="1607" y="12633"/>
                    <a:pt x="2016" y="12041"/>
                    <a:pt x="2495" y="11497"/>
                  </a:cubicBezTo>
                  <a:cubicBezTo>
                    <a:pt x="3364" y="10527"/>
                    <a:pt x="4452" y="9817"/>
                    <a:pt x="5819" y="9581"/>
                  </a:cubicBezTo>
                  <a:cubicBezTo>
                    <a:pt x="7656" y="9273"/>
                    <a:pt x="9582" y="9415"/>
                    <a:pt x="11469" y="10101"/>
                  </a:cubicBezTo>
                  <a:cubicBezTo>
                    <a:pt x="13764" y="10929"/>
                    <a:pt x="16000" y="12514"/>
                    <a:pt x="17967" y="14999"/>
                  </a:cubicBezTo>
                  <a:cubicBezTo>
                    <a:pt x="18126" y="15188"/>
                    <a:pt x="18286" y="15401"/>
                    <a:pt x="18436" y="15614"/>
                  </a:cubicBezTo>
                  <a:cubicBezTo>
                    <a:pt x="19434" y="16986"/>
                    <a:pt x="20342" y="18571"/>
                    <a:pt x="21141" y="20440"/>
                  </a:cubicBezTo>
                  <a:cubicBezTo>
                    <a:pt x="21311" y="17081"/>
                    <a:pt x="21460" y="14147"/>
                    <a:pt x="21540" y="12538"/>
                  </a:cubicBezTo>
                  <a:cubicBezTo>
                    <a:pt x="21600" y="11615"/>
                    <a:pt x="21480" y="10693"/>
                    <a:pt x="21221" y="1000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144000" rIns="38100" bIns="38100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DCE131F-B108-4A98-A250-BC108F90F4B3}"/>
                </a:ext>
              </a:extLst>
            </p:cNvPr>
            <p:cNvSpPr/>
            <p:nvPr/>
          </p:nvSpPr>
          <p:spPr>
            <a:xfrm>
              <a:off x="7003415" y="1788147"/>
              <a:ext cx="1967223" cy="3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extrusionOk="0">
                  <a:moveTo>
                    <a:pt x="12536" y="2239"/>
                  </a:moveTo>
                  <a:cubicBezTo>
                    <a:pt x="9901" y="24"/>
                    <a:pt x="7209" y="-530"/>
                    <a:pt x="4644" y="499"/>
                  </a:cubicBezTo>
                  <a:cubicBezTo>
                    <a:pt x="2733" y="1290"/>
                    <a:pt x="1213" y="3663"/>
                    <a:pt x="0" y="6907"/>
                  </a:cubicBezTo>
                  <a:cubicBezTo>
                    <a:pt x="293" y="9677"/>
                    <a:pt x="683" y="11813"/>
                    <a:pt x="1185" y="11971"/>
                  </a:cubicBezTo>
                  <a:cubicBezTo>
                    <a:pt x="1938" y="12129"/>
                    <a:pt x="3151" y="8727"/>
                    <a:pt x="4867" y="6116"/>
                  </a:cubicBezTo>
                  <a:cubicBezTo>
                    <a:pt x="6303" y="3901"/>
                    <a:pt x="8074" y="2239"/>
                    <a:pt x="10221" y="3663"/>
                  </a:cubicBezTo>
                  <a:cubicBezTo>
                    <a:pt x="10821" y="4059"/>
                    <a:pt x="11407" y="4534"/>
                    <a:pt x="11964" y="5167"/>
                  </a:cubicBezTo>
                  <a:cubicBezTo>
                    <a:pt x="15855" y="9202"/>
                    <a:pt x="18853" y="16956"/>
                    <a:pt x="19606" y="19250"/>
                  </a:cubicBezTo>
                  <a:cubicBezTo>
                    <a:pt x="20206" y="21070"/>
                    <a:pt x="20959" y="20358"/>
                    <a:pt x="21600" y="18696"/>
                  </a:cubicBezTo>
                  <a:cubicBezTo>
                    <a:pt x="18867" y="10310"/>
                    <a:pt x="15743" y="5008"/>
                    <a:pt x="12536" y="22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DED489-7430-41BA-B54C-F10A70A39F91}"/>
              </a:ext>
            </a:extLst>
          </p:cNvPr>
          <p:cNvGrpSpPr/>
          <p:nvPr/>
        </p:nvGrpSpPr>
        <p:grpSpPr>
          <a:xfrm>
            <a:off x="6776964" y="4652338"/>
            <a:ext cx="2926080" cy="1290153"/>
            <a:chOff x="8921977" y="407338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80A245-211B-4DA1-9745-52378442522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008E5D-652B-45CE-8A41-2EAEC0D4E10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36E5A33-7555-4BAC-B006-00D9C4C98820}"/>
              </a:ext>
            </a:extLst>
          </p:cNvPr>
          <p:cNvGrpSpPr/>
          <p:nvPr/>
        </p:nvGrpSpPr>
        <p:grpSpPr>
          <a:xfrm>
            <a:off x="2392630" y="1379906"/>
            <a:ext cx="3118220" cy="2802825"/>
            <a:chOff x="2764984" y="1283516"/>
            <a:chExt cx="3118220" cy="280282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11E8BEB-15EA-4D8A-8716-FE8EC465CB0D}"/>
                </a:ext>
              </a:extLst>
            </p:cNvPr>
            <p:cNvSpPr/>
            <p:nvPr/>
          </p:nvSpPr>
          <p:spPr>
            <a:xfrm>
              <a:off x="2764984" y="1283516"/>
              <a:ext cx="3118220" cy="280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53" extrusionOk="0">
                  <a:moveTo>
                    <a:pt x="54" y="17867"/>
                  </a:moveTo>
                  <a:lnTo>
                    <a:pt x="3149" y="3902"/>
                  </a:lnTo>
                  <a:cubicBezTo>
                    <a:pt x="3350" y="2981"/>
                    <a:pt x="3857" y="2172"/>
                    <a:pt x="4582" y="1636"/>
                  </a:cubicBezTo>
                  <a:cubicBezTo>
                    <a:pt x="5902" y="658"/>
                    <a:pt x="8429" y="-461"/>
                    <a:pt x="12773" y="197"/>
                  </a:cubicBezTo>
                  <a:cubicBezTo>
                    <a:pt x="18167" y="1015"/>
                    <a:pt x="20396" y="3037"/>
                    <a:pt x="21165" y="3977"/>
                  </a:cubicBezTo>
                  <a:cubicBezTo>
                    <a:pt x="21392" y="4250"/>
                    <a:pt x="21497" y="4617"/>
                    <a:pt x="21453" y="4984"/>
                  </a:cubicBezTo>
                  <a:cubicBezTo>
                    <a:pt x="21235" y="6958"/>
                    <a:pt x="20457" y="14020"/>
                    <a:pt x="20212" y="15384"/>
                  </a:cubicBezTo>
                  <a:cubicBezTo>
                    <a:pt x="19924" y="16973"/>
                    <a:pt x="18988" y="20199"/>
                    <a:pt x="16383" y="20669"/>
                  </a:cubicBezTo>
                  <a:cubicBezTo>
                    <a:pt x="13787" y="21139"/>
                    <a:pt x="10754" y="19503"/>
                    <a:pt x="7791" y="19192"/>
                  </a:cubicBezTo>
                  <a:cubicBezTo>
                    <a:pt x="4827" y="18882"/>
                    <a:pt x="1584" y="19616"/>
                    <a:pt x="824" y="19616"/>
                  </a:cubicBezTo>
                  <a:cubicBezTo>
                    <a:pt x="63" y="19616"/>
                    <a:pt x="-103" y="18591"/>
                    <a:pt x="54" y="17867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A6D50BF-C77F-467F-B218-DB30F48E2559}"/>
                </a:ext>
              </a:extLst>
            </p:cNvPr>
            <p:cNvSpPr/>
            <p:nvPr/>
          </p:nvSpPr>
          <p:spPr>
            <a:xfrm>
              <a:off x="2930083" y="2109015"/>
              <a:ext cx="403859" cy="16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extrusionOk="0">
                  <a:moveTo>
                    <a:pt x="20717" y="6"/>
                  </a:moveTo>
                  <a:cubicBezTo>
                    <a:pt x="20106" y="-27"/>
                    <a:pt x="19495" y="72"/>
                    <a:pt x="19359" y="220"/>
                  </a:cubicBezTo>
                  <a:lnTo>
                    <a:pt x="0" y="21243"/>
                  </a:lnTo>
                  <a:cubicBezTo>
                    <a:pt x="0" y="21260"/>
                    <a:pt x="0" y="21276"/>
                    <a:pt x="0" y="21309"/>
                  </a:cubicBezTo>
                  <a:cubicBezTo>
                    <a:pt x="0" y="21441"/>
                    <a:pt x="340" y="21557"/>
                    <a:pt x="883" y="21573"/>
                  </a:cubicBezTo>
                  <a:cubicBezTo>
                    <a:pt x="951" y="21573"/>
                    <a:pt x="1019" y="21573"/>
                    <a:pt x="1155" y="21573"/>
                  </a:cubicBezTo>
                  <a:cubicBezTo>
                    <a:pt x="1698" y="21573"/>
                    <a:pt x="2173" y="21491"/>
                    <a:pt x="2241" y="21359"/>
                  </a:cubicBezTo>
                  <a:lnTo>
                    <a:pt x="21600" y="336"/>
                  </a:lnTo>
                  <a:cubicBezTo>
                    <a:pt x="21600" y="319"/>
                    <a:pt x="21600" y="303"/>
                    <a:pt x="21600" y="270"/>
                  </a:cubicBezTo>
                  <a:cubicBezTo>
                    <a:pt x="21600" y="154"/>
                    <a:pt x="21260" y="39"/>
                    <a:pt x="20717" y="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D68BD97-E276-443D-8E2C-2F71CA63F2E9}"/>
                </a:ext>
              </a:extLst>
            </p:cNvPr>
            <p:cNvSpPr/>
            <p:nvPr/>
          </p:nvSpPr>
          <p:spPr>
            <a:xfrm>
              <a:off x="3933384" y="2820216"/>
              <a:ext cx="226058" cy="8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extrusionOk="0">
                  <a:moveTo>
                    <a:pt x="20023" y="13"/>
                  </a:moveTo>
                  <a:cubicBezTo>
                    <a:pt x="18931" y="-51"/>
                    <a:pt x="17839" y="140"/>
                    <a:pt x="17596" y="426"/>
                  </a:cubicBezTo>
                  <a:lnTo>
                    <a:pt x="0" y="20913"/>
                  </a:lnTo>
                  <a:cubicBezTo>
                    <a:pt x="0" y="20945"/>
                    <a:pt x="0" y="20976"/>
                    <a:pt x="0" y="21040"/>
                  </a:cubicBezTo>
                  <a:cubicBezTo>
                    <a:pt x="0" y="21295"/>
                    <a:pt x="607" y="21517"/>
                    <a:pt x="1577" y="21549"/>
                  </a:cubicBezTo>
                  <a:cubicBezTo>
                    <a:pt x="1699" y="21549"/>
                    <a:pt x="1820" y="21549"/>
                    <a:pt x="2063" y="21549"/>
                  </a:cubicBezTo>
                  <a:cubicBezTo>
                    <a:pt x="3033" y="21549"/>
                    <a:pt x="3883" y="21390"/>
                    <a:pt x="4004" y="21135"/>
                  </a:cubicBezTo>
                  <a:lnTo>
                    <a:pt x="21600" y="649"/>
                  </a:lnTo>
                  <a:cubicBezTo>
                    <a:pt x="21600" y="617"/>
                    <a:pt x="21600" y="585"/>
                    <a:pt x="21600" y="522"/>
                  </a:cubicBezTo>
                  <a:cubicBezTo>
                    <a:pt x="21600" y="299"/>
                    <a:pt x="20993" y="76"/>
                    <a:pt x="20023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6F38114-269D-4DB8-8C92-174282FD1DF9}"/>
                </a:ext>
              </a:extLst>
            </p:cNvPr>
            <p:cNvSpPr/>
            <p:nvPr/>
          </p:nvSpPr>
          <p:spPr>
            <a:xfrm>
              <a:off x="5330384" y="2820215"/>
              <a:ext cx="214768" cy="8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7" extrusionOk="0">
                  <a:moveTo>
                    <a:pt x="19821" y="13"/>
                  </a:moveTo>
                  <a:cubicBezTo>
                    <a:pt x="18678" y="-53"/>
                    <a:pt x="17534" y="144"/>
                    <a:pt x="17280" y="439"/>
                  </a:cubicBezTo>
                  <a:lnTo>
                    <a:pt x="0" y="20891"/>
                  </a:lnTo>
                  <a:cubicBezTo>
                    <a:pt x="0" y="20924"/>
                    <a:pt x="0" y="20957"/>
                    <a:pt x="0" y="21023"/>
                  </a:cubicBezTo>
                  <a:cubicBezTo>
                    <a:pt x="0" y="21285"/>
                    <a:pt x="635" y="21514"/>
                    <a:pt x="1652" y="21547"/>
                  </a:cubicBezTo>
                  <a:cubicBezTo>
                    <a:pt x="1779" y="21547"/>
                    <a:pt x="1906" y="21547"/>
                    <a:pt x="2160" y="21547"/>
                  </a:cubicBezTo>
                  <a:cubicBezTo>
                    <a:pt x="3176" y="21547"/>
                    <a:pt x="4066" y="21383"/>
                    <a:pt x="4193" y="21121"/>
                  </a:cubicBezTo>
                  <a:lnTo>
                    <a:pt x="21473" y="668"/>
                  </a:lnTo>
                  <a:cubicBezTo>
                    <a:pt x="21473" y="635"/>
                    <a:pt x="21473" y="603"/>
                    <a:pt x="21473" y="537"/>
                  </a:cubicBezTo>
                  <a:cubicBezTo>
                    <a:pt x="21600" y="308"/>
                    <a:pt x="20838" y="78"/>
                    <a:pt x="19821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7EB4D72-C955-4CE8-9B35-C262A5F02A86}"/>
                </a:ext>
              </a:extLst>
            </p:cNvPr>
            <p:cNvSpPr/>
            <p:nvPr/>
          </p:nvSpPr>
          <p:spPr>
            <a:xfrm>
              <a:off x="5216084" y="2286816"/>
              <a:ext cx="368300" cy="15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557" y="7"/>
                  </a:moveTo>
                  <a:cubicBezTo>
                    <a:pt x="19887" y="-28"/>
                    <a:pt x="19217" y="77"/>
                    <a:pt x="19068" y="236"/>
                  </a:cubicBezTo>
                  <a:lnTo>
                    <a:pt x="0" y="21203"/>
                  </a:lnTo>
                  <a:cubicBezTo>
                    <a:pt x="0" y="21220"/>
                    <a:pt x="0" y="21238"/>
                    <a:pt x="0" y="21273"/>
                  </a:cubicBezTo>
                  <a:cubicBezTo>
                    <a:pt x="0" y="21414"/>
                    <a:pt x="372" y="21537"/>
                    <a:pt x="968" y="21572"/>
                  </a:cubicBezTo>
                  <a:cubicBezTo>
                    <a:pt x="1043" y="21572"/>
                    <a:pt x="1117" y="21572"/>
                    <a:pt x="1266" y="21572"/>
                  </a:cubicBezTo>
                  <a:cubicBezTo>
                    <a:pt x="1862" y="21572"/>
                    <a:pt x="2383" y="21484"/>
                    <a:pt x="2532" y="21344"/>
                  </a:cubicBezTo>
                  <a:lnTo>
                    <a:pt x="21600" y="359"/>
                  </a:lnTo>
                  <a:cubicBezTo>
                    <a:pt x="21600" y="341"/>
                    <a:pt x="21600" y="324"/>
                    <a:pt x="21600" y="288"/>
                  </a:cubicBezTo>
                  <a:cubicBezTo>
                    <a:pt x="21600" y="165"/>
                    <a:pt x="21153" y="42"/>
                    <a:pt x="20557" y="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405A41E9-80C3-4F90-A47F-E2C1782EEB97}"/>
                </a:ext>
              </a:extLst>
            </p:cNvPr>
            <p:cNvSpPr/>
            <p:nvPr/>
          </p:nvSpPr>
          <p:spPr>
            <a:xfrm>
              <a:off x="3311084" y="1858385"/>
              <a:ext cx="2186937" cy="39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69" extrusionOk="0">
                  <a:moveTo>
                    <a:pt x="19204" y="11511"/>
                  </a:moveTo>
                  <a:cubicBezTo>
                    <a:pt x="18527" y="9636"/>
                    <a:pt x="15830" y="3298"/>
                    <a:pt x="12330" y="0"/>
                  </a:cubicBezTo>
                  <a:cubicBezTo>
                    <a:pt x="11590" y="3040"/>
                    <a:pt x="10499" y="6014"/>
                    <a:pt x="9207" y="5368"/>
                  </a:cubicBezTo>
                  <a:cubicBezTo>
                    <a:pt x="7664" y="4527"/>
                    <a:pt x="6560" y="2393"/>
                    <a:pt x="5946" y="841"/>
                  </a:cubicBezTo>
                  <a:cubicBezTo>
                    <a:pt x="4403" y="2975"/>
                    <a:pt x="3311" y="5756"/>
                    <a:pt x="2634" y="5626"/>
                  </a:cubicBezTo>
                  <a:cubicBezTo>
                    <a:pt x="2195" y="5562"/>
                    <a:pt x="1831" y="3751"/>
                    <a:pt x="1568" y="1487"/>
                  </a:cubicBezTo>
                  <a:cubicBezTo>
                    <a:pt x="966" y="2910"/>
                    <a:pt x="439" y="4592"/>
                    <a:pt x="0" y="6338"/>
                  </a:cubicBezTo>
                  <a:cubicBezTo>
                    <a:pt x="865" y="7825"/>
                    <a:pt x="2496" y="10671"/>
                    <a:pt x="3412" y="12352"/>
                  </a:cubicBezTo>
                  <a:cubicBezTo>
                    <a:pt x="4704" y="14680"/>
                    <a:pt x="7915" y="21600"/>
                    <a:pt x="9784" y="19466"/>
                  </a:cubicBezTo>
                  <a:cubicBezTo>
                    <a:pt x="11653" y="17332"/>
                    <a:pt x="12268" y="12093"/>
                    <a:pt x="13672" y="13128"/>
                  </a:cubicBezTo>
                  <a:cubicBezTo>
                    <a:pt x="15065" y="14163"/>
                    <a:pt x="15905" y="18172"/>
                    <a:pt x="18176" y="16814"/>
                  </a:cubicBezTo>
                  <a:cubicBezTo>
                    <a:pt x="19518" y="16038"/>
                    <a:pt x="20785" y="14163"/>
                    <a:pt x="21600" y="12740"/>
                  </a:cubicBezTo>
                  <a:cubicBezTo>
                    <a:pt x="21399" y="12158"/>
                    <a:pt x="21211" y="11576"/>
                    <a:pt x="21010" y="11059"/>
                  </a:cubicBezTo>
                  <a:cubicBezTo>
                    <a:pt x="20421" y="12417"/>
                    <a:pt x="19744" y="12999"/>
                    <a:pt x="19204" y="1151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E70FB6F-3798-41A4-89E7-45BE98C90398}"/>
                </a:ext>
              </a:extLst>
            </p:cNvPr>
            <p:cNvSpPr/>
            <p:nvPr/>
          </p:nvSpPr>
          <p:spPr>
            <a:xfrm>
              <a:off x="3141123" y="1283516"/>
              <a:ext cx="2742081" cy="10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440" extrusionOk="0">
                  <a:moveTo>
                    <a:pt x="21231" y="10007"/>
                  </a:moveTo>
                  <a:cubicBezTo>
                    <a:pt x="20352" y="7641"/>
                    <a:pt x="17805" y="2578"/>
                    <a:pt x="11644" y="496"/>
                  </a:cubicBezTo>
                  <a:cubicBezTo>
                    <a:pt x="6681" y="-1160"/>
                    <a:pt x="3795" y="1655"/>
                    <a:pt x="2287" y="4116"/>
                  </a:cubicBezTo>
                  <a:cubicBezTo>
                    <a:pt x="1458" y="5464"/>
                    <a:pt x="889" y="7523"/>
                    <a:pt x="649" y="9817"/>
                  </a:cubicBezTo>
                  <a:lnTo>
                    <a:pt x="0" y="16276"/>
                  </a:lnTo>
                  <a:cubicBezTo>
                    <a:pt x="300" y="15306"/>
                    <a:pt x="709" y="14242"/>
                    <a:pt x="1248" y="13272"/>
                  </a:cubicBezTo>
                  <a:cubicBezTo>
                    <a:pt x="1608" y="12633"/>
                    <a:pt x="2017" y="12041"/>
                    <a:pt x="2497" y="11497"/>
                  </a:cubicBezTo>
                  <a:cubicBezTo>
                    <a:pt x="3365" y="10527"/>
                    <a:pt x="4454" y="9817"/>
                    <a:pt x="5822" y="9581"/>
                  </a:cubicBezTo>
                  <a:cubicBezTo>
                    <a:pt x="7659" y="9273"/>
                    <a:pt x="9587" y="9415"/>
                    <a:pt x="11474" y="10101"/>
                  </a:cubicBezTo>
                  <a:cubicBezTo>
                    <a:pt x="13771" y="10929"/>
                    <a:pt x="16008" y="12514"/>
                    <a:pt x="17975" y="14999"/>
                  </a:cubicBezTo>
                  <a:cubicBezTo>
                    <a:pt x="18135" y="15188"/>
                    <a:pt x="18295" y="15401"/>
                    <a:pt x="18444" y="15614"/>
                  </a:cubicBezTo>
                  <a:cubicBezTo>
                    <a:pt x="19443" y="16986"/>
                    <a:pt x="20352" y="18571"/>
                    <a:pt x="21151" y="20440"/>
                  </a:cubicBezTo>
                  <a:cubicBezTo>
                    <a:pt x="21320" y="17081"/>
                    <a:pt x="21470" y="14147"/>
                    <a:pt x="21550" y="12538"/>
                  </a:cubicBezTo>
                  <a:cubicBezTo>
                    <a:pt x="21600" y="11615"/>
                    <a:pt x="21480" y="10693"/>
                    <a:pt x="21231" y="1000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144000" rIns="38100" bIns="38100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2F313AD-1787-4020-8525-2F61C9650B20}"/>
                </a:ext>
              </a:extLst>
            </p:cNvPr>
            <p:cNvSpPr/>
            <p:nvPr/>
          </p:nvSpPr>
          <p:spPr>
            <a:xfrm>
              <a:off x="3472815" y="1788147"/>
              <a:ext cx="1967223" cy="3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extrusionOk="0">
                  <a:moveTo>
                    <a:pt x="12536" y="2239"/>
                  </a:moveTo>
                  <a:cubicBezTo>
                    <a:pt x="9901" y="24"/>
                    <a:pt x="7209" y="-530"/>
                    <a:pt x="4644" y="499"/>
                  </a:cubicBezTo>
                  <a:cubicBezTo>
                    <a:pt x="2733" y="1290"/>
                    <a:pt x="1213" y="3663"/>
                    <a:pt x="0" y="6907"/>
                  </a:cubicBezTo>
                  <a:cubicBezTo>
                    <a:pt x="293" y="9677"/>
                    <a:pt x="683" y="11813"/>
                    <a:pt x="1185" y="11971"/>
                  </a:cubicBezTo>
                  <a:cubicBezTo>
                    <a:pt x="1938" y="12129"/>
                    <a:pt x="3151" y="8727"/>
                    <a:pt x="4867" y="6116"/>
                  </a:cubicBezTo>
                  <a:cubicBezTo>
                    <a:pt x="6303" y="3901"/>
                    <a:pt x="8074" y="2239"/>
                    <a:pt x="10221" y="3663"/>
                  </a:cubicBezTo>
                  <a:cubicBezTo>
                    <a:pt x="10821" y="4059"/>
                    <a:pt x="11407" y="4534"/>
                    <a:pt x="11964" y="5167"/>
                  </a:cubicBezTo>
                  <a:cubicBezTo>
                    <a:pt x="15855" y="9202"/>
                    <a:pt x="18853" y="16956"/>
                    <a:pt x="19606" y="19250"/>
                  </a:cubicBezTo>
                  <a:cubicBezTo>
                    <a:pt x="20206" y="21070"/>
                    <a:pt x="20959" y="20358"/>
                    <a:pt x="21600" y="18696"/>
                  </a:cubicBezTo>
                  <a:cubicBezTo>
                    <a:pt x="18867" y="10310"/>
                    <a:pt x="15743" y="5008"/>
                    <a:pt x="12536" y="22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EB41D5-0E8B-4D96-84DF-0D0A165386CA}"/>
              </a:ext>
            </a:extLst>
          </p:cNvPr>
          <p:cNvGrpSpPr/>
          <p:nvPr/>
        </p:nvGrpSpPr>
        <p:grpSpPr>
          <a:xfrm>
            <a:off x="2488700" y="4660101"/>
            <a:ext cx="2926080" cy="1290153"/>
            <a:chOff x="332936" y="4652338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BC9B0F-25F9-4273-A76F-A702BC1F609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CDA64D-0CED-407A-A95A-C3B74C63F52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702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219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Face Shields – Slide Template</vt:lpstr>
      <vt:lpstr>Face Shields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Shields</dc:title>
  <dc:creator>PresentationGO.com</dc:creator>
  <dc:description>© Copyright PresentationGO.com</dc:description>
  <dcterms:created xsi:type="dcterms:W3CDTF">2014-11-26T05:14:11Z</dcterms:created>
  <dcterms:modified xsi:type="dcterms:W3CDTF">2020-08-20T16:52:10Z</dcterms:modified>
  <cp:category>Graphics &amp; Metaphors</cp:category>
</cp:coreProperties>
</file>