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262B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95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20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/>
              <a:t>Facebook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4427062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7,865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Likes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5909498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15,253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Reach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7391935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758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Engagement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77C34A9-33E6-492B-9944-3465A7E1BABF}"/>
              </a:ext>
            </a:extLst>
          </p:cNvPr>
          <p:cNvSpPr/>
          <p:nvPr/>
        </p:nvSpPr>
        <p:spPr>
          <a:xfrm>
            <a:off x="0" y="826003"/>
            <a:ext cx="3442186" cy="6031997"/>
          </a:xfrm>
          <a:custGeom>
            <a:avLst/>
            <a:gdLst>
              <a:gd name="connsiteX0" fmla="*/ 2429742 w 3442186"/>
              <a:gd name="connsiteY0" fmla="*/ 0 h 6031997"/>
              <a:gd name="connsiteX1" fmla="*/ 3442186 w 3442186"/>
              <a:gd name="connsiteY1" fmla="*/ 53338 h 6031997"/>
              <a:gd name="connsiteX2" fmla="*/ 3442186 w 3442186"/>
              <a:gd name="connsiteY2" fmla="*/ 1226597 h 6031997"/>
              <a:gd name="connsiteX3" fmla="*/ 2745013 w 3442186"/>
              <a:gd name="connsiteY3" fmla="*/ 1226597 h 6031997"/>
              <a:gd name="connsiteX4" fmla="*/ 2229917 w 3442186"/>
              <a:gd name="connsiteY4" fmla="*/ 1386594 h 6031997"/>
              <a:gd name="connsiteX5" fmla="*/ 2096706 w 3442186"/>
              <a:gd name="connsiteY5" fmla="*/ 1866556 h 6031997"/>
              <a:gd name="connsiteX6" fmla="*/ 2096706 w 3442186"/>
              <a:gd name="connsiteY6" fmla="*/ 2706520 h 6031997"/>
              <a:gd name="connsiteX7" fmla="*/ 3397782 w 3442186"/>
              <a:gd name="connsiteY7" fmla="*/ 2706520 h 6031997"/>
              <a:gd name="connsiteX8" fmla="*/ 3224597 w 3442186"/>
              <a:gd name="connsiteY8" fmla="*/ 4021997 h 6031997"/>
              <a:gd name="connsiteX9" fmla="*/ 2096706 w 3442186"/>
              <a:gd name="connsiteY9" fmla="*/ 4021997 h 6031997"/>
              <a:gd name="connsiteX10" fmla="*/ 2096706 w 3442186"/>
              <a:gd name="connsiteY10" fmla="*/ 6031997 h 6031997"/>
              <a:gd name="connsiteX11" fmla="*/ 737890 w 3442186"/>
              <a:gd name="connsiteY11" fmla="*/ 6031997 h 6031997"/>
              <a:gd name="connsiteX12" fmla="*/ 737890 w 3442186"/>
              <a:gd name="connsiteY12" fmla="*/ 4021997 h 6031997"/>
              <a:gd name="connsiteX13" fmla="*/ 0 w 3442186"/>
              <a:gd name="connsiteY13" fmla="*/ 4021997 h 6031997"/>
              <a:gd name="connsiteX14" fmla="*/ 0 w 3442186"/>
              <a:gd name="connsiteY14" fmla="*/ 2706520 h 6031997"/>
              <a:gd name="connsiteX15" fmla="*/ 737890 w 3442186"/>
              <a:gd name="connsiteY15" fmla="*/ 2706520 h 6031997"/>
              <a:gd name="connsiteX16" fmla="*/ 737890 w 3442186"/>
              <a:gd name="connsiteY16" fmla="*/ 1737684 h 6031997"/>
              <a:gd name="connsiteX17" fmla="*/ 1199709 w 3442186"/>
              <a:gd name="connsiteY17" fmla="*/ 455525 h 6031997"/>
              <a:gd name="connsiteX18" fmla="*/ 2429742 w 3442186"/>
              <a:gd name="connsiteY18" fmla="*/ 0 h 603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42186" h="6031997">
                <a:moveTo>
                  <a:pt x="2429742" y="0"/>
                </a:moveTo>
                <a:cubicBezTo>
                  <a:pt x="2864921" y="0"/>
                  <a:pt x="3202403" y="17779"/>
                  <a:pt x="3442186" y="53338"/>
                </a:cubicBezTo>
                <a:lnTo>
                  <a:pt x="3442186" y="1226597"/>
                </a:lnTo>
                <a:lnTo>
                  <a:pt x="2745013" y="1226597"/>
                </a:lnTo>
                <a:cubicBezTo>
                  <a:pt x="2490429" y="1226597"/>
                  <a:pt x="2318725" y="1279935"/>
                  <a:pt x="2229917" y="1386594"/>
                </a:cubicBezTo>
                <a:cubicBezTo>
                  <a:pt x="2141110" y="1493254"/>
                  <a:pt x="2096706" y="1653236"/>
                  <a:pt x="2096706" y="1866556"/>
                </a:cubicBezTo>
                <a:lnTo>
                  <a:pt x="2096706" y="2706520"/>
                </a:lnTo>
                <a:lnTo>
                  <a:pt x="3397782" y="2706520"/>
                </a:lnTo>
                <a:lnTo>
                  <a:pt x="3224597" y="4021997"/>
                </a:lnTo>
                <a:lnTo>
                  <a:pt x="2096706" y="4021997"/>
                </a:lnTo>
                <a:lnTo>
                  <a:pt x="2096706" y="6031997"/>
                </a:lnTo>
                <a:lnTo>
                  <a:pt x="737890" y="6031997"/>
                </a:lnTo>
                <a:lnTo>
                  <a:pt x="737890" y="4021997"/>
                </a:lnTo>
                <a:lnTo>
                  <a:pt x="0" y="4021997"/>
                </a:lnTo>
                <a:lnTo>
                  <a:pt x="0" y="2706520"/>
                </a:lnTo>
                <a:lnTo>
                  <a:pt x="737890" y="2706520"/>
                </a:lnTo>
                <a:lnTo>
                  <a:pt x="737890" y="1737684"/>
                </a:lnTo>
                <a:cubicBezTo>
                  <a:pt x="737890" y="1186605"/>
                  <a:pt x="891830" y="759224"/>
                  <a:pt x="1199709" y="455525"/>
                </a:cubicBezTo>
                <a:cubicBezTo>
                  <a:pt x="1507603" y="151842"/>
                  <a:pt x="1917593" y="0"/>
                  <a:pt x="2429742" y="0"/>
                </a:cubicBezTo>
                <a:close/>
              </a:path>
            </a:pathLst>
          </a:cu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DB9784-E115-48ED-B6A6-D00AFE9041B0}"/>
              </a:ext>
            </a:extLst>
          </p:cNvPr>
          <p:cNvSpPr txBox="1"/>
          <p:nvPr/>
        </p:nvSpPr>
        <p:spPr>
          <a:xfrm>
            <a:off x="4662317" y="5247647"/>
            <a:ext cx="8664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/>
              <a:t>Page likes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A5FF52-095B-469C-A3F7-746F5012A049}"/>
              </a:ext>
            </a:extLst>
          </p:cNvPr>
          <p:cNvSpPr txBox="1"/>
          <p:nvPr/>
        </p:nvSpPr>
        <p:spPr>
          <a:xfrm>
            <a:off x="6119202" y="5247647"/>
            <a:ext cx="9175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/>
              <a:t>Post reach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BCD10F-7322-4652-BF91-8F706D5A09A0}"/>
              </a:ext>
            </a:extLst>
          </p:cNvPr>
          <p:cNvSpPr txBox="1"/>
          <p:nvPr/>
        </p:nvSpPr>
        <p:spPr>
          <a:xfrm>
            <a:off x="7408668" y="5247647"/>
            <a:ext cx="130349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/>
              <a:t>People engaged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83F80E-281D-41E5-92B5-0D233FD30D8F}"/>
              </a:ext>
            </a:extLst>
          </p:cNvPr>
          <p:cNvSpPr/>
          <p:nvPr/>
        </p:nvSpPr>
        <p:spPr>
          <a:xfrm>
            <a:off x="4427062" y="2571560"/>
            <a:ext cx="43018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709F5E6-AF39-4486-996B-2E6796E0A3F3}"/>
              </a:ext>
            </a:extLst>
          </p:cNvPr>
          <p:cNvSpPr/>
          <p:nvPr/>
        </p:nvSpPr>
        <p:spPr>
          <a:xfrm>
            <a:off x="5248548" y="1910585"/>
            <a:ext cx="2658869" cy="584775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3200" b="1" cap="all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71685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/>
              <a:t>Facebook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4427062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7,865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Likes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5909498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15,253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Reach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7391935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758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Engagement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DB9784-E115-48ED-B6A6-D00AFE9041B0}"/>
              </a:ext>
            </a:extLst>
          </p:cNvPr>
          <p:cNvSpPr txBox="1"/>
          <p:nvPr/>
        </p:nvSpPr>
        <p:spPr>
          <a:xfrm>
            <a:off x="4662317" y="5247647"/>
            <a:ext cx="8664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>
                <a:solidFill>
                  <a:schemeClr val="bg1"/>
                </a:solidFill>
              </a:rPr>
              <a:t>Page likes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A5FF52-095B-469C-A3F7-746F5012A049}"/>
              </a:ext>
            </a:extLst>
          </p:cNvPr>
          <p:cNvSpPr txBox="1"/>
          <p:nvPr/>
        </p:nvSpPr>
        <p:spPr>
          <a:xfrm>
            <a:off x="6119202" y="5247647"/>
            <a:ext cx="9175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>
                <a:solidFill>
                  <a:schemeClr val="bg1"/>
                </a:solidFill>
              </a:rPr>
              <a:t>Post reach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BCD10F-7322-4652-BF91-8F706D5A09A0}"/>
              </a:ext>
            </a:extLst>
          </p:cNvPr>
          <p:cNvSpPr txBox="1"/>
          <p:nvPr/>
        </p:nvSpPr>
        <p:spPr>
          <a:xfrm>
            <a:off x="7408668" y="5247647"/>
            <a:ext cx="130349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>
                <a:solidFill>
                  <a:schemeClr val="bg1"/>
                </a:solidFill>
              </a:rPr>
              <a:t>People engaged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83F80E-281D-41E5-92B5-0D233FD30D8F}"/>
              </a:ext>
            </a:extLst>
          </p:cNvPr>
          <p:cNvSpPr/>
          <p:nvPr/>
        </p:nvSpPr>
        <p:spPr>
          <a:xfrm>
            <a:off x="4427062" y="2571560"/>
            <a:ext cx="43018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709F5E6-AF39-4486-996B-2E6796E0A3F3}"/>
              </a:ext>
            </a:extLst>
          </p:cNvPr>
          <p:cNvSpPr/>
          <p:nvPr/>
        </p:nvSpPr>
        <p:spPr>
          <a:xfrm>
            <a:off x="5248548" y="1910585"/>
            <a:ext cx="2658869" cy="584775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3200" b="1" cap="all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BC08DF7-6DF4-4EED-99E1-2A05037AF470}"/>
              </a:ext>
            </a:extLst>
          </p:cNvPr>
          <p:cNvSpPr/>
          <p:nvPr/>
        </p:nvSpPr>
        <p:spPr>
          <a:xfrm>
            <a:off x="0" y="826003"/>
            <a:ext cx="3442186" cy="6031997"/>
          </a:xfrm>
          <a:custGeom>
            <a:avLst/>
            <a:gdLst>
              <a:gd name="connsiteX0" fmla="*/ 2429742 w 3442186"/>
              <a:gd name="connsiteY0" fmla="*/ 0 h 6031997"/>
              <a:gd name="connsiteX1" fmla="*/ 3442186 w 3442186"/>
              <a:gd name="connsiteY1" fmla="*/ 53338 h 6031997"/>
              <a:gd name="connsiteX2" fmla="*/ 3442186 w 3442186"/>
              <a:gd name="connsiteY2" fmla="*/ 1226597 h 6031997"/>
              <a:gd name="connsiteX3" fmla="*/ 2745013 w 3442186"/>
              <a:gd name="connsiteY3" fmla="*/ 1226597 h 6031997"/>
              <a:gd name="connsiteX4" fmla="*/ 2229917 w 3442186"/>
              <a:gd name="connsiteY4" fmla="*/ 1386594 h 6031997"/>
              <a:gd name="connsiteX5" fmla="*/ 2096706 w 3442186"/>
              <a:gd name="connsiteY5" fmla="*/ 1866556 h 6031997"/>
              <a:gd name="connsiteX6" fmla="*/ 2096706 w 3442186"/>
              <a:gd name="connsiteY6" fmla="*/ 2706520 h 6031997"/>
              <a:gd name="connsiteX7" fmla="*/ 3397782 w 3442186"/>
              <a:gd name="connsiteY7" fmla="*/ 2706520 h 6031997"/>
              <a:gd name="connsiteX8" fmla="*/ 3224597 w 3442186"/>
              <a:gd name="connsiteY8" fmla="*/ 4021997 h 6031997"/>
              <a:gd name="connsiteX9" fmla="*/ 2096706 w 3442186"/>
              <a:gd name="connsiteY9" fmla="*/ 4021997 h 6031997"/>
              <a:gd name="connsiteX10" fmla="*/ 2096706 w 3442186"/>
              <a:gd name="connsiteY10" fmla="*/ 6031997 h 6031997"/>
              <a:gd name="connsiteX11" fmla="*/ 737890 w 3442186"/>
              <a:gd name="connsiteY11" fmla="*/ 6031997 h 6031997"/>
              <a:gd name="connsiteX12" fmla="*/ 737890 w 3442186"/>
              <a:gd name="connsiteY12" fmla="*/ 4021997 h 6031997"/>
              <a:gd name="connsiteX13" fmla="*/ 0 w 3442186"/>
              <a:gd name="connsiteY13" fmla="*/ 4021997 h 6031997"/>
              <a:gd name="connsiteX14" fmla="*/ 0 w 3442186"/>
              <a:gd name="connsiteY14" fmla="*/ 2706520 h 6031997"/>
              <a:gd name="connsiteX15" fmla="*/ 737890 w 3442186"/>
              <a:gd name="connsiteY15" fmla="*/ 2706520 h 6031997"/>
              <a:gd name="connsiteX16" fmla="*/ 737890 w 3442186"/>
              <a:gd name="connsiteY16" fmla="*/ 1737684 h 6031997"/>
              <a:gd name="connsiteX17" fmla="*/ 1199709 w 3442186"/>
              <a:gd name="connsiteY17" fmla="*/ 455525 h 6031997"/>
              <a:gd name="connsiteX18" fmla="*/ 2429742 w 3442186"/>
              <a:gd name="connsiteY18" fmla="*/ 0 h 603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42186" h="6031997">
                <a:moveTo>
                  <a:pt x="2429742" y="0"/>
                </a:moveTo>
                <a:cubicBezTo>
                  <a:pt x="2864921" y="0"/>
                  <a:pt x="3202403" y="17779"/>
                  <a:pt x="3442186" y="53338"/>
                </a:cubicBezTo>
                <a:lnTo>
                  <a:pt x="3442186" y="1226597"/>
                </a:lnTo>
                <a:lnTo>
                  <a:pt x="2745013" y="1226597"/>
                </a:lnTo>
                <a:cubicBezTo>
                  <a:pt x="2490429" y="1226597"/>
                  <a:pt x="2318725" y="1279935"/>
                  <a:pt x="2229917" y="1386594"/>
                </a:cubicBezTo>
                <a:cubicBezTo>
                  <a:pt x="2141110" y="1493254"/>
                  <a:pt x="2096706" y="1653236"/>
                  <a:pt x="2096706" y="1866556"/>
                </a:cubicBezTo>
                <a:lnTo>
                  <a:pt x="2096706" y="2706520"/>
                </a:lnTo>
                <a:lnTo>
                  <a:pt x="3397782" y="2706520"/>
                </a:lnTo>
                <a:lnTo>
                  <a:pt x="3224597" y="4021997"/>
                </a:lnTo>
                <a:lnTo>
                  <a:pt x="2096706" y="4021997"/>
                </a:lnTo>
                <a:lnTo>
                  <a:pt x="2096706" y="6031997"/>
                </a:lnTo>
                <a:lnTo>
                  <a:pt x="737890" y="6031997"/>
                </a:lnTo>
                <a:lnTo>
                  <a:pt x="737890" y="4021997"/>
                </a:lnTo>
                <a:lnTo>
                  <a:pt x="0" y="4021997"/>
                </a:lnTo>
                <a:lnTo>
                  <a:pt x="0" y="2706520"/>
                </a:lnTo>
                <a:lnTo>
                  <a:pt x="737890" y="2706520"/>
                </a:lnTo>
                <a:lnTo>
                  <a:pt x="737890" y="1737684"/>
                </a:lnTo>
                <a:cubicBezTo>
                  <a:pt x="737890" y="1186605"/>
                  <a:pt x="891830" y="759224"/>
                  <a:pt x="1199709" y="455525"/>
                </a:cubicBezTo>
                <a:cubicBezTo>
                  <a:pt x="1507603" y="151842"/>
                  <a:pt x="1917593" y="0"/>
                  <a:pt x="2429742" y="0"/>
                </a:cubicBezTo>
                <a:close/>
              </a:path>
            </a:pathLst>
          </a:cu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419320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10316</TotalTime>
  <Words>146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Facebook PowerPoint Template Slide</vt:lpstr>
      <vt:lpstr>Facebook PowerPoint Template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 PowerPoint Template Slide</dc:title>
  <dc:creator>PresentationGO.com</dc:creator>
  <dc:description>© Copyright PresentationGO.com</dc:description>
  <dcterms:created xsi:type="dcterms:W3CDTF">2014-11-26T05:14:11Z</dcterms:created>
  <dcterms:modified xsi:type="dcterms:W3CDTF">2018-06-26T16:33:59Z</dcterms:modified>
  <cp:category>Templates</cp:category>
</cp:coreProperties>
</file>