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B3D"/>
    <a:srgbClr val="DD4B39"/>
    <a:srgbClr val="FF0000"/>
    <a:srgbClr val="FE8D3D"/>
    <a:srgbClr val="E5407C"/>
    <a:srgbClr val="4D30D3"/>
    <a:srgbClr val="F46459"/>
    <a:srgbClr val="F9EB42"/>
    <a:srgbClr val="4267B2"/>
    <a:srgbClr val="CB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3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Facebook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7,865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Likes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15,253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Reach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758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Engagement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3F7C207-5072-444B-BA1F-A415F58ABAC9}"/>
              </a:ext>
            </a:extLst>
          </p:cNvPr>
          <p:cNvSpPr/>
          <p:nvPr/>
        </p:nvSpPr>
        <p:spPr>
          <a:xfrm>
            <a:off x="-1" y="1058120"/>
            <a:ext cx="4547024" cy="5799880"/>
          </a:xfrm>
          <a:custGeom>
            <a:avLst/>
            <a:gdLst>
              <a:gd name="connsiteX0" fmla="*/ 3347115 w 4547024"/>
              <a:gd name="connsiteY0" fmla="*/ 0 h 5799880"/>
              <a:gd name="connsiteX1" fmla="*/ 4547024 w 4547024"/>
              <a:gd name="connsiteY1" fmla="*/ 63214 h 5799880"/>
              <a:gd name="connsiteX2" fmla="*/ 4547024 w 4547024"/>
              <a:gd name="connsiteY2" fmla="*/ 1453713 h 5799880"/>
              <a:gd name="connsiteX3" fmla="*/ 3720762 w 4547024"/>
              <a:gd name="connsiteY3" fmla="*/ 1453713 h 5799880"/>
              <a:gd name="connsiteX4" fmla="*/ 3110290 w 4547024"/>
              <a:gd name="connsiteY4" fmla="*/ 1643336 h 5799880"/>
              <a:gd name="connsiteX5" fmla="*/ 2952414 w 4547024"/>
              <a:gd name="connsiteY5" fmla="*/ 2212167 h 5799880"/>
              <a:gd name="connsiteX6" fmla="*/ 2952414 w 4547024"/>
              <a:gd name="connsiteY6" fmla="*/ 3207659 h 5799880"/>
              <a:gd name="connsiteX7" fmla="*/ 4494399 w 4547024"/>
              <a:gd name="connsiteY7" fmla="*/ 3207659 h 5799880"/>
              <a:gd name="connsiteX8" fmla="*/ 4289146 w 4547024"/>
              <a:gd name="connsiteY8" fmla="*/ 4766710 h 5799880"/>
              <a:gd name="connsiteX9" fmla="*/ 2952414 w 4547024"/>
              <a:gd name="connsiteY9" fmla="*/ 4766710 h 5799880"/>
              <a:gd name="connsiteX10" fmla="*/ 2952414 w 4547024"/>
              <a:gd name="connsiteY10" fmla="*/ 5799880 h 5799880"/>
              <a:gd name="connsiteX11" fmla="*/ 1342000 w 4547024"/>
              <a:gd name="connsiteY11" fmla="*/ 5799880 h 5799880"/>
              <a:gd name="connsiteX12" fmla="*/ 1342000 w 4547024"/>
              <a:gd name="connsiteY12" fmla="*/ 4766710 h 5799880"/>
              <a:gd name="connsiteX13" fmla="*/ 0 w 4547024"/>
              <a:gd name="connsiteY13" fmla="*/ 4766710 h 5799880"/>
              <a:gd name="connsiteX14" fmla="*/ 0 w 4547024"/>
              <a:gd name="connsiteY14" fmla="*/ 3207659 h 5799880"/>
              <a:gd name="connsiteX15" fmla="*/ 1342000 w 4547024"/>
              <a:gd name="connsiteY15" fmla="*/ 3207659 h 5799880"/>
              <a:gd name="connsiteX16" fmla="*/ 1342000 w 4547024"/>
              <a:gd name="connsiteY16" fmla="*/ 2059433 h 5799880"/>
              <a:gd name="connsiteX17" fmla="*/ 1889329 w 4547024"/>
              <a:gd name="connsiteY17" fmla="*/ 539870 h 5799880"/>
              <a:gd name="connsiteX18" fmla="*/ 3347115 w 4547024"/>
              <a:gd name="connsiteY18" fmla="*/ 0 h 579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47024" h="5799880">
                <a:moveTo>
                  <a:pt x="3347115" y="0"/>
                </a:moveTo>
                <a:cubicBezTo>
                  <a:pt x="3862873" y="0"/>
                  <a:pt x="4262842" y="21072"/>
                  <a:pt x="4547024" y="63214"/>
                </a:cubicBezTo>
                <a:lnTo>
                  <a:pt x="4547024" y="1453713"/>
                </a:lnTo>
                <a:lnTo>
                  <a:pt x="3720762" y="1453713"/>
                </a:lnTo>
                <a:cubicBezTo>
                  <a:pt x="3419038" y="1453713"/>
                  <a:pt x="3215541" y="1516927"/>
                  <a:pt x="3110290" y="1643336"/>
                </a:cubicBezTo>
                <a:cubicBezTo>
                  <a:pt x="3005040" y="1769745"/>
                  <a:pt x="2952414" y="1959349"/>
                  <a:pt x="2952414" y="2212167"/>
                </a:cubicBezTo>
                <a:lnTo>
                  <a:pt x="2952414" y="3207659"/>
                </a:lnTo>
                <a:lnTo>
                  <a:pt x="4494399" y="3207659"/>
                </a:lnTo>
                <a:lnTo>
                  <a:pt x="4289146" y="4766710"/>
                </a:lnTo>
                <a:lnTo>
                  <a:pt x="2952414" y="4766710"/>
                </a:lnTo>
                <a:lnTo>
                  <a:pt x="2952414" y="5799880"/>
                </a:lnTo>
                <a:lnTo>
                  <a:pt x="1342000" y="5799880"/>
                </a:lnTo>
                <a:lnTo>
                  <a:pt x="1342000" y="4766710"/>
                </a:lnTo>
                <a:lnTo>
                  <a:pt x="0" y="4766710"/>
                </a:lnTo>
                <a:lnTo>
                  <a:pt x="0" y="3207659"/>
                </a:lnTo>
                <a:lnTo>
                  <a:pt x="1342000" y="3207659"/>
                </a:lnTo>
                <a:lnTo>
                  <a:pt x="1342000" y="2059433"/>
                </a:lnTo>
                <a:cubicBezTo>
                  <a:pt x="1342000" y="1406317"/>
                  <a:pt x="1524442" y="899802"/>
                  <a:pt x="1889329" y="539870"/>
                </a:cubicBezTo>
                <a:cubicBezTo>
                  <a:pt x="2254233" y="179957"/>
                  <a:pt x="2740136" y="0"/>
                  <a:pt x="3347115" y="0"/>
                </a:cubicBezTo>
                <a:close/>
              </a:path>
            </a:pathLst>
          </a:cu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B9784-E115-48ED-B6A6-D00AFE9041B0}"/>
              </a:ext>
            </a:extLst>
          </p:cNvPr>
          <p:cNvSpPr txBox="1"/>
          <p:nvPr/>
        </p:nvSpPr>
        <p:spPr>
          <a:xfrm>
            <a:off x="6248012" y="5853863"/>
            <a:ext cx="1092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Page likes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5FF52-095B-469C-A3F7-746F5012A049}"/>
              </a:ext>
            </a:extLst>
          </p:cNvPr>
          <p:cNvSpPr txBox="1"/>
          <p:nvPr/>
        </p:nvSpPr>
        <p:spPr>
          <a:xfrm>
            <a:off x="8190483" y="5853863"/>
            <a:ext cx="116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Post reach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CD10F-7322-4652-BF91-8F706D5A09A0}"/>
              </a:ext>
            </a:extLst>
          </p:cNvPr>
          <p:cNvSpPr txBox="1"/>
          <p:nvPr/>
        </p:nvSpPr>
        <p:spPr>
          <a:xfrm>
            <a:off x="9909305" y="5853863"/>
            <a:ext cx="167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People engaged</a:t>
            </a:r>
          </a:p>
        </p:txBody>
      </p:sp>
    </p:spTree>
    <p:extLst>
      <p:ext uri="{BB962C8B-B14F-4D97-AF65-F5344CB8AC3E}">
        <p14:creationId xmlns:p14="http://schemas.microsoft.com/office/powerpoint/2010/main" val="371685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Pinterest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7,865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Likes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15,253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Reach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758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Engagement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B9784-E115-48ED-B6A6-D00AFE9041B0}"/>
              </a:ext>
            </a:extLst>
          </p:cNvPr>
          <p:cNvSpPr txBox="1"/>
          <p:nvPr/>
        </p:nvSpPr>
        <p:spPr>
          <a:xfrm>
            <a:off x="6248012" y="5853863"/>
            <a:ext cx="1092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Page likes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5FF52-095B-469C-A3F7-746F5012A049}"/>
              </a:ext>
            </a:extLst>
          </p:cNvPr>
          <p:cNvSpPr txBox="1"/>
          <p:nvPr/>
        </p:nvSpPr>
        <p:spPr>
          <a:xfrm>
            <a:off x="8190483" y="5853863"/>
            <a:ext cx="116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Post reach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CD10F-7322-4652-BF91-8F706D5A09A0}"/>
              </a:ext>
            </a:extLst>
          </p:cNvPr>
          <p:cNvSpPr txBox="1"/>
          <p:nvPr/>
        </p:nvSpPr>
        <p:spPr>
          <a:xfrm>
            <a:off x="9909305" y="5853863"/>
            <a:ext cx="167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People engaged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2B415E-A113-4ABD-B931-188AD22560E1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97D93D-6D2D-4136-9ADF-BC4E0EB8638A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4B221B9-52E9-46F3-9BF1-F6E5406B0080}"/>
              </a:ext>
            </a:extLst>
          </p:cNvPr>
          <p:cNvSpPr/>
          <p:nvPr/>
        </p:nvSpPr>
        <p:spPr>
          <a:xfrm>
            <a:off x="-1" y="1058120"/>
            <a:ext cx="4547024" cy="5799880"/>
          </a:xfrm>
          <a:custGeom>
            <a:avLst/>
            <a:gdLst>
              <a:gd name="connsiteX0" fmla="*/ 3347115 w 4547024"/>
              <a:gd name="connsiteY0" fmla="*/ 0 h 5799880"/>
              <a:gd name="connsiteX1" fmla="*/ 4547024 w 4547024"/>
              <a:gd name="connsiteY1" fmla="*/ 63214 h 5799880"/>
              <a:gd name="connsiteX2" fmla="*/ 4547024 w 4547024"/>
              <a:gd name="connsiteY2" fmla="*/ 1453713 h 5799880"/>
              <a:gd name="connsiteX3" fmla="*/ 3720762 w 4547024"/>
              <a:gd name="connsiteY3" fmla="*/ 1453713 h 5799880"/>
              <a:gd name="connsiteX4" fmla="*/ 3110290 w 4547024"/>
              <a:gd name="connsiteY4" fmla="*/ 1643336 h 5799880"/>
              <a:gd name="connsiteX5" fmla="*/ 2952414 w 4547024"/>
              <a:gd name="connsiteY5" fmla="*/ 2212167 h 5799880"/>
              <a:gd name="connsiteX6" fmla="*/ 2952414 w 4547024"/>
              <a:gd name="connsiteY6" fmla="*/ 3207659 h 5799880"/>
              <a:gd name="connsiteX7" fmla="*/ 4494399 w 4547024"/>
              <a:gd name="connsiteY7" fmla="*/ 3207659 h 5799880"/>
              <a:gd name="connsiteX8" fmla="*/ 4289146 w 4547024"/>
              <a:gd name="connsiteY8" fmla="*/ 4766710 h 5799880"/>
              <a:gd name="connsiteX9" fmla="*/ 2952414 w 4547024"/>
              <a:gd name="connsiteY9" fmla="*/ 4766710 h 5799880"/>
              <a:gd name="connsiteX10" fmla="*/ 2952414 w 4547024"/>
              <a:gd name="connsiteY10" fmla="*/ 5799880 h 5799880"/>
              <a:gd name="connsiteX11" fmla="*/ 1342000 w 4547024"/>
              <a:gd name="connsiteY11" fmla="*/ 5799880 h 5799880"/>
              <a:gd name="connsiteX12" fmla="*/ 1342000 w 4547024"/>
              <a:gd name="connsiteY12" fmla="*/ 4766710 h 5799880"/>
              <a:gd name="connsiteX13" fmla="*/ 0 w 4547024"/>
              <a:gd name="connsiteY13" fmla="*/ 4766710 h 5799880"/>
              <a:gd name="connsiteX14" fmla="*/ 0 w 4547024"/>
              <a:gd name="connsiteY14" fmla="*/ 3207659 h 5799880"/>
              <a:gd name="connsiteX15" fmla="*/ 1342000 w 4547024"/>
              <a:gd name="connsiteY15" fmla="*/ 3207659 h 5799880"/>
              <a:gd name="connsiteX16" fmla="*/ 1342000 w 4547024"/>
              <a:gd name="connsiteY16" fmla="*/ 2059433 h 5799880"/>
              <a:gd name="connsiteX17" fmla="*/ 1889329 w 4547024"/>
              <a:gd name="connsiteY17" fmla="*/ 539870 h 5799880"/>
              <a:gd name="connsiteX18" fmla="*/ 3347115 w 4547024"/>
              <a:gd name="connsiteY18" fmla="*/ 0 h 579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47024" h="5799880">
                <a:moveTo>
                  <a:pt x="3347115" y="0"/>
                </a:moveTo>
                <a:cubicBezTo>
                  <a:pt x="3862873" y="0"/>
                  <a:pt x="4262842" y="21072"/>
                  <a:pt x="4547024" y="63214"/>
                </a:cubicBezTo>
                <a:lnTo>
                  <a:pt x="4547024" y="1453713"/>
                </a:lnTo>
                <a:lnTo>
                  <a:pt x="3720762" y="1453713"/>
                </a:lnTo>
                <a:cubicBezTo>
                  <a:pt x="3419038" y="1453713"/>
                  <a:pt x="3215541" y="1516927"/>
                  <a:pt x="3110290" y="1643336"/>
                </a:cubicBezTo>
                <a:cubicBezTo>
                  <a:pt x="3005040" y="1769745"/>
                  <a:pt x="2952414" y="1959349"/>
                  <a:pt x="2952414" y="2212167"/>
                </a:cubicBezTo>
                <a:lnTo>
                  <a:pt x="2952414" y="3207659"/>
                </a:lnTo>
                <a:lnTo>
                  <a:pt x="4494399" y="3207659"/>
                </a:lnTo>
                <a:lnTo>
                  <a:pt x="4289146" y="4766710"/>
                </a:lnTo>
                <a:lnTo>
                  <a:pt x="2952414" y="4766710"/>
                </a:lnTo>
                <a:lnTo>
                  <a:pt x="2952414" y="5799880"/>
                </a:lnTo>
                <a:lnTo>
                  <a:pt x="1342000" y="5799880"/>
                </a:lnTo>
                <a:lnTo>
                  <a:pt x="1342000" y="4766710"/>
                </a:lnTo>
                <a:lnTo>
                  <a:pt x="0" y="4766710"/>
                </a:lnTo>
                <a:lnTo>
                  <a:pt x="0" y="3207659"/>
                </a:lnTo>
                <a:lnTo>
                  <a:pt x="1342000" y="3207659"/>
                </a:lnTo>
                <a:lnTo>
                  <a:pt x="1342000" y="2059433"/>
                </a:lnTo>
                <a:cubicBezTo>
                  <a:pt x="1342000" y="1406317"/>
                  <a:pt x="1524442" y="899802"/>
                  <a:pt x="1889329" y="539870"/>
                </a:cubicBezTo>
                <a:cubicBezTo>
                  <a:pt x="2254233" y="179957"/>
                  <a:pt x="2740136" y="0"/>
                  <a:pt x="3347115" y="0"/>
                </a:cubicBezTo>
                <a:close/>
              </a:path>
            </a:pathLst>
          </a:cu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7281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9214</TotalTime>
  <Words>146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Facebook PowerPoint Template Slide</vt:lpstr>
      <vt:lpstr>Pinterest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2018-06-26T03:11:59Z</dcterms:modified>
  <cp:category>Templates</cp:category>
</cp:coreProperties>
</file>