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Radial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0151F4-C77C-450F-BD6F-E59260B7187D}"/>
              </a:ext>
            </a:extLst>
          </p:cNvPr>
          <p:cNvGrpSpPr/>
          <p:nvPr/>
        </p:nvGrpSpPr>
        <p:grpSpPr>
          <a:xfrm flipH="1">
            <a:off x="2566343" y="1084266"/>
            <a:ext cx="4011314" cy="4454994"/>
            <a:chOff x="7365999" y="723899"/>
            <a:chExt cx="1172601" cy="138724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8AA2971-E64A-422B-BAC4-A194CB98D827}"/>
                </a:ext>
              </a:extLst>
            </p:cNvPr>
            <p:cNvSpPr/>
            <p:nvPr/>
          </p:nvSpPr>
          <p:spPr>
            <a:xfrm>
              <a:off x="7442200" y="850899"/>
              <a:ext cx="641874" cy="4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70" extrusionOk="0">
                  <a:moveTo>
                    <a:pt x="3726" y="14466"/>
                  </a:moveTo>
                  <a:cubicBezTo>
                    <a:pt x="5478" y="16303"/>
                    <a:pt x="7149" y="16493"/>
                    <a:pt x="8861" y="16303"/>
                  </a:cubicBezTo>
                  <a:cubicBezTo>
                    <a:pt x="10450" y="16113"/>
                    <a:pt x="12039" y="15542"/>
                    <a:pt x="13792" y="15669"/>
                  </a:cubicBezTo>
                  <a:cubicBezTo>
                    <a:pt x="17338" y="15986"/>
                    <a:pt x="20598" y="21370"/>
                    <a:pt x="20598" y="21370"/>
                  </a:cubicBezTo>
                  <a:cubicBezTo>
                    <a:pt x="20598" y="21370"/>
                    <a:pt x="20109" y="18330"/>
                    <a:pt x="18927" y="14719"/>
                  </a:cubicBezTo>
                  <a:cubicBezTo>
                    <a:pt x="17704" y="11045"/>
                    <a:pt x="15707" y="6484"/>
                    <a:pt x="12366" y="3191"/>
                  </a:cubicBezTo>
                  <a:cubicBezTo>
                    <a:pt x="10491" y="1354"/>
                    <a:pt x="8616" y="403"/>
                    <a:pt x="6823" y="87"/>
                  </a:cubicBezTo>
                  <a:cubicBezTo>
                    <a:pt x="4907" y="-230"/>
                    <a:pt x="3196" y="340"/>
                    <a:pt x="1932" y="1480"/>
                  </a:cubicBezTo>
                  <a:cubicBezTo>
                    <a:pt x="-798" y="4077"/>
                    <a:pt x="-1002" y="9525"/>
                    <a:pt x="3726" y="1446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5F0CE37-38A6-4A51-907C-C3653CD028DB}"/>
                </a:ext>
              </a:extLst>
            </p:cNvPr>
            <p:cNvSpPr/>
            <p:nvPr/>
          </p:nvSpPr>
          <p:spPr>
            <a:xfrm>
              <a:off x="7886700" y="723899"/>
              <a:ext cx="295108" cy="48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90" h="20943" extrusionOk="0">
                  <a:moveTo>
                    <a:pt x="6206" y="385"/>
                  </a:moveTo>
                  <a:cubicBezTo>
                    <a:pt x="2258" y="-657"/>
                    <a:pt x="-1071" y="330"/>
                    <a:pt x="323" y="4441"/>
                  </a:cubicBezTo>
                  <a:cubicBezTo>
                    <a:pt x="1484" y="7840"/>
                    <a:pt x="6516" y="9375"/>
                    <a:pt x="10464" y="12336"/>
                  </a:cubicBezTo>
                  <a:cubicBezTo>
                    <a:pt x="14723" y="15570"/>
                    <a:pt x="15652" y="20943"/>
                    <a:pt x="15652" y="20943"/>
                  </a:cubicBezTo>
                  <a:cubicBezTo>
                    <a:pt x="15652" y="20943"/>
                    <a:pt x="20529" y="14419"/>
                    <a:pt x="16194" y="7512"/>
                  </a:cubicBezTo>
                  <a:cubicBezTo>
                    <a:pt x="13948" y="3948"/>
                    <a:pt x="9768" y="1317"/>
                    <a:pt x="6206" y="3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4512BAD-4432-47CF-9BB1-C826D4C8F338}"/>
                </a:ext>
              </a:extLst>
            </p:cNvPr>
            <p:cNvSpPr/>
            <p:nvPr/>
          </p:nvSpPr>
          <p:spPr>
            <a:xfrm>
              <a:off x="8216899" y="889000"/>
              <a:ext cx="157332" cy="33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4" h="18503" extrusionOk="0">
                  <a:moveTo>
                    <a:pt x="314" y="18503"/>
                  </a:moveTo>
                  <a:cubicBezTo>
                    <a:pt x="314" y="18503"/>
                    <a:pt x="4931" y="18295"/>
                    <a:pt x="9400" y="17114"/>
                  </a:cubicBezTo>
                  <a:cubicBezTo>
                    <a:pt x="13571" y="16072"/>
                    <a:pt x="17594" y="14266"/>
                    <a:pt x="18338" y="11002"/>
                  </a:cubicBezTo>
                  <a:cubicBezTo>
                    <a:pt x="19828" y="5029"/>
                    <a:pt x="6570" y="-3097"/>
                    <a:pt x="760" y="1209"/>
                  </a:cubicBezTo>
                  <a:cubicBezTo>
                    <a:pt x="-1772" y="3154"/>
                    <a:pt x="2697" y="6488"/>
                    <a:pt x="4336" y="10238"/>
                  </a:cubicBezTo>
                  <a:cubicBezTo>
                    <a:pt x="6421" y="14614"/>
                    <a:pt x="314" y="18503"/>
                    <a:pt x="314" y="18503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A51E11-8A25-43CA-A718-F46205DDAC5E}"/>
                </a:ext>
              </a:extLst>
            </p:cNvPr>
            <p:cNvSpPr/>
            <p:nvPr/>
          </p:nvSpPr>
          <p:spPr>
            <a:xfrm>
              <a:off x="8280399" y="1142999"/>
              <a:ext cx="232377" cy="22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3" h="20488" extrusionOk="0">
                  <a:moveTo>
                    <a:pt x="0" y="13903"/>
                  </a:moveTo>
                  <a:cubicBezTo>
                    <a:pt x="0" y="13903"/>
                    <a:pt x="2817" y="16775"/>
                    <a:pt x="6574" y="18729"/>
                  </a:cubicBezTo>
                  <a:cubicBezTo>
                    <a:pt x="10017" y="20567"/>
                    <a:pt x="13878" y="21486"/>
                    <a:pt x="16696" y="18843"/>
                  </a:cubicBezTo>
                  <a:cubicBezTo>
                    <a:pt x="21600" y="14363"/>
                    <a:pt x="18365" y="-114"/>
                    <a:pt x="12522" y="1"/>
                  </a:cubicBezTo>
                  <a:cubicBezTo>
                    <a:pt x="9809" y="1"/>
                    <a:pt x="10226" y="5171"/>
                    <a:pt x="8661" y="9192"/>
                  </a:cubicBezTo>
                  <a:cubicBezTo>
                    <a:pt x="6574" y="14248"/>
                    <a:pt x="0" y="13903"/>
                    <a:pt x="0" y="139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9E65765-8406-47E0-AF6C-3D5ED4ABB253}"/>
                </a:ext>
              </a:extLst>
            </p:cNvPr>
            <p:cNvSpPr/>
            <p:nvPr/>
          </p:nvSpPr>
          <p:spPr>
            <a:xfrm>
              <a:off x="8280399" y="1384300"/>
              <a:ext cx="258201" cy="2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7" h="19677" extrusionOk="0">
                  <a:moveTo>
                    <a:pt x="16318" y="3551"/>
                  </a:moveTo>
                  <a:cubicBezTo>
                    <a:pt x="13960" y="1184"/>
                    <a:pt x="12262" y="4340"/>
                    <a:pt x="9244" y="5129"/>
                  </a:cubicBezTo>
                  <a:cubicBezTo>
                    <a:pt x="5282" y="6214"/>
                    <a:pt x="0" y="0"/>
                    <a:pt x="0" y="0"/>
                  </a:cubicBezTo>
                  <a:cubicBezTo>
                    <a:pt x="0" y="0"/>
                    <a:pt x="4150" y="16767"/>
                    <a:pt x="12356" y="19430"/>
                  </a:cubicBezTo>
                  <a:cubicBezTo>
                    <a:pt x="19148" y="21600"/>
                    <a:pt x="21600" y="8877"/>
                    <a:pt x="16318" y="35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40D247-B235-4E48-B4FA-C552B31E053D}"/>
                </a:ext>
              </a:extLst>
            </p:cNvPr>
            <p:cNvSpPr/>
            <p:nvPr/>
          </p:nvSpPr>
          <p:spPr>
            <a:xfrm>
              <a:off x="8204199" y="1447800"/>
              <a:ext cx="237243" cy="49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0918" extrusionOk="0">
                  <a:moveTo>
                    <a:pt x="9787" y="7904"/>
                  </a:moveTo>
                  <a:cubicBezTo>
                    <a:pt x="4629" y="5738"/>
                    <a:pt x="3124" y="0"/>
                    <a:pt x="3124" y="0"/>
                  </a:cubicBezTo>
                  <a:cubicBezTo>
                    <a:pt x="3124" y="0"/>
                    <a:pt x="1512" y="2220"/>
                    <a:pt x="545" y="5468"/>
                  </a:cubicBezTo>
                  <a:cubicBezTo>
                    <a:pt x="-422" y="8986"/>
                    <a:pt x="-422" y="13696"/>
                    <a:pt x="3232" y="17540"/>
                  </a:cubicBezTo>
                  <a:cubicBezTo>
                    <a:pt x="6886" y="21275"/>
                    <a:pt x="12366" y="21600"/>
                    <a:pt x="16020" y="20030"/>
                  </a:cubicBezTo>
                  <a:cubicBezTo>
                    <a:pt x="19351" y="18623"/>
                    <a:pt x="21178" y="15645"/>
                    <a:pt x="19351" y="12126"/>
                  </a:cubicBezTo>
                  <a:cubicBezTo>
                    <a:pt x="17954" y="9311"/>
                    <a:pt x="13871" y="9636"/>
                    <a:pt x="9787" y="79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59C31E-1D72-408D-8FDA-A7CD8E5AF737}"/>
                </a:ext>
              </a:extLst>
            </p:cNvPr>
            <p:cNvSpPr/>
            <p:nvPr/>
          </p:nvSpPr>
          <p:spPr>
            <a:xfrm>
              <a:off x="7835900" y="1447800"/>
              <a:ext cx="331061" cy="66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5" h="20970" extrusionOk="0">
                  <a:moveTo>
                    <a:pt x="12588" y="1887"/>
                  </a:moveTo>
                  <a:cubicBezTo>
                    <a:pt x="10631" y="2650"/>
                    <a:pt x="8457" y="3734"/>
                    <a:pt x="6427" y="5139"/>
                  </a:cubicBezTo>
                  <a:cubicBezTo>
                    <a:pt x="4253" y="6665"/>
                    <a:pt x="2223" y="8592"/>
                    <a:pt x="991" y="10920"/>
                  </a:cubicBezTo>
                  <a:cubicBezTo>
                    <a:pt x="-1691" y="16059"/>
                    <a:pt x="1426" y="19833"/>
                    <a:pt x="6065" y="20757"/>
                  </a:cubicBezTo>
                  <a:cubicBezTo>
                    <a:pt x="10341" y="21600"/>
                    <a:pt x="15415" y="19954"/>
                    <a:pt x="18024" y="15658"/>
                  </a:cubicBezTo>
                  <a:cubicBezTo>
                    <a:pt x="19909" y="12526"/>
                    <a:pt x="16792" y="10639"/>
                    <a:pt x="15777" y="7387"/>
                  </a:cubicBezTo>
                  <a:cubicBezTo>
                    <a:pt x="14618" y="3694"/>
                    <a:pt x="18894" y="0"/>
                    <a:pt x="18894" y="0"/>
                  </a:cubicBezTo>
                  <a:cubicBezTo>
                    <a:pt x="18894" y="0"/>
                    <a:pt x="16067" y="482"/>
                    <a:pt x="12588" y="18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B533A42-871D-4753-830E-5C1E679E358C}"/>
                </a:ext>
              </a:extLst>
            </p:cNvPr>
            <p:cNvSpPr/>
            <p:nvPr/>
          </p:nvSpPr>
          <p:spPr>
            <a:xfrm>
              <a:off x="7365999" y="1269999"/>
              <a:ext cx="732655" cy="50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8" extrusionOk="0">
                  <a:moveTo>
                    <a:pt x="19328" y="4881"/>
                  </a:moveTo>
                  <a:cubicBezTo>
                    <a:pt x="20518" y="4403"/>
                    <a:pt x="21447" y="4350"/>
                    <a:pt x="21447" y="4350"/>
                  </a:cubicBezTo>
                  <a:cubicBezTo>
                    <a:pt x="21447" y="4350"/>
                    <a:pt x="19997" y="2811"/>
                    <a:pt x="17729" y="1590"/>
                  </a:cubicBezTo>
                  <a:cubicBezTo>
                    <a:pt x="16502" y="953"/>
                    <a:pt x="15053" y="317"/>
                    <a:pt x="13380" y="104"/>
                  </a:cubicBezTo>
                  <a:cubicBezTo>
                    <a:pt x="11595" y="-161"/>
                    <a:pt x="9550" y="51"/>
                    <a:pt x="7394" y="1060"/>
                  </a:cubicBezTo>
                  <a:cubicBezTo>
                    <a:pt x="4977" y="2174"/>
                    <a:pt x="3081" y="4138"/>
                    <a:pt x="1817" y="6526"/>
                  </a:cubicBezTo>
                  <a:cubicBezTo>
                    <a:pt x="442" y="9073"/>
                    <a:pt x="-153" y="11992"/>
                    <a:pt x="33" y="14593"/>
                  </a:cubicBezTo>
                  <a:cubicBezTo>
                    <a:pt x="256" y="17246"/>
                    <a:pt x="1260" y="19369"/>
                    <a:pt x="2970" y="20431"/>
                  </a:cubicBezTo>
                  <a:cubicBezTo>
                    <a:pt x="4606" y="21439"/>
                    <a:pt x="6799" y="21386"/>
                    <a:pt x="9327" y="19953"/>
                  </a:cubicBezTo>
                  <a:cubicBezTo>
                    <a:pt x="12933" y="17883"/>
                    <a:pt x="13194" y="12841"/>
                    <a:pt x="15276" y="8702"/>
                  </a:cubicBezTo>
                  <a:cubicBezTo>
                    <a:pt x="16428" y="6526"/>
                    <a:pt x="18064" y="5465"/>
                    <a:pt x="19328" y="48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6" name="Graphic 35" descr="Trophy with solid fill">
            <a:extLst>
              <a:ext uri="{FF2B5EF4-FFF2-40B4-BE49-F238E27FC236}">
                <a16:creationId xmlns:a16="http://schemas.microsoft.com/office/drawing/2014/main" id="{FEEF1475-94D5-4029-89C5-1C3BBCE8C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4225" y="2764190"/>
            <a:ext cx="622381" cy="622381"/>
          </a:xfrm>
          <a:prstGeom prst="rect">
            <a:avLst/>
          </a:prstGeom>
        </p:spPr>
      </p:pic>
      <p:sp>
        <p:nvSpPr>
          <p:cNvPr id="46" name="Graphic 40" descr="Handshake outline">
            <a:extLst>
              <a:ext uri="{FF2B5EF4-FFF2-40B4-BE49-F238E27FC236}">
                <a16:creationId xmlns:a16="http://schemas.microsoft.com/office/drawing/2014/main" id="{5E760EB8-058B-424F-A6FC-C2A99FA87EAA}"/>
              </a:ext>
            </a:extLst>
          </p:cNvPr>
          <p:cNvSpPr/>
          <p:nvPr/>
        </p:nvSpPr>
        <p:spPr>
          <a:xfrm>
            <a:off x="4044150" y="4739187"/>
            <a:ext cx="785943" cy="483854"/>
          </a:xfrm>
          <a:custGeom>
            <a:avLst/>
            <a:gdLst>
              <a:gd name="connsiteX0" fmla="*/ 912083 w 921083"/>
              <a:gd name="connsiteY0" fmla="*/ 205019 h 567051"/>
              <a:gd name="connsiteX1" fmla="*/ 799072 w 921083"/>
              <a:gd name="connsiteY1" fmla="*/ 17002 h 567051"/>
              <a:gd name="connsiteX2" fmla="*/ 789072 w 921083"/>
              <a:gd name="connsiteY2" fmla="*/ 0 h 567051"/>
              <a:gd name="connsiteX3" fmla="*/ 772070 w 921083"/>
              <a:gd name="connsiteY3" fmla="*/ 11001 h 567051"/>
              <a:gd name="connsiteX4" fmla="*/ 696063 w 921083"/>
              <a:gd name="connsiteY4" fmla="*/ 58005 h 567051"/>
              <a:gd name="connsiteX5" fmla="*/ 677061 w 921083"/>
              <a:gd name="connsiteY5" fmla="*/ 82007 h 567051"/>
              <a:gd name="connsiteX6" fmla="*/ 678061 w 921083"/>
              <a:gd name="connsiteY6" fmla="*/ 104009 h 567051"/>
              <a:gd name="connsiteX7" fmla="*/ 614056 w 921083"/>
              <a:gd name="connsiteY7" fmla="*/ 115010 h 567051"/>
              <a:gd name="connsiteX8" fmla="*/ 525048 w 921083"/>
              <a:gd name="connsiteY8" fmla="*/ 100009 h 567051"/>
              <a:gd name="connsiteX9" fmla="*/ 481044 w 921083"/>
              <a:gd name="connsiteY9" fmla="*/ 90008 h 567051"/>
              <a:gd name="connsiteX10" fmla="*/ 479043 w 921083"/>
              <a:gd name="connsiteY10" fmla="*/ 90008 h 567051"/>
              <a:gd name="connsiteX11" fmla="*/ 479043 w 921083"/>
              <a:gd name="connsiteY11" fmla="*/ 90008 h 567051"/>
              <a:gd name="connsiteX12" fmla="*/ 477043 w 921083"/>
              <a:gd name="connsiteY12" fmla="*/ 90008 h 567051"/>
              <a:gd name="connsiteX13" fmla="*/ 475043 w 921083"/>
              <a:gd name="connsiteY13" fmla="*/ 90008 h 567051"/>
              <a:gd name="connsiteX14" fmla="*/ 473043 w 921083"/>
              <a:gd name="connsiteY14" fmla="*/ 90008 h 567051"/>
              <a:gd name="connsiteX15" fmla="*/ 468042 w 921083"/>
              <a:gd name="connsiteY15" fmla="*/ 90008 h 567051"/>
              <a:gd name="connsiteX16" fmla="*/ 468042 w 921083"/>
              <a:gd name="connsiteY16" fmla="*/ 90008 h 567051"/>
              <a:gd name="connsiteX17" fmla="*/ 423038 w 921083"/>
              <a:gd name="connsiteY17" fmla="*/ 110010 h 567051"/>
              <a:gd name="connsiteX18" fmla="*/ 415038 w 921083"/>
              <a:gd name="connsiteY18" fmla="*/ 119011 h 567051"/>
              <a:gd name="connsiteX19" fmla="*/ 374034 w 921083"/>
              <a:gd name="connsiteY19" fmla="*/ 111010 h 567051"/>
              <a:gd name="connsiteX20" fmla="*/ 366033 w 921083"/>
              <a:gd name="connsiteY20" fmla="*/ 111010 h 567051"/>
              <a:gd name="connsiteX21" fmla="*/ 349032 w 921083"/>
              <a:gd name="connsiteY21" fmla="*/ 112010 h 567051"/>
              <a:gd name="connsiteX22" fmla="*/ 310028 w 921083"/>
              <a:gd name="connsiteY22" fmla="*/ 114010 h 567051"/>
              <a:gd name="connsiteX23" fmla="*/ 246022 w 921083"/>
              <a:gd name="connsiteY23" fmla="*/ 101009 h 567051"/>
              <a:gd name="connsiteX24" fmla="*/ 246022 w 921083"/>
              <a:gd name="connsiteY24" fmla="*/ 82007 h 567051"/>
              <a:gd name="connsiteX25" fmla="*/ 227021 w 921083"/>
              <a:gd name="connsiteY25" fmla="*/ 58005 h 567051"/>
              <a:gd name="connsiteX26" fmla="*/ 152014 w 921083"/>
              <a:gd name="connsiteY26" fmla="*/ 11001 h 567051"/>
              <a:gd name="connsiteX27" fmla="*/ 135012 w 921083"/>
              <a:gd name="connsiteY27" fmla="*/ 0 h 567051"/>
              <a:gd name="connsiteX28" fmla="*/ 125011 w 921083"/>
              <a:gd name="connsiteY28" fmla="*/ 17002 h 567051"/>
              <a:gd name="connsiteX29" fmla="*/ 10001 w 921083"/>
              <a:gd name="connsiteY29" fmla="*/ 205019 h 567051"/>
              <a:gd name="connsiteX30" fmla="*/ 0 w 921083"/>
              <a:gd name="connsiteY30" fmla="*/ 222020 h 567051"/>
              <a:gd name="connsiteX31" fmla="*/ 17002 w 921083"/>
              <a:gd name="connsiteY31" fmla="*/ 232021 h 567051"/>
              <a:gd name="connsiteX32" fmla="*/ 94009 w 921083"/>
              <a:gd name="connsiteY32" fmla="*/ 279025 h 567051"/>
              <a:gd name="connsiteX33" fmla="*/ 138013 w 921083"/>
              <a:gd name="connsiteY33" fmla="*/ 277025 h 567051"/>
              <a:gd name="connsiteX34" fmla="*/ 203018 w 921083"/>
              <a:gd name="connsiteY34" fmla="*/ 353032 h 567051"/>
              <a:gd name="connsiteX35" fmla="*/ 204018 w 921083"/>
              <a:gd name="connsiteY35" fmla="*/ 355032 h 567051"/>
              <a:gd name="connsiteX36" fmla="*/ 206019 w 921083"/>
              <a:gd name="connsiteY36" fmla="*/ 356032 h 567051"/>
              <a:gd name="connsiteX37" fmla="*/ 206019 w 921083"/>
              <a:gd name="connsiteY37" fmla="*/ 356032 h 567051"/>
              <a:gd name="connsiteX38" fmla="*/ 192017 w 921083"/>
              <a:gd name="connsiteY38" fmla="*/ 372034 h 567051"/>
              <a:gd name="connsiteX39" fmla="*/ 196018 w 921083"/>
              <a:gd name="connsiteY39" fmla="*/ 442040 h 567051"/>
              <a:gd name="connsiteX40" fmla="*/ 196018 w 921083"/>
              <a:gd name="connsiteY40" fmla="*/ 442040 h 567051"/>
              <a:gd name="connsiteX41" fmla="*/ 196018 w 921083"/>
              <a:gd name="connsiteY41" fmla="*/ 442040 h 567051"/>
              <a:gd name="connsiteX42" fmla="*/ 228021 w 921083"/>
              <a:gd name="connsiteY42" fmla="*/ 454041 h 567051"/>
              <a:gd name="connsiteX43" fmla="*/ 234021 w 921083"/>
              <a:gd name="connsiteY43" fmla="*/ 454041 h 567051"/>
              <a:gd name="connsiteX44" fmla="*/ 253023 w 921083"/>
              <a:gd name="connsiteY44" fmla="*/ 447041 h 567051"/>
              <a:gd name="connsiteX45" fmla="*/ 269024 w 921083"/>
              <a:gd name="connsiteY45" fmla="*/ 479043 h 567051"/>
              <a:gd name="connsiteX46" fmla="*/ 269024 w 921083"/>
              <a:gd name="connsiteY46" fmla="*/ 479043 h 567051"/>
              <a:gd name="connsiteX47" fmla="*/ 269024 w 921083"/>
              <a:gd name="connsiteY47" fmla="*/ 479043 h 567051"/>
              <a:gd name="connsiteX48" fmla="*/ 301027 w 921083"/>
              <a:gd name="connsiteY48" fmla="*/ 491045 h 567051"/>
              <a:gd name="connsiteX49" fmla="*/ 305028 w 921083"/>
              <a:gd name="connsiteY49" fmla="*/ 491045 h 567051"/>
              <a:gd name="connsiteX50" fmla="*/ 320029 w 921083"/>
              <a:gd name="connsiteY50" fmla="*/ 488044 h 567051"/>
              <a:gd name="connsiteX51" fmla="*/ 335030 w 921083"/>
              <a:gd name="connsiteY51" fmla="*/ 517047 h 567051"/>
              <a:gd name="connsiteX52" fmla="*/ 335030 w 921083"/>
              <a:gd name="connsiteY52" fmla="*/ 517047 h 567051"/>
              <a:gd name="connsiteX53" fmla="*/ 335030 w 921083"/>
              <a:gd name="connsiteY53" fmla="*/ 517047 h 567051"/>
              <a:gd name="connsiteX54" fmla="*/ 363033 w 921083"/>
              <a:gd name="connsiteY54" fmla="*/ 528048 h 567051"/>
              <a:gd name="connsiteX55" fmla="*/ 368033 w 921083"/>
              <a:gd name="connsiteY55" fmla="*/ 528048 h 567051"/>
              <a:gd name="connsiteX56" fmla="*/ 387035 w 921083"/>
              <a:gd name="connsiteY56" fmla="*/ 522047 h 567051"/>
              <a:gd name="connsiteX57" fmla="*/ 399036 w 921083"/>
              <a:gd name="connsiteY57" fmla="*/ 541049 h 567051"/>
              <a:gd name="connsiteX58" fmla="*/ 428039 w 921083"/>
              <a:gd name="connsiteY58" fmla="*/ 551050 h 567051"/>
              <a:gd name="connsiteX59" fmla="*/ 430039 w 921083"/>
              <a:gd name="connsiteY59" fmla="*/ 551050 h 567051"/>
              <a:gd name="connsiteX60" fmla="*/ 432039 w 921083"/>
              <a:gd name="connsiteY60" fmla="*/ 551050 h 567051"/>
              <a:gd name="connsiteX61" fmla="*/ 449041 w 921083"/>
              <a:gd name="connsiteY61" fmla="*/ 544049 h 567051"/>
              <a:gd name="connsiteX62" fmla="*/ 450041 w 921083"/>
              <a:gd name="connsiteY62" fmla="*/ 545049 h 567051"/>
              <a:gd name="connsiteX63" fmla="*/ 464042 w 921083"/>
              <a:gd name="connsiteY63" fmla="*/ 556050 h 567051"/>
              <a:gd name="connsiteX64" fmla="*/ 465042 w 921083"/>
              <a:gd name="connsiteY64" fmla="*/ 557051 h 567051"/>
              <a:gd name="connsiteX65" fmla="*/ 466042 w 921083"/>
              <a:gd name="connsiteY65" fmla="*/ 558051 h 567051"/>
              <a:gd name="connsiteX66" fmla="*/ 496045 w 921083"/>
              <a:gd name="connsiteY66" fmla="*/ 567051 h 567051"/>
              <a:gd name="connsiteX67" fmla="*/ 502045 w 921083"/>
              <a:gd name="connsiteY67" fmla="*/ 567051 h 567051"/>
              <a:gd name="connsiteX68" fmla="*/ 554050 w 921083"/>
              <a:gd name="connsiteY68" fmla="*/ 523047 h 567051"/>
              <a:gd name="connsiteX69" fmla="*/ 600054 w 921083"/>
              <a:gd name="connsiteY69" fmla="*/ 480043 h 567051"/>
              <a:gd name="connsiteX70" fmla="*/ 646059 w 921083"/>
              <a:gd name="connsiteY70" fmla="*/ 436040 h 567051"/>
              <a:gd name="connsiteX71" fmla="*/ 650059 w 921083"/>
              <a:gd name="connsiteY71" fmla="*/ 436040 h 567051"/>
              <a:gd name="connsiteX72" fmla="*/ 704064 w 921083"/>
              <a:gd name="connsiteY72" fmla="*/ 373034 h 567051"/>
              <a:gd name="connsiteX73" fmla="*/ 704064 w 921083"/>
              <a:gd name="connsiteY73" fmla="*/ 366033 h 567051"/>
              <a:gd name="connsiteX74" fmla="*/ 712065 w 921083"/>
              <a:gd name="connsiteY74" fmla="*/ 356032 h 567051"/>
              <a:gd name="connsiteX75" fmla="*/ 781071 w 921083"/>
              <a:gd name="connsiteY75" fmla="*/ 276025 h 567051"/>
              <a:gd name="connsiteX76" fmla="*/ 827075 w 921083"/>
              <a:gd name="connsiteY76" fmla="*/ 278025 h 567051"/>
              <a:gd name="connsiteX77" fmla="*/ 904082 w 921083"/>
              <a:gd name="connsiteY77" fmla="*/ 231021 h 567051"/>
              <a:gd name="connsiteX78" fmla="*/ 921083 w 921083"/>
              <a:gd name="connsiteY78" fmla="*/ 221020 h 567051"/>
              <a:gd name="connsiteX79" fmla="*/ 912083 w 921083"/>
              <a:gd name="connsiteY79" fmla="*/ 205019 h 567051"/>
              <a:gd name="connsiteX80" fmla="*/ 104009 w 921083"/>
              <a:gd name="connsiteY80" fmla="*/ 262024 h 567051"/>
              <a:gd name="connsiteX81" fmla="*/ 27002 w 921083"/>
              <a:gd name="connsiteY81" fmla="*/ 215019 h 567051"/>
              <a:gd name="connsiteX82" fmla="*/ 141013 w 921083"/>
              <a:gd name="connsiteY82" fmla="*/ 27002 h 567051"/>
              <a:gd name="connsiteX83" fmla="*/ 217020 w 921083"/>
              <a:gd name="connsiteY83" fmla="*/ 74007 h 567051"/>
              <a:gd name="connsiteX84" fmla="*/ 226020 w 921083"/>
              <a:gd name="connsiteY84" fmla="*/ 96009 h 567051"/>
              <a:gd name="connsiteX85" fmla="*/ 220020 w 921083"/>
              <a:gd name="connsiteY85" fmla="*/ 106010 h 567051"/>
              <a:gd name="connsiteX86" fmla="*/ 133012 w 921083"/>
              <a:gd name="connsiteY86" fmla="*/ 250023 h 567051"/>
              <a:gd name="connsiteX87" fmla="*/ 127012 w 921083"/>
              <a:gd name="connsiteY87" fmla="*/ 259023 h 567051"/>
              <a:gd name="connsiteX88" fmla="*/ 114010 w 921083"/>
              <a:gd name="connsiteY88" fmla="*/ 264024 h 567051"/>
              <a:gd name="connsiteX89" fmla="*/ 104009 w 921083"/>
              <a:gd name="connsiteY89" fmla="*/ 262024 h 567051"/>
              <a:gd name="connsiteX90" fmla="*/ 232021 w 921083"/>
              <a:gd name="connsiteY90" fmla="*/ 434039 h 567051"/>
              <a:gd name="connsiteX91" fmla="*/ 229021 w 921083"/>
              <a:gd name="connsiteY91" fmla="*/ 434039 h 567051"/>
              <a:gd name="connsiteX92" fmla="*/ 200018 w 921083"/>
              <a:gd name="connsiteY92" fmla="*/ 404037 h 567051"/>
              <a:gd name="connsiteX93" fmla="*/ 207019 w 921083"/>
              <a:gd name="connsiteY93" fmla="*/ 385035 h 567051"/>
              <a:gd name="connsiteX94" fmla="*/ 260024 w 921083"/>
              <a:gd name="connsiteY94" fmla="*/ 325029 h 567051"/>
              <a:gd name="connsiteX95" fmla="*/ 283026 w 921083"/>
              <a:gd name="connsiteY95" fmla="*/ 315029 h 567051"/>
              <a:gd name="connsiteX96" fmla="*/ 302027 w 921083"/>
              <a:gd name="connsiteY96" fmla="*/ 322029 h 567051"/>
              <a:gd name="connsiteX97" fmla="*/ 305028 w 921083"/>
              <a:gd name="connsiteY97" fmla="*/ 364033 h 567051"/>
              <a:gd name="connsiteX98" fmla="*/ 252023 w 921083"/>
              <a:gd name="connsiteY98" fmla="*/ 424038 h 567051"/>
              <a:gd name="connsiteX99" fmla="*/ 232021 w 921083"/>
              <a:gd name="connsiteY99" fmla="*/ 434039 h 567051"/>
              <a:gd name="connsiteX100" fmla="*/ 306028 w 921083"/>
              <a:gd name="connsiteY100" fmla="*/ 472043 h 567051"/>
              <a:gd name="connsiteX101" fmla="*/ 303027 w 921083"/>
              <a:gd name="connsiteY101" fmla="*/ 472043 h 567051"/>
              <a:gd name="connsiteX102" fmla="*/ 274025 w 921083"/>
              <a:gd name="connsiteY102" fmla="*/ 442040 h 567051"/>
              <a:gd name="connsiteX103" fmla="*/ 281025 w 921083"/>
              <a:gd name="connsiteY103" fmla="*/ 423038 h 567051"/>
              <a:gd name="connsiteX104" fmla="*/ 327030 w 921083"/>
              <a:gd name="connsiteY104" fmla="*/ 370034 h 567051"/>
              <a:gd name="connsiteX105" fmla="*/ 350032 w 921083"/>
              <a:gd name="connsiteY105" fmla="*/ 360033 h 567051"/>
              <a:gd name="connsiteX106" fmla="*/ 369033 w 921083"/>
              <a:gd name="connsiteY106" fmla="*/ 367033 h 567051"/>
              <a:gd name="connsiteX107" fmla="*/ 372034 w 921083"/>
              <a:gd name="connsiteY107" fmla="*/ 409037 h 567051"/>
              <a:gd name="connsiteX108" fmla="*/ 326030 w 921083"/>
              <a:gd name="connsiteY108" fmla="*/ 462042 h 567051"/>
              <a:gd name="connsiteX109" fmla="*/ 306028 w 921083"/>
              <a:gd name="connsiteY109" fmla="*/ 472043 h 567051"/>
              <a:gd name="connsiteX110" fmla="*/ 306028 w 921083"/>
              <a:gd name="connsiteY110" fmla="*/ 472043 h 567051"/>
              <a:gd name="connsiteX111" fmla="*/ 369033 w 921083"/>
              <a:gd name="connsiteY111" fmla="*/ 509046 h 567051"/>
              <a:gd name="connsiteX112" fmla="*/ 366033 w 921083"/>
              <a:gd name="connsiteY112" fmla="*/ 509046 h 567051"/>
              <a:gd name="connsiteX113" fmla="*/ 350032 w 921083"/>
              <a:gd name="connsiteY113" fmla="*/ 503046 h 567051"/>
              <a:gd name="connsiteX114" fmla="*/ 348032 w 921083"/>
              <a:gd name="connsiteY114" fmla="*/ 468042 h 567051"/>
              <a:gd name="connsiteX115" fmla="*/ 394036 w 921083"/>
              <a:gd name="connsiteY115" fmla="*/ 415038 h 567051"/>
              <a:gd name="connsiteX116" fmla="*/ 413037 w 921083"/>
              <a:gd name="connsiteY116" fmla="*/ 407037 h 567051"/>
              <a:gd name="connsiteX117" fmla="*/ 429039 w 921083"/>
              <a:gd name="connsiteY117" fmla="*/ 413037 h 567051"/>
              <a:gd name="connsiteX118" fmla="*/ 431039 w 921083"/>
              <a:gd name="connsiteY118" fmla="*/ 448041 h 567051"/>
              <a:gd name="connsiteX119" fmla="*/ 385035 w 921083"/>
              <a:gd name="connsiteY119" fmla="*/ 501045 h 567051"/>
              <a:gd name="connsiteX120" fmla="*/ 369033 w 921083"/>
              <a:gd name="connsiteY120" fmla="*/ 509046 h 567051"/>
              <a:gd name="connsiteX121" fmla="*/ 369033 w 921083"/>
              <a:gd name="connsiteY121" fmla="*/ 509046 h 567051"/>
              <a:gd name="connsiteX122" fmla="*/ 430039 w 921083"/>
              <a:gd name="connsiteY122" fmla="*/ 533048 h 567051"/>
              <a:gd name="connsiteX123" fmla="*/ 415038 w 921083"/>
              <a:gd name="connsiteY123" fmla="*/ 528048 h 567051"/>
              <a:gd name="connsiteX124" fmla="*/ 413037 w 921083"/>
              <a:gd name="connsiteY124" fmla="*/ 500045 h 567051"/>
              <a:gd name="connsiteX125" fmla="*/ 452041 w 921083"/>
              <a:gd name="connsiteY125" fmla="*/ 455041 h 567051"/>
              <a:gd name="connsiteX126" fmla="*/ 467042 w 921083"/>
              <a:gd name="connsiteY126" fmla="*/ 448041 h 567051"/>
              <a:gd name="connsiteX127" fmla="*/ 480044 w 921083"/>
              <a:gd name="connsiteY127" fmla="*/ 453041 h 567051"/>
              <a:gd name="connsiteX128" fmla="*/ 482044 w 921083"/>
              <a:gd name="connsiteY128" fmla="*/ 481044 h 567051"/>
              <a:gd name="connsiteX129" fmla="*/ 443040 w 921083"/>
              <a:gd name="connsiteY129" fmla="*/ 526048 h 567051"/>
              <a:gd name="connsiteX130" fmla="*/ 430039 w 921083"/>
              <a:gd name="connsiteY130" fmla="*/ 533048 h 567051"/>
              <a:gd name="connsiteX131" fmla="*/ 430039 w 921083"/>
              <a:gd name="connsiteY131" fmla="*/ 533048 h 567051"/>
              <a:gd name="connsiteX132" fmla="*/ 650059 w 921083"/>
              <a:gd name="connsiteY132" fmla="*/ 416038 h 567051"/>
              <a:gd name="connsiteX133" fmla="*/ 646059 w 921083"/>
              <a:gd name="connsiteY133" fmla="*/ 416038 h 567051"/>
              <a:gd name="connsiteX134" fmla="*/ 629057 w 921083"/>
              <a:gd name="connsiteY134" fmla="*/ 412037 h 567051"/>
              <a:gd name="connsiteX135" fmla="*/ 630057 w 921083"/>
              <a:gd name="connsiteY135" fmla="*/ 418038 h 567051"/>
              <a:gd name="connsiteX136" fmla="*/ 594054 w 921083"/>
              <a:gd name="connsiteY136" fmla="*/ 461042 h 567051"/>
              <a:gd name="connsiteX137" fmla="*/ 594054 w 921083"/>
              <a:gd name="connsiteY137" fmla="*/ 461042 h 567051"/>
              <a:gd name="connsiteX138" fmla="*/ 584053 w 921083"/>
              <a:gd name="connsiteY138" fmla="*/ 460042 h 567051"/>
              <a:gd name="connsiteX139" fmla="*/ 584053 w 921083"/>
              <a:gd name="connsiteY139" fmla="*/ 461042 h 567051"/>
              <a:gd name="connsiteX140" fmla="*/ 548050 w 921083"/>
              <a:gd name="connsiteY140" fmla="*/ 504046 h 567051"/>
              <a:gd name="connsiteX141" fmla="*/ 548050 w 921083"/>
              <a:gd name="connsiteY141" fmla="*/ 504046 h 567051"/>
              <a:gd name="connsiteX142" fmla="*/ 538049 w 921083"/>
              <a:gd name="connsiteY142" fmla="*/ 503046 h 567051"/>
              <a:gd name="connsiteX143" fmla="*/ 538049 w 921083"/>
              <a:gd name="connsiteY143" fmla="*/ 504046 h 567051"/>
              <a:gd name="connsiteX144" fmla="*/ 502045 w 921083"/>
              <a:gd name="connsiteY144" fmla="*/ 547050 h 567051"/>
              <a:gd name="connsiteX145" fmla="*/ 502045 w 921083"/>
              <a:gd name="connsiteY145" fmla="*/ 547050 h 567051"/>
              <a:gd name="connsiteX146" fmla="*/ 499045 w 921083"/>
              <a:gd name="connsiteY146" fmla="*/ 547050 h 567051"/>
              <a:gd name="connsiteX147" fmla="*/ 478043 w 921083"/>
              <a:gd name="connsiteY147" fmla="*/ 541049 h 567051"/>
              <a:gd name="connsiteX148" fmla="*/ 465042 w 921083"/>
              <a:gd name="connsiteY148" fmla="*/ 531048 h 567051"/>
              <a:gd name="connsiteX149" fmla="*/ 497045 w 921083"/>
              <a:gd name="connsiteY149" fmla="*/ 494045 h 567051"/>
              <a:gd name="connsiteX150" fmla="*/ 493045 w 921083"/>
              <a:gd name="connsiteY150" fmla="*/ 438040 h 567051"/>
              <a:gd name="connsiteX151" fmla="*/ 467042 w 921083"/>
              <a:gd name="connsiteY151" fmla="*/ 428039 h 567051"/>
              <a:gd name="connsiteX152" fmla="*/ 457041 w 921083"/>
              <a:gd name="connsiteY152" fmla="*/ 429039 h 567051"/>
              <a:gd name="connsiteX153" fmla="*/ 442040 w 921083"/>
              <a:gd name="connsiteY153" fmla="*/ 398036 h 567051"/>
              <a:gd name="connsiteX154" fmla="*/ 412037 w 921083"/>
              <a:gd name="connsiteY154" fmla="*/ 387035 h 567051"/>
              <a:gd name="connsiteX155" fmla="*/ 412037 w 921083"/>
              <a:gd name="connsiteY155" fmla="*/ 387035 h 567051"/>
              <a:gd name="connsiteX156" fmla="*/ 398036 w 921083"/>
              <a:gd name="connsiteY156" fmla="*/ 389035 h 567051"/>
              <a:gd name="connsiteX157" fmla="*/ 381035 w 921083"/>
              <a:gd name="connsiteY157" fmla="*/ 352032 h 567051"/>
              <a:gd name="connsiteX158" fmla="*/ 349032 w 921083"/>
              <a:gd name="connsiteY158" fmla="*/ 340031 h 567051"/>
              <a:gd name="connsiteX159" fmla="*/ 349032 w 921083"/>
              <a:gd name="connsiteY159" fmla="*/ 340031 h 567051"/>
              <a:gd name="connsiteX160" fmla="*/ 331030 w 921083"/>
              <a:gd name="connsiteY160" fmla="*/ 343031 h 567051"/>
              <a:gd name="connsiteX161" fmla="*/ 314028 w 921083"/>
              <a:gd name="connsiteY161" fmla="*/ 307028 h 567051"/>
              <a:gd name="connsiteX162" fmla="*/ 282026 w 921083"/>
              <a:gd name="connsiteY162" fmla="*/ 295027 h 567051"/>
              <a:gd name="connsiteX163" fmla="*/ 282026 w 921083"/>
              <a:gd name="connsiteY163" fmla="*/ 295027 h 567051"/>
              <a:gd name="connsiteX164" fmla="*/ 244022 w 921083"/>
              <a:gd name="connsiteY164" fmla="*/ 312028 h 567051"/>
              <a:gd name="connsiteX165" fmla="*/ 218020 w 921083"/>
              <a:gd name="connsiteY165" fmla="*/ 342031 h 567051"/>
              <a:gd name="connsiteX166" fmla="*/ 217020 w 921083"/>
              <a:gd name="connsiteY166" fmla="*/ 341031 h 567051"/>
              <a:gd name="connsiteX167" fmla="*/ 149014 w 921083"/>
              <a:gd name="connsiteY167" fmla="*/ 262024 h 567051"/>
              <a:gd name="connsiteX168" fmla="*/ 236021 w 921083"/>
              <a:gd name="connsiteY168" fmla="*/ 118011 h 567051"/>
              <a:gd name="connsiteX169" fmla="*/ 308028 w 921083"/>
              <a:gd name="connsiteY169" fmla="*/ 133012 h 567051"/>
              <a:gd name="connsiteX170" fmla="*/ 366033 w 921083"/>
              <a:gd name="connsiteY170" fmla="*/ 129012 h 567051"/>
              <a:gd name="connsiteX171" fmla="*/ 372034 w 921083"/>
              <a:gd name="connsiteY171" fmla="*/ 129012 h 567051"/>
              <a:gd name="connsiteX172" fmla="*/ 398036 w 921083"/>
              <a:gd name="connsiteY172" fmla="*/ 133012 h 567051"/>
              <a:gd name="connsiteX173" fmla="*/ 343031 w 921083"/>
              <a:gd name="connsiteY173" fmla="*/ 198018 h 567051"/>
              <a:gd name="connsiteX174" fmla="*/ 328030 w 921083"/>
              <a:gd name="connsiteY174" fmla="*/ 242022 h 567051"/>
              <a:gd name="connsiteX175" fmla="*/ 349032 w 921083"/>
              <a:gd name="connsiteY175" fmla="*/ 283026 h 567051"/>
              <a:gd name="connsiteX176" fmla="*/ 349032 w 921083"/>
              <a:gd name="connsiteY176" fmla="*/ 283026 h 567051"/>
              <a:gd name="connsiteX177" fmla="*/ 349032 w 921083"/>
              <a:gd name="connsiteY177" fmla="*/ 283026 h 567051"/>
              <a:gd name="connsiteX178" fmla="*/ 388035 w 921083"/>
              <a:gd name="connsiteY178" fmla="*/ 297027 h 567051"/>
              <a:gd name="connsiteX179" fmla="*/ 393036 w 921083"/>
              <a:gd name="connsiteY179" fmla="*/ 297027 h 567051"/>
              <a:gd name="connsiteX180" fmla="*/ 434039 w 921083"/>
              <a:gd name="connsiteY180" fmla="*/ 276025 h 567051"/>
              <a:gd name="connsiteX181" fmla="*/ 502045 w 921083"/>
              <a:gd name="connsiteY181" fmla="*/ 198018 h 567051"/>
              <a:gd name="connsiteX182" fmla="*/ 502045 w 921083"/>
              <a:gd name="connsiteY182" fmla="*/ 198018 h 567051"/>
              <a:gd name="connsiteX183" fmla="*/ 513047 w 921083"/>
              <a:gd name="connsiteY183" fmla="*/ 208019 h 567051"/>
              <a:gd name="connsiteX184" fmla="*/ 674061 w 921083"/>
              <a:gd name="connsiteY184" fmla="*/ 346031 h 567051"/>
              <a:gd name="connsiteX185" fmla="*/ 685062 w 921083"/>
              <a:gd name="connsiteY185" fmla="*/ 371034 h 567051"/>
              <a:gd name="connsiteX186" fmla="*/ 685062 w 921083"/>
              <a:gd name="connsiteY186" fmla="*/ 375034 h 567051"/>
              <a:gd name="connsiteX187" fmla="*/ 650059 w 921083"/>
              <a:gd name="connsiteY187" fmla="*/ 416038 h 567051"/>
              <a:gd name="connsiteX188" fmla="*/ 650059 w 921083"/>
              <a:gd name="connsiteY188" fmla="*/ 416038 h 567051"/>
              <a:gd name="connsiteX189" fmla="*/ 699063 w 921083"/>
              <a:gd name="connsiteY189" fmla="*/ 343031 h 567051"/>
              <a:gd name="connsiteX190" fmla="*/ 688062 w 921083"/>
              <a:gd name="connsiteY190" fmla="*/ 330030 h 567051"/>
              <a:gd name="connsiteX191" fmla="*/ 501045 w 921083"/>
              <a:gd name="connsiteY191" fmla="*/ 169015 h 567051"/>
              <a:gd name="connsiteX192" fmla="*/ 419038 w 921083"/>
              <a:gd name="connsiteY192" fmla="*/ 263024 h 567051"/>
              <a:gd name="connsiteX193" fmla="*/ 392036 w 921083"/>
              <a:gd name="connsiteY193" fmla="*/ 277025 h 567051"/>
              <a:gd name="connsiteX194" fmla="*/ 389035 w 921083"/>
              <a:gd name="connsiteY194" fmla="*/ 277025 h 567051"/>
              <a:gd name="connsiteX195" fmla="*/ 362033 w 921083"/>
              <a:gd name="connsiteY195" fmla="*/ 267024 h 567051"/>
              <a:gd name="connsiteX196" fmla="*/ 357032 w 921083"/>
              <a:gd name="connsiteY196" fmla="*/ 212019 h 567051"/>
              <a:gd name="connsiteX197" fmla="*/ 358032 w 921083"/>
              <a:gd name="connsiteY197" fmla="*/ 211019 h 567051"/>
              <a:gd name="connsiteX198" fmla="*/ 437040 w 921083"/>
              <a:gd name="connsiteY198" fmla="*/ 121011 h 567051"/>
              <a:gd name="connsiteX199" fmla="*/ 467042 w 921083"/>
              <a:gd name="connsiteY199" fmla="*/ 108010 h 567051"/>
              <a:gd name="connsiteX200" fmla="*/ 471043 w 921083"/>
              <a:gd name="connsiteY200" fmla="*/ 108010 h 567051"/>
              <a:gd name="connsiteX201" fmla="*/ 476043 w 921083"/>
              <a:gd name="connsiteY201" fmla="*/ 109010 h 567051"/>
              <a:gd name="connsiteX202" fmla="*/ 613056 w 921083"/>
              <a:gd name="connsiteY202" fmla="*/ 134012 h 567051"/>
              <a:gd name="connsiteX203" fmla="*/ 686062 w 921083"/>
              <a:gd name="connsiteY203" fmla="*/ 121011 h 567051"/>
              <a:gd name="connsiteX204" fmla="*/ 744067 w 921083"/>
              <a:gd name="connsiteY204" fmla="*/ 215019 h 567051"/>
              <a:gd name="connsiteX205" fmla="*/ 771070 w 921083"/>
              <a:gd name="connsiteY205" fmla="*/ 260024 h 567051"/>
              <a:gd name="connsiteX206" fmla="*/ 699063 w 921083"/>
              <a:gd name="connsiteY206" fmla="*/ 343031 h 567051"/>
              <a:gd name="connsiteX207" fmla="*/ 818074 w 921083"/>
              <a:gd name="connsiteY207" fmla="*/ 262024 h 567051"/>
              <a:gd name="connsiteX208" fmla="*/ 808073 w 921083"/>
              <a:gd name="connsiteY208" fmla="*/ 265024 h 567051"/>
              <a:gd name="connsiteX209" fmla="*/ 794072 w 921083"/>
              <a:gd name="connsiteY209" fmla="*/ 259023 h 567051"/>
              <a:gd name="connsiteX210" fmla="*/ 788071 w 921083"/>
              <a:gd name="connsiteY210" fmla="*/ 249023 h 567051"/>
              <a:gd name="connsiteX211" fmla="*/ 761069 w 921083"/>
              <a:gd name="connsiteY211" fmla="*/ 205019 h 567051"/>
              <a:gd name="connsiteX212" fmla="*/ 698063 w 921083"/>
              <a:gd name="connsiteY212" fmla="*/ 101009 h 567051"/>
              <a:gd name="connsiteX213" fmla="*/ 703064 w 921083"/>
              <a:gd name="connsiteY213" fmla="*/ 75007 h 567051"/>
              <a:gd name="connsiteX214" fmla="*/ 705064 w 921083"/>
              <a:gd name="connsiteY214" fmla="*/ 74007 h 567051"/>
              <a:gd name="connsiteX215" fmla="*/ 782071 w 921083"/>
              <a:gd name="connsiteY215" fmla="*/ 27002 h 567051"/>
              <a:gd name="connsiteX216" fmla="*/ 895081 w 921083"/>
              <a:gd name="connsiteY216" fmla="*/ 215019 h 567051"/>
              <a:gd name="connsiteX217" fmla="*/ 818074 w 921083"/>
              <a:gd name="connsiteY217" fmla="*/ 262024 h 5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921083" h="567051">
                <a:moveTo>
                  <a:pt x="912083" y="205019"/>
                </a:moveTo>
                <a:lnTo>
                  <a:pt x="799072" y="17002"/>
                </a:lnTo>
                <a:lnTo>
                  <a:pt x="789072" y="0"/>
                </a:lnTo>
                <a:lnTo>
                  <a:pt x="772070" y="11001"/>
                </a:lnTo>
                <a:lnTo>
                  <a:pt x="696063" y="58005"/>
                </a:lnTo>
                <a:cubicBezTo>
                  <a:pt x="687062" y="63006"/>
                  <a:pt x="680062" y="72007"/>
                  <a:pt x="677061" y="82007"/>
                </a:cubicBezTo>
                <a:cubicBezTo>
                  <a:pt x="675061" y="89008"/>
                  <a:pt x="675061" y="97009"/>
                  <a:pt x="678061" y="104009"/>
                </a:cubicBezTo>
                <a:cubicBezTo>
                  <a:pt x="657060" y="111010"/>
                  <a:pt x="636058" y="115010"/>
                  <a:pt x="614056" y="115010"/>
                </a:cubicBezTo>
                <a:cubicBezTo>
                  <a:pt x="584053" y="114010"/>
                  <a:pt x="554050" y="109010"/>
                  <a:pt x="525048" y="100009"/>
                </a:cubicBezTo>
                <a:cubicBezTo>
                  <a:pt x="511046" y="96009"/>
                  <a:pt x="496045" y="93008"/>
                  <a:pt x="481044" y="90008"/>
                </a:cubicBezTo>
                <a:lnTo>
                  <a:pt x="479043" y="90008"/>
                </a:lnTo>
                <a:lnTo>
                  <a:pt x="479043" y="90008"/>
                </a:lnTo>
                <a:cubicBezTo>
                  <a:pt x="478043" y="90008"/>
                  <a:pt x="477043" y="90008"/>
                  <a:pt x="477043" y="90008"/>
                </a:cubicBezTo>
                <a:lnTo>
                  <a:pt x="475043" y="90008"/>
                </a:lnTo>
                <a:lnTo>
                  <a:pt x="473043" y="90008"/>
                </a:lnTo>
                <a:cubicBezTo>
                  <a:pt x="471043" y="90008"/>
                  <a:pt x="470043" y="90008"/>
                  <a:pt x="468042" y="90008"/>
                </a:cubicBezTo>
                <a:lnTo>
                  <a:pt x="468042" y="90008"/>
                </a:lnTo>
                <a:cubicBezTo>
                  <a:pt x="451041" y="90008"/>
                  <a:pt x="434039" y="97009"/>
                  <a:pt x="423038" y="110010"/>
                </a:cubicBezTo>
                <a:lnTo>
                  <a:pt x="415038" y="119011"/>
                </a:lnTo>
                <a:cubicBezTo>
                  <a:pt x="402036" y="114010"/>
                  <a:pt x="388035" y="111010"/>
                  <a:pt x="374034" y="111010"/>
                </a:cubicBezTo>
                <a:cubicBezTo>
                  <a:pt x="371034" y="111010"/>
                  <a:pt x="369033" y="111010"/>
                  <a:pt x="366033" y="111010"/>
                </a:cubicBezTo>
                <a:cubicBezTo>
                  <a:pt x="360033" y="111010"/>
                  <a:pt x="355032" y="112010"/>
                  <a:pt x="349032" y="112010"/>
                </a:cubicBezTo>
                <a:cubicBezTo>
                  <a:pt x="336030" y="113010"/>
                  <a:pt x="323029" y="114010"/>
                  <a:pt x="310028" y="114010"/>
                </a:cubicBezTo>
                <a:cubicBezTo>
                  <a:pt x="288026" y="115010"/>
                  <a:pt x="266024" y="110010"/>
                  <a:pt x="246022" y="101009"/>
                </a:cubicBezTo>
                <a:cubicBezTo>
                  <a:pt x="247022" y="95009"/>
                  <a:pt x="247022" y="89008"/>
                  <a:pt x="246022" y="82007"/>
                </a:cubicBezTo>
                <a:cubicBezTo>
                  <a:pt x="243022" y="72007"/>
                  <a:pt x="236021" y="63006"/>
                  <a:pt x="227021" y="58005"/>
                </a:cubicBezTo>
                <a:lnTo>
                  <a:pt x="152014" y="11001"/>
                </a:lnTo>
                <a:lnTo>
                  <a:pt x="135012" y="0"/>
                </a:lnTo>
                <a:lnTo>
                  <a:pt x="125011" y="17002"/>
                </a:lnTo>
                <a:lnTo>
                  <a:pt x="10001" y="205019"/>
                </a:lnTo>
                <a:lnTo>
                  <a:pt x="0" y="222020"/>
                </a:lnTo>
                <a:lnTo>
                  <a:pt x="17002" y="232021"/>
                </a:lnTo>
                <a:lnTo>
                  <a:pt x="94009" y="279025"/>
                </a:lnTo>
                <a:cubicBezTo>
                  <a:pt x="108010" y="288026"/>
                  <a:pt x="125011" y="287026"/>
                  <a:pt x="138013" y="277025"/>
                </a:cubicBezTo>
                <a:lnTo>
                  <a:pt x="203018" y="353032"/>
                </a:lnTo>
                <a:lnTo>
                  <a:pt x="204018" y="355032"/>
                </a:lnTo>
                <a:lnTo>
                  <a:pt x="206019" y="356032"/>
                </a:lnTo>
                <a:lnTo>
                  <a:pt x="206019" y="356032"/>
                </a:lnTo>
                <a:lnTo>
                  <a:pt x="192017" y="372034"/>
                </a:lnTo>
                <a:cubicBezTo>
                  <a:pt x="174016" y="393036"/>
                  <a:pt x="176016" y="424038"/>
                  <a:pt x="196018" y="442040"/>
                </a:cubicBezTo>
                <a:lnTo>
                  <a:pt x="196018" y="442040"/>
                </a:lnTo>
                <a:lnTo>
                  <a:pt x="196018" y="442040"/>
                </a:lnTo>
                <a:cubicBezTo>
                  <a:pt x="205019" y="450041"/>
                  <a:pt x="216020" y="454041"/>
                  <a:pt x="228021" y="454041"/>
                </a:cubicBezTo>
                <a:cubicBezTo>
                  <a:pt x="230021" y="454041"/>
                  <a:pt x="232021" y="454041"/>
                  <a:pt x="234021" y="454041"/>
                </a:cubicBezTo>
                <a:cubicBezTo>
                  <a:pt x="241022" y="453041"/>
                  <a:pt x="247022" y="451041"/>
                  <a:pt x="253023" y="447041"/>
                </a:cubicBezTo>
                <a:cubicBezTo>
                  <a:pt x="254023" y="459042"/>
                  <a:pt x="260024" y="471043"/>
                  <a:pt x="269024" y="479043"/>
                </a:cubicBezTo>
                <a:lnTo>
                  <a:pt x="269024" y="479043"/>
                </a:lnTo>
                <a:lnTo>
                  <a:pt x="269024" y="479043"/>
                </a:lnTo>
                <a:cubicBezTo>
                  <a:pt x="278025" y="487044"/>
                  <a:pt x="289026" y="491045"/>
                  <a:pt x="301027" y="491045"/>
                </a:cubicBezTo>
                <a:cubicBezTo>
                  <a:pt x="302027" y="491045"/>
                  <a:pt x="304028" y="491045"/>
                  <a:pt x="305028" y="491045"/>
                </a:cubicBezTo>
                <a:cubicBezTo>
                  <a:pt x="310028" y="491045"/>
                  <a:pt x="315029" y="490044"/>
                  <a:pt x="320029" y="488044"/>
                </a:cubicBezTo>
                <a:cubicBezTo>
                  <a:pt x="321029" y="499045"/>
                  <a:pt x="326030" y="510046"/>
                  <a:pt x="335030" y="517047"/>
                </a:cubicBezTo>
                <a:lnTo>
                  <a:pt x="335030" y="517047"/>
                </a:lnTo>
                <a:lnTo>
                  <a:pt x="335030" y="517047"/>
                </a:lnTo>
                <a:cubicBezTo>
                  <a:pt x="343031" y="524047"/>
                  <a:pt x="353032" y="528048"/>
                  <a:pt x="363033" y="528048"/>
                </a:cubicBezTo>
                <a:cubicBezTo>
                  <a:pt x="365033" y="528048"/>
                  <a:pt x="366033" y="528048"/>
                  <a:pt x="368033" y="528048"/>
                </a:cubicBezTo>
                <a:cubicBezTo>
                  <a:pt x="375034" y="528048"/>
                  <a:pt x="381035" y="525048"/>
                  <a:pt x="387035" y="522047"/>
                </a:cubicBezTo>
                <a:cubicBezTo>
                  <a:pt x="389035" y="529048"/>
                  <a:pt x="393036" y="536049"/>
                  <a:pt x="399036" y="541049"/>
                </a:cubicBezTo>
                <a:cubicBezTo>
                  <a:pt x="407037" y="548050"/>
                  <a:pt x="417038" y="552050"/>
                  <a:pt x="428039" y="551050"/>
                </a:cubicBezTo>
                <a:lnTo>
                  <a:pt x="430039" y="551050"/>
                </a:lnTo>
                <a:lnTo>
                  <a:pt x="432039" y="551050"/>
                </a:lnTo>
                <a:cubicBezTo>
                  <a:pt x="438040" y="550050"/>
                  <a:pt x="444040" y="547050"/>
                  <a:pt x="449041" y="544049"/>
                </a:cubicBezTo>
                <a:lnTo>
                  <a:pt x="450041" y="545049"/>
                </a:lnTo>
                <a:lnTo>
                  <a:pt x="464042" y="556050"/>
                </a:lnTo>
                <a:lnTo>
                  <a:pt x="465042" y="557051"/>
                </a:lnTo>
                <a:lnTo>
                  <a:pt x="466042" y="558051"/>
                </a:lnTo>
                <a:cubicBezTo>
                  <a:pt x="475043" y="564051"/>
                  <a:pt x="486044" y="567051"/>
                  <a:pt x="496045" y="567051"/>
                </a:cubicBezTo>
                <a:cubicBezTo>
                  <a:pt x="498045" y="567051"/>
                  <a:pt x="500045" y="567051"/>
                  <a:pt x="502045" y="567051"/>
                </a:cubicBezTo>
                <a:cubicBezTo>
                  <a:pt x="527048" y="565051"/>
                  <a:pt x="547050" y="547050"/>
                  <a:pt x="554050" y="523047"/>
                </a:cubicBezTo>
                <a:cubicBezTo>
                  <a:pt x="576052" y="519047"/>
                  <a:pt x="594054" y="502046"/>
                  <a:pt x="600054" y="480043"/>
                </a:cubicBezTo>
                <a:cubicBezTo>
                  <a:pt x="623056" y="475043"/>
                  <a:pt x="641058" y="458042"/>
                  <a:pt x="646059" y="436040"/>
                </a:cubicBezTo>
                <a:cubicBezTo>
                  <a:pt x="647059" y="436040"/>
                  <a:pt x="649059" y="436040"/>
                  <a:pt x="650059" y="436040"/>
                </a:cubicBezTo>
                <a:cubicBezTo>
                  <a:pt x="682062" y="433039"/>
                  <a:pt x="706064" y="405037"/>
                  <a:pt x="704064" y="373034"/>
                </a:cubicBezTo>
                <a:cubicBezTo>
                  <a:pt x="704064" y="371034"/>
                  <a:pt x="704064" y="368033"/>
                  <a:pt x="704064" y="366033"/>
                </a:cubicBezTo>
                <a:lnTo>
                  <a:pt x="712065" y="356032"/>
                </a:lnTo>
                <a:lnTo>
                  <a:pt x="781071" y="276025"/>
                </a:lnTo>
                <a:cubicBezTo>
                  <a:pt x="794072" y="287026"/>
                  <a:pt x="812074" y="287026"/>
                  <a:pt x="827075" y="278025"/>
                </a:cubicBezTo>
                <a:lnTo>
                  <a:pt x="904082" y="231021"/>
                </a:lnTo>
                <a:lnTo>
                  <a:pt x="921083" y="221020"/>
                </a:lnTo>
                <a:lnTo>
                  <a:pt x="912083" y="205019"/>
                </a:lnTo>
                <a:close/>
                <a:moveTo>
                  <a:pt x="104009" y="262024"/>
                </a:moveTo>
                <a:lnTo>
                  <a:pt x="27002" y="215019"/>
                </a:lnTo>
                <a:lnTo>
                  <a:pt x="141013" y="27002"/>
                </a:lnTo>
                <a:lnTo>
                  <a:pt x="217020" y="74007"/>
                </a:lnTo>
                <a:cubicBezTo>
                  <a:pt x="225020" y="78007"/>
                  <a:pt x="229021" y="88008"/>
                  <a:pt x="226020" y="96009"/>
                </a:cubicBezTo>
                <a:lnTo>
                  <a:pt x="220020" y="106010"/>
                </a:lnTo>
                <a:lnTo>
                  <a:pt x="133012" y="250023"/>
                </a:lnTo>
                <a:lnTo>
                  <a:pt x="127012" y="259023"/>
                </a:lnTo>
                <a:cubicBezTo>
                  <a:pt x="124011" y="262024"/>
                  <a:pt x="119011" y="264024"/>
                  <a:pt x="114010" y="264024"/>
                </a:cubicBezTo>
                <a:cubicBezTo>
                  <a:pt x="111010" y="265024"/>
                  <a:pt x="107010" y="264024"/>
                  <a:pt x="104009" y="262024"/>
                </a:cubicBezTo>
                <a:close/>
                <a:moveTo>
                  <a:pt x="232021" y="434039"/>
                </a:moveTo>
                <a:cubicBezTo>
                  <a:pt x="231021" y="434039"/>
                  <a:pt x="230021" y="434039"/>
                  <a:pt x="229021" y="434039"/>
                </a:cubicBezTo>
                <a:cubicBezTo>
                  <a:pt x="213019" y="434039"/>
                  <a:pt x="200018" y="420038"/>
                  <a:pt x="200018" y="404037"/>
                </a:cubicBezTo>
                <a:cubicBezTo>
                  <a:pt x="200018" y="397036"/>
                  <a:pt x="203018" y="390035"/>
                  <a:pt x="207019" y="385035"/>
                </a:cubicBezTo>
                <a:lnTo>
                  <a:pt x="260024" y="325029"/>
                </a:lnTo>
                <a:cubicBezTo>
                  <a:pt x="266024" y="319029"/>
                  <a:pt x="274025" y="315029"/>
                  <a:pt x="283026" y="315029"/>
                </a:cubicBezTo>
                <a:cubicBezTo>
                  <a:pt x="290026" y="315029"/>
                  <a:pt x="297027" y="318029"/>
                  <a:pt x="302027" y="322029"/>
                </a:cubicBezTo>
                <a:cubicBezTo>
                  <a:pt x="314028" y="333030"/>
                  <a:pt x="316029" y="352032"/>
                  <a:pt x="305028" y="364033"/>
                </a:cubicBezTo>
                <a:lnTo>
                  <a:pt x="252023" y="424038"/>
                </a:lnTo>
                <a:cubicBezTo>
                  <a:pt x="247022" y="430039"/>
                  <a:pt x="240022" y="433039"/>
                  <a:pt x="232021" y="434039"/>
                </a:cubicBezTo>
                <a:close/>
                <a:moveTo>
                  <a:pt x="306028" y="472043"/>
                </a:moveTo>
                <a:cubicBezTo>
                  <a:pt x="305028" y="472043"/>
                  <a:pt x="304028" y="472043"/>
                  <a:pt x="303027" y="472043"/>
                </a:cubicBezTo>
                <a:cubicBezTo>
                  <a:pt x="287026" y="472043"/>
                  <a:pt x="274025" y="458042"/>
                  <a:pt x="274025" y="442040"/>
                </a:cubicBezTo>
                <a:cubicBezTo>
                  <a:pt x="274025" y="435039"/>
                  <a:pt x="277025" y="428039"/>
                  <a:pt x="281025" y="423038"/>
                </a:cubicBezTo>
                <a:lnTo>
                  <a:pt x="327030" y="370034"/>
                </a:lnTo>
                <a:cubicBezTo>
                  <a:pt x="333030" y="364033"/>
                  <a:pt x="341031" y="360033"/>
                  <a:pt x="350032" y="360033"/>
                </a:cubicBezTo>
                <a:cubicBezTo>
                  <a:pt x="357032" y="360033"/>
                  <a:pt x="364033" y="363033"/>
                  <a:pt x="369033" y="367033"/>
                </a:cubicBezTo>
                <a:cubicBezTo>
                  <a:pt x="381035" y="378034"/>
                  <a:pt x="383035" y="397036"/>
                  <a:pt x="372034" y="409037"/>
                </a:cubicBezTo>
                <a:lnTo>
                  <a:pt x="326030" y="462042"/>
                </a:lnTo>
                <a:cubicBezTo>
                  <a:pt x="321029" y="468042"/>
                  <a:pt x="314028" y="472043"/>
                  <a:pt x="306028" y="472043"/>
                </a:cubicBezTo>
                <a:lnTo>
                  <a:pt x="306028" y="472043"/>
                </a:lnTo>
                <a:close/>
                <a:moveTo>
                  <a:pt x="369033" y="509046"/>
                </a:moveTo>
                <a:cubicBezTo>
                  <a:pt x="368033" y="509046"/>
                  <a:pt x="367033" y="509046"/>
                  <a:pt x="366033" y="509046"/>
                </a:cubicBezTo>
                <a:cubicBezTo>
                  <a:pt x="360033" y="509046"/>
                  <a:pt x="355032" y="507046"/>
                  <a:pt x="350032" y="503046"/>
                </a:cubicBezTo>
                <a:cubicBezTo>
                  <a:pt x="340031" y="494045"/>
                  <a:pt x="339031" y="478043"/>
                  <a:pt x="348032" y="468042"/>
                </a:cubicBezTo>
                <a:lnTo>
                  <a:pt x="394036" y="415038"/>
                </a:lnTo>
                <a:cubicBezTo>
                  <a:pt x="399036" y="410037"/>
                  <a:pt x="406037" y="407037"/>
                  <a:pt x="413037" y="407037"/>
                </a:cubicBezTo>
                <a:cubicBezTo>
                  <a:pt x="419038" y="407037"/>
                  <a:pt x="425039" y="409037"/>
                  <a:pt x="429039" y="413037"/>
                </a:cubicBezTo>
                <a:cubicBezTo>
                  <a:pt x="439040" y="422038"/>
                  <a:pt x="440040" y="438040"/>
                  <a:pt x="431039" y="448041"/>
                </a:cubicBezTo>
                <a:lnTo>
                  <a:pt x="385035" y="501045"/>
                </a:lnTo>
                <a:cubicBezTo>
                  <a:pt x="381035" y="506046"/>
                  <a:pt x="375034" y="509046"/>
                  <a:pt x="369033" y="509046"/>
                </a:cubicBezTo>
                <a:lnTo>
                  <a:pt x="369033" y="509046"/>
                </a:lnTo>
                <a:close/>
                <a:moveTo>
                  <a:pt x="430039" y="533048"/>
                </a:moveTo>
                <a:cubicBezTo>
                  <a:pt x="425039" y="533048"/>
                  <a:pt x="419038" y="532048"/>
                  <a:pt x="415038" y="528048"/>
                </a:cubicBezTo>
                <a:cubicBezTo>
                  <a:pt x="407037" y="521047"/>
                  <a:pt x="406037" y="508046"/>
                  <a:pt x="413037" y="500045"/>
                </a:cubicBezTo>
                <a:lnTo>
                  <a:pt x="452041" y="455041"/>
                </a:lnTo>
                <a:cubicBezTo>
                  <a:pt x="456041" y="451041"/>
                  <a:pt x="461042" y="448041"/>
                  <a:pt x="467042" y="448041"/>
                </a:cubicBezTo>
                <a:cubicBezTo>
                  <a:pt x="472043" y="448041"/>
                  <a:pt x="476043" y="450041"/>
                  <a:pt x="480044" y="453041"/>
                </a:cubicBezTo>
                <a:cubicBezTo>
                  <a:pt x="488044" y="460042"/>
                  <a:pt x="489044" y="473043"/>
                  <a:pt x="482044" y="481044"/>
                </a:cubicBezTo>
                <a:lnTo>
                  <a:pt x="443040" y="526048"/>
                </a:lnTo>
                <a:cubicBezTo>
                  <a:pt x="440040" y="530048"/>
                  <a:pt x="435039" y="532048"/>
                  <a:pt x="430039" y="533048"/>
                </a:cubicBezTo>
                <a:lnTo>
                  <a:pt x="430039" y="533048"/>
                </a:lnTo>
                <a:close/>
                <a:moveTo>
                  <a:pt x="650059" y="416038"/>
                </a:moveTo>
                <a:cubicBezTo>
                  <a:pt x="649059" y="416038"/>
                  <a:pt x="647059" y="416038"/>
                  <a:pt x="646059" y="416038"/>
                </a:cubicBezTo>
                <a:cubicBezTo>
                  <a:pt x="640058" y="416038"/>
                  <a:pt x="634058" y="414038"/>
                  <a:pt x="629057" y="412037"/>
                </a:cubicBezTo>
                <a:cubicBezTo>
                  <a:pt x="629057" y="414038"/>
                  <a:pt x="630057" y="416038"/>
                  <a:pt x="630057" y="418038"/>
                </a:cubicBezTo>
                <a:cubicBezTo>
                  <a:pt x="632057" y="440040"/>
                  <a:pt x="616056" y="459042"/>
                  <a:pt x="594054" y="461042"/>
                </a:cubicBezTo>
                <a:cubicBezTo>
                  <a:pt x="594054" y="461042"/>
                  <a:pt x="594054" y="461042"/>
                  <a:pt x="594054" y="461042"/>
                </a:cubicBezTo>
                <a:cubicBezTo>
                  <a:pt x="591054" y="461042"/>
                  <a:pt x="587053" y="461042"/>
                  <a:pt x="584053" y="460042"/>
                </a:cubicBezTo>
                <a:lnTo>
                  <a:pt x="584053" y="461042"/>
                </a:lnTo>
                <a:cubicBezTo>
                  <a:pt x="586053" y="483044"/>
                  <a:pt x="570052" y="502046"/>
                  <a:pt x="548050" y="504046"/>
                </a:cubicBezTo>
                <a:cubicBezTo>
                  <a:pt x="548050" y="504046"/>
                  <a:pt x="548050" y="504046"/>
                  <a:pt x="548050" y="504046"/>
                </a:cubicBezTo>
                <a:cubicBezTo>
                  <a:pt x="545049" y="504046"/>
                  <a:pt x="541049" y="504046"/>
                  <a:pt x="538049" y="503046"/>
                </a:cubicBezTo>
                <a:lnTo>
                  <a:pt x="538049" y="504046"/>
                </a:lnTo>
                <a:cubicBezTo>
                  <a:pt x="540049" y="526048"/>
                  <a:pt x="524047" y="545049"/>
                  <a:pt x="502045" y="547050"/>
                </a:cubicBezTo>
                <a:cubicBezTo>
                  <a:pt x="502045" y="547050"/>
                  <a:pt x="502045" y="547050"/>
                  <a:pt x="502045" y="547050"/>
                </a:cubicBezTo>
                <a:cubicBezTo>
                  <a:pt x="501045" y="547050"/>
                  <a:pt x="500045" y="547050"/>
                  <a:pt x="499045" y="547050"/>
                </a:cubicBezTo>
                <a:cubicBezTo>
                  <a:pt x="492045" y="547050"/>
                  <a:pt x="485044" y="545049"/>
                  <a:pt x="478043" y="541049"/>
                </a:cubicBezTo>
                <a:lnTo>
                  <a:pt x="465042" y="531048"/>
                </a:lnTo>
                <a:lnTo>
                  <a:pt x="497045" y="494045"/>
                </a:lnTo>
                <a:cubicBezTo>
                  <a:pt x="511046" y="477043"/>
                  <a:pt x="509046" y="452041"/>
                  <a:pt x="493045" y="438040"/>
                </a:cubicBezTo>
                <a:cubicBezTo>
                  <a:pt x="486044" y="432039"/>
                  <a:pt x="477043" y="428039"/>
                  <a:pt x="467042" y="428039"/>
                </a:cubicBezTo>
                <a:cubicBezTo>
                  <a:pt x="464042" y="428039"/>
                  <a:pt x="460042" y="428039"/>
                  <a:pt x="457041" y="429039"/>
                </a:cubicBezTo>
                <a:cubicBezTo>
                  <a:pt x="456041" y="417038"/>
                  <a:pt x="451041" y="406037"/>
                  <a:pt x="442040" y="398036"/>
                </a:cubicBezTo>
                <a:cubicBezTo>
                  <a:pt x="434039" y="391035"/>
                  <a:pt x="423038" y="387035"/>
                  <a:pt x="412037" y="387035"/>
                </a:cubicBezTo>
                <a:lnTo>
                  <a:pt x="412037" y="387035"/>
                </a:lnTo>
                <a:cubicBezTo>
                  <a:pt x="407037" y="387035"/>
                  <a:pt x="403037" y="388035"/>
                  <a:pt x="398036" y="389035"/>
                </a:cubicBezTo>
                <a:cubicBezTo>
                  <a:pt x="398036" y="375034"/>
                  <a:pt x="392036" y="362033"/>
                  <a:pt x="381035" y="352032"/>
                </a:cubicBezTo>
                <a:cubicBezTo>
                  <a:pt x="372034" y="344031"/>
                  <a:pt x="361033" y="339031"/>
                  <a:pt x="349032" y="340031"/>
                </a:cubicBezTo>
                <a:lnTo>
                  <a:pt x="349032" y="340031"/>
                </a:lnTo>
                <a:cubicBezTo>
                  <a:pt x="343031" y="340031"/>
                  <a:pt x="337031" y="341031"/>
                  <a:pt x="331030" y="343031"/>
                </a:cubicBezTo>
                <a:cubicBezTo>
                  <a:pt x="330030" y="329030"/>
                  <a:pt x="324029" y="316029"/>
                  <a:pt x="314028" y="307028"/>
                </a:cubicBezTo>
                <a:cubicBezTo>
                  <a:pt x="305028" y="299027"/>
                  <a:pt x="294027" y="294027"/>
                  <a:pt x="282026" y="295027"/>
                </a:cubicBezTo>
                <a:lnTo>
                  <a:pt x="282026" y="295027"/>
                </a:lnTo>
                <a:cubicBezTo>
                  <a:pt x="268024" y="295027"/>
                  <a:pt x="254023" y="301027"/>
                  <a:pt x="244022" y="312028"/>
                </a:cubicBezTo>
                <a:lnTo>
                  <a:pt x="218020" y="342031"/>
                </a:lnTo>
                <a:lnTo>
                  <a:pt x="217020" y="341031"/>
                </a:lnTo>
                <a:lnTo>
                  <a:pt x="149014" y="262024"/>
                </a:lnTo>
                <a:lnTo>
                  <a:pt x="236021" y="118011"/>
                </a:lnTo>
                <a:cubicBezTo>
                  <a:pt x="258023" y="129012"/>
                  <a:pt x="283026" y="134012"/>
                  <a:pt x="308028" y="133012"/>
                </a:cubicBezTo>
                <a:cubicBezTo>
                  <a:pt x="328030" y="133012"/>
                  <a:pt x="348032" y="131012"/>
                  <a:pt x="366033" y="129012"/>
                </a:cubicBezTo>
                <a:cubicBezTo>
                  <a:pt x="368033" y="129012"/>
                  <a:pt x="370034" y="129012"/>
                  <a:pt x="372034" y="129012"/>
                </a:cubicBezTo>
                <a:cubicBezTo>
                  <a:pt x="381035" y="129012"/>
                  <a:pt x="390035" y="130012"/>
                  <a:pt x="398036" y="133012"/>
                </a:cubicBezTo>
                <a:lnTo>
                  <a:pt x="343031" y="198018"/>
                </a:lnTo>
                <a:cubicBezTo>
                  <a:pt x="332030" y="210019"/>
                  <a:pt x="327030" y="226020"/>
                  <a:pt x="328030" y="242022"/>
                </a:cubicBezTo>
                <a:cubicBezTo>
                  <a:pt x="329030" y="258023"/>
                  <a:pt x="337031" y="272025"/>
                  <a:pt x="349032" y="283026"/>
                </a:cubicBezTo>
                <a:lnTo>
                  <a:pt x="349032" y="283026"/>
                </a:lnTo>
                <a:lnTo>
                  <a:pt x="349032" y="283026"/>
                </a:lnTo>
                <a:cubicBezTo>
                  <a:pt x="360033" y="292026"/>
                  <a:pt x="374034" y="297027"/>
                  <a:pt x="388035" y="297027"/>
                </a:cubicBezTo>
                <a:cubicBezTo>
                  <a:pt x="390035" y="297027"/>
                  <a:pt x="391035" y="297027"/>
                  <a:pt x="393036" y="297027"/>
                </a:cubicBezTo>
                <a:cubicBezTo>
                  <a:pt x="409037" y="296027"/>
                  <a:pt x="424038" y="288026"/>
                  <a:pt x="434039" y="276025"/>
                </a:cubicBezTo>
                <a:lnTo>
                  <a:pt x="502045" y="198018"/>
                </a:lnTo>
                <a:lnTo>
                  <a:pt x="502045" y="198018"/>
                </a:lnTo>
                <a:lnTo>
                  <a:pt x="513047" y="208019"/>
                </a:lnTo>
                <a:lnTo>
                  <a:pt x="674061" y="346031"/>
                </a:lnTo>
                <a:cubicBezTo>
                  <a:pt x="681062" y="352032"/>
                  <a:pt x="685062" y="362033"/>
                  <a:pt x="685062" y="371034"/>
                </a:cubicBezTo>
                <a:cubicBezTo>
                  <a:pt x="685062" y="372034"/>
                  <a:pt x="685062" y="375034"/>
                  <a:pt x="685062" y="375034"/>
                </a:cubicBezTo>
                <a:cubicBezTo>
                  <a:pt x="687062" y="396036"/>
                  <a:pt x="671061" y="414038"/>
                  <a:pt x="650059" y="416038"/>
                </a:cubicBezTo>
                <a:cubicBezTo>
                  <a:pt x="650059" y="416038"/>
                  <a:pt x="650059" y="416038"/>
                  <a:pt x="650059" y="416038"/>
                </a:cubicBezTo>
                <a:close/>
                <a:moveTo>
                  <a:pt x="699063" y="343031"/>
                </a:moveTo>
                <a:cubicBezTo>
                  <a:pt x="696063" y="338031"/>
                  <a:pt x="692063" y="334030"/>
                  <a:pt x="688062" y="330030"/>
                </a:cubicBezTo>
                <a:lnTo>
                  <a:pt x="501045" y="169015"/>
                </a:lnTo>
                <a:lnTo>
                  <a:pt x="419038" y="263024"/>
                </a:lnTo>
                <a:cubicBezTo>
                  <a:pt x="412037" y="271025"/>
                  <a:pt x="403037" y="276025"/>
                  <a:pt x="392036" y="277025"/>
                </a:cubicBezTo>
                <a:cubicBezTo>
                  <a:pt x="391035" y="277025"/>
                  <a:pt x="390035" y="277025"/>
                  <a:pt x="389035" y="277025"/>
                </a:cubicBezTo>
                <a:cubicBezTo>
                  <a:pt x="379034" y="277025"/>
                  <a:pt x="370034" y="273025"/>
                  <a:pt x="362033" y="267024"/>
                </a:cubicBezTo>
                <a:cubicBezTo>
                  <a:pt x="345031" y="253023"/>
                  <a:pt x="343031" y="229021"/>
                  <a:pt x="357032" y="212019"/>
                </a:cubicBezTo>
                <a:cubicBezTo>
                  <a:pt x="357032" y="212019"/>
                  <a:pt x="358032" y="211019"/>
                  <a:pt x="358032" y="211019"/>
                </a:cubicBezTo>
                <a:lnTo>
                  <a:pt x="437040" y="121011"/>
                </a:lnTo>
                <a:cubicBezTo>
                  <a:pt x="445040" y="112010"/>
                  <a:pt x="456041" y="108010"/>
                  <a:pt x="467042" y="108010"/>
                </a:cubicBezTo>
                <a:cubicBezTo>
                  <a:pt x="468042" y="108010"/>
                  <a:pt x="469043" y="108010"/>
                  <a:pt x="471043" y="108010"/>
                </a:cubicBezTo>
                <a:cubicBezTo>
                  <a:pt x="473043" y="108010"/>
                  <a:pt x="474043" y="109010"/>
                  <a:pt x="476043" y="109010"/>
                </a:cubicBezTo>
                <a:cubicBezTo>
                  <a:pt x="522047" y="118011"/>
                  <a:pt x="564051" y="134012"/>
                  <a:pt x="613056" y="134012"/>
                </a:cubicBezTo>
                <a:cubicBezTo>
                  <a:pt x="638058" y="134012"/>
                  <a:pt x="663060" y="130012"/>
                  <a:pt x="686062" y="121011"/>
                </a:cubicBezTo>
                <a:lnTo>
                  <a:pt x="744067" y="215019"/>
                </a:lnTo>
                <a:lnTo>
                  <a:pt x="771070" y="260024"/>
                </a:lnTo>
                <a:lnTo>
                  <a:pt x="699063" y="343031"/>
                </a:lnTo>
                <a:close/>
                <a:moveTo>
                  <a:pt x="818074" y="262024"/>
                </a:moveTo>
                <a:cubicBezTo>
                  <a:pt x="815074" y="264024"/>
                  <a:pt x="811074" y="265024"/>
                  <a:pt x="808073" y="265024"/>
                </a:cubicBezTo>
                <a:cubicBezTo>
                  <a:pt x="803073" y="265024"/>
                  <a:pt x="798072" y="263024"/>
                  <a:pt x="794072" y="259023"/>
                </a:cubicBezTo>
                <a:lnTo>
                  <a:pt x="788071" y="249023"/>
                </a:lnTo>
                <a:lnTo>
                  <a:pt x="761069" y="205019"/>
                </a:lnTo>
                <a:lnTo>
                  <a:pt x="698063" y="101009"/>
                </a:lnTo>
                <a:cubicBezTo>
                  <a:pt x="692063" y="92008"/>
                  <a:pt x="695063" y="81007"/>
                  <a:pt x="703064" y="75007"/>
                </a:cubicBezTo>
                <a:cubicBezTo>
                  <a:pt x="704064" y="75007"/>
                  <a:pt x="704064" y="74007"/>
                  <a:pt x="705064" y="74007"/>
                </a:cubicBezTo>
                <a:lnTo>
                  <a:pt x="782071" y="27002"/>
                </a:lnTo>
                <a:lnTo>
                  <a:pt x="895081" y="215019"/>
                </a:lnTo>
                <a:lnTo>
                  <a:pt x="818074" y="262024"/>
                </a:lnTo>
                <a:close/>
              </a:path>
            </a:pathLst>
          </a:custGeom>
          <a:solidFill>
            <a:srgbClr val="404040"/>
          </a:solidFill>
          <a:ln w="992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7" name="Graphic 39" descr="Customer review outline">
            <a:extLst>
              <a:ext uri="{FF2B5EF4-FFF2-40B4-BE49-F238E27FC236}">
                <a16:creationId xmlns:a16="http://schemas.microsoft.com/office/drawing/2014/main" id="{553DAD0B-92BD-4434-89A7-59FB05A3F227}"/>
              </a:ext>
            </a:extLst>
          </p:cNvPr>
          <p:cNvGrpSpPr/>
          <p:nvPr/>
        </p:nvGrpSpPr>
        <p:grpSpPr>
          <a:xfrm>
            <a:off x="2970593" y="4229956"/>
            <a:ext cx="622154" cy="622154"/>
            <a:chOff x="4219237" y="4481711"/>
            <a:chExt cx="729130" cy="72913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6BAFF19-C9AA-4364-989A-ECC6D78D6B13}"/>
                </a:ext>
              </a:extLst>
            </p:cNvPr>
            <p:cNvSpPr/>
            <p:nvPr/>
          </p:nvSpPr>
          <p:spPr>
            <a:xfrm>
              <a:off x="4310378" y="4542471"/>
              <a:ext cx="554442" cy="273423"/>
            </a:xfrm>
            <a:custGeom>
              <a:avLst/>
              <a:gdLst>
                <a:gd name="connsiteX0" fmla="*/ 30380 w 554442"/>
                <a:gd name="connsiteY0" fmla="*/ 220258 h 273423"/>
                <a:gd name="connsiteX1" fmla="*/ 144307 w 554442"/>
                <a:gd name="connsiteY1" fmla="*/ 220258 h 273423"/>
                <a:gd name="connsiteX2" fmla="*/ 144307 w 554442"/>
                <a:gd name="connsiteY2" fmla="*/ 273424 h 273423"/>
                <a:gd name="connsiteX3" fmla="*/ 197473 w 554442"/>
                <a:gd name="connsiteY3" fmla="*/ 220258 h 273423"/>
                <a:gd name="connsiteX4" fmla="*/ 243043 w 554442"/>
                <a:gd name="connsiteY4" fmla="*/ 220258 h 273423"/>
                <a:gd name="connsiteX5" fmla="*/ 273424 w 554442"/>
                <a:gd name="connsiteY5" fmla="*/ 273424 h 273423"/>
                <a:gd name="connsiteX6" fmla="*/ 303804 w 554442"/>
                <a:gd name="connsiteY6" fmla="*/ 220258 h 273423"/>
                <a:gd name="connsiteX7" fmla="*/ 349375 w 554442"/>
                <a:gd name="connsiteY7" fmla="*/ 220258 h 273423"/>
                <a:gd name="connsiteX8" fmla="*/ 402541 w 554442"/>
                <a:gd name="connsiteY8" fmla="*/ 273424 h 273423"/>
                <a:gd name="connsiteX9" fmla="*/ 402541 w 554442"/>
                <a:gd name="connsiteY9" fmla="*/ 220258 h 273423"/>
                <a:gd name="connsiteX10" fmla="*/ 524062 w 554442"/>
                <a:gd name="connsiteY10" fmla="*/ 220258 h 273423"/>
                <a:gd name="connsiteX11" fmla="*/ 554443 w 554442"/>
                <a:gd name="connsiteY11" fmla="*/ 189878 h 273423"/>
                <a:gd name="connsiteX12" fmla="*/ 554443 w 554442"/>
                <a:gd name="connsiteY12" fmla="*/ 30380 h 273423"/>
                <a:gd name="connsiteX13" fmla="*/ 524062 w 554442"/>
                <a:gd name="connsiteY13" fmla="*/ 0 h 273423"/>
                <a:gd name="connsiteX14" fmla="*/ 30380 w 554442"/>
                <a:gd name="connsiteY14" fmla="*/ 0 h 273423"/>
                <a:gd name="connsiteX15" fmla="*/ 0 w 554442"/>
                <a:gd name="connsiteY15" fmla="*/ 30380 h 273423"/>
                <a:gd name="connsiteX16" fmla="*/ 0 w 554442"/>
                <a:gd name="connsiteY16" fmla="*/ 189878 h 273423"/>
                <a:gd name="connsiteX17" fmla="*/ 30380 w 554442"/>
                <a:gd name="connsiteY17" fmla="*/ 220258 h 273423"/>
                <a:gd name="connsiteX18" fmla="*/ 15190 w 554442"/>
                <a:gd name="connsiteY18" fmla="*/ 30380 h 273423"/>
                <a:gd name="connsiteX19" fmla="*/ 30380 w 554442"/>
                <a:gd name="connsiteY19" fmla="*/ 15190 h 273423"/>
                <a:gd name="connsiteX20" fmla="*/ 524062 w 554442"/>
                <a:gd name="connsiteY20" fmla="*/ 15190 h 273423"/>
                <a:gd name="connsiteX21" fmla="*/ 539252 w 554442"/>
                <a:gd name="connsiteY21" fmla="*/ 30380 h 273423"/>
                <a:gd name="connsiteX22" fmla="*/ 539252 w 554442"/>
                <a:gd name="connsiteY22" fmla="*/ 189878 h 273423"/>
                <a:gd name="connsiteX23" fmla="*/ 524062 w 554442"/>
                <a:gd name="connsiteY23" fmla="*/ 205068 h 273423"/>
                <a:gd name="connsiteX24" fmla="*/ 387350 w 554442"/>
                <a:gd name="connsiteY24" fmla="*/ 205068 h 273423"/>
                <a:gd name="connsiteX25" fmla="*/ 387350 w 554442"/>
                <a:gd name="connsiteY25" fmla="*/ 236755 h 273423"/>
                <a:gd name="connsiteX26" fmla="*/ 360114 w 554442"/>
                <a:gd name="connsiteY26" fmla="*/ 209519 h 273423"/>
                <a:gd name="connsiteX27" fmla="*/ 355664 w 554442"/>
                <a:gd name="connsiteY27" fmla="*/ 205068 h 273423"/>
                <a:gd name="connsiteX28" fmla="*/ 294986 w 554442"/>
                <a:gd name="connsiteY28" fmla="*/ 205068 h 273423"/>
                <a:gd name="connsiteX29" fmla="*/ 290619 w 554442"/>
                <a:gd name="connsiteY29" fmla="*/ 212724 h 273423"/>
                <a:gd name="connsiteX30" fmla="*/ 273424 w 554442"/>
                <a:gd name="connsiteY30" fmla="*/ 242808 h 273423"/>
                <a:gd name="connsiteX31" fmla="*/ 256236 w 554442"/>
                <a:gd name="connsiteY31" fmla="*/ 212724 h 273423"/>
                <a:gd name="connsiteX32" fmla="*/ 251861 w 554442"/>
                <a:gd name="connsiteY32" fmla="*/ 205068 h 273423"/>
                <a:gd name="connsiteX33" fmla="*/ 191184 w 554442"/>
                <a:gd name="connsiteY33" fmla="*/ 205068 h 273423"/>
                <a:gd name="connsiteX34" fmla="*/ 186733 w 554442"/>
                <a:gd name="connsiteY34" fmla="*/ 209519 h 273423"/>
                <a:gd name="connsiteX35" fmla="*/ 159497 w 554442"/>
                <a:gd name="connsiteY35" fmla="*/ 236755 h 273423"/>
                <a:gd name="connsiteX36" fmla="*/ 159497 w 554442"/>
                <a:gd name="connsiteY36" fmla="*/ 205068 h 273423"/>
                <a:gd name="connsiteX37" fmla="*/ 30380 w 554442"/>
                <a:gd name="connsiteY37" fmla="*/ 205068 h 273423"/>
                <a:gd name="connsiteX38" fmla="*/ 15190 w 554442"/>
                <a:gd name="connsiteY38" fmla="*/ 189878 h 27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54442" h="273423">
                  <a:moveTo>
                    <a:pt x="30380" y="220258"/>
                  </a:moveTo>
                  <a:lnTo>
                    <a:pt x="144307" y="220258"/>
                  </a:lnTo>
                  <a:lnTo>
                    <a:pt x="144307" y="273424"/>
                  </a:lnTo>
                  <a:lnTo>
                    <a:pt x="197473" y="220258"/>
                  </a:lnTo>
                  <a:lnTo>
                    <a:pt x="243043" y="220258"/>
                  </a:lnTo>
                  <a:lnTo>
                    <a:pt x="273424" y="273424"/>
                  </a:lnTo>
                  <a:lnTo>
                    <a:pt x="303804" y="220258"/>
                  </a:lnTo>
                  <a:lnTo>
                    <a:pt x="349375" y="220258"/>
                  </a:lnTo>
                  <a:lnTo>
                    <a:pt x="402541" y="273424"/>
                  </a:lnTo>
                  <a:lnTo>
                    <a:pt x="402541" y="220258"/>
                  </a:lnTo>
                  <a:lnTo>
                    <a:pt x="524062" y="220258"/>
                  </a:lnTo>
                  <a:cubicBezTo>
                    <a:pt x="540841" y="220258"/>
                    <a:pt x="554443" y="206656"/>
                    <a:pt x="554443" y="189878"/>
                  </a:cubicBezTo>
                  <a:lnTo>
                    <a:pt x="554443" y="30380"/>
                  </a:lnTo>
                  <a:cubicBezTo>
                    <a:pt x="554443" y="13602"/>
                    <a:pt x="540841" y="0"/>
                    <a:pt x="524062" y="0"/>
                  </a:cubicBezTo>
                  <a:lnTo>
                    <a:pt x="30380" y="0"/>
                  </a:lnTo>
                  <a:cubicBezTo>
                    <a:pt x="13602" y="0"/>
                    <a:pt x="0" y="13602"/>
                    <a:pt x="0" y="30380"/>
                  </a:cubicBezTo>
                  <a:lnTo>
                    <a:pt x="0" y="189878"/>
                  </a:lnTo>
                  <a:cubicBezTo>
                    <a:pt x="0" y="206656"/>
                    <a:pt x="13602" y="220258"/>
                    <a:pt x="30380" y="220258"/>
                  </a:cubicBezTo>
                  <a:close/>
                  <a:moveTo>
                    <a:pt x="15190" y="30380"/>
                  </a:moveTo>
                  <a:cubicBezTo>
                    <a:pt x="15190" y="21991"/>
                    <a:pt x="21991" y="15190"/>
                    <a:pt x="30380" y="15190"/>
                  </a:cubicBezTo>
                  <a:lnTo>
                    <a:pt x="524062" y="15190"/>
                  </a:lnTo>
                  <a:cubicBezTo>
                    <a:pt x="532452" y="15190"/>
                    <a:pt x="539252" y="21991"/>
                    <a:pt x="539252" y="30380"/>
                  </a:cubicBezTo>
                  <a:lnTo>
                    <a:pt x="539252" y="189878"/>
                  </a:lnTo>
                  <a:cubicBezTo>
                    <a:pt x="539252" y="198267"/>
                    <a:pt x="532452" y="205068"/>
                    <a:pt x="524062" y="205068"/>
                  </a:cubicBezTo>
                  <a:lnTo>
                    <a:pt x="387350" y="205068"/>
                  </a:lnTo>
                  <a:lnTo>
                    <a:pt x="387350" y="236755"/>
                  </a:lnTo>
                  <a:lnTo>
                    <a:pt x="360114" y="209519"/>
                  </a:lnTo>
                  <a:lnTo>
                    <a:pt x="355664" y="205068"/>
                  </a:lnTo>
                  <a:lnTo>
                    <a:pt x="294986" y="205068"/>
                  </a:lnTo>
                  <a:lnTo>
                    <a:pt x="290619" y="212724"/>
                  </a:lnTo>
                  <a:lnTo>
                    <a:pt x="273424" y="242808"/>
                  </a:lnTo>
                  <a:lnTo>
                    <a:pt x="256236" y="212724"/>
                  </a:lnTo>
                  <a:lnTo>
                    <a:pt x="251861" y="205068"/>
                  </a:lnTo>
                  <a:lnTo>
                    <a:pt x="191184" y="205068"/>
                  </a:lnTo>
                  <a:lnTo>
                    <a:pt x="186733" y="209519"/>
                  </a:lnTo>
                  <a:lnTo>
                    <a:pt x="159497" y="236755"/>
                  </a:lnTo>
                  <a:lnTo>
                    <a:pt x="159497" y="205068"/>
                  </a:lnTo>
                  <a:lnTo>
                    <a:pt x="30380" y="205068"/>
                  </a:lnTo>
                  <a:cubicBezTo>
                    <a:pt x="21991" y="205068"/>
                    <a:pt x="15190" y="198267"/>
                    <a:pt x="15190" y="189878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D13870-47B2-4D8B-8E97-E9507A2D6982}"/>
                </a:ext>
              </a:extLst>
            </p:cNvPr>
            <p:cNvSpPr/>
            <p:nvPr/>
          </p:nvSpPr>
          <p:spPr>
            <a:xfrm>
              <a:off x="4386329" y="4610827"/>
              <a:ext cx="356969" cy="15190"/>
            </a:xfrm>
            <a:custGeom>
              <a:avLst/>
              <a:gdLst>
                <a:gd name="connsiteX0" fmla="*/ 0 w 356969"/>
                <a:gd name="connsiteY0" fmla="*/ 0 h 15190"/>
                <a:gd name="connsiteX1" fmla="*/ 356970 w 356969"/>
                <a:gd name="connsiteY1" fmla="*/ 0 h 15190"/>
                <a:gd name="connsiteX2" fmla="*/ 356970 w 356969"/>
                <a:gd name="connsiteY2" fmla="*/ 15190 h 15190"/>
                <a:gd name="connsiteX3" fmla="*/ 0 w 356969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969" h="15190">
                  <a:moveTo>
                    <a:pt x="0" y="0"/>
                  </a:moveTo>
                  <a:lnTo>
                    <a:pt x="356970" y="0"/>
                  </a:lnTo>
                  <a:lnTo>
                    <a:pt x="356970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4D3FA42-81DB-45E4-B6A2-58717EFF3578}"/>
                </a:ext>
              </a:extLst>
            </p:cNvPr>
            <p:cNvSpPr/>
            <p:nvPr/>
          </p:nvSpPr>
          <p:spPr>
            <a:xfrm>
              <a:off x="4386329" y="4648803"/>
              <a:ext cx="402540" cy="15190"/>
            </a:xfrm>
            <a:custGeom>
              <a:avLst/>
              <a:gdLst>
                <a:gd name="connsiteX0" fmla="*/ 0 w 402540"/>
                <a:gd name="connsiteY0" fmla="*/ 0 h 15190"/>
                <a:gd name="connsiteX1" fmla="*/ 402541 w 402540"/>
                <a:gd name="connsiteY1" fmla="*/ 0 h 15190"/>
                <a:gd name="connsiteX2" fmla="*/ 402541 w 402540"/>
                <a:gd name="connsiteY2" fmla="*/ 15190 h 15190"/>
                <a:gd name="connsiteX3" fmla="*/ 0 w 402540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540" h="15190">
                  <a:moveTo>
                    <a:pt x="0" y="0"/>
                  </a:moveTo>
                  <a:lnTo>
                    <a:pt x="402541" y="0"/>
                  </a:lnTo>
                  <a:lnTo>
                    <a:pt x="402541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B5D59A-8220-4747-8490-46C326346E55}"/>
                </a:ext>
              </a:extLst>
            </p:cNvPr>
            <p:cNvSpPr/>
            <p:nvPr/>
          </p:nvSpPr>
          <p:spPr>
            <a:xfrm>
              <a:off x="4386329" y="4686778"/>
              <a:ext cx="281018" cy="15190"/>
            </a:xfrm>
            <a:custGeom>
              <a:avLst/>
              <a:gdLst>
                <a:gd name="connsiteX0" fmla="*/ 0 w 281018"/>
                <a:gd name="connsiteY0" fmla="*/ 0 h 15190"/>
                <a:gd name="connsiteX1" fmla="*/ 281019 w 281018"/>
                <a:gd name="connsiteY1" fmla="*/ 0 h 15190"/>
                <a:gd name="connsiteX2" fmla="*/ 281019 w 281018"/>
                <a:gd name="connsiteY2" fmla="*/ 15190 h 15190"/>
                <a:gd name="connsiteX3" fmla="*/ 0 w 281018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018" h="15190">
                  <a:moveTo>
                    <a:pt x="0" y="0"/>
                  </a:moveTo>
                  <a:lnTo>
                    <a:pt x="281019" y="0"/>
                  </a:lnTo>
                  <a:lnTo>
                    <a:pt x="281019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9240B62-56A2-468F-A7D7-40878B061F5B}"/>
                </a:ext>
              </a:extLst>
            </p:cNvPr>
            <p:cNvSpPr/>
            <p:nvPr/>
          </p:nvSpPr>
          <p:spPr>
            <a:xfrm>
              <a:off x="4692123" y="4853871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4" y="15220"/>
                    <a:pt x="102330" y="34723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2EE686-FEC8-4F36-AD09-C1D93781E89A}"/>
                </a:ext>
              </a:extLst>
            </p:cNvPr>
            <p:cNvSpPr/>
            <p:nvPr/>
          </p:nvSpPr>
          <p:spPr>
            <a:xfrm>
              <a:off x="4373128" y="485542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909B022-1566-4BAF-BAE7-34E31DFE9F36}"/>
                </a:ext>
              </a:extLst>
            </p:cNvPr>
            <p:cNvSpPr/>
            <p:nvPr/>
          </p:nvSpPr>
          <p:spPr>
            <a:xfrm>
              <a:off x="4640332" y="4982167"/>
              <a:ext cx="232083" cy="113182"/>
            </a:xfrm>
            <a:custGeom>
              <a:avLst/>
              <a:gdLst>
                <a:gd name="connsiteX0" fmla="*/ 217904 w 232083"/>
                <a:gd name="connsiteY0" fmla="*/ 35902 h 113182"/>
                <a:gd name="connsiteX1" fmla="*/ 159740 w 232083"/>
                <a:gd name="connsiteY1" fmla="*/ 7451 h 113182"/>
                <a:gd name="connsiteX2" fmla="*/ 110562 w 232083"/>
                <a:gd name="connsiteY2" fmla="*/ 0 h 113182"/>
                <a:gd name="connsiteX3" fmla="*/ 61482 w 232083"/>
                <a:gd name="connsiteY3" fmla="*/ 7420 h 113182"/>
                <a:gd name="connsiteX4" fmla="*/ 3281 w 232083"/>
                <a:gd name="connsiteY4" fmla="*/ 35849 h 113182"/>
                <a:gd name="connsiteX5" fmla="*/ 0 w 232083"/>
                <a:gd name="connsiteY5" fmla="*/ 38811 h 113182"/>
                <a:gd name="connsiteX6" fmla="*/ 4603 w 232083"/>
                <a:gd name="connsiteY6" fmla="*/ 40026 h 113182"/>
                <a:gd name="connsiteX7" fmla="*/ 17978 w 232083"/>
                <a:gd name="connsiteY7" fmla="*/ 44325 h 113182"/>
                <a:gd name="connsiteX8" fmla="*/ 65569 w 232083"/>
                <a:gd name="connsiteY8" fmla="*/ 22087 h 113182"/>
                <a:gd name="connsiteX9" fmla="*/ 110562 w 232083"/>
                <a:gd name="connsiteY9" fmla="*/ 15251 h 113182"/>
                <a:gd name="connsiteX10" fmla="*/ 155472 w 232083"/>
                <a:gd name="connsiteY10" fmla="*/ 22087 h 113182"/>
                <a:gd name="connsiteX11" fmla="*/ 208349 w 232083"/>
                <a:gd name="connsiteY11" fmla="*/ 47773 h 113182"/>
                <a:gd name="connsiteX12" fmla="*/ 216893 w 232083"/>
                <a:gd name="connsiteY12" fmla="*/ 64574 h 113182"/>
                <a:gd name="connsiteX13" fmla="*/ 216893 w 232083"/>
                <a:gd name="connsiteY13" fmla="*/ 113182 h 113182"/>
                <a:gd name="connsiteX14" fmla="*/ 232084 w 232083"/>
                <a:gd name="connsiteY14" fmla="*/ 113182 h 113182"/>
                <a:gd name="connsiteX15" fmla="*/ 232084 w 232083"/>
                <a:gd name="connsiteY15" fmla="*/ 64574 h 113182"/>
                <a:gd name="connsiteX16" fmla="*/ 217904 w 232083"/>
                <a:gd name="connsiteY16" fmla="*/ 35902 h 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083" h="113182">
                  <a:moveTo>
                    <a:pt x="217904" y="35902"/>
                  </a:moveTo>
                  <a:cubicBezTo>
                    <a:pt x="200638" y="22585"/>
                    <a:pt x="180852" y="12906"/>
                    <a:pt x="159740" y="7451"/>
                  </a:cubicBezTo>
                  <a:cubicBezTo>
                    <a:pt x="143806" y="2551"/>
                    <a:pt x="127233" y="40"/>
                    <a:pt x="110562" y="0"/>
                  </a:cubicBezTo>
                  <a:cubicBezTo>
                    <a:pt x="93944" y="270"/>
                    <a:pt x="77437" y="2765"/>
                    <a:pt x="61482" y="7420"/>
                  </a:cubicBezTo>
                  <a:cubicBezTo>
                    <a:pt x="40595" y="13489"/>
                    <a:pt x="20908" y="23105"/>
                    <a:pt x="3281" y="35849"/>
                  </a:cubicBezTo>
                  <a:cubicBezTo>
                    <a:pt x="2133" y="36774"/>
                    <a:pt x="1037" y="37763"/>
                    <a:pt x="0" y="38811"/>
                  </a:cubicBezTo>
                  <a:cubicBezTo>
                    <a:pt x="1519" y="39236"/>
                    <a:pt x="3038" y="39570"/>
                    <a:pt x="4603" y="40026"/>
                  </a:cubicBezTo>
                  <a:cubicBezTo>
                    <a:pt x="9220" y="41340"/>
                    <a:pt x="13641" y="42798"/>
                    <a:pt x="17978" y="44325"/>
                  </a:cubicBezTo>
                  <a:cubicBezTo>
                    <a:pt x="32642" y="34578"/>
                    <a:pt x="48684" y="27082"/>
                    <a:pt x="65569" y="22087"/>
                  </a:cubicBezTo>
                  <a:cubicBezTo>
                    <a:pt x="80196" y="17819"/>
                    <a:pt x="95327" y="15520"/>
                    <a:pt x="110562" y="15251"/>
                  </a:cubicBezTo>
                  <a:cubicBezTo>
                    <a:pt x="125788" y="15296"/>
                    <a:pt x="140923" y="17599"/>
                    <a:pt x="155472" y="22087"/>
                  </a:cubicBezTo>
                  <a:cubicBezTo>
                    <a:pt x="174651" y="26992"/>
                    <a:pt x="192638" y="35730"/>
                    <a:pt x="208349" y="47773"/>
                  </a:cubicBezTo>
                  <a:cubicBezTo>
                    <a:pt x="213571" y="51810"/>
                    <a:pt x="216707" y="57976"/>
                    <a:pt x="216893" y="64574"/>
                  </a:cubicBezTo>
                  <a:lnTo>
                    <a:pt x="216893" y="113182"/>
                  </a:lnTo>
                  <a:lnTo>
                    <a:pt x="232084" y="113182"/>
                  </a:lnTo>
                  <a:lnTo>
                    <a:pt x="232084" y="64574"/>
                  </a:lnTo>
                  <a:cubicBezTo>
                    <a:pt x="231903" y="53372"/>
                    <a:pt x="226696" y="42845"/>
                    <a:pt x="217904" y="3590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2D870C2-ACFA-4895-AB2A-D1152CBDE35E}"/>
                </a:ext>
              </a:extLst>
            </p:cNvPr>
            <p:cNvSpPr/>
            <p:nvPr/>
          </p:nvSpPr>
          <p:spPr>
            <a:xfrm>
              <a:off x="4310378" y="4983747"/>
              <a:ext cx="230807" cy="113167"/>
            </a:xfrm>
            <a:custGeom>
              <a:avLst/>
              <a:gdLst>
                <a:gd name="connsiteX0" fmla="*/ 213103 w 230807"/>
                <a:gd name="connsiteY0" fmla="*/ 43292 h 113167"/>
                <a:gd name="connsiteX1" fmla="*/ 227770 w 230807"/>
                <a:gd name="connsiteY1" fmla="*/ 38401 h 113167"/>
                <a:gd name="connsiteX2" fmla="*/ 230808 w 230807"/>
                <a:gd name="connsiteY2" fmla="*/ 37641 h 113167"/>
                <a:gd name="connsiteX3" fmla="*/ 228871 w 230807"/>
                <a:gd name="connsiteY3" fmla="*/ 35910 h 113167"/>
                <a:gd name="connsiteX4" fmla="*/ 170708 w 230807"/>
                <a:gd name="connsiteY4" fmla="*/ 7443 h 113167"/>
                <a:gd name="connsiteX5" fmla="*/ 121522 w 230807"/>
                <a:gd name="connsiteY5" fmla="*/ 0 h 113167"/>
                <a:gd name="connsiteX6" fmla="*/ 72442 w 230807"/>
                <a:gd name="connsiteY6" fmla="*/ 7413 h 113167"/>
                <a:gd name="connsiteX7" fmla="*/ 14241 w 230807"/>
                <a:gd name="connsiteY7" fmla="*/ 35849 h 113167"/>
                <a:gd name="connsiteX8" fmla="*/ 0 w 230807"/>
                <a:gd name="connsiteY8" fmla="*/ 64558 h 113167"/>
                <a:gd name="connsiteX9" fmla="*/ 0 w 230807"/>
                <a:gd name="connsiteY9" fmla="*/ 113167 h 113167"/>
                <a:gd name="connsiteX10" fmla="*/ 15190 w 230807"/>
                <a:gd name="connsiteY10" fmla="*/ 113167 h 113167"/>
                <a:gd name="connsiteX11" fmla="*/ 15190 w 230807"/>
                <a:gd name="connsiteY11" fmla="*/ 64558 h 113167"/>
                <a:gd name="connsiteX12" fmla="*/ 23454 w 230807"/>
                <a:gd name="connsiteY12" fmla="*/ 47910 h 113167"/>
                <a:gd name="connsiteX13" fmla="*/ 76528 w 230807"/>
                <a:gd name="connsiteY13" fmla="*/ 22026 h 113167"/>
                <a:gd name="connsiteX14" fmla="*/ 121522 w 230807"/>
                <a:gd name="connsiteY14" fmla="*/ 15190 h 113167"/>
                <a:gd name="connsiteX15" fmla="*/ 166432 w 230807"/>
                <a:gd name="connsiteY15" fmla="*/ 22026 h 113167"/>
                <a:gd name="connsiteX16" fmla="*/ 213103 w 230807"/>
                <a:gd name="connsiteY16" fmla="*/ 43292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807" h="113167">
                  <a:moveTo>
                    <a:pt x="213103" y="43292"/>
                  </a:moveTo>
                  <a:cubicBezTo>
                    <a:pt x="217987" y="41454"/>
                    <a:pt x="222886" y="39791"/>
                    <a:pt x="227770" y="38401"/>
                  </a:cubicBezTo>
                  <a:cubicBezTo>
                    <a:pt x="228810" y="38120"/>
                    <a:pt x="229775" y="37922"/>
                    <a:pt x="230808" y="37641"/>
                  </a:cubicBezTo>
                  <a:cubicBezTo>
                    <a:pt x="230170" y="37056"/>
                    <a:pt x="229554" y="36449"/>
                    <a:pt x="228871" y="35910"/>
                  </a:cubicBezTo>
                  <a:cubicBezTo>
                    <a:pt x="211607" y="22586"/>
                    <a:pt x="191820" y="12902"/>
                    <a:pt x="170708" y="7443"/>
                  </a:cubicBezTo>
                  <a:cubicBezTo>
                    <a:pt x="154769" y="2549"/>
                    <a:pt x="138194" y="41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3062" y="26474"/>
                    <a:pt x="198835" y="33661"/>
                    <a:pt x="213103" y="4329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97747A6-E892-42BB-A8BC-81025AC4FB06}"/>
                </a:ext>
              </a:extLst>
            </p:cNvPr>
            <p:cNvSpPr/>
            <p:nvPr/>
          </p:nvSpPr>
          <p:spPr>
            <a:xfrm>
              <a:off x="4469875" y="5029317"/>
              <a:ext cx="243043" cy="113167"/>
            </a:xfrm>
            <a:custGeom>
              <a:avLst/>
              <a:gdLst>
                <a:gd name="connsiteX0" fmla="*/ 228863 w 243043"/>
                <a:gd name="connsiteY0" fmla="*/ 35887 h 113167"/>
                <a:gd name="connsiteX1" fmla="*/ 170700 w 243043"/>
                <a:gd name="connsiteY1" fmla="*/ 7420 h 113167"/>
                <a:gd name="connsiteX2" fmla="*/ 121522 w 243043"/>
                <a:gd name="connsiteY2" fmla="*/ 0 h 113167"/>
                <a:gd name="connsiteX3" fmla="*/ 72442 w 243043"/>
                <a:gd name="connsiteY3" fmla="*/ 7413 h 113167"/>
                <a:gd name="connsiteX4" fmla="*/ 14241 w 243043"/>
                <a:gd name="connsiteY4" fmla="*/ 35849 h 113167"/>
                <a:gd name="connsiteX5" fmla="*/ 0 w 243043"/>
                <a:gd name="connsiteY5" fmla="*/ 64558 h 113167"/>
                <a:gd name="connsiteX6" fmla="*/ 0 w 243043"/>
                <a:gd name="connsiteY6" fmla="*/ 113167 h 113167"/>
                <a:gd name="connsiteX7" fmla="*/ 15190 w 243043"/>
                <a:gd name="connsiteY7" fmla="*/ 113167 h 113167"/>
                <a:gd name="connsiteX8" fmla="*/ 15190 w 243043"/>
                <a:gd name="connsiteY8" fmla="*/ 64558 h 113167"/>
                <a:gd name="connsiteX9" fmla="*/ 23454 w 243043"/>
                <a:gd name="connsiteY9" fmla="*/ 47910 h 113167"/>
                <a:gd name="connsiteX10" fmla="*/ 76528 w 243043"/>
                <a:gd name="connsiteY10" fmla="*/ 22026 h 113167"/>
                <a:gd name="connsiteX11" fmla="*/ 121522 w 243043"/>
                <a:gd name="connsiteY11" fmla="*/ 15190 h 113167"/>
                <a:gd name="connsiteX12" fmla="*/ 166432 w 243043"/>
                <a:gd name="connsiteY12" fmla="*/ 22026 h 113167"/>
                <a:gd name="connsiteX13" fmla="*/ 219309 w 243043"/>
                <a:gd name="connsiteY13" fmla="*/ 47712 h 113167"/>
                <a:gd name="connsiteX14" fmla="*/ 227853 w 243043"/>
                <a:gd name="connsiteY14" fmla="*/ 64558 h 113167"/>
                <a:gd name="connsiteX15" fmla="*/ 227853 w 243043"/>
                <a:gd name="connsiteY15" fmla="*/ 113167 h 113167"/>
                <a:gd name="connsiteX16" fmla="*/ 243043 w 243043"/>
                <a:gd name="connsiteY16" fmla="*/ 113167 h 113167"/>
                <a:gd name="connsiteX17" fmla="*/ 243043 w 243043"/>
                <a:gd name="connsiteY17" fmla="*/ 64558 h 113167"/>
                <a:gd name="connsiteX18" fmla="*/ 228863 w 243043"/>
                <a:gd name="connsiteY18" fmla="*/ 35887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043" h="113167">
                  <a:moveTo>
                    <a:pt x="228863" y="35887"/>
                  </a:moveTo>
                  <a:cubicBezTo>
                    <a:pt x="211600" y="22563"/>
                    <a:pt x="191813" y="12879"/>
                    <a:pt x="170700" y="7420"/>
                  </a:cubicBezTo>
                  <a:cubicBezTo>
                    <a:pt x="154763" y="2535"/>
                    <a:pt x="138191" y="34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5610" y="26933"/>
                    <a:pt x="203597" y="35670"/>
                    <a:pt x="219309" y="47712"/>
                  </a:cubicBezTo>
                  <a:cubicBezTo>
                    <a:pt x="224542" y="51760"/>
                    <a:pt x="227679" y="57945"/>
                    <a:pt x="227853" y="64558"/>
                  </a:cubicBezTo>
                  <a:lnTo>
                    <a:pt x="227853" y="113167"/>
                  </a:lnTo>
                  <a:lnTo>
                    <a:pt x="243043" y="113167"/>
                  </a:lnTo>
                  <a:lnTo>
                    <a:pt x="243043" y="64558"/>
                  </a:lnTo>
                  <a:cubicBezTo>
                    <a:pt x="242866" y="53356"/>
                    <a:pt x="237658" y="42827"/>
                    <a:pt x="228863" y="35887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C29BF13-B474-4C7E-82BC-DCCD9433A4CB}"/>
                </a:ext>
              </a:extLst>
            </p:cNvPr>
            <p:cNvSpPr/>
            <p:nvPr/>
          </p:nvSpPr>
          <p:spPr>
            <a:xfrm>
              <a:off x="4532626" y="490099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38" descr="Checklist outline">
            <a:extLst>
              <a:ext uri="{FF2B5EF4-FFF2-40B4-BE49-F238E27FC236}">
                <a16:creationId xmlns:a16="http://schemas.microsoft.com/office/drawing/2014/main" id="{FB71D35F-C5B8-4438-8A73-C457F9175AB2}"/>
              </a:ext>
            </a:extLst>
          </p:cNvPr>
          <p:cNvGrpSpPr/>
          <p:nvPr/>
        </p:nvGrpSpPr>
        <p:grpSpPr>
          <a:xfrm>
            <a:off x="2710057" y="3470745"/>
            <a:ext cx="279457" cy="372609"/>
            <a:chOff x="3913904" y="3591956"/>
            <a:chExt cx="327508" cy="436677"/>
          </a:xfrm>
          <a:solidFill>
            <a:srgbClr val="40404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BD985F1-E8B0-43FC-97CA-8E4D082B25E4}"/>
                </a:ext>
              </a:extLst>
            </p:cNvPr>
            <p:cNvSpPr/>
            <p:nvPr/>
          </p:nvSpPr>
          <p:spPr>
            <a:xfrm>
              <a:off x="3970088" y="3653599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7DB649-F929-4834-9800-B4D42B9C9516}"/>
                </a:ext>
              </a:extLst>
            </p:cNvPr>
            <p:cNvSpPr/>
            <p:nvPr/>
          </p:nvSpPr>
          <p:spPr>
            <a:xfrm>
              <a:off x="4083116" y="3684750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EB5EF1A-D398-4A24-8A87-C0F144947161}"/>
                </a:ext>
              </a:extLst>
            </p:cNvPr>
            <p:cNvSpPr/>
            <p:nvPr/>
          </p:nvSpPr>
          <p:spPr>
            <a:xfrm>
              <a:off x="3970088" y="3735476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9BC6D2-54F9-4B22-9B2A-72B57763A2B7}"/>
                </a:ext>
              </a:extLst>
            </p:cNvPr>
            <p:cNvSpPr/>
            <p:nvPr/>
          </p:nvSpPr>
          <p:spPr>
            <a:xfrm>
              <a:off x="4083116" y="3766627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00C6793-02C8-4656-8344-FB7B133829EC}"/>
                </a:ext>
              </a:extLst>
            </p:cNvPr>
            <p:cNvSpPr/>
            <p:nvPr/>
          </p:nvSpPr>
          <p:spPr>
            <a:xfrm>
              <a:off x="3970088" y="3817353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8F7731A-22B1-43EA-B668-7490E3F07709}"/>
                </a:ext>
              </a:extLst>
            </p:cNvPr>
            <p:cNvSpPr/>
            <p:nvPr/>
          </p:nvSpPr>
          <p:spPr>
            <a:xfrm>
              <a:off x="4083116" y="3848504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BB11765-39B1-4FD5-A233-D346957ED2F8}"/>
                </a:ext>
              </a:extLst>
            </p:cNvPr>
            <p:cNvSpPr/>
            <p:nvPr/>
          </p:nvSpPr>
          <p:spPr>
            <a:xfrm>
              <a:off x="3970088" y="3899230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49CC5F6-591A-4B36-AC92-4A69B3FD7579}"/>
                </a:ext>
              </a:extLst>
            </p:cNvPr>
            <p:cNvSpPr/>
            <p:nvPr/>
          </p:nvSpPr>
          <p:spPr>
            <a:xfrm>
              <a:off x="4083116" y="3930381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AB8E00-5BFB-4717-A0F0-85552C5598A7}"/>
                </a:ext>
              </a:extLst>
            </p:cNvPr>
            <p:cNvSpPr/>
            <p:nvPr/>
          </p:nvSpPr>
          <p:spPr>
            <a:xfrm>
              <a:off x="3913904" y="3591956"/>
              <a:ext cx="327508" cy="436677"/>
            </a:xfrm>
            <a:custGeom>
              <a:avLst/>
              <a:gdLst>
                <a:gd name="connsiteX0" fmla="*/ 0 w 327508"/>
                <a:gd name="connsiteY0" fmla="*/ 436678 h 436677"/>
                <a:gd name="connsiteX1" fmla="*/ 327508 w 327508"/>
                <a:gd name="connsiteY1" fmla="*/ 436678 h 436677"/>
                <a:gd name="connsiteX2" fmla="*/ 327508 w 327508"/>
                <a:gd name="connsiteY2" fmla="*/ 0 h 436677"/>
                <a:gd name="connsiteX3" fmla="*/ 0 w 327508"/>
                <a:gd name="connsiteY3" fmla="*/ 0 h 436677"/>
                <a:gd name="connsiteX4" fmla="*/ 10917 w 327508"/>
                <a:gd name="connsiteY4" fmla="*/ 10917 h 436677"/>
                <a:gd name="connsiteX5" fmla="*/ 316591 w 327508"/>
                <a:gd name="connsiteY5" fmla="*/ 10917 h 436677"/>
                <a:gd name="connsiteX6" fmla="*/ 316591 w 327508"/>
                <a:gd name="connsiteY6" fmla="*/ 425761 h 436677"/>
                <a:gd name="connsiteX7" fmla="*/ 10917 w 327508"/>
                <a:gd name="connsiteY7" fmla="*/ 425761 h 4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508" h="436677">
                  <a:moveTo>
                    <a:pt x="0" y="436678"/>
                  </a:moveTo>
                  <a:lnTo>
                    <a:pt x="327508" y="436678"/>
                  </a:lnTo>
                  <a:lnTo>
                    <a:pt x="327508" y="0"/>
                  </a:lnTo>
                  <a:lnTo>
                    <a:pt x="0" y="0"/>
                  </a:lnTo>
                  <a:close/>
                  <a:moveTo>
                    <a:pt x="10917" y="10917"/>
                  </a:moveTo>
                  <a:lnTo>
                    <a:pt x="316591" y="10917"/>
                  </a:lnTo>
                  <a:lnTo>
                    <a:pt x="316591" y="425761"/>
                  </a:lnTo>
                  <a:lnTo>
                    <a:pt x="10917" y="425761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aphic 41" descr="Postit Notes outline">
            <a:extLst>
              <a:ext uri="{FF2B5EF4-FFF2-40B4-BE49-F238E27FC236}">
                <a16:creationId xmlns:a16="http://schemas.microsoft.com/office/drawing/2014/main" id="{C496CB5A-46C2-469C-8702-CC1FEB1617E7}"/>
              </a:ext>
            </a:extLst>
          </p:cNvPr>
          <p:cNvGrpSpPr/>
          <p:nvPr/>
        </p:nvGrpSpPr>
        <p:grpSpPr>
          <a:xfrm>
            <a:off x="2701751" y="2642450"/>
            <a:ext cx="350397" cy="350397"/>
            <a:chOff x="3904170" y="2621239"/>
            <a:chExt cx="410646" cy="410646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A661E65-F30E-415B-82E8-25AAC4FAD126}"/>
                </a:ext>
              </a:extLst>
            </p:cNvPr>
            <p:cNvSpPr/>
            <p:nvPr/>
          </p:nvSpPr>
          <p:spPr>
            <a:xfrm>
              <a:off x="4091339" y="2656742"/>
              <a:ext cx="148692" cy="131321"/>
            </a:xfrm>
            <a:custGeom>
              <a:avLst/>
              <a:gdLst>
                <a:gd name="connsiteX0" fmla="*/ 13996 w 148692"/>
                <a:gd name="connsiteY0" fmla="*/ 131321 h 131321"/>
                <a:gd name="connsiteX1" fmla="*/ 148692 w 148692"/>
                <a:gd name="connsiteY1" fmla="*/ 131321 h 131321"/>
                <a:gd name="connsiteX2" fmla="*/ 146126 w 148692"/>
                <a:gd name="connsiteY2" fmla="*/ 125358 h 131321"/>
                <a:gd name="connsiteX3" fmla="*/ 133939 w 148692"/>
                <a:gd name="connsiteY3" fmla="*/ 4278 h 131321"/>
                <a:gd name="connsiteX4" fmla="*/ 133939 w 148692"/>
                <a:gd name="connsiteY4" fmla="*/ 0 h 131321"/>
                <a:gd name="connsiteX5" fmla="*/ 0 w 148692"/>
                <a:gd name="connsiteY5" fmla="*/ 0 h 131321"/>
                <a:gd name="connsiteX6" fmla="*/ 0 w 148692"/>
                <a:gd name="connsiteY6" fmla="*/ 4278 h 131321"/>
                <a:gd name="connsiteX7" fmla="*/ 12888 w 148692"/>
                <a:gd name="connsiteY7" fmla="*/ 128755 h 131321"/>
                <a:gd name="connsiteX8" fmla="*/ 125388 w 148692"/>
                <a:gd name="connsiteY8" fmla="*/ 8555 h 131321"/>
                <a:gd name="connsiteX9" fmla="*/ 136026 w 148692"/>
                <a:gd name="connsiteY9" fmla="*/ 122766 h 131321"/>
                <a:gd name="connsiteX10" fmla="*/ 19711 w 148692"/>
                <a:gd name="connsiteY10" fmla="*/ 122766 h 131321"/>
                <a:gd name="connsiteX11" fmla="*/ 8564 w 148692"/>
                <a:gd name="connsiteY11" fmla="*/ 8555 h 1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692" h="131321">
                  <a:moveTo>
                    <a:pt x="13996" y="131321"/>
                  </a:moveTo>
                  <a:lnTo>
                    <a:pt x="148692" y="131321"/>
                  </a:lnTo>
                  <a:lnTo>
                    <a:pt x="146126" y="125358"/>
                  </a:lnTo>
                  <a:cubicBezTo>
                    <a:pt x="137926" y="106208"/>
                    <a:pt x="133939" y="66602"/>
                    <a:pt x="133939" y="4278"/>
                  </a:cubicBezTo>
                  <a:lnTo>
                    <a:pt x="133939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2"/>
                    <a:pt x="4094" y="108222"/>
                    <a:pt x="12888" y="128755"/>
                  </a:cubicBezTo>
                  <a:close/>
                  <a:moveTo>
                    <a:pt x="125388" y="8555"/>
                  </a:moveTo>
                  <a:cubicBezTo>
                    <a:pt x="125551" y="64767"/>
                    <a:pt x="128956" y="101481"/>
                    <a:pt x="136026" y="122766"/>
                  </a:cubicBezTo>
                  <a:lnTo>
                    <a:pt x="19711" y="122766"/>
                  </a:lnTo>
                  <a:cubicBezTo>
                    <a:pt x="12388" y="103235"/>
                    <a:pt x="8735" y="65776"/>
                    <a:pt x="8564" y="8555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C5A6E7C-04BC-4B12-B247-CA9ED7B71684}"/>
                </a:ext>
              </a:extLst>
            </p:cNvPr>
            <p:cNvSpPr/>
            <p:nvPr/>
          </p:nvSpPr>
          <p:spPr>
            <a:xfrm>
              <a:off x="3933073" y="2767959"/>
              <a:ext cx="354011" cy="229730"/>
            </a:xfrm>
            <a:custGeom>
              <a:avLst/>
              <a:gdLst>
                <a:gd name="connsiteX0" fmla="*/ 245447 w 354011"/>
                <a:gd name="connsiteY0" fmla="*/ 183935 h 229730"/>
                <a:gd name="connsiteX1" fmla="*/ 354011 w 354011"/>
                <a:gd name="connsiteY1" fmla="*/ 183935 h 229730"/>
                <a:gd name="connsiteX2" fmla="*/ 351445 w 354011"/>
                <a:gd name="connsiteY2" fmla="*/ 177972 h 229730"/>
                <a:gd name="connsiteX3" fmla="*/ 339258 w 354011"/>
                <a:gd name="connsiteY3" fmla="*/ 56892 h 229730"/>
                <a:gd name="connsiteX4" fmla="*/ 339258 w 354011"/>
                <a:gd name="connsiteY4" fmla="*/ 52614 h 229730"/>
                <a:gd name="connsiteX5" fmla="*/ 205323 w 354011"/>
                <a:gd name="connsiteY5" fmla="*/ 52614 h 229730"/>
                <a:gd name="connsiteX6" fmla="*/ 205323 w 354011"/>
                <a:gd name="connsiteY6" fmla="*/ 56892 h 229730"/>
                <a:gd name="connsiteX7" fmla="*/ 206025 w 354011"/>
                <a:gd name="connsiteY7" fmla="*/ 98384 h 229730"/>
                <a:gd name="connsiteX8" fmla="*/ 139205 w 354011"/>
                <a:gd name="connsiteY8" fmla="*/ 98384 h 229730"/>
                <a:gd name="connsiteX9" fmla="*/ 133943 w 354011"/>
                <a:gd name="connsiteY9" fmla="*/ 4278 h 229730"/>
                <a:gd name="connsiteX10" fmla="*/ 133943 w 354011"/>
                <a:gd name="connsiteY10" fmla="*/ 0 h 229730"/>
                <a:gd name="connsiteX11" fmla="*/ 0 w 354011"/>
                <a:gd name="connsiteY11" fmla="*/ 0 h 229730"/>
                <a:gd name="connsiteX12" fmla="*/ 0 w 354011"/>
                <a:gd name="connsiteY12" fmla="*/ 4278 h 229730"/>
                <a:gd name="connsiteX13" fmla="*/ 12884 w 354011"/>
                <a:gd name="connsiteY13" fmla="*/ 128755 h 229730"/>
                <a:gd name="connsiteX14" fmla="*/ 13992 w 354011"/>
                <a:gd name="connsiteY14" fmla="*/ 131347 h 229730"/>
                <a:gd name="connsiteX15" fmla="*/ 108304 w 354011"/>
                <a:gd name="connsiteY15" fmla="*/ 131347 h 229730"/>
                <a:gd name="connsiteX16" fmla="*/ 120867 w 354011"/>
                <a:gd name="connsiteY16" fmla="*/ 227139 h 229730"/>
                <a:gd name="connsiteX17" fmla="*/ 121975 w 354011"/>
                <a:gd name="connsiteY17" fmla="*/ 229731 h 229730"/>
                <a:gd name="connsiteX18" fmla="*/ 256667 w 354011"/>
                <a:gd name="connsiteY18" fmla="*/ 229731 h 229730"/>
                <a:gd name="connsiteX19" fmla="*/ 254100 w 354011"/>
                <a:gd name="connsiteY19" fmla="*/ 223768 h 229730"/>
                <a:gd name="connsiteX20" fmla="*/ 245447 w 354011"/>
                <a:gd name="connsiteY20" fmla="*/ 183935 h 229730"/>
                <a:gd name="connsiteX21" fmla="*/ 330707 w 354011"/>
                <a:gd name="connsiteY21" fmla="*/ 61169 h 229730"/>
                <a:gd name="connsiteX22" fmla="*/ 341345 w 354011"/>
                <a:gd name="connsiteY22" fmla="*/ 175380 h 229730"/>
                <a:gd name="connsiteX23" fmla="*/ 225030 w 354011"/>
                <a:gd name="connsiteY23" fmla="*/ 175380 h 229730"/>
                <a:gd name="connsiteX24" fmla="*/ 213908 w 354011"/>
                <a:gd name="connsiteY24" fmla="*/ 61169 h 229730"/>
                <a:gd name="connsiteX25" fmla="*/ 8564 w 354011"/>
                <a:gd name="connsiteY25" fmla="*/ 8555 h 229730"/>
                <a:gd name="connsiteX26" fmla="*/ 125384 w 354011"/>
                <a:gd name="connsiteY26" fmla="*/ 8555 h 229730"/>
                <a:gd name="connsiteX27" fmla="*/ 136022 w 354011"/>
                <a:gd name="connsiteY27" fmla="*/ 122766 h 229730"/>
                <a:gd name="connsiteX28" fmla="*/ 19707 w 354011"/>
                <a:gd name="connsiteY28" fmla="*/ 122766 h 229730"/>
                <a:gd name="connsiteX29" fmla="*/ 8564 w 354011"/>
                <a:gd name="connsiteY29" fmla="*/ 8555 h 229730"/>
                <a:gd name="connsiteX30" fmla="*/ 127690 w 354011"/>
                <a:gd name="connsiteY30" fmla="*/ 221150 h 229730"/>
                <a:gd name="connsiteX31" fmla="*/ 116863 w 354011"/>
                <a:gd name="connsiteY31" fmla="*/ 131321 h 229730"/>
                <a:gd name="connsiteX32" fmla="*/ 148688 w 354011"/>
                <a:gd name="connsiteY32" fmla="*/ 131321 h 229730"/>
                <a:gd name="connsiteX33" fmla="*/ 146122 w 354011"/>
                <a:gd name="connsiteY33" fmla="*/ 125358 h 229730"/>
                <a:gd name="connsiteX34" fmla="*/ 140728 w 354011"/>
                <a:gd name="connsiteY34" fmla="*/ 106939 h 229730"/>
                <a:gd name="connsiteX35" fmla="*/ 206392 w 354011"/>
                <a:gd name="connsiteY35" fmla="*/ 106939 h 229730"/>
                <a:gd name="connsiteX36" fmla="*/ 218207 w 354011"/>
                <a:gd name="connsiteY36" fmla="*/ 181343 h 229730"/>
                <a:gd name="connsiteX37" fmla="*/ 219315 w 354011"/>
                <a:gd name="connsiteY37" fmla="*/ 183935 h 229730"/>
                <a:gd name="connsiteX38" fmla="*/ 236814 w 354011"/>
                <a:gd name="connsiteY38" fmla="*/ 183935 h 229730"/>
                <a:gd name="connsiteX39" fmla="*/ 244005 w 354011"/>
                <a:gd name="connsiteY39" fmla="*/ 221150 h 22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4011" h="229730">
                  <a:moveTo>
                    <a:pt x="245447" y="183935"/>
                  </a:moveTo>
                  <a:lnTo>
                    <a:pt x="354011" y="183935"/>
                  </a:lnTo>
                  <a:lnTo>
                    <a:pt x="351445" y="177972"/>
                  </a:lnTo>
                  <a:cubicBezTo>
                    <a:pt x="343244" y="158822"/>
                    <a:pt x="339258" y="119216"/>
                    <a:pt x="339258" y="56892"/>
                  </a:cubicBezTo>
                  <a:lnTo>
                    <a:pt x="339258" y="52614"/>
                  </a:lnTo>
                  <a:lnTo>
                    <a:pt x="205323" y="52614"/>
                  </a:lnTo>
                  <a:lnTo>
                    <a:pt x="205323" y="56892"/>
                  </a:lnTo>
                  <a:cubicBezTo>
                    <a:pt x="205323" y="72098"/>
                    <a:pt x="205558" y="85872"/>
                    <a:pt x="206025" y="98384"/>
                  </a:cubicBezTo>
                  <a:lnTo>
                    <a:pt x="139205" y="98384"/>
                  </a:lnTo>
                  <a:cubicBezTo>
                    <a:pt x="135116" y="67189"/>
                    <a:pt x="133357" y="35733"/>
                    <a:pt x="133943" y="4278"/>
                  </a:cubicBezTo>
                  <a:lnTo>
                    <a:pt x="133943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6"/>
                    <a:pt x="4094" y="108222"/>
                    <a:pt x="12884" y="128755"/>
                  </a:cubicBezTo>
                  <a:lnTo>
                    <a:pt x="13992" y="131347"/>
                  </a:lnTo>
                  <a:lnTo>
                    <a:pt x="108304" y="131347"/>
                  </a:lnTo>
                  <a:cubicBezTo>
                    <a:pt x="109407" y="179050"/>
                    <a:pt x="113462" y="209879"/>
                    <a:pt x="120867" y="227139"/>
                  </a:cubicBezTo>
                  <a:lnTo>
                    <a:pt x="121975" y="229731"/>
                  </a:lnTo>
                  <a:lnTo>
                    <a:pt x="256667" y="229731"/>
                  </a:lnTo>
                  <a:lnTo>
                    <a:pt x="254100" y="223768"/>
                  </a:lnTo>
                  <a:cubicBezTo>
                    <a:pt x="249412" y="210947"/>
                    <a:pt x="246501" y="197545"/>
                    <a:pt x="245447" y="183935"/>
                  </a:cubicBezTo>
                  <a:close/>
                  <a:moveTo>
                    <a:pt x="330707" y="61169"/>
                  </a:moveTo>
                  <a:cubicBezTo>
                    <a:pt x="330869" y="117381"/>
                    <a:pt x="334274" y="154095"/>
                    <a:pt x="341345" y="175380"/>
                  </a:cubicBezTo>
                  <a:lnTo>
                    <a:pt x="225030" y="175380"/>
                  </a:lnTo>
                  <a:cubicBezTo>
                    <a:pt x="217707" y="155853"/>
                    <a:pt x="214058" y="118399"/>
                    <a:pt x="213908" y="61169"/>
                  </a:cubicBezTo>
                  <a:close/>
                  <a:moveTo>
                    <a:pt x="8564" y="8555"/>
                  </a:moveTo>
                  <a:lnTo>
                    <a:pt x="125384" y="8555"/>
                  </a:lnTo>
                  <a:cubicBezTo>
                    <a:pt x="125546" y="64767"/>
                    <a:pt x="128951" y="101481"/>
                    <a:pt x="136022" y="122766"/>
                  </a:cubicBezTo>
                  <a:lnTo>
                    <a:pt x="19707" y="122766"/>
                  </a:lnTo>
                  <a:cubicBezTo>
                    <a:pt x="12384" y="103239"/>
                    <a:pt x="8739" y="65780"/>
                    <a:pt x="8564" y="8555"/>
                  </a:cubicBezTo>
                  <a:close/>
                  <a:moveTo>
                    <a:pt x="127690" y="221150"/>
                  </a:moveTo>
                  <a:cubicBezTo>
                    <a:pt x="121470" y="204553"/>
                    <a:pt x="117902" y="174952"/>
                    <a:pt x="116863" y="131321"/>
                  </a:cubicBezTo>
                  <a:lnTo>
                    <a:pt x="148688" y="131321"/>
                  </a:lnTo>
                  <a:lnTo>
                    <a:pt x="146122" y="125358"/>
                  </a:lnTo>
                  <a:cubicBezTo>
                    <a:pt x="143723" y="119411"/>
                    <a:pt x="141916" y="113241"/>
                    <a:pt x="140728" y="106939"/>
                  </a:cubicBezTo>
                  <a:lnTo>
                    <a:pt x="206392" y="106939"/>
                  </a:lnTo>
                  <a:cubicBezTo>
                    <a:pt x="208103" y="142661"/>
                    <a:pt x="211979" y="166825"/>
                    <a:pt x="218207" y="181343"/>
                  </a:cubicBezTo>
                  <a:lnTo>
                    <a:pt x="219315" y="183935"/>
                  </a:lnTo>
                  <a:lnTo>
                    <a:pt x="236814" y="183935"/>
                  </a:lnTo>
                  <a:cubicBezTo>
                    <a:pt x="237945" y="196552"/>
                    <a:pt x="240354" y="209021"/>
                    <a:pt x="244005" y="221150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1" name="Graphic 37" descr="Boardroom outline">
            <a:extLst>
              <a:ext uri="{FF2B5EF4-FFF2-40B4-BE49-F238E27FC236}">
                <a16:creationId xmlns:a16="http://schemas.microsoft.com/office/drawing/2014/main" id="{ECCBB107-0E40-443C-805D-7582C49F5D48}"/>
              </a:ext>
            </a:extLst>
          </p:cNvPr>
          <p:cNvGrpSpPr/>
          <p:nvPr/>
        </p:nvGrpSpPr>
        <p:grpSpPr>
          <a:xfrm>
            <a:off x="3196829" y="1784026"/>
            <a:ext cx="395916" cy="395916"/>
            <a:chOff x="4484375" y="1615212"/>
            <a:chExt cx="463992" cy="46399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F7165A5-91B1-451A-B312-385596D081D5}"/>
                </a:ext>
              </a:extLst>
            </p:cNvPr>
            <p:cNvSpPr/>
            <p:nvPr/>
          </p:nvSpPr>
          <p:spPr>
            <a:xfrm>
              <a:off x="4561727" y="1776479"/>
              <a:ext cx="110123" cy="187645"/>
            </a:xfrm>
            <a:custGeom>
              <a:avLst/>
              <a:gdLst>
                <a:gd name="connsiteX0" fmla="*/ 87370 w 110123"/>
                <a:gd name="connsiteY0" fmla="*/ 87273 h 187645"/>
                <a:gd name="connsiteX1" fmla="*/ 54141 w 110123"/>
                <a:gd name="connsiteY1" fmla="*/ 87273 h 187645"/>
                <a:gd name="connsiteX2" fmla="*/ 54141 w 110123"/>
                <a:gd name="connsiteY2" fmla="*/ 54296 h 187645"/>
                <a:gd name="connsiteX3" fmla="*/ 62740 w 110123"/>
                <a:gd name="connsiteY3" fmla="*/ 56780 h 187645"/>
                <a:gd name="connsiteX4" fmla="*/ 93455 w 110123"/>
                <a:gd name="connsiteY4" fmla="*/ 56780 h 187645"/>
                <a:gd name="connsiteX5" fmla="*/ 110038 w 110123"/>
                <a:gd name="connsiteY5" fmla="*/ 42387 h 187645"/>
                <a:gd name="connsiteX6" fmla="*/ 95739 w 110123"/>
                <a:gd name="connsiteY6" fmla="*/ 24801 h 187645"/>
                <a:gd name="connsiteX7" fmla="*/ 94088 w 110123"/>
                <a:gd name="connsiteY7" fmla="*/ 24716 h 187645"/>
                <a:gd name="connsiteX8" fmla="*/ 67989 w 110123"/>
                <a:gd name="connsiteY8" fmla="*/ 24716 h 187645"/>
                <a:gd name="connsiteX9" fmla="*/ 54407 w 110123"/>
                <a:gd name="connsiteY9" fmla="*/ 14750 h 187645"/>
                <a:gd name="connsiteX10" fmla="*/ 47061 w 110123"/>
                <a:gd name="connsiteY10" fmla="*/ 8539 h 187645"/>
                <a:gd name="connsiteX11" fmla="*/ 45176 w 110123"/>
                <a:gd name="connsiteY11" fmla="*/ 6843 h 187645"/>
                <a:gd name="connsiteX12" fmla="*/ 24257 w 110123"/>
                <a:gd name="connsiteY12" fmla="*/ 163 h 187645"/>
                <a:gd name="connsiteX13" fmla="*/ 4 w 110123"/>
                <a:gd name="connsiteY13" fmla="*/ 28027 h 187645"/>
                <a:gd name="connsiteX14" fmla="*/ 4 w 110123"/>
                <a:gd name="connsiteY14" fmla="*/ 92237 h 187645"/>
                <a:gd name="connsiteX15" fmla="*/ 27235 w 110123"/>
                <a:gd name="connsiteY15" fmla="*/ 119472 h 187645"/>
                <a:gd name="connsiteX16" fmla="*/ 71348 w 110123"/>
                <a:gd name="connsiteY16" fmla="*/ 119472 h 187645"/>
                <a:gd name="connsiteX17" fmla="*/ 71348 w 110123"/>
                <a:gd name="connsiteY17" fmla="*/ 170980 h 187645"/>
                <a:gd name="connsiteX18" fmla="*/ 85736 w 110123"/>
                <a:gd name="connsiteY18" fmla="*/ 187568 h 187645"/>
                <a:gd name="connsiteX19" fmla="*/ 87341 w 110123"/>
                <a:gd name="connsiteY19" fmla="*/ 187645 h 187645"/>
                <a:gd name="connsiteX20" fmla="*/ 103412 w 110123"/>
                <a:gd name="connsiteY20" fmla="*/ 171681 h 187645"/>
                <a:gd name="connsiteX21" fmla="*/ 103412 w 110123"/>
                <a:gd name="connsiteY21" fmla="*/ 171618 h 187645"/>
                <a:gd name="connsiteX22" fmla="*/ 103412 w 110123"/>
                <a:gd name="connsiteY22" fmla="*/ 103305 h 187645"/>
                <a:gd name="connsiteX23" fmla="*/ 87370 w 110123"/>
                <a:gd name="connsiteY23" fmla="*/ 87273 h 187645"/>
                <a:gd name="connsiteX24" fmla="*/ 42996 w 110123"/>
                <a:gd name="connsiteY24" fmla="*/ 34035 h 187645"/>
                <a:gd name="connsiteX25" fmla="*/ 36237 w 110123"/>
                <a:gd name="connsiteY25" fmla="*/ 35057 h 187645"/>
                <a:gd name="connsiteX26" fmla="*/ 37259 w 110123"/>
                <a:gd name="connsiteY26" fmla="*/ 41816 h 187645"/>
                <a:gd name="connsiteX27" fmla="*/ 44509 w 110123"/>
                <a:gd name="connsiteY27" fmla="*/ 47133 h 187645"/>
                <a:gd name="connsiteX28" fmla="*/ 44509 w 110123"/>
                <a:gd name="connsiteY28" fmla="*/ 96915 h 187645"/>
                <a:gd name="connsiteX29" fmla="*/ 87404 w 110123"/>
                <a:gd name="connsiteY29" fmla="*/ 96915 h 187645"/>
                <a:gd name="connsiteX30" fmla="*/ 93745 w 110123"/>
                <a:gd name="connsiteY30" fmla="*/ 103305 h 187645"/>
                <a:gd name="connsiteX31" fmla="*/ 93745 w 110123"/>
                <a:gd name="connsiteY31" fmla="*/ 171618 h 187645"/>
                <a:gd name="connsiteX32" fmla="*/ 87392 w 110123"/>
                <a:gd name="connsiteY32" fmla="*/ 177986 h 187645"/>
                <a:gd name="connsiteX33" fmla="*/ 86708 w 110123"/>
                <a:gd name="connsiteY33" fmla="*/ 177950 h 187645"/>
                <a:gd name="connsiteX34" fmla="*/ 81024 w 110123"/>
                <a:gd name="connsiteY34" fmla="*/ 170980 h 187645"/>
                <a:gd name="connsiteX35" fmla="*/ 81024 w 110123"/>
                <a:gd name="connsiteY35" fmla="*/ 109806 h 187645"/>
                <a:gd name="connsiteX36" fmla="*/ 27235 w 110123"/>
                <a:gd name="connsiteY36" fmla="*/ 109806 h 187645"/>
                <a:gd name="connsiteX37" fmla="*/ 9671 w 110123"/>
                <a:gd name="connsiteY37" fmla="*/ 92237 h 187645"/>
                <a:gd name="connsiteX38" fmla="*/ 9671 w 110123"/>
                <a:gd name="connsiteY38" fmla="*/ 27921 h 187645"/>
                <a:gd name="connsiteX39" fmla="*/ 25379 w 110123"/>
                <a:gd name="connsiteY39" fmla="*/ 9738 h 187645"/>
                <a:gd name="connsiteX40" fmla="*/ 38738 w 110123"/>
                <a:gd name="connsiteY40" fmla="*/ 14030 h 187645"/>
                <a:gd name="connsiteX41" fmla="*/ 40579 w 110123"/>
                <a:gd name="connsiteY41" fmla="*/ 15683 h 187645"/>
                <a:gd name="connsiteX42" fmla="*/ 48689 w 110123"/>
                <a:gd name="connsiteY42" fmla="*/ 22522 h 187645"/>
                <a:gd name="connsiteX43" fmla="*/ 64833 w 110123"/>
                <a:gd name="connsiteY43" fmla="*/ 34358 h 187645"/>
                <a:gd name="connsiteX44" fmla="*/ 94093 w 110123"/>
                <a:gd name="connsiteY44" fmla="*/ 34358 h 187645"/>
                <a:gd name="connsiteX45" fmla="*/ 100456 w 110123"/>
                <a:gd name="connsiteY45" fmla="*/ 40726 h 187645"/>
                <a:gd name="connsiteX46" fmla="*/ 100420 w 110123"/>
                <a:gd name="connsiteY46" fmla="*/ 41401 h 187645"/>
                <a:gd name="connsiteX47" fmla="*/ 93455 w 110123"/>
                <a:gd name="connsiteY47" fmla="*/ 47089 h 187645"/>
                <a:gd name="connsiteX48" fmla="*/ 62749 w 110123"/>
                <a:gd name="connsiteY48" fmla="*/ 47089 h 187645"/>
                <a:gd name="connsiteX49" fmla="*/ 58965 w 110123"/>
                <a:gd name="connsiteY49" fmla="*/ 45866 h 18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23" h="187645">
                  <a:moveTo>
                    <a:pt x="87370" y="87273"/>
                  </a:moveTo>
                  <a:lnTo>
                    <a:pt x="54141" y="87273"/>
                  </a:lnTo>
                  <a:lnTo>
                    <a:pt x="54141" y="54296"/>
                  </a:lnTo>
                  <a:cubicBezTo>
                    <a:pt x="56715" y="55920"/>
                    <a:pt x="59696" y="56781"/>
                    <a:pt x="62740" y="56780"/>
                  </a:cubicBezTo>
                  <a:lnTo>
                    <a:pt x="93455" y="56780"/>
                  </a:lnTo>
                  <a:cubicBezTo>
                    <a:pt x="101832" y="56879"/>
                    <a:pt x="108958" y="50694"/>
                    <a:pt x="110038" y="42387"/>
                  </a:cubicBezTo>
                  <a:cubicBezTo>
                    <a:pt x="110946" y="33582"/>
                    <a:pt x="104543" y="25708"/>
                    <a:pt x="95739" y="24801"/>
                  </a:cubicBezTo>
                  <a:cubicBezTo>
                    <a:pt x="95190" y="24744"/>
                    <a:pt x="94639" y="24716"/>
                    <a:pt x="94088" y="24716"/>
                  </a:cubicBezTo>
                  <a:lnTo>
                    <a:pt x="67989" y="24716"/>
                  </a:lnTo>
                  <a:lnTo>
                    <a:pt x="54407" y="14750"/>
                  </a:lnTo>
                  <a:cubicBezTo>
                    <a:pt x="51853" y="12807"/>
                    <a:pt x="49401" y="10734"/>
                    <a:pt x="47061" y="8539"/>
                  </a:cubicBezTo>
                  <a:lnTo>
                    <a:pt x="45176" y="6843"/>
                  </a:lnTo>
                  <a:cubicBezTo>
                    <a:pt x="39465" y="1751"/>
                    <a:pt x="31862" y="-677"/>
                    <a:pt x="24257" y="163"/>
                  </a:cubicBezTo>
                  <a:cubicBezTo>
                    <a:pt x="10231" y="1871"/>
                    <a:pt x="-238" y="13899"/>
                    <a:pt x="4" y="28027"/>
                  </a:cubicBezTo>
                  <a:lnTo>
                    <a:pt x="4" y="92237"/>
                  </a:lnTo>
                  <a:cubicBezTo>
                    <a:pt x="18" y="107271"/>
                    <a:pt x="12200" y="119456"/>
                    <a:pt x="27235" y="119472"/>
                  </a:cubicBezTo>
                  <a:lnTo>
                    <a:pt x="71348" y="119472"/>
                  </a:lnTo>
                  <a:lnTo>
                    <a:pt x="71348" y="170980"/>
                  </a:lnTo>
                  <a:cubicBezTo>
                    <a:pt x="71241" y="179359"/>
                    <a:pt x="77427" y="186489"/>
                    <a:pt x="85736" y="187568"/>
                  </a:cubicBezTo>
                  <a:cubicBezTo>
                    <a:pt x="86273" y="187621"/>
                    <a:pt x="86809" y="187645"/>
                    <a:pt x="87341" y="187645"/>
                  </a:cubicBezTo>
                  <a:cubicBezTo>
                    <a:pt x="96187" y="187675"/>
                    <a:pt x="103382" y="180527"/>
                    <a:pt x="103412" y="171681"/>
                  </a:cubicBezTo>
                  <a:cubicBezTo>
                    <a:pt x="103412" y="171660"/>
                    <a:pt x="103412" y="171639"/>
                    <a:pt x="103412" y="171618"/>
                  </a:cubicBezTo>
                  <a:lnTo>
                    <a:pt x="103412" y="103305"/>
                  </a:lnTo>
                  <a:cubicBezTo>
                    <a:pt x="103401" y="94451"/>
                    <a:pt x="96223" y="87278"/>
                    <a:pt x="87370" y="87273"/>
                  </a:cubicBezTo>
                  <a:close/>
                  <a:moveTo>
                    <a:pt x="42996" y="34035"/>
                  </a:moveTo>
                  <a:cubicBezTo>
                    <a:pt x="40847" y="32450"/>
                    <a:pt x="37821" y="32908"/>
                    <a:pt x="36237" y="35057"/>
                  </a:cubicBezTo>
                  <a:cubicBezTo>
                    <a:pt x="34652" y="37206"/>
                    <a:pt x="35110" y="40232"/>
                    <a:pt x="37259" y="41816"/>
                  </a:cubicBezTo>
                  <a:lnTo>
                    <a:pt x="44509" y="47133"/>
                  </a:lnTo>
                  <a:lnTo>
                    <a:pt x="44509" y="96915"/>
                  </a:lnTo>
                  <a:lnTo>
                    <a:pt x="87404" y="96915"/>
                  </a:lnTo>
                  <a:cubicBezTo>
                    <a:pt x="90918" y="96931"/>
                    <a:pt x="93756" y="99791"/>
                    <a:pt x="93745" y="103305"/>
                  </a:cubicBezTo>
                  <a:lnTo>
                    <a:pt x="93745" y="171618"/>
                  </a:lnTo>
                  <a:cubicBezTo>
                    <a:pt x="93749" y="175131"/>
                    <a:pt x="90905" y="177982"/>
                    <a:pt x="87392" y="177986"/>
                  </a:cubicBezTo>
                  <a:cubicBezTo>
                    <a:pt x="87163" y="177986"/>
                    <a:pt x="86935" y="177974"/>
                    <a:pt x="86708" y="177950"/>
                  </a:cubicBezTo>
                  <a:cubicBezTo>
                    <a:pt x="83320" y="177404"/>
                    <a:pt x="80877" y="174408"/>
                    <a:pt x="81024" y="170980"/>
                  </a:cubicBezTo>
                  <a:lnTo>
                    <a:pt x="81024" y="109806"/>
                  </a:lnTo>
                  <a:lnTo>
                    <a:pt x="27235" y="109806"/>
                  </a:lnTo>
                  <a:cubicBezTo>
                    <a:pt x="17538" y="109792"/>
                    <a:pt x="9681" y="101933"/>
                    <a:pt x="9671" y="92237"/>
                  </a:cubicBezTo>
                  <a:lnTo>
                    <a:pt x="9671" y="27921"/>
                  </a:lnTo>
                  <a:cubicBezTo>
                    <a:pt x="9482" y="18733"/>
                    <a:pt x="16261" y="10886"/>
                    <a:pt x="25379" y="9738"/>
                  </a:cubicBezTo>
                  <a:cubicBezTo>
                    <a:pt x="30239" y="9208"/>
                    <a:pt x="35095" y="10768"/>
                    <a:pt x="38738" y="14030"/>
                  </a:cubicBezTo>
                  <a:lnTo>
                    <a:pt x="40579" y="15683"/>
                  </a:lnTo>
                  <a:cubicBezTo>
                    <a:pt x="43164" y="18099"/>
                    <a:pt x="45871" y="20382"/>
                    <a:pt x="48689" y="22522"/>
                  </a:cubicBezTo>
                  <a:lnTo>
                    <a:pt x="64833" y="34358"/>
                  </a:lnTo>
                  <a:lnTo>
                    <a:pt x="94093" y="34358"/>
                  </a:lnTo>
                  <a:cubicBezTo>
                    <a:pt x="97609" y="34360"/>
                    <a:pt x="100457" y="37211"/>
                    <a:pt x="100456" y="40726"/>
                  </a:cubicBezTo>
                  <a:cubicBezTo>
                    <a:pt x="100455" y="40952"/>
                    <a:pt x="100444" y="41177"/>
                    <a:pt x="100420" y="41401"/>
                  </a:cubicBezTo>
                  <a:cubicBezTo>
                    <a:pt x="99876" y="44788"/>
                    <a:pt x="96883" y="47233"/>
                    <a:pt x="93455" y="47089"/>
                  </a:cubicBezTo>
                  <a:lnTo>
                    <a:pt x="62749" y="47089"/>
                  </a:lnTo>
                  <a:cubicBezTo>
                    <a:pt x="61391" y="47086"/>
                    <a:pt x="60068" y="46658"/>
                    <a:pt x="58965" y="45866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B1B4B31-1D11-49BB-8C28-9906A10F7507}"/>
                </a:ext>
              </a:extLst>
            </p:cNvPr>
            <p:cNvSpPr/>
            <p:nvPr/>
          </p:nvSpPr>
          <p:spPr>
            <a:xfrm>
              <a:off x="4561731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5690A9-B9C8-405D-B1E4-479899F4D4BA}"/>
                </a:ext>
              </a:extLst>
            </p:cNvPr>
            <p:cNvSpPr/>
            <p:nvPr/>
          </p:nvSpPr>
          <p:spPr>
            <a:xfrm>
              <a:off x="4537540" y="1803708"/>
              <a:ext cx="86998" cy="164330"/>
            </a:xfrm>
            <a:custGeom>
              <a:avLst/>
              <a:gdLst>
                <a:gd name="connsiteX0" fmla="*/ 82165 w 86998"/>
                <a:gd name="connsiteY0" fmla="*/ 106332 h 164330"/>
                <a:gd name="connsiteX1" fmla="*/ 48333 w 86998"/>
                <a:gd name="connsiteY1" fmla="*/ 106332 h 164330"/>
                <a:gd name="connsiteX2" fmla="*/ 9667 w 86998"/>
                <a:gd name="connsiteY2" fmla="*/ 67666 h 164330"/>
                <a:gd name="connsiteX3" fmla="*/ 9667 w 86998"/>
                <a:gd name="connsiteY3" fmla="*/ 4833 h 164330"/>
                <a:gd name="connsiteX4" fmla="*/ 4833 w 86998"/>
                <a:gd name="connsiteY4" fmla="*/ 0 h 164330"/>
                <a:gd name="connsiteX5" fmla="*/ 0 w 86998"/>
                <a:gd name="connsiteY5" fmla="*/ 4833 h 164330"/>
                <a:gd name="connsiteX6" fmla="*/ 0 w 86998"/>
                <a:gd name="connsiteY6" fmla="*/ 67666 h 164330"/>
                <a:gd name="connsiteX7" fmla="*/ 38666 w 86998"/>
                <a:gd name="connsiteY7" fmla="*/ 115031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998 h 164330"/>
                <a:gd name="connsiteX15" fmla="*/ 82165 w 86998"/>
                <a:gd name="connsiteY15" fmla="*/ 115998 h 164330"/>
                <a:gd name="connsiteX16" fmla="*/ 86999 w 86998"/>
                <a:gd name="connsiteY16" fmla="*/ 111165 h 164330"/>
                <a:gd name="connsiteX17" fmla="*/ 82165 w 86998"/>
                <a:gd name="connsiteY17" fmla="*/ 106332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106332"/>
                  </a:moveTo>
                  <a:lnTo>
                    <a:pt x="48333" y="106332"/>
                  </a:lnTo>
                  <a:cubicBezTo>
                    <a:pt x="26988" y="106307"/>
                    <a:pt x="9691" y="89010"/>
                    <a:pt x="9667" y="67666"/>
                  </a:cubicBezTo>
                  <a:lnTo>
                    <a:pt x="9667" y="4833"/>
                  </a:lnTo>
                  <a:cubicBezTo>
                    <a:pt x="9667" y="2164"/>
                    <a:pt x="7503" y="0"/>
                    <a:pt x="4833" y="0"/>
                  </a:cubicBezTo>
                  <a:cubicBezTo>
                    <a:pt x="2164" y="0"/>
                    <a:pt x="0" y="2164"/>
                    <a:pt x="0" y="4833"/>
                  </a:cubicBezTo>
                  <a:lnTo>
                    <a:pt x="0" y="67666"/>
                  </a:lnTo>
                  <a:cubicBezTo>
                    <a:pt x="25" y="90626"/>
                    <a:pt x="16175" y="110410"/>
                    <a:pt x="38666" y="115031"/>
                  </a:cubicBez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998"/>
                  </a:lnTo>
                  <a:lnTo>
                    <a:pt x="82165" y="115998"/>
                  </a:lnTo>
                  <a:cubicBezTo>
                    <a:pt x="84835" y="115998"/>
                    <a:pt x="86999" y="113834"/>
                    <a:pt x="86999" y="111165"/>
                  </a:cubicBezTo>
                  <a:cubicBezTo>
                    <a:pt x="86999" y="108495"/>
                    <a:pt x="84835" y="106332"/>
                    <a:pt x="82165" y="106332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B433AA1-7F1D-4ED4-9D18-7E16B173CFAC}"/>
                </a:ext>
              </a:extLst>
            </p:cNvPr>
            <p:cNvSpPr/>
            <p:nvPr/>
          </p:nvSpPr>
          <p:spPr>
            <a:xfrm>
              <a:off x="4629372" y="1842374"/>
              <a:ext cx="173997" cy="125664"/>
            </a:xfrm>
            <a:custGeom>
              <a:avLst/>
              <a:gdLst>
                <a:gd name="connsiteX0" fmla="*/ 91832 w 173997"/>
                <a:gd name="connsiteY0" fmla="*/ 9667 h 125664"/>
                <a:gd name="connsiteX1" fmla="*/ 169164 w 173997"/>
                <a:gd name="connsiteY1" fmla="*/ 9667 h 125664"/>
                <a:gd name="connsiteX2" fmla="*/ 173997 w 173997"/>
                <a:gd name="connsiteY2" fmla="*/ 4833 h 125664"/>
                <a:gd name="connsiteX3" fmla="*/ 169164 w 173997"/>
                <a:gd name="connsiteY3" fmla="*/ 0 h 125664"/>
                <a:gd name="connsiteX4" fmla="*/ 4833 w 173997"/>
                <a:gd name="connsiteY4" fmla="*/ 0 h 125664"/>
                <a:gd name="connsiteX5" fmla="*/ 0 w 173997"/>
                <a:gd name="connsiteY5" fmla="*/ 4833 h 125664"/>
                <a:gd name="connsiteX6" fmla="*/ 4833 w 173997"/>
                <a:gd name="connsiteY6" fmla="*/ 9667 h 125664"/>
                <a:gd name="connsiteX7" fmla="*/ 82165 w 173997"/>
                <a:gd name="connsiteY7" fmla="*/ 9667 h 125664"/>
                <a:gd name="connsiteX8" fmla="*/ 82165 w 173997"/>
                <a:gd name="connsiteY8" fmla="*/ 115998 h 125664"/>
                <a:gd name="connsiteX9" fmla="*/ 48333 w 173997"/>
                <a:gd name="connsiteY9" fmla="*/ 115998 h 125664"/>
                <a:gd name="connsiteX10" fmla="*/ 48333 w 173997"/>
                <a:gd name="connsiteY10" fmla="*/ 125665 h 125664"/>
                <a:gd name="connsiteX11" fmla="*/ 125665 w 173997"/>
                <a:gd name="connsiteY11" fmla="*/ 125665 h 125664"/>
                <a:gd name="connsiteX12" fmla="*/ 125665 w 173997"/>
                <a:gd name="connsiteY12" fmla="*/ 115998 h 125664"/>
                <a:gd name="connsiteX13" fmla="*/ 91832 w 173997"/>
                <a:gd name="connsiteY13" fmla="*/ 115998 h 12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997" h="125664">
                  <a:moveTo>
                    <a:pt x="91832" y="9667"/>
                  </a:moveTo>
                  <a:lnTo>
                    <a:pt x="169164" y="9667"/>
                  </a:lnTo>
                  <a:cubicBezTo>
                    <a:pt x="171833" y="9667"/>
                    <a:pt x="173997" y="7503"/>
                    <a:pt x="173997" y="4833"/>
                  </a:cubicBezTo>
                  <a:cubicBezTo>
                    <a:pt x="173997" y="2164"/>
                    <a:pt x="171833" y="0"/>
                    <a:pt x="169164" y="0"/>
                  </a:cubicBezTo>
                  <a:lnTo>
                    <a:pt x="4833" y="0"/>
                  </a:lnTo>
                  <a:cubicBezTo>
                    <a:pt x="2164" y="0"/>
                    <a:pt x="0" y="2164"/>
                    <a:pt x="0" y="4833"/>
                  </a:cubicBezTo>
                  <a:cubicBezTo>
                    <a:pt x="0" y="7503"/>
                    <a:pt x="2164" y="9667"/>
                    <a:pt x="4833" y="9667"/>
                  </a:cubicBezTo>
                  <a:lnTo>
                    <a:pt x="82165" y="9667"/>
                  </a:lnTo>
                  <a:lnTo>
                    <a:pt x="82165" y="115998"/>
                  </a:lnTo>
                  <a:lnTo>
                    <a:pt x="48333" y="115998"/>
                  </a:lnTo>
                  <a:lnTo>
                    <a:pt x="48333" y="125665"/>
                  </a:lnTo>
                  <a:lnTo>
                    <a:pt x="125665" y="125665"/>
                  </a:lnTo>
                  <a:lnTo>
                    <a:pt x="125665" y="115998"/>
                  </a:lnTo>
                  <a:lnTo>
                    <a:pt x="91832" y="115998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4C54547-C67E-437C-98E1-89AD412D6180}"/>
                </a:ext>
              </a:extLst>
            </p:cNvPr>
            <p:cNvSpPr/>
            <p:nvPr/>
          </p:nvSpPr>
          <p:spPr>
            <a:xfrm>
              <a:off x="4760907" y="1776454"/>
              <a:ext cx="110131" cy="187669"/>
            </a:xfrm>
            <a:custGeom>
              <a:avLst/>
              <a:gdLst>
                <a:gd name="connsiteX0" fmla="*/ 110127 w 110131"/>
                <a:gd name="connsiteY0" fmla="*/ 92261 h 187669"/>
                <a:gd name="connsiteX1" fmla="*/ 110127 w 110131"/>
                <a:gd name="connsiteY1" fmla="*/ 28114 h 187669"/>
                <a:gd name="connsiteX2" fmla="*/ 85801 w 110131"/>
                <a:gd name="connsiteY2" fmla="*/ 154 h 187669"/>
                <a:gd name="connsiteX3" fmla="*/ 64951 w 110131"/>
                <a:gd name="connsiteY3" fmla="*/ 6838 h 187669"/>
                <a:gd name="connsiteX4" fmla="*/ 63066 w 110131"/>
                <a:gd name="connsiteY4" fmla="*/ 8540 h 187669"/>
                <a:gd name="connsiteX5" fmla="*/ 55719 w 110131"/>
                <a:gd name="connsiteY5" fmla="*/ 14750 h 187669"/>
                <a:gd name="connsiteX6" fmla="*/ 42133 w 110131"/>
                <a:gd name="connsiteY6" fmla="*/ 24717 h 187669"/>
                <a:gd name="connsiteX7" fmla="*/ 16033 w 110131"/>
                <a:gd name="connsiteY7" fmla="*/ 24717 h 187669"/>
                <a:gd name="connsiteX8" fmla="*/ 0 w 110131"/>
                <a:gd name="connsiteY8" fmla="*/ 40757 h 187669"/>
                <a:gd name="connsiteX9" fmla="*/ 84 w 110131"/>
                <a:gd name="connsiteY9" fmla="*/ 42387 h 187669"/>
                <a:gd name="connsiteX10" fmla="*/ 16671 w 110131"/>
                <a:gd name="connsiteY10" fmla="*/ 56780 h 187669"/>
                <a:gd name="connsiteX11" fmla="*/ 47391 w 110131"/>
                <a:gd name="connsiteY11" fmla="*/ 56780 h 187669"/>
                <a:gd name="connsiteX12" fmla="*/ 55995 w 110131"/>
                <a:gd name="connsiteY12" fmla="*/ 54320 h 187669"/>
                <a:gd name="connsiteX13" fmla="*/ 55995 w 110131"/>
                <a:gd name="connsiteY13" fmla="*/ 87322 h 187669"/>
                <a:gd name="connsiteX14" fmla="*/ 22776 w 110131"/>
                <a:gd name="connsiteY14" fmla="*/ 87322 h 187669"/>
                <a:gd name="connsiteX15" fmla="*/ 6739 w 110131"/>
                <a:gd name="connsiteY15" fmla="*/ 103354 h 187669"/>
                <a:gd name="connsiteX16" fmla="*/ 6739 w 110131"/>
                <a:gd name="connsiteY16" fmla="*/ 171643 h 187669"/>
                <a:gd name="connsiteX17" fmla="*/ 22756 w 110131"/>
                <a:gd name="connsiteY17" fmla="*/ 187670 h 187669"/>
                <a:gd name="connsiteX18" fmla="*/ 22805 w 110131"/>
                <a:gd name="connsiteY18" fmla="*/ 187670 h 187669"/>
                <a:gd name="connsiteX19" fmla="*/ 24409 w 110131"/>
                <a:gd name="connsiteY19" fmla="*/ 187592 h 187669"/>
                <a:gd name="connsiteX20" fmla="*/ 38798 w 110131"/>
                <a:gd name="connsiteY20" fmla="*/ 171005 h 187669"/>
                <a:gd name="connsiteX21" fmla="*/ 38798 w 110131"/>
                <a:gd name="connsiteY21" fmla="*/ 119497 h 187669"/>
                <a:gd name="connsiteX22" fmla="*/ 82911 w 110131"/>
                <a:gd name="connsiteY22" fmla="*/ 119497 h 187669"/>
                <a:gd name="connsiteX23" fmla="*/ 110127 w 110131"/>
                <a:gd name="connsiteY23" fmla="*/ 92261 h 187669"/>
                <a:gd name="connsiteX24" fmla="*/ 51161 w 110131"/>
                <a:gd name="connsiteY24" fmla="*/ 45891 h 187669"/>
                <a:gd name="connsiteX25" fmla="*/ 47382 w 110131"/>
                <a:gd name="connsiteY25" fmla="*/ 47114 h 187669"/>
                <a:gd name="connsiteX26" fmla="*/ 16691 w 110131"/>
                <a:gd name="connsiteY26" fmla="*/ 47114 h 187669"/>
                <a:gd name="connsiteX27" fmla="*/ 9721 w 110131"/>
                <a:gd name="connsiteY27" fmla="*/ 41425 h 187669"/>
                <a:gd name="connsiteX28" fmla="*/ 15374 w 110131"/>
                <a:gd name="connsiteY28" fmla="*/ 34419 h 187669"/>
                <a:gd name="connsiteX29" fmla="*/ 16053 w 110131"/>
                <a:gd name="connsiteY29" fmla="*/ 34383 h 187669"/>
                <a:gd name="connsiteX30" fmla="*/ 45313 w 110131"/>
                <a:gd name="connsiteY30" fmla="*/ 34383 h 187669"/>
                <a:gd name="connsiteX31" fmla="*/ 61456 w 110131"/>
                <a:gd name="connsiteY31" fmla="*/ 22546 h 187669"/>
                <a:gd name="connsiteX32" fmla="*/ 69562 w 110131"/>
                <a:gd name="connsiteY32" fmla="*/ 15707 h 187669"/>
                <a:gd name="connsiteX33" fmla="*/ 71408 w 110131"/>
                <a:gd name="connsiteY33" fmla="*/ 14050 h 187669"/>
                <a:gd name="connsiteX34" fmla="*/ 84694 w 110131"/>
                <a:gd name="connsiteY34" fmla="*/ 9753 h 187669"/>
                <a:gd name="connsiteX35" fmla="*/ 100461 w 110131"/>
                <a:gd name="connsiteY35" fmla="*/ 28027 h 187669"/>
                <a:gd name="connsiteX36" fmla="*/ 100461 w 110131"/>
                <a:gd name="connsiteY36" fmla="*/ 92261 h 187669"/>
                <a:gd name="connsiteX37" fmla="*/ 82897 w 110131"/>
                <a:gd name="connsiteY37" fmla="*/ 109830 h 187669"/>
                <a:gd name="connsiteX38" fmla="*/ 29131 w 110131"/>
                <a:gd name="connsiteY38" fmla="*/ 109830 h 187669"/>
                <a:gd name="connsiteX39" fmla="*/ 29131 w 110131"/>
                <a:gd name="connsiteY39" fmla="*/ 171005 h 187669"/>
                <a:gd name="connsiteX40" fmla="*/ 23443 w 110131"/>
                <a:gd name="connsiteY40" fmla="*/ 177974 h 187669"/>
                <a:gd name="connsiteX41" fmla="*/ 18503 w 110131"/>
                <a:gd name="connsiteY41" fmla="*/ 176365 h 187669"/>
                <a:gd name="connsiteX42" fmla="*/ 16406 w 110131"/>
                <a:gd name="connsiteY42" fmla="*/ 171643 h 187669"/>
                <a:gd name="connsiteX43" fmla="*/ 16406 w 110131"/>
                <a:gd name="connsiteY43" fmla="*/ 103329 h 187669"/>
                <a:gd name="connsiteX44" fmla="*/ 22776 w 110131"/>
                <a:gd name="connsiteY44" fmla="*/ 96964 h 187669"/>
                <a:gd name="connsiteX45" fmla="*/ 65661 w 110131"/>
                <a:gd name="connsiteY45" fmla="*/ 96964 h 187669"/>
                <a:gd name="connsiteX46" fmla="*/ 65661 w 110131"/>
                <a:gd name="connsiteY46" fmla="*/ 47182 h 187669"/>
                <a:gd name="connsiteX47" fmla="*/ 72911 w 110131"/>
                <a:gd name="connsiteY47" fmla="*/ 41865 h 187669"/>
                <a:gd name="connsiteX48" fmla="*/ 73931 w 110131"/>
                <a:gd name="connsiteY48" fmla="*/ 35103 h 187669"/>
                <a:gd name="connsiteX49" fmla="*/ 67169 w 110131"/>
                <a:gd name="connsiteY49" fmla="*/ 34083 h 18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31" h="187669">
                  <a:moveTo>
                    <a:pt x="110127" y="92261"/>
                  </a:moveTo>
                  <a:lnTo>
                    <a:pt x="110127" y="28114"/>
                  </a:lnTo>
                  <a:cubicBezTo>
                    <a:pt x="110393" y="13934"/>
                    <a:pt x="99883" y="1853"/>
                    <a:pt x="85801" y="154"/>
                  </a:cubicBezTo>
                  <a:cubicBezTo>
                    <a:pt x="78219" y="-658"/>
                    <a:pt x="70647" y="1769"/>
                    <a:pt x="64951" y="6838"/>
                  </a:cubicBezTo>
                  <a:lnTo>
                    <a:pt x="63066" y="8540"/>
                  </a:lnTo>
                  <a:cubicBezTo>
                    <a:pt x="60724" y="10733"/>
                    <a:pt x="58272" y="12806"/>
                    <a:pt x="55719" y="14750"/>
                  </a:cubicBezTo>
                  <a:lnTo>
                    <a:pt x="42133" y="24717"/>
                  </a:lnTo>
                  <a:lnTo>
                    <a:pt x="16033" y="24717"/>
                  </a:lnTo>
                  <a:cubicBezTo>
                    <a:pt x="7176" y="24718"/>
                    <a:pt x="-2" y="31900"/>
                    <a:pt x="0" y="40757"/>
                  </a:cubicBezTo>
                  <a:cubicBezTo>
                    <a:pt x="0" y="41301"/>
                    <a:pt x="28" y="41845"/>
                    <a:pt x="84" y="42387"/>
                  </a:cubicBezTo>
                  <a:cubicBezTo>
                    <a:pt x="1166" y="50695"/>
                    <a:pt x="8293" y="56880"/>
                    <a:pt x="16671" y="56780"/>
                  </a:cubicBezTo>
                  <a:lnTo>
                    <a:pt x="47391" y="56780"/>
                  </a:lnTo>
                  <a:cubicBezTo>
                    <a:pt x="50434" y="56790"/>
                    <a:pt x="53417" y="55936"/>
                    <a:pt x="55995" y="54320"/>
                  </a:cubicBezTo>
                  <a:lnTo>
                    <a:pt x="55995" y="87322"/>
                  </a:lnTo>
                  <a:lnTo>
                    <a:pt x="22776" y="87322"/>
                  </a:lnTo>
                  <a:cubicBezTo>
                    <a:pt x="13925" y="87332"/>
                    <a:pt x="6753" y="94503"/>
                    <a:pt x="6739" y="103354"/>
                  </a:cubicBezTo>
                  <a:lnTo>
                    <a:pt x="6739" y="171643"/>
                  </a:lnTo>
                  <a:cubicBezTo>
                    <a:pt x="6736" y="180491"/>
                    <a:pt x="13908" y="187667"/>
                    <a:pt x="22756" y="187670"/>
                  </a:cubicBezTo>
                  <a:cubicBezTo>
                    <a:pt x="22772" y="187670"/>
                    <a:pt x="22789" y="187670"/>
                    <a:pt x="22805" y="187670"/>
                  </a:cubicBezTo>
                  <a:cubicBezTo>
                    <a:pt x="23336" y="187670"/>
                    <a:pt x="23868" y="187670"/>
                    <a:pt x="24409" y="187592"/>
                  </a:cubicBezTo>
                  <a:cubicBezTo>
                    <a:pt x="32718" y="186512"/>
                    <a:pt x="38902" y="179383"/>
                    <a:pt x="38798" y="171005"/>
                  </a:cubicBezTo>
                  <a:lnTo>
                    <a:pt x="38798" y="119497"/>
                  </a:lnTo>
                  <a:lnTo>
                    <a:pt x="82911" y="119497"/>
                  </a:lnTo>
                  <a:cubicBezTo>
                    <a:pt x="97940" y="119472"/>
                    <a:pt x="110114" y="107290"/>
                    <a:pt x="110127" y="92261"/>
                  </a:cubicBezTo>
                  <a:close/>
                  <a:moveTo>
                    <a:pt x="51161" y="45891"/>
                  </a:moveTo>
                  <a:cubicBezTo>
                    <a:pt x="50059" y="46682"/>
                    <a:pt x="48738" y="47109"/>
                    <a:pt x="47382" y="47114"/>
                  </a:cubicBezTo>
                  <a:lnTo>
                    <a:pt x="16691" y="47114"/>
                  </a:lnTo>
                  <a:cubicBezTo>
                    <a:pt x="13264" y="47249"/>
                    <a:pt x="10275" y="44809"/>
                    <a:pt x="9721" y="41425"/>
                  </a:cubicBezTo>
                  <a:cubicBezTo>
                    <a:pt x="9348" y="37930"/>
                    <a:pt x="11878" y="34793"/>
                    <a:pt x="15374" y="34419"/>
                  </a:cubicBezTo>
                  <a:cubicBezTo>
                    <a:pt x="15599" y="34395"/>
                    <a:pt x="15826" y="34383"/>
                    <a:pt x="16053" y="34383"/>
                  </a:cubicBezTo>
                  <a:lnTo>
                    <a:pt x="45313" y="34383"/>
                  </a:lnTo>
                  <a:lnTo>
                    <a:pt x="61456" y="22546"/>
                  </a:lnTo>
                  <a:cubicBezTo>
                    <a:pt x="64274" y="20408"/>
                    <a:pt x="66980" y="18125"/>
                    <a:pt x="69562" y="15707"/>
                  </a:cubicBezTo>
                  <a:lnTo>
                    <a:pt x="71408" y="14050"/>
                  </a:lnTo>
                  <a:cubicBezTo>
                    <a:pt x="75031" y="10805"/>
                    <a:pt x="79857" y="9243"/>
                    <a:pt x="84694" y="9753"/>
                  </a:cubicBezTo>
                  <a:cubicBezTo>
                    <a:pt x="93862" y="10894"/>
                    <a:pt x="100675" y="18792"/>
                    <a:pt x="100461" y="28027"/>
                  </a:cubicBezTo>
                  <a:lnTo>
                    <a:pt x="100461" y="92261"/>
                  </a:lnTo>
                  <a:cubicBezTo>
                    <a:pt x="100450" y="101958"/>
                    <a:pt x="92593" y="109817"/>
                    <a:pt x="82897" y="109830"/>
                  </a:cubicBezTo>
                  <a:lnTo>
                    <a:pt x="29131" y="109830"/>
                  </a:lnTo>
                  <a:lnTo>
                    <a:pt x="29131" y="171005"/>
                  </a:lnTo>
                  <a:cubicBezTo>
                    <a:pt x="29278" y="174434"/>
                    <a:pt x="26832" y="177430"/>
                    <a:pt x="23443" y="177974"/>
                  </a:cubicBezTo>
                  <a:cubicBezTo>
                    <a:pt x="21640" y="178182"/>
                    <a:pt x="19837" y="177594"/>
                    <a:pt x="18503" y="176365"/>
                  </a:cubicBezTo>
                  <a:cubicBezTo>
                    <a:pt x="17162" y="175162"/>
                    <a:pt x="16398" y="173444"/>
                    <a:pt x="16406" y="171643"/>
                  </a:cubicBezTo>
                  <a:lnTo>
                    <a:pt x="16406" y="103329"/>
                  </a:lnTo>
                  <a:cubicBezTo>
                    <a:pt x="16411" y="99814"/>
                    <a:pt x="19261" y="96967"/>
                    <a:pt x="22776" y="96964"/>
                  </a:cubicBezTo>
                  <a:lnTo>
                    <a:pt x="65661" y="96964"/>
                  </a:lnTo>
                  <a:lnTo>
                    <a:pt x="65661" y="47182"/>
                  </a:lnTo>
                  <a:lnTo>
                    <a:pt x="72911" y="41865"/>
                  </a:lnTo>
                  <a:cubicBezTo>
                    <a:pt x="75060" y="40279"/>
                    <a:pt x="75517" y="37252"/>
                    <a:pt x="73931" y="35103"/>
                  </a:cubicBezTo>
                  <a:cubicBezTo>
                    <a:pt x="72345" y="32954"/>
                    <a:pt x="69318" y="32498"/>
                    <a:pt x="67169" y="3408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95E41BA-6787-46B6-A5FB-231D06054FB1}"/>
                </a:ext>
              </a:extLst>
            </p:cNvPr>
            <p:cNvSpPr/>
            <p:nvPr/>
          </p:nvSpPr>
          <p:spPr>
            <a:xfrm>
              <a:off x="4822702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B7CD294-392B-402B-99C2-3754299EF259}"/>
                </a:ext>
              </a:extLst>
            </p:cNvPr>
            <p:cNvSpPr/>
            <p:nvPr/>
          </p:nvSpPr>
          <p:spPr>
            <a:xfrm>
              <a:off x="4808202" y="1803708"/>
              <a:ext cx="86998" cy="164330"/>
            </a:xfrm>
            <a:custGeom>
              <a:avLst/>
              <a:gdLst>
                <a:gd name="connsiteX0" fmla="*/ 82165 w 86998"/>
                <a:gd name="connsiteY0" fmla="*/ 0 h 164330"/>
                <a:gd name="connsiteX1" fmla="*/ 77332 w 86998"/>
                <a:gd name="connsiteY1" fmla="*/ 4833 h 164330"/>
                <a:gd name="connsiteX2" fmla="*/ 77332 w 86998"/>
                <a:gd name="connsiteY2" fmla="*/ 67666 h 164330"/>
                <a:gd name="connsiteX3" fmla="*/ 38666 w 86998"/>
                <a:gd name="connsiteY3" fmla="*/ 106332 h 164330"/>
                <a:gd name="connsiteX4" fmla="*/ 4833 w 86998"/>
                <a:gd name="connsiteY4" fmla="*/ 106332 h 164330"/>
                <a:gd name="connsiteX5" fmla="*/ 0 w 86998"/>
                <a:gd name="connsiteY5" fmla="*/ 111165 h 164330"/>
                <a:gd name="connsiteX6" fmla="*/ 4833 w 86998"/>
                <a:gd name="connsiteY6" fmla="*/ 115998 h 164330"/>
                <a:gd name="connsiteX7" fmla="*/ 38666 w 86998"/>
                <a:gd name="connsiteY7" fmla="*/ 115998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031 h 164330"/>
                <a:gd name="connsiteX15" fmla="*/ 86999 w 86998"/>
                <a:gd name="connsiteY15" fmla="*/ 67666 h 164330"/>
                <a:gd name="connsiteX16" fmla="*/ 86999 w 86998"/>
                <a:gd name="connsiteY16" fmla="*/ 4833 h 164330"/>
                <a:gd name="connsiteX17" fmla="*/ 82165 w 86998"/>
                <a:gd name="connsiteY17" fmla="*/ 0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0"/>
                  </a:moveTo>
                  <a:cubicBezTo>
                    <a:pt x="79496" y="0"/>
                    <a:pt x="77332" y="2164"/>
                    <a:pt x="77332" y="4833"/>
                  </a:cubicBezTo>
                  <a:lnTo>
                    <a:pt x="77332" y="67666"/>
                  </a:lnTo>
                  <a:cubicBezTo>
                    <a:pt x="77308" y="89010"/>
                    <a:pt x="60011" y="106307"/>
                    <a:pt x="38666" y="106332"/>
                  </a:cubicBezTo>
                  <a:lnTo>
                    <a:pt x="4833" y="106332"/>
                  </a:lnTo>
                  <a:cubicBezTo>
                    <a:pt x="2164" y="106332"/>
                    <a:pt x="0" y="108495"/>
                    <a:pt x="0" y="111165"/>
                  </a:cubicBezTo>
                  <a:cubicBezTo>
                    <a:pt x="0" y="113834"/>
                    <a:pt x="2164" y="115998"/>
                    <a:pt x="4833" y="115998"/>
                  </a:cubicBezTo>
                  <a:lnTo>
                    <a:pt x="38666" y="115998"/>
                  </a:ln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031"/>
                  </a:lnTo>
                  <a:cubicBezTo>
                    <a:pt x="70822" y="110408"/>
                    <a:pt x="86971" y="90625"/>
                    <a:pt x="86999" y="67666"/>
                  </a:cubicBezTo>
                  <a:lnTo>
                    <a:pt x="86999" y="4833"/>
                  </a:lnTo>
                  <a:cubicBezTo>
                    <a:pt x="86999" y="2164"/>
                    <a:pt x="84835" y="0"/>
                    <a:pt x="82165" y="0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42" descr="Target Audience outline">
            <a:extLst>
              <a:ext uri="{FF2B5EF4-FFF2-40B4-BE49-F238E27FC236}">
                <a16:creationId xmlns:a16="http://schemas.microsoft.com/office/drawing/2014/main" id="{051D0C03-E5C7-4A36-94EE-4C45999EA6EC}"/>
              </a:ext>
            </a:extLst>
          </p:cNvPr>
          <p:cNvGrpSpPr/>
          <p:nvPr/>
        </p:nvGrpSpPr>
        <p:grpSpPr>
          <a:xfrm>
            <a:off x="4106700" y="1196396"/>
            <a:ext cx="540379" cy="540379"/>
            <a:chOff x="5550694" y="926540"/>
            <a:chExt cx="633295" cy="63329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915A411-5F6A-4BDD-ACF1-7764D06F3047}"/>
                </a:ext>
              </a:extLst>
            </p:cNvPr>
            <p:cNvSpPr/>
            <p:nvPr/>
          </p:nvSpPr>
          <p:spPr>
            <a:xfrm>
              <a:off x="5715119" y="1044794"/>
              <a:ext cx="409517" cy="409494"/>
            </a:xfrm>
            <a:custGeom>
              <a:avLst/>
              <a:gdLst>
                <a:gd name="connsiteX0" fmla="*/ 328066 w 409517"/>
                <a:gd name="connsiteY0" fmla="*/ 274824 h 409494"/>
                <a:gd name="connsiteX1" fmla="*/ 283340 w 409517"/>
                <a:gd name="connsiteY1" fmla="*/ 274006 h 409494"/>
                <a:gd name="connsiteX2" fmla="*/ 263510 w 409517"/>
                <a:gd name="connsiteY2" fmla="*/ 254182 h 409494"/>
                <a:gd name="connsiteX3" fmla="*/ 254182 w 409517"/>
                <a:gd name="connsiteY3" fmla="*/ 39866 h 409494"/>
                <a:gd name="connsiteX4" fmla="*/ 39866 w 409517"/>
                <a:gd name="connsiteY4" fmla="*/ 49194 h 409494"/>
                <a:gd name="connsiteX5" fmla="*/ 49194 w 409517"/>
                <a:gd name="connsiteY5" fmla="*/ 263510 h 409494"/>
                <a:gd name="connsiteX6" fmla="*/ 254182 w 409517"/>
                <a:gd name="connsiteY6" fmla="*/ 263510 h 409494"/>
                <a:gd name="connsiteX7" fmla="*/ 273973 w 409517"/>
                <a:gd name="connsiteY7" fmla="*/ 283300 h 409494"/>
                <a:gd name="connsiteX8" fmla="*/ 266274 w 409517"/>
                <a:gd name="connsiteY8" fmla="*/ 303196 h 409494"/>
                <a:gd name="connsiteX9" fmla="*/ 274804 w 409517"/>
                <a:gd name="connsiteY9" fmla="*/ 327915 h 409494"/>
                <a:gd name="connsiteX10" fmla="*/ 347554 w 409517"/>
                <a:gd name="connsiteY10" fmla="*/ 400783 h 409494"/>
                <a:gd name="connsiteX11" fmla="*/ 369303 w 409517"/>
                <a:gd name="connsiteY11" fmla="*/ 409491 h 409494"/>
                <a:gd name="connsiteX12" fmla="*/ 409333 w 409517"/>
                <a:gd name="connsiteY12" fmla="*/ 372437 h 409494"/>
                <a:gd name="connsiteX13" fmla="*/ 400803 w 409517"/>
                <a:gd name="connsiteY13" fmla="*/ 347712 h 409494"/>
                <a:gd name="connsiteX14" fmla="*/ 54193 w 409517"/>
                <a:gd name="connsiteY14" fmla="*/ 249756 h 409494"/>
                <a:gd name="connsiteX15" fmla="*/ 54195 w 409517"/>
                <a:gd name="connsiteY15" fmla="*/ 54195 h 409494"/>
                <a:gd name="connsiteX16" fmla="*/ 249756 w 409517"/>
                <a:gd name="connsiteY16" fmla="*/ 54196 h 409494"/>
                <a:gd name="connsiteX17" fmla="*/ 249756 w 409517"/>
                <a:gd name="connsiteY17" fmla="*/ 249756 h 409494"/>
                <a:gd name="connsiteX18" fmla="*/ 55514 w 409517"/>
                <a:gd name="connsiteY18" fmla="*/ 251070 h 409494"/>
                <a:gd name="connsiteX19" fmla="*/ 54193 w 409517"/>
                <a:gd name="connsiteY19" fmla="*/ 249749 h 409494"/>
                <a:gd name="connsiteX20" fmla="*/ 387992 w 409517"/>
                <a:gd name="connsiteY20" fmla="*/ 388065 h 409494"/>
                <a:gd name="connsiteX21" fmla="*/ 356895 w 409517"/>
                <a:gd name="connsiteY21" fmla="*/ 391469 h 409494"/>
                <a:gd name="connsiteX22" fmla="*/ 284158 w 409517"/>
                <a:gd name="connsiteY22" fmla="*/ 318600 h 409494"/>
                <a:gd name="connsiteX23" fmla="*/ 279435 w 409517"/>
                <a:gd name="connsiteY23" fmla="*/ 304338 h 409494"/>
                <a:gd name="connsiteX24" fmla="*/ 287635 w 409517"/>
                <a:gd name="connsiteY24" fmla="*/ 287542 h 409494"/>
                <a:gd name="connsiteX25" fmla="*/ 306297 w 409517"/>
                <a:gd name="connsiteY25" fmla="*/ 279290 h 409494"/>
                <a:gd name="connsiteX26" fmla="*/ 318725 w 409517"/>
                <a:gd name="connsiteY26" fmla="*/ 284151 h 409494"/>
                <a:gd name="connsiteX27" fmla="*/ 391462 w 409517"/>
                <a:gd name="connsiteY27" fmla="*/ 357000 h 409494"/>
                <a:gd name="connsiteX28" fmla="*/ 396185 w 409517"/>
                <a:gd name="connsiteY28" fmla="*/ 371269 h 409494"/>
                <a:gd name="connsiteX29" fmla="*/ 387985 w 409517"/>
                <a:gd name="connsiteY29" fmla="*/ 388058 h 40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9517" h="409494">
                  <a:moveTo>
                    <a:pt x="328066" y="274824"/>
                  </a:moveTo>
                  <a:cubicBezTo>
                    <a:pt x="315389" y="263586"/>
                    <a:pt x="296420" y="263239"/>
                    <a:pt x="283340" y="274006"/>
                  </a:cubicBezTo>
                  <a:lnTo>
                    <a:pt x="263510" y="254182"/>
                  </a:lnTo>
                  <a:cubicBezTo>
                    <a:pt x="320116" y="192425"/>
                    <a:pt x="315940" y="96472"/>
                    <a:pt x="254182" y="39866"/>
                  </a:cubicBezTo>
                  <a:cubicBezTo>
                    <a:pt x="192425" y="-16739"/>
                    <a:pt x="96472" y="-12563"/>
                    <a:pt x="39866" y="49194"/>
                  </a:cubicBezTo>
                  <a:cubicBezTo>
                    <a:pt x="-16739" y="110952"/>
                    <a:pt x="-12563" y="206904"/>
                    <a:pt x="49194" y="263510"/>
                  </a:cubicBezTo>
                  <a:cubicBezTo>
                    <a:pt x="107186" y="316665"/>
                    <a:pt x="196190" y="316665"/>
                    <a:pt x="254182" y="263510"/>
                  </a:cubicBezTo>
                  <a:lnTo>
                    <a:pt x="273973" y="283300"/>
                  </a:lnTo>
                  <a:cubicBezTo>
                    <a:pt x="269629" y="289100"/>
                    <a:pt x="266965" y="295983"/>
                    <a:pt x="266274" y="303196"/>
                  </a:cubicBezTo>
                  <a:cubicBezTo>
                    <a:pt x="265268" y="312298"/>
                    <a:pt x="268399" y="321371"/>
                    <a:pt x="274804" y="327915"/>
                  </a:cubicBezTo>
                  <a:lnTo>
                    <a:pt x="347554" y="400783"/>
                  </a:lnTo>
                  <a:cubicBezTo>
                    <a:pt x="353343" y="406484"/>
                    <a:pt x="361179" y="409622"/>
                    <a:pt x="369303" y="409491"/>
                  </a:cubicBezTo>
                  <a:cubicBezTo>
                    <a:pt x="390019" y="408849"/>
                    <a:pt x="407096" y="393042"/>
                    <a:pt x="409333" y="372437"/>
                  </a:cubicBezTo>
                  <a:cubicBezTo>
                    <a:pt x="410337" y="363334"/>
                    <a:pt x="407207" y="354260"/>
                    <a:pt x="400803" y="347712"/>
                  </a:cubicBezTo>
                  <a:close/>
                  <a:moveTo>
                    <a:pt x="54193" y="249756"/>
                  </a:moveTo>
                  <a:cubicBezTo>
                    <a:pt x="191" y="195753"/>
                    <a:pt x="191" y="108197"/>
                    <a:pt x="54195" y="54195"/>
                  </a:cubicBezTo>
                  <a:cubicBezTo>
                    <a:pt x="108198" y="193"/>
                    <a:pt x="195753" y="193"/>
                    <a:pt x="249756" y="54196"/>
                  </a:cubicBezTo>
                  <a:cubicBezTo>
                    <a:pt x="303757" y="108199"/>
                    <a:pt x="303757" y="195753"/>
                    <a:pt x="249756" y="249756"/>
                  </a:cubicBezTo>
                  <a:cubicBezTo>
                    <a:pt x="196480" y="303757"/>
                    <a:pt x="109516" y="304346"/>
                    <a:pt x="55514" y="251070"/>
                  </a:cubicBezTo>
                  <a:cubicBezTo>
                    <a:pt x="55071" y="250633"/>
                    <a:pt x="54630" y="250192"/>
                    <a:pt x="54193" y="249749"/>
                  </a:cubicBezTo>
                  <a:close/>
                  <a:moveTo>
                    <a:pt x="387992" y="388065"/>
                  </a:moveTo>
                  <a:cubicBezTo>
                    <a:pt x="378460" y="397571"/>
                    <a:pt x="364507" y="399101"/>
                    <a:pt x="356895" y="391469"/>
                  </a:cubicBezTo>
                  <a:lnTo>
                    <a:pt x="284158" y="318600"/>
                  </a:lnTo>
                  <a:cubicBezTo>
                    <a:pt x="280531" y="314791"/>
                    <a:pt x="278798" y="309559"/>
                    <a:pt x="279435" y="304338"/>
                  </a:cubicBezTo>
                  <a:cubicBezTo>
                    <a:pt x="280110" y="297950"/>
                    <a:pt x="283014" y="292004"/>
                    <a:pt x="287635" y="287542"/>
                  </a:cubicBezTo>
                  <a:cubicBezTo>
                    <a:pt x="292539" y="282460"/>
                    <a:pt x="299237" y="279498"/>
                    <a:pt x="306297" y="279290"/>
                  </a:cubicBezTo>
                  <a:cubicBezTo>
                    <a:pt x="310925" y="279173"/>
                    <a:pt x="315405" y="280926"/>
                    <a:pt x="318725" y="284151"/>
                  </a:cubicBezTo>
                  <a:lnTo>
                    <a:pt x="391462" y="357000"/>
                  </a:lnTo>
                  <a:cubicBezTo>
                    <a:pt x="395092" y="360810"/>
                    <a:pt x="396825" y="366046"/>
                    <a:pt x="396185" y="371269"/>
                  </a:cubicBezTo>
                  <a:cubicBezTo>
                    <a:pt x="395512" y="377656"/>
                    <a:pt x="392609" y="383601"/>
                    <a:pt x="387985" y="388058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A3EF1-7D99-469C-B7FA-D975EA0A8ACC}"/>
                </a:ext>
              </a:extLst>
            </p:cNvPr>
            <p:cNvSpPr/>
            <p:nvPr/>
          </p:nvSpPr>
          <p:spPr>
            <a:xfrm>
              <a:off x="5801373" y="1104654"/>
              <a:ext cx="131936" cy="131936"/>
            </a:xfrm>
            <a:custGeom>
              <a:avLst/>
              <a:gdLst>
                <a:gd name="connsiteX0" fmla="*/ 65968 w 131936"/>
                <a:gd name="connsiteY0" fmla="*/ 131936 h 131936"/>
                <a:gd name="connsiteX1" fmla="*/ 131936 w 131936"/>
                <a:gd name="connsiteY1" fmla="*/ 65968 h 131936"/>
                <a:gd name="connsiteX2" fmla="*/ 65968 w 131936"/>
                <a:gd name="connsiteY2" fmla="*/ 0 h 131936"/>
                <a:gd name="connsiteX3" fmla="*/ 0 w 131936"/>
                <a:gd name="connsiteY3" fmla="*/ 65968 h 131936"/>
                <a:gd name="connsiteX4" fmla="*/ 65968 w 131936"/>
                <a:gd name="connsiteY4" fmla="*/ 131936 h 131936"/>
                <a:gd name="connsiteX5" fmla="*/ 65968 w 131936"/>
                <a:gd name="connsiteY5" fmla="*/ 13194 h 131936"/>
                <a:gd name="connsiteX6" fmla="*/ 118743 w 131936"/>
                <a:gd name="connsiteY6" fmla="*/ 65968 h 131936"/>
                <a:gd name="connsiteX7" fmla="*/ 65968 w 131936"/>
                <a:gd name="connsiteY7" fmla="*/ 118743 h 131936"/>
                <a:gd name="connsiteX8" fmla="*/ 13194 w 131936"/>
                <a:gd name="connsiteY8" fmla="*/ 65968 h 131936"/>
                <a:gd name="connsiteX9" fmla="*/ 65968 w 131936"/>
                <a:gd name="connsiteY9" fmla="*/ 13194 h 13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936" h="131936">
                  <a:moveTo>
                    <a:pt x="65968" y="131936"/>
                  </a:moveTo>
                  <a:cubicBezTo>
                    <a:pt x="102401" y="131936"/>
                    <a:pt x="131936" y="102401"/>
                    <a:pt x="131936" y="65968"/>
                  </a:cubicBezTo>
                  <a:cubicBezTo>
                    <a:pt x="131936" y="29535"/>
                    <a:pt x="102401" y="0"/>
                    <a:pt x="65968" y="0"/>
                  </a:cubicBezTo>
                  <a:cubicBezTo>
                    <a:pt x="29535" y="0"/>
                    <a:pt x="0" y="29535"/>
                    <a:pt x="0" y="65968"/>
                  </a:cubicBezTo>
                  <a:cubicBezTo>
                    <a:pt x="0" y="102401"/>
                    <a:pt x="29535" y="131936"/>
                    <a:pt x="65968" y="131936"/>
                  </a:cubicBezTo>
                  <a:close/>
                  <a:moveTo>
                    <a:pt x="65968" y="13194"/>
                  </a:moveTo>
                  <a:cubicBezTo>
                    <a:pt x="95115" y="13194"/>
                    <a:pt x="118743" y="36821"/>
                    <a:pt x="118743" y="65968"/>
                  </a:cubicBezTo>
                  <a:cubicBezTo>
                    <a:pt x="118743" y="95115"/>
                    <a:pt x="95115" y="118743"/>
                    <a:pt x="65968" y="118743"/>
                  </a:cubicBezTo>
                  <a:cubicBezTo>
                    <a:pt x="36821" y="118743"/>
                    <a:pt x="13194" y="95115"/>
                    <a:pt x="13194" y="65968"/>
                  </a:cubicBezTo>
                  <a:cubicBezTo>
                    <a:pt x="13219" y="36832"/>
                    <a:pt x="36832" y="13219"/>
                    <a:pt x="65968" y="1319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4B2009D-F7D1-4B03-9236-32DF33CEB6A9}"/>
                </a:ext>
              </a:extLst>
            </p:cNvPr>
            <p:cNvSpPr/>
            <p:nvPr/>
          </p:nvSpPr>
          <p:spPr>
            <a:xfrm>
              <a:off x="5769048" y="1249784"/>
              <a:ext cx="196585" cy="34818"/>
            </a:xfrm>
            <a:custGeom>
              <a:avLst/>
              <a:gdLst>
                <a:gd name="connsiteX0" fmla="*/ 157334 w 196585"/>
                <a:gd name="connsiteY0" fmla="*/ 8939 h 34818"/>
                <a:gd name="connsiteX1" fmla="*/ 98293 w 196585"/>
                <a:gd name="connsiteY1" fmla="*/ 0 h 34818"/>
                <a:gd name="connsiteX2" fmla="*/ 0 w 196585"/>
                <a:gd name="connsiteY2" fmla="*/ 24553 h 34818"/>
                <a:gd name="connsiteX3" fmla="*/ 9031 w 196585"/>
                <a:gd name="connsiteY3" fmla="*/ 34818 h 34818"/>
                <a:gd name="connsiteX4" fmla="*/ 98293 w 196585"/>
                <a:gd name="connsiteY4" fmla="*/ 13194 h 34818"/>
                <a:gd name="connsiteX5" fmla="*/ 153627 w 196585"/>
                <a:gd name="connsiteY5" fmla="*/ 21598 h 34818"/>
                <a:gd name="connsiteX6" fmla="*/ 187587 w 196585"/>
                <a:gd name="connsiteY6" fmla="*/ 34224 h 34818"/>
                <a:gd name="connsiteX7" fmla="*/ 196585 w 196585"/>
                <a:gd name="connsiteY7" fmla="*/ 23907 h 34818"/>
                <a:gd name="connsiteX8" fmla="*/ 157334 w 196585"/>
                <a:gd name="connsiteY8" fmla="*/ 8939 h 3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5" h="34818">
                  <a:moveTo>
                    <a:pt x="157334" y="8939"/>
                  </a:moveTo>
                  <a:cubicBezTo>
                    <a:pt x="138203" y="3060"/>
                    <a:pt x="118307" y="47"/>
                    <a:pt x="98293" y="0"/>
                  </a:cubicBezTo>
                  <a:cubicBezTo>
                    <a:pt x="64083" y="569"/>
                    <a:pt x="30459" y="8968"/>
                    <a:pt x="0" y="24553"/>
                  </a:cubicBezTo>
                  <a:cubicBezTo>
                    <a:pt x="2824" y="28134"/>
                    <a:pt x="5839" y="31561"/>
                    <a:pt x="9031" y="34818"/>
                  </a:cubicBezTo>
                  <a:cubicBezTo>
                    <a:pt x="36823" y="21108"/>
                    <a:pt x="67307" y="13723"/>
                    <a:pt x="98293" y="13194"/>
                  </a:cubicBezTo>
                  <a:cubicBezTo>
                    <a:pt x="117051" y="13248"/>
                    <a:pt x="135698" y="16080"/>
                    <a:pt x="153627" y="21598"/>
                  </a:cubicBezTo>
                  <a:cubicBezTo>
                    <a:pt x="165264" y="24898"/>
                    <a:pt x="176621" y="29120"/>
                    <a:pt x="187587" y="34224"/>
                  </a:cubicBezTo>
                  <a:cubicBezTo>
                    <a:pt x="190772" y="30951"/>
                    <a:pt x="193775" y="27507"/>
                    <a:pt x="196585" y="23907"/>
                  </a:cubicBezTo>
                  <a:cubicBezTo>
                    <a:pt x="183973" y="17760"/>
                    <a:pt x="170837" y="12751"/>
                    <a:pt x="157334" y="8939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45CA89-44EA-4907-967C-CCF128D4B97C}"/>
                </a:ext>
              </a:extLst>
            </p:cNvPr>
            <p:cNvSpPr/>
            <p:nvPr/>
          </p:nvSpPr>
          <p:spPr>
            <a:xfrm>
              <a:off x="5990702" y="1066630"/>
              <a:ext cx="94671" cy="117555"/>
            </a:xfrm>
            <a:custGeom>
              <a:avLst/>
              <a:gdLst>
                <a:gd name="connsiteX0" fmla="*/ 34963 w 94671"/>
                <a:gd name="connsiteY0" fmla="*/ 13266 h 117555"/>
                <a:gd name="connsiteX1" fmla="*/ 80955 w 94671"/>
                <a:gd name="connsiteY1" fmla="*/ 59628 h 117555"/>
                <a:gd name="connsiteX2" fmla="*/ 45736 w 94671"/>
                <a:gd name="connsiteY2" fmla="*/ 104302 h 117555"/>
                <a:gd name="connsiteX3" fmla="*/ 47161 w 94671"/>
                <a:gd name="connsiteY3" fmla="*/ 117555 h 117555"/>
                <a:gd name="connsiteX4" fmla="*/ 93461 w 94671"/>
                <a:gd name="connsiteY4" fmla="*/ 47510 h 117555"/>
                <a:gd name="connsiteX5" fmla="*/ 23415 w 94671"/>
                <a:gd name="connsiteY5" fmla="*/ 1211 h 117555"/>
                <a:gd name="connsiteX6" fmla="*/ 0 w 94671"/>
                <a:gd name="connsiteY6" fmla="*/ 11637 h 117555"/>
                <a:gd name="connsiteX7" fmla="*/ 8800 w 94671"/>
                <a:gd name="connsiteY7" fmla="*/ 21466 h 117555"/>
                <a:gd name="connsiteX8" fmla="*/ 34963 w 94671"/>
                <a:gd name="connsiteY8" fmla="*/ 13266 h 1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71" h="117555">
                  <a:moveTo>
                    <a:pt x="34963" y="13266"/>
                  </a:moveTo>
                  <a:cubicBezTo>
                    <a:pt x="60466" y="13368"/>
                    <a:pt x="81058" y="34126"/>
                    <a:pt x="80955" y="59628"/>
                  </a:cubicBezTo>
                  <a:cubicBezTo>
                    <a:pt x="80870" y="80842"/>
                    <a:pt x="66343" y="99268"/>
                    <a:pt x="45736" y="104302"/>
                  </a:cubicBezTo>
                  <a:cubicBezTo>
                    <a:pt x="46395" y="108676"/>
                    <a:pt x="46837" y="113102"/>
                    <a:pt x="47161" y="117555"/>
                  </a:cubicBezTo>
                  <a:cubicBezTo>
                    <a:pt x="79289" y="110998"/>
                    <a:pt x="100017" y="79638"/>
                    <a:pt x="93461" y="47510"/>
                  </a:cubicBezTo>
                  <a:cubicBezTo>
                    <a:pt x="86903" y="15383"/>
                    <a:pt x="55543" y="-5346"/>
                    <a:pt x="23415" y="1211"/>
                  </a:cubicBezTo>
                  <a:cubicBezTo>
                    <a:pt x="14944" y="2940"/>
                    <a:pt x="6953" y="6498"/>
                    <a:pt x="0" y="11637"/>
                  </a:cubicBezTo>
                  <a:cubicBezTo>
                    <a:pt x="3061" y="14823"/>
                    <a:pt x="6016" y="18088"/>
                    <a:pt x="8800" y="21466"/>
                  </a:cubicBezTo>
                  <a:cubicBezTo>
                    <a:pt x="16478" y="16122"/>
                    <a:pt x="25609" y="13260"/>
                    <a:pt x="34963" y="13266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3CAD2F7-108C-40C2-B22E-77C3FC77FFBB}"/>
                </a:ext>
              </a:extLst>
            </p:cNvPr>
            <p:cNvSpPr/>
            <p:nvPr/>
          </p:nvSpPr>
          <p:spPr>
            <a:xfrm>
              <a:off x="6037117" y="1204114"/>
              <a:ext cx="107290" cy="118234"/>
            </a:xfrm>
            <a:custGeom>
              <a:avLst/>
              <a:gdLst>
                <a:gd name="connsiteX0" fmla="*/ 93655 w 107290"/>
                <a:gd name="connsiteY0" fmla="*/ 34633 h 118234"/>
                <a:gd name="connsiteX1" fmla="*/ 36705 w 107290"/>
                <a:gd name="connsiteY1" fmla="*/ 6782 h 118234"/>
                <a:gd name="connsiteX2" fmla="*/ 1082 w 107290"/>
                <a:gd name="connsiteY2" fmla="*/ 0 h 118234"/>
                <a:gd name="connsiteX3" fmla="*/ 0 w 107290"/>
                <a:gd name="connsiteY3" fmla="*/ 13147 h 118234"/>
                <a:gd name="connsiteX4" fmla="*/ 32984 w 107290"/>
                <a:gd name="connsiteY4" fmla="*/ 19441 h 118234"/>
                <a:gd name="connsiteX5" fmla="*/ 85343 w 107290"/>
                <a:gd name="connsiteY5" fmla="*/ 44891 h 118234"/>
                <a:gd name="connsiteX6" fmla="*/ 94097 w 107290"/>
                <a:gd name="connsiteY6" fmla="*/ 62162 h 118234"/>
                <a:gd name="connsiteX7" fmla="*/ 94097 w 107290"/>
                <a:gd name="connsiteY7" fmla="*/ 118235 h 118234"/>
                <a:gd name="connsiteX8" fmla="*/ 107291 w 107290"/>
                <a:gd name="connsiteY8" fmla="*/ 118235 h 118234"/>
                <a:gd name="connsiteX9" fmla="*/ 107291 w 107290"/>
                <a:gd name="connsiteY9" fmla="*/ 62162 h 118234"/>
                <a:gd name="connsiteX10" fmla="*/ 93655 w 107290"/>
                <a:gd name="connsiteY10" fmla="*/ 34633 h 11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0" h="118234">
                  <a:moveTo>
                    <a:pt x="93655" y="34633"/>
                  </a:moveTo>
                  <a:cubicBezTo>
                    <a:pt x="76747" y="21599"/>
                    <a:pt x="57374" y="12124"/>
                    <a:pt x="36705" y="6782"/>
                  </a:cubicBezTo>
                  <a:cubicBezTo>
                    <a:pt x="25108" y="3250"/>
                    <a:pt x="13165" y="976"/>
                    <a:pt x="1082" y="0"/>
                  </a:cubicBezTo>
                  <a:cubicBezTo>
                    <a:pt x="897" y="4420"/>
                    <a:pt x="521" y="8800"/>
                    <a:pt x="0" y="13147"/>
                  </a:cubicBezTo>
                  <a:cubicBezTo>
                    <a:pt x="11188" y="14058"/>
                    <a:pt x="22246" y="16168"/>
                    <a:pt x="32984" y="19441"/>
                  </a:cubicBezTo>
                  <a:cubicBezTo>
                    <a:pt x="51975" y="24306"/>
                    <a:pt x="69785" y="32963"/>
                    <a:pt x="85343" y="44891"/>
                  </a:cubicBezTo>
                  <a:cubicBezTo>
                    <a:pt x="90707" y="49041"/>
                    <a:pt x="93922" y="55382"/>
                    <a:pt x="94097" y="62162"/>
                  </a:cubicBezTo>
                  <a:lnTo>
                    <a:pt x="94097" y="118235"/>
                  </a:lnTo>
                  <a:lnTo>
                    <a:pt x="107291" y="118235"/>
                  </a:lnTo>
                  <a:lnTo>
                    <a:pt x="107291" y="62162"/>
                  </a:lnTo>
                  <a:cubicBezTo>
                    <a:pt x="107109" y="51404"/>
                    <a:pt x="102103" y="41297"/>
                    <a:pt x="93655" y="34633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AF5CF6E-9673-4BFE-8353-BE667330E03A}"/>
                </a:ext>
              </a:extLst>
            </p:cNvPr>
            <p:cNvSpPr/>
            <p:nvPr/>
          </p:nvSpPr>
          <p:spPr>
            <a:xfrm>
              <a:off x="5649655" y="1066813"/>
              <a:ext cx="94054" cy="117266"/>
            </a:xfrm>
            <a:custGeom>
              <a:avLst/>
              <a:gdLst>
                <a:gd name="connsiteX0" fmla="*/ 59362 w 94054"/>
                <a:gd name="connsiteY0" fmla="*/ 13082 h 117266"/>
                <a:gd name="connsiteX1" fmla="*/ 85221 w 94054"/>
                <a:gd name="connsiteY1" fmla="*/ 21078 h 117266"/>
                <a:gd name="connsiteX2" fmla="*/ 94055 w 94054"/>
                <a:gd name="connsiteY2" fmla="*/ 11242 h 117266"/>
                <a:gd name="connsiteX3" fmla="*/ 11241 w 94054"/>
                <a:gd name="connsiteY3" fmla="*/ 24578 h 117266"/>
                <a:gd name="connsiteX4" fmla="*/ 24578 w 94054"/>
                <a:gd name="connsiteY4" fmla="*/ 107391 h 117266"/>
                <a:gd name="connsiteX5" fmla="*/ 46676 w 94054"/>
                <a:gd name="connsiteY5" fmla="*/ 117266 h 117266"/>
                <a:gd name="connsiteX6" fmla="*/ 48114 w 94054"/>
                <a:gd name="connsiteY6" fmla="*/ 104020 h 117266"/>
                <a:gd name="connsiteX7" fmla="*/ 14711 w 94054"/>
                <a:gd name="connsiteY7" fmla="*/ 47904 h 117266"/>
                <a:gd name="connsiteX8" fmla="*/ 59362 w 94054"/>
                <a:gd name="connsiteY8" fmla="*/ 13082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4" h="117266">
                  <a:moveTo>
                    <a:pt x="59362" y="13082"/>
                  </a:moveTo>
                  <a:cubicBezTo>
                    <a:pt x="68590" y="13081"/>
                    <a:pt x="77604" y="15868"/>
                    <a:pt x="85221" y="21078"/>
                  </a:cubicBezTo>
                  <a:cubicBezTo>
                    <a:pt x="88012" y="17694"/>
                    <a:pt x="90980" y="14428"/>
                    <a:pt x="94055" y="11242"/>
                  </a:cubicBezTo>
                  <a:cubicBezTo>
                    <a:pt x="67504" y="-7944"/>
                    <a:pt x="30427" y="-1973"/>
                    <a:pt x="11241" y="24578"/>
                  </a:cubicBezTo>
                  <a:cubicBezTo>
                    <a:pt x="-7944" y="51129"/>
                    <a:pt x="-1973" y="88206"/>
                    <a:pt x="24578" y="107391"/>
                  </a:cubicBezTo>
                  <a:cubicBezTo>
                    <a:pt x="31187" y="112167"/>
                    <a:pt x="38710" y="115528"/>
                    <a:pt x="46676" y="117266"/>
                  </a:cubicBezTo>
                  <a:cubicBezTo>
                    <a:pt x="46999" y="112820"/>
                    <a:pt x="47455" y="108400"/>
                    <a:pt x="48114" y="104020"/>
                  </a:cubicBezTo>
                  <a:cubicBezTo>
                    <a:pt x="23394" y="97748"/>
                    <a:pt x="8439" y="72624"/>
                    <a:pt x="14711" y="47904"/>
                  </a:cubicBezTo>
                  <a:cubicBezTo>
                    <a:pt x="19897" y="27463"/>
                    <a:pt x="38273" y="13132"/>
                    <a:pt x="59362" y="13082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8FF1EBD-A20D-4DE1-87D9-9DA87F43C535}"/>
                </a:ext>
              </a:extLst>
            </p:cNvPr>
            <p:cNvSpPr/>
            <p:nvPr/>
          </p:nvSpPr>
          <p:spPr>
            <a:xfrm>
              <a:off x="5590274" y="1204279"/>
              <a:ext cx="106822" cy="118069"/>
            </a:xfrm>
            <a:custGeom>
              <a:avLst/>
              <a:gdLst>
                <a:gd name="connsiteX0" fmla="*/ 70665 w 106822"/>
                <a:gd name="connsiteY0" fmla="*/ 6584 h 118069"/>
                <a:gd name="connsiteX1" fmla="*/ 13695 w 106822"/>
                <a:gd name="connsiteY1" fmla="*/ 34422 h 118069"/>
                <a:gd name="connsiteX2" fmla="*/ 0 w 106822"/>
                <a:gd name="connsiteY2" fmla="*/ 61997 h 118069"/>
                <a:gd name="connsiteX3" fmla="*/ 0 w 106822"/>
                <a:gd name="connsiteY3" fmla="*/ 118070 h 118069"/>
                <a:gd name="connsiteX4" fmla="*/ 13194 w 106822"/>
                <a:gd name="connsiteY4" fmla="*/ 118070 h 118069"/>
                <a:gd name="connsiteX5" fmla="*/ 13194 w 106822"/>
                <a:gd name="connsiteY5" fmla="*/ 61997 h 118069"/>
                <a:gd name="connsiteX6" fmla="*/ 21697 w 106822"/>
                <a:gd name="connsiteY6" fmla="*/ 44911 h 118069"/>
                <a:gd name="connsiteX7" fmla="*/ 74214 w 106822"/>
                <a:gd name="connsiteY7" fmla="*/ 19302 h 118069"/>
                <a:gd name="connsiteX8" fmla="*/ 106822 w 106822"/>
                <a:gd name="connsiteY8" fmla="*/ 13141 h 118069"/>
                <a:gd name="connsiteX9" fmla="*/ 105727 w 106822"/>
                <a:gd name="connsiteY9" fmla="*/ 0 h 118069"/>
                <a:gd name="connsiteX10" fmla="*/ 70665 w 106822"/>
                <a:gd name="connsiteY10" fmla="*/ 6584 h 11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822" h="118069">
                  <a:moveTo>
                    <a:pt x="70665" y="6584"/>
                  </a:moveTo>
                  <a:cubicBezTo>
                    <a:pt x="50240" y="12581"/>
                    <a:pt x="30977" y="21993"/>
                    <a:pt x="13695" y="34422"/>
                  </a:cubicBezTo>
                  <a:cubicBezTo>
                    <a:pt x="5217" y="41088"/>
                    <a:pt x="187" y="51214"/>
                    <a:pt x="0" y="61997"/>
                  </a:cubicBezTo>
                  <a:lnTo>
                    <a:pt x="0" y="118070"/>
                  </a:lnTo>
                  <a:lnTo>
                    <a:pt x="13194" y="118070"/>
                  </a:lnTo>
                  <a:lnTo>
                    <a:pt x="13194" y="61997"/>
                  </a:lnTo>
                  <a:cubicBezTo>
                    <a:pt x="13343" y="55320"/>
                    <a:pt x="16460" y="49057"/>
                    <a:pt x="21697" y="44911"/>
                  </a:cubicBezTo>
                  <a:cubicBezTo>
                    <a:pt x="37638" y="33483"/>
                    <a:pt x="55393" y="24825"/>
                    <a:pt x="74214" y="19302"/>
                  </a:cubicBezTo>
                  <a:cubicBezTo>
                    <a:pt x="84883" y="16303"/>
                    <a:pt x="95794" y="14242"/>
                    <a:pt x="106822" y="13141"/>
                  </a:cubicBezTo>
                  <a:cubicBezTo>
                    <a:pt x="106301" y="8794"/>
                    <a:pt x="105919" y="4413"/>
                    <a:pt x="105727" y="0"/>
                  </a:cubicBezTo>
                  <a:cubicBezTo>
                    <a:pt x="93869" y="1164"/>
                    <a:pt x="82138" y="3368"/>
                    <a:pt x="70665" y="658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D537A2C-11AE-42D0-AB3E-FFBCC4F61E29}"/>
                </a:ext>
              </a:extLst>
            </p:cNvPr>
            <p:cNvSpPr/>
            <p:nvPr/>
          </p:nvSpPr>
          <p:spPr>
            <a:xfrm>
              <a:off x="5748598" y="1330905"/>
              <a:ext cx="23016" cy="68989"/>
            </a:xfrm>
            <a:custGeom>
              <a:avLst/>
              <a:gdLst>
                <a:gd name="connsiteX0" fmla="*/ 0 w 23016"/>
                <a:gd name="connsiteY0" fmla="*/ 26110 h 68989"/>
                <a:gd name="connsiteX1" fmla="*/ 0 w 23016"/>
                <a:gd name="connsiteY1" fmla="*/ 68990 h 68989"/>
                <a:gd name="connsiteX2" fmla="*/ 13194 w 23016"/>
                <a:gd name="connsiteY2" fmla="*/ 68990 h 68989"/>
                <a:gd name="connsiteX3" fmla="*/ 13194 w 23016"/>
                <a:gd name="connsiteY3" fmla="*/ 26110 h 68989"/>
                <a:gd name="connsiteX4" fmla="*/ 21697 w 23016"/>
                <a:gd name="connsiteY4" fmla="*/ 9011 h 68989"/>
                <a:gd name="connsiteX5" fmla="*/ 23016 w 23016"/>
                <a:gd name="connsiteY5" fmla="*/ 8107 h 68989"/>
                <a:gd name="connsiteX6" fmla="*/ 12013 w 23016"/>
                <a:gd name="connsiteY6" fmla="*/ 0 h 68989"/>
                <a:gd name="connsiteX7" fmla="*/ 0 w 23016"/>
                <a:gd name="connsiteY7" fmla="*/ 26110 h 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16" h="68989">
                  <a:moveTo>
                    <a:pt x="0" y="26110"/>
                  </a:moveTo>
                  <a:lnTo>
                    <a:pt x="0" y="68990"/>
                  </a:lnTo>
                  <a:lnTo>
                    <a:pt x="13194" y="68990"/>
                  </a:lnTo>
                  <a:lnTo>
                    <a:pt x="13194" y="26110"/>
                  </a:lnTo>
                  <a:cubicBezTo>
                    <a:pt x="13339" y="19428"/>
                    <a:pt x="16456" y="13159"/>
                    <a:pt x="21697" y="9011"/>
                  </a:cubicBezTo>
                  <a:cubicBezTo>
                    <a:pt x="22126" y="8695"/>
                    <a:pt x="22614" y="8418"/>
                    <a:pt x="23016" y="8107"/>
                  </a:cubicBezTo>
                  <a:cubicBezTo>
                    <a:pt x="19250" y="5568"/>
                    <a:pt x="15588" y="2830"/>
                    <a:pt x="12013" y="0"/>
                  </a:cubicBezTo>
                  <a:cubicBezTo>
                    <a:pt x="4519" y="6630"/>
                    <a:pt x="160" y="16106"/>
                    <a:pt x="0" y="26110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8" name="Graphic 43" descr="Bar graph with downward trend outline">
            <a:extLst>
              <a:ext uri="{FF2B5EF4-FFF2-40B4-BE49-F238E27FC236}">
                <a16:creationId xmlns:a16="http://schemas.microsoft.com/office/drawing/2014/main" id="{C9DE13FC-774B-4CBD-9B86-AADDAC8EEE58}"/>
              </a:ext>
            </a:extLst>
          </p:cNvPr>
          <p:cNvGrpSpPr/>
          <p:nvPr/>
        </p:nvGrpSpPr>
        <p:grpSpPr>
          <a:xfrm>
            <a:off x="5394571" y="1691703"/>
            <a:ext cx="552670" cy="552670"/>
            <a:chOff x="7060009" y="1507015"/>
            <a:chExt cx="647700" cy="647700"/>
          </a:xfrm>
          <a:solidFill>
            <a:srgbClr val="404040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02E6882-5F6F-4DF3-87FB-E878EF6652DE}"/>
                </a:ext>
              </a:extLst>
            </p:cNvPr>
            <p:cNvSpPr/>
            <p:nvPr/>
          </p:nvSpPr>
          <p:spPr>
            <a:xfrm>
              <a:off x="7060009" y="1507015"/>
              <a:ext cx="647414" cy="647700"/>
            </a:xfrm>
            <a:custGeom>
              <a:avLst/>
              <a:gdLst>
                <a:gd name="connsiteX0" fmla="*/ 19050 w 647414"/>
                <a:gd name="connsiteY0" fmla="*/ 0 h 647700"/>
                <a:gd name="connsiteX1" fmla="*/ 0 w 647414"/>
                <a:gd name="connsiteY1" fmla="*/ 0 h 647700"/>
                <a:gd name="connsiteX2" fmla="*/ 0 w 647414"/>
                <a:gd name="connsiteY2" fmla="*/ 647700 h 647700"/>
                <a:gd name="connsiteX3" fmla="*/ 647414 w 647414"/>
                <a:gd name="connsiteY3" fmla="*/ 647700 h 647700"/>
                <a:gd name="connsiteX4" fmla="*/ 647414 w 647414"/>
                <a:gd name="connsiteY4" fmla="*/ 628650 h 647700"/>
                <a:gd name="connsiteX5" fmla="*/ 19050 w 647414"/>
                <a:gd name="connsiteY5" fmla="*/ 628650 h 647700"/>
                <a:gd name="connsiteX6" fmla="*/ 19050 w 647414"/>
                <a:gd name="connsiteY6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14" h="647700">
                  <a:moveTo>
                    <a:pt x="190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414" y="647700"/>
                  </a:lnTo>
                  <a:lnTo>
                    <a:pt x="647414" y="628650"/>
                  </a:lnTo>
                  <a:lnTo>
                    <a:pt x="19050" y="62865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A8DC25-52A8-48EB-AE4F-D12D9730C797}"/>
                </a:ext>
              </a:extLst>
            </p:cNvPr>
            <p:cNvSpPr/>
            <p:nvPr/>
          </p:nvSpPr>
          <p:spPr>
            <a:xfrm>
              <a:off x="7136209" y="1507015"/>
              <a:ext cx="152400" cy="571500"/>
            </a:xfrm>
            <a:custGeom>
              <a:avLst/>
              <a:gdLst>
                <a:gd name="connsiteX0" fmla="*/ 152400 w 152400"/>
                <a:gd name="connsiteY0" fmla="*/ 0 h 571500"/>
                <a:gd name="connsiteX1" fmla="*/ 0 w 152400"/>
                <a:gd name="connsiteY1" fmla="*/ 0 h 571500"/>
                <a:gd name="connsiteX2" fmla="*/ 0 w 152400"/>
                <a:gd name="connsiteY2" fmla="*/ 571500 h 571500"/>
                <a:gd name="connsiteX3" fmla="*/ 152400 w 152400"/>
                <a:gd name="connsiteY3" fmla="*/ 571500 h 571500"/>
                <a:gd name="connsiteX4" fmla="*/ 133350 w 152400"/>
                <a:gd name="connsiteY4" fmla="*/ 552450 h 571500"/>
                <a:gd name="connsiteX5" fmla="*/ 19050 w 152400"/>
                <a:gd name="connsiteY5" fmla="*/ 552450 h 571500"/>
                <a:gd name="connsiteX6" fmla="*/ 19050 w 152400"/>
                <a:gd name="connsiteY6" fmla="*/ 19050 h 571500"/>
                <a:gd name="connsiteX7" fmla="*/ 133350 w 152400"/>
                <a:gd name="connsiteY7" fmla="*/ 1905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571500">
                  <a:moveTo>
                    <a:pt x="1524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52400" y="571500"/>
                  </a:lnTo>
                  <a:close/>
                  <a:moveTo>
                    <a:pt x="133350" y="552450"/>
                  </a:moveTo>
                  <a:lnTo>
                    <a:pt x="19050" y="55245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5F60DA-871C-4E9B-AF6B-87D20B1B06D5}"/>
                </a:ext>
              </a:extLst>
            </p:cNvPr>
            <p:cNvSpPr/>
            <p:nvPr/>
          </p:nvSpPr>
          <p:spPr>
            <a:xfrm>
              <a:off x="7345759" y="1716565"/>
              <a:ext cx="152400" cy="361950"/>
            </a:xfrm>
            <a:custGeom>
              <a:avLst/>
              <a:gdLst>
                <a:gd name="connsiteX0" fmla="*/ 152400 w 152400"/>
                <a:gd name="connsiteY0" fmla="*/ 0 h 361950"/>
                <a:gd name="connsiteX1" fmla="*/ 0 w 152400"/>
                <a:gd name="connsiteY1" fmla="*/ 0 h 361950"/>
                <a:gd name="connsiteX2" fmla="*/ 0 w 152400"/>
                <a:gd name="connsiteY2" fmla="*/ 361950 h 361950"/>
                <a:gd name="connsiteX3" fmla="*/ 152400 w 152400"/>
                <a:gd name="connsiteY3" fmla="*/ 361950 h 361950"/>
                <a:gd name="connsiteX4" fmla="*/ 133350 w 152400"/>
                <a:gd name="connsiteY4" fmla="*/ 342900 h 361950"/>
                <a:gd name="connsiteX5" fmla="*/ 19050 w 152400"/>
                <a:gd name="connsiteY5" fmla="*/ 342900 h 361950"/>
                <a:gd name="connsiteX6" fmla="*/ 19050 w 152400"/>
                <a:gd name="connsiteY6" fmla="*/ 19050 h 361950"/>
                <a:gd name="connsiteX7" fmla="*/ 133350 w 152400"/>
                <a:gd name="connsiteY7" fmla="*/ 190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361950">
                  <a:moveTo>
                    <a:pt x="152400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152400" y="361950"/>
                  </a:lnTo>
                  <a:close/>
                  <a:moveTo>
                    <a:pt x="133350" y="342900"/>
                  </a:moveTo>
                  <a:lnTo>
                    <a:pt x="19050" y="34290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557BD43-E9EA-45B3-888E-594673609F5B}"/>
                </a:ext>
              </a:extLst>
            </p:cNvPr>
            <p:cNvSpPr/>
            <p:nvPr/>
          </p:nvSpPr>
          <p:spPr>
            <a:xfrm>
              <a:off x="7555309" y="1888015"/>
              <a:ext cx="152400" cy="190500"/>
            </a:xfrm>
            <a:custGeom>
              <a:avLst/>
              <a:gdLst>
                <a:gd name="connsiteX0" fmla="*/ 0 w 152400"/>
                <a:gd name="connsiteY0" fmla="*/ 190500 h 190500"/>
                <a:gd name="connsiteX1" fmla="*/ 152400 w 152400"/>
                <a:gd name="connsiteY1" fmla="*/ 190500 h 190500"/>
                <a:gd name="connsiteX2" fmla="*/ 152400 w 152400"/>
                <a:gd name="connsiteY2" fmla="*/ 0 h 190500"/>
                <a:gd name="connsiteX3" fmla="*/ 0 w 152400"/>
                <a:gd name="connsiteY3" fmla="*/ 0 h 190500"/>
                <a:gd name="connsiteX4" fmla="*/ 19050 w 152400"/>
                <a:gd name="connsiteY4" fmla="*/ 19050 h 190500"/>
                <a:gd name="connsiteX5" fmla="*/ 133350 w 152400"/>
                <a:gd name="connsiteY5" fmla="*/ 19050 h 190500"/>
                <a:gd name="connsiteX6" fmla="*/ 133350 w 152400"/>
                <a:gd name="connsiteY6" fmla="*/ 171450 h 190500"/>
                <a:gd name="connsiteX7" fmla="*/ 19050 w 152400"/>
                <a:gd name="connsiteY7" fmla="*/ 17145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190500">
                  <a:moveTo>
                    <a:pt x="0" y="190500"/>
                  </a:moveTo>
                  <a:lnTo>
                    <a:pt x="152400" y="190500"/>
                  </a:lnTo>
                  <a:lnTo>
                    <a:pt x="152400" y="0"/>
                  </a:lnTo>
                  <a:lnTo>
                    <a:pt x="0" y="0"/>
                  </a:lnTo>
                  <a:close/>
                  <a:moveTo>
                    <a:pt x="19050" y="19050"/>
                  </a:moveTo>
                  <a:lnTo>
                    <a:pt x="133350" y="19050"/>
                  </a:lnTo>
                  <a:lnTo>
                    <a:pt x="133350" y="171450"/>
                  </a:lnTo>
                  <a:lnTo>
                    <a:pt x="19050" y="1714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E36EDFB-2377-4214-B1E1-4D9D2F88AD9D}"/>
                </a:ext>
              </a:extLst>
            </p:cNvPr>
            <p:cNvSpPr/>
            <p:nvPr/>
          </p:nvSpPr>
          <p:spPr>
            <a:xfrm>
              <a:off x="7396146" y="1509805"/>
              <a:ext cx="311562" cy="311534"/>
            </a:xfrm>
            <a:custGeom>
              <a:avLst/>
              <a:gdLst>
                <a:gd name="connsiteX0" fmla="*/ 292513 w 311562"/>
                <a:gd name="connsiteY0" fmla="*/ 187709 h 311534"/>
                <a:gd name="connsiteX1" fmla="*/ 292513 w 311562"/>
                <a:gd name="connsiteY1" fmla="*/ 278816 h 311534"/>
                <a:gd name="connsiteX2" fmla="*/ 292417 w 311562"/>
                <a:gd name="connsiteY2" fmla="*/ 278910 h 311534"/>
                <a:gd name="connsiteX3" fmla="*/ 292351 w 311562"/>
                <a:gd name="connsiteY3" fmla="*/ 278882 h 311534"/>
                <a:gd name="connsiteX4" fmla="*/ 13430 w 311562"/>
                <a:gd name="connsiteY4" fmla="*/ 0 h 311534"/>
                <a:gd name="connsiteX5" fmla="*/ 0 w 311562"/>
                <a:gd name="connsiteY5" fmla="*/ 13468 h 311534"/>
                <a:gd name="connsiteX6" fmla="*/ 278854 w 311562"/>
                <a:gd name="connsiteY6" fmla="*/ 292322 h 311534"/>
                <a:gd name="connsiteX7" fmla="*/ 278853 w 311562"/>
                <a:gd name="connsiteY7" fmla="*/ 292457 h 311534"/>
                <a:gd name="connsiteX8" fmla="*/ 278787 w 311562"/>
                <a:gd name="connsiteY8" fmla="*/ 292484 h 311534"/>
                <a:gd name="connsiteX9" fmla="*/ 187995 w 311562"/>
                <a:gd name="connsiteY9" fmla="*/ 292484 h 311534"/>
                <a:gd name="connsiteX10" fmla="*/ 187995 w 311562"/>
                <a:gd name="connsiteY10" fmla="*/ 311534 h 311534"/>
                <a:gd name="connsiteX11" fmla="*/ 311563 w 311562"/>
                <a:gd name="connsiteY11" fmla="*/ 311534 h 311534"/>
                <a:gd name="connsiteX12" fmla="*/ 311563 w 311562"/>
                <a:gd name="connsiteY12" fmla="*/ 187709 h 31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562" h="311534">
                  <a:moveTo>
                    <a:pt x="292513" y="187709"/>
                  </a:moveTo>
                  <a:lnTo>
                    <a:pt x="292513" y="278816"/>
                  </a:lnTo>
                  <a:cubicBezTo>
                    <a:pt x="292512" y="278868"/>
                    <a:pt x="292469" y="278910"/>
                    <a:pt x="292417" y="278910"/>
                  </a:cubicBezTo>
                  <a:cubicBezTo>
                    <a:pt x="292392" y="278909"/>
                    <a:pt x="292368" y="278900"/>
                    <a:pt x="292351" y="278882"/>
                  </a:cubicBezTo>
                  <a:lnTo>
                    <a:pt x="13430" y="0"/>
                  </a:lnTo>
                  <a:lnTo>
                    <a:pt x="0" y="13468"/>
                  </a:lnTo>
                  <a:lnTo>
                    <a:pt x="278854" y="292322"/>
                  </a:lnTo>
                  <a:cubicBezTo>
                    <a:pt x="278891" y="292359"/>
                    <a:pt x="278890" y="292420"/>
                    <a:pt x="278853" y="292457"/>
                  </a:cubicBezTo>
                  <a:cubicBezTo>
                    <a:pt x="278835" y="292474"/>
                    <a:pt x="278812" y="292484"/>
                    <a:pt x="278787" y="292484"/>
                  </a:cubicBezTo>
                  <a:lnTo>
                    <a:pt x="187995" y="292484"/>
                  </a:lnTo>
                  <a:lnTo>
                    <a:pt x="187995" y="311534"/>
                  </a:lnTo>
                  <a:lnTo>
                    <a:pt x="311563" y="311534"/>
                  </a:lnTo>
                  <a:lnTo>
                    <a:pt x="311563" y="187709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36" descr="Bar graph with upward trend outline">
            <a:extLst>
              <a:ext uri="{FF2B5EF4-FFF2-40B4-BE49-F238E27FC236}">
                <a16:creationId xmlns:a16="http://schemas.microsoft.com/office/drawing/2014/main" id="{17AA890D-D8EE-4257-A81D-CFDFFEABE479}"/>
              </a:ext>
            </a:extLst>
          </p:cNvPr>
          <p:cNvGrpSpPr/>
          <p:nvPr/>
        </p:nvGrpSpPr>
        <p:grpSpPr>
          <a:xfrm>
            <a:off x="5595623" y="3522751"/>
            <a:ext cx="580284" cy="580284"/>
            <a:chOff x="7295631" y="3652903"/>
            <a:chExt cx="680061" cy="680061"/>
          </a:xfrm>
          <a:solidFill>
            <a:srgbClr val="404040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70B2340-3DCD-476C-91A7-EA3F8C40CB77}"/>
                </a:ext>
              </a:extLst>
            </p:cNvPr>
            <p:cNvSpPr/>
            <p:nvPr/>
          </p:nvSpPr>
          <p:spPr>
            <a:xfrm>
              <a:off x="7295631" y="3652903"/>
              <a:ext cx="679761" cy="680061"/>
            </a:xfrm>
            <a:custGeom>
              <a:avLst/>
              <a:gdLst>
                <a:gd name="connsiteX0" fmla="*/ 679762 w 679761"/>
                <a:gd name="connsiteY0" fmla="*/ 660060 h 680061"/>
                <a:gd name="connsiteX1" fmla="*/ 20002 w 679761"/>
                <a:gd name="connsiteY1" fmla="*/ 660060 h 680061"/>
                <a:gd name="connsiteX2" fmla="*/ 20002 w 679761"/>
                <a:gd name="connsiteY2" fmla="*/ 0 h 680061"/>
                <a:gd name="connsiteX3" fmla="*/ 0 w 679761"/>
                <a:gd name="connsiteY3" fmla="*/ 0 h 680061"/>
                <a:gd name="connsiteX4" fmla="*/ 0 w 679761"/>
                <a:gd name="connsiteY4" fmla="*/ 680062 h 680061"/>
                <a:gd name="connsiteX5" fmla="*/ 679762 w 679761"/>
                <a:gd name="connsiteY5" fmla="*/ 680062 h 680061"/>
                <a:gd name="connsiteX6" fmla="*/ 679762 w 679761"/>
                <a:gd name="connsiteY6" fmla="*/ 660060 h 6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761" h="680061">
                  <a:moveTo>
                    <a:pt x="679762" y="660060"/>
                  </a:moveTo>
                  <a:lnTo>
                    <a:pt x="20002" y="660060"/>
                  </a:lnTo>
                  <a:lnTo>
                    <a:pt x="20002" y="0"/>
                  </a:lnTo>
                  <a:lnTo>
                    <a:pt x="0" y="0"/>
                  </a:lnTo>
                  <a:lnTo>
                    <a:pt x="0" y="680062"/>
                  </a:lnTo>
                  <a:lnTo>
                    <a:pt x="679762" y="680062"/>
                  </a:lnTo>
                  <a:lnTo>
                    <a:pt x="679762" y="660060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A04199D-A8AE-49C3-9DE8-06FE8ADF0911}"/>
                </a:ext>
              </a:extLst>
            </p:cNvPr>
            <p:cNvSpPr/>
            <p:nvPr/>
          </p:nvSpPr>
          <p:spPr>
            <a:xfrm>
              <a:off x="7815678" y="3652903"/>
              <a:ext cx="160014" cy="600054"/>
            </a:xfrm>
            <a:custGeom>
              <a:avLst/>
              <a:gdLst>
                <a:gd name="connsiteX0" fmla="*/ 160015 w 160014"/>
                <a:gd name="connsiteY0" fmla="*/ 0 h 600054"/>
                <a:gd name="connsiteX1" fmla="*/ 0 w 160014"/>
                <a:gd name="connsiteY1" fmla="*/ 0 h 600054"/>
                <a:gd name="connsiteX2" fmla="*/ 0 w 160014"/>
                <a:gd name="connsiteY2" fmla="*/ 600054 h 600054"/>
                <a:gd name="connsiteX3" fmla="*/ 160015 w 160014"/>
                <a:gd name="connsiteY3" fmla="*/ 600054 h 600054"/>
                <a:gd name="connsiteX4" fmla="*/ 140013 w 160014"/>
                <a:gd name="connsiteY4" fmla="*/ 580053 h 600054"/>
                <a:gd name="connsiteX5" fmla="*/ 20002 w 160014"/>
                <a:gd name="connsiteY5" fmla="*/ 580053 h 600054"/>
                <a:gd name="connsiteX6" fmla="*/ 20002 w 160014"/>
                <a:gd name="connsiteY6" fmla="*/ 20002 h 600054"/>
                <a:gd name="connsiteX7" fmla="*/ 140013 w 160014"/>
                <a:gd name="connsiteY7" fmla="*/ 20002 h 6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600054">
                  <a:moveTo>
                    <a:pt x="160015" y="0"/>
                  </a:moveTo>
                  <a:lnTo>
                    <a:pt x="0" y="0"/>
                  </a:lnTo>
                  <a:lnTo>
                    <a:pt x="0" y="600054"/>
                  </a:lnTo>
                  <a:lnTo>
                    <a:pt x="160015" y="600054"/>
                  </a:lnTo>
                  <a:close/>
                  <a:moveTo>
                    <a:pt x="140013" y="580053"/>
                  </a:moveTo>
                  <a:lnTo>
                    <a:pt x="20002" y="580053"/>
                  </a:lnTo>
                  <a:lnTo>
                    <a:pt x="20002" y="20002"/>
                  </a:lnTo>
                  <a:lnTo>
                    <a:pt x="140013" y="20002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EF36BD-A02C-4FDB-80EE-8EEF3922EEBF}"/>
                </a:ext>
              </a:extLst>
            </p:cNvPr>
            <p:cNvSpPr/>
            <p:nvPr/>
          </p:nvSpPr>
          <p:spPr>
            <a:xfrm>
              <a:off x="7595658" y="3872923"/>
              <a:ext cx="160014" cy="380034"/>
            </a:xfrm>
            <a:custGeom>
              <a:avLst/>
              <a:gdLst>
                <a:gd name="connsiteX0" fmla="*/ 0 w 160014"/>
                <a:gd name="connsiteY0" fmla="*/ 380034 h 380034"/>
                <a:gd name="connsiteX1" fmla="*/ 160015 w 160014"/>
                <a:gd name="connsiteY1" fmla="*/ 380034 h 380034"/>
                <a:gd name="connsiteX2" fmla="*/ 160015 w 160014"/>
                <a:gd name="connsiteY2" fmla="*/ 0 h 380034"/>
                <a:gd name="connsiteX3" fmla="*/ 0 w 160014"/>
                <a:gd name="connsiteY3" fmla="*/ 0 h 380034"/>
                <a:gd name="connsiteX4" fmla="*/ 20002 w 160014"/>
                <a:gd name="connsiteY4" fmla="*/ 20002 h 380034"/>
                <a:gd name="connsiteX5" fmla="*/ 140013 w 160014"/>
                <a:gd name="connsiteY5" fmla="*/ 20002 h 380034"/>
                <a:gd name="connsiteX6" fmla="*/ 140013 w 160014"/>
                <a:gd name="connsiteY6" fmla="*/ 360033 h 380034"/>
                <a:gd name="connsiteX7" fmla="*/ 20002 w 160014"/>
                <a:gd name="connsiteY7" fmla="*/ 360033 h 3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380034">
                  <a:moveTo>
                    <a:pt x="0" y="380034"/>
                  </a:moveTo>
                  <a:lnTo>
                    <a:pt x="160015" y="380034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360033"/>
                  </a:lnTo>
                  <a:lnTo>
                    <a:pt x="20002" y="360033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247A99-501B-46C7-A209-0495FF5F3CBC}"/>
                </a:ext>
              </a:extLst>
            </p:cNvPr>
            <p:cNvSpPr/>
            <p:nvPr/>
          </p:nvSpPr>
          <p:spPr>
            <a:xfrm>
              <a:off x="7375638" y="4052939"/>
              <a:ext cx="160014" cy="200018"/>
            </a:xfrm>
            <a:custGeom>
              <a:avLst/>
              <a:gdLst>
                <a:gd name="connsiteX0" fmla="*/ 0 w 160014"/>
                <a:gd name="connsiteY0" fmla="*/ 200018 h 200018"/>
                <a:gd name="connsiteX1" fmla="*/ 160015 w 160014"/>
                <a:gd name="connsiteY1" fmla="*/ 200018 h 200018"/>
                <a:gd name="connsiteX2" fmla="*/ 160015 w 160014"/>
                <a:gd name="connsiteY2" fmla="*/ 0 h 200018"/>
                <a:gd name="connsiteX3" fmla="*/ 0 w 160014"/>
                <a:gd name="connsiteY3" fmla="*/ 0 h 200018"/>
                <a:gd name="connsiteX4" fmla="*/ 20002 w 160014"/>
                <a:gd name="connsiteY4" fmla="*/ 20002 h 200018"/>
                <a:gd name="connsiteX5" fmla="*/ 140013 w 160014"/>
                <a:gd name="connsiteY5" fmla="*/ 20002 h 200018"/>
                <a:gd name="connsiteX6" fmla="*/ 140013 w 160014"/>
                <a:gd name="connsiteY6" fmla="*/ 180016 h 200018"/>
                <a:gd name="connsiteX7" fmla="*/ 20002 w 160014"/>
                <a:gd name="connsiteY7" fmla="*/ 180016 h 20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200018">
                  <a:moveTo>
                    <a:pt x="0" y="200018"/>
                  </a:moveTo>
                  <a:lnTo>
                    <a:pt x="160015" y="200018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180016"/>
                  </a:lnTo>
                  <a:lnTo>
                    <a:pt x="20002" y="180016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79E717-0A38-4064-907F-1BA5BD5571FE}"/>
                </a:ext>
              </a:extLst>
            </p:cNvPr>
            <p:cNvSpPr/>
            <p:nvPr/>
          </p:nvSpPr>
          <p:spPr>
            <a:xfrm>
              <a:off x="7368568" y="3652903"/>
              <a:ext cx="327129" cy="327099"/>
            </a:xfrm>
            <a:custGeom>
              <a:avLst/>
              <a:gdLst>
                <a:gd name="connsiteX0" fmla="*/ 14141 w 327129"/>
                <a:gd name="connsiteY0" fmla="*/ 327100 h 327099"/>
                <a:gd name="connsiteX1" fmla="*/ 306958 w 327129"/>
                <a:gd name="connsiteY1" fmla="*/ 34283 h 327099"/>
                <a:gd name="connsiteX2" fmla="*/ 307099 w 327129"/>
                <a:gd name="connsiteY2" fmla="*/ 34284 h 327099"/>
                <a:gd name="connsiteX3" fmla="*/ 307128 w 327129"/>
                <a:gd name="connsiteY3" fmla="*/ 34353 h 327099"/>
                <a:gd name="connsiteX4" fmla="*/ 307128 w 327129"/>
                <a:gd name="connsiteY4" fmla="*/ 130012 h 327099"/>
                <a:gd name="connsiteX5" fmla="*/ 327130 w 327129"/>
                <a:gd name="connsiteY5" fmla="*/ 130012 h 327099"/>
                <a:gd name="connsiteX6" fmla="*/ 327130 w 327129"/>
                <a:gd name="connsiteY6" fmla="*/ 0 h 327099"/>
                <a:gd name="connsiteX7" fmla="*/ 197388 w 327129"/>
                <a:gd name="connsiteY7" fmla="*/ 0 h 327099"/>
                <a:gd name="connsiteX8" fmla="*/ 197388 w 327129"/>
                <a:gd name="connsiteY8" fmla="*/ 20002 h 327099"/>
                <a:gd name="connsiteX9" fmla="*/ 292717 w 327129"/>
                <a:gd name="connsiteY9" fmla="*/ 20002 h 327099"/>
                <a:gd name="connsiteX10" fmla="*/ 292816 w 327129"/>
                <a:gd name="connsiteY10" fmla="*/ 20103 h 327099"/>
                <a:gd name="connsiteX11" fmla="*/ 292787 w 327129"/>
                <a:gd name="connsiteY11" fmla="*/ 20172 h 327099"/>
                <a:gd name="connsiteX12" fmla="*/ 0 w 327129"/>
                <a:gd name="connsiteY12" fmla="*/ 312958 h 32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129" h="327099">
                  <a:moveTo>
                    <a:pt x="14141" y="327100"/>
                  </a:moveTo>
                  <a:lnTo>
                    <a:pt x="306958" y="34283"/>
                  </a:lnTo>
                  <a:cubicBezTo>
                    <a:pt x="306997" y="34244"/>
                    <a:pt x="307061" y="34245"/>
                    <a:pt x="307099" y="34284"/>
                  </a:cubicBezTo>
                  <a:cubicBezTo>
                    <a:pt x="307117" y="34303"/>
                    <a:pt x="307128" y="34327"/>
                    <a:pt x="307128" y="34353"/>
                  </a:cubicBezTo>
                  <a:lnTo>
                    <a:pt x="307128" y="130012"/>
                  </a:lnTo>
                  <a:lnTo>
                    <a:pt x="327130" y="130012"/>
                  </a:lnTo>
                  <a:lnTo>
                    <a:pt x="327130" y="0"/>
                  </a:lnTo>
                  <a:lnTo>
                    <a:pt x="197388" y="0"/>
                  </a:lnTo>
                  <a:lnTo>
                    <a:pt x="197388" y="20002"/>
                  </a:lnTo>
                  <a:lnTo>
                    <a:pt x="292717" y="20002"/>
                  </a:lnTo>
                  <a:cubicBezTo>
                    <a:pt x="292772" y="20003"/>
                    <a:pt x="292816" y="20048"/>
                    <a:pt x="292816" y="20103"/>
                  </a:cubicBezTo>
                  <a:cubicBezTo>
                    <a:pt x="292815" y="20129"/>
                    <a:pt x="292805" y="20154"/>
                    <a:pt x="292787" y="20172"/>
                  </a:cubicBezTo>
                  <a:lnTo>
                    <a:pt x="0" y="312958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049E9B3-DD8D-4AE2-9D0B-10DF3E9B5FF2}"/>
              </a:ext>
            </a:extLst>
          </p:cNvPr>
          <p:cNvGrpSpPr/>
          <p:nvPr/>
        </p:nvGrpSpPr>
        <p:grpSpPr>
          <a:xfrm>
            <a:off x="347021" y="1641336"/>
            <a:ext cx="1915029" cy="875282"/>
            <a:chOff x="8921977" y="1435947"/>
            <a:chExt cx="2926080" cy="116704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17D1869-937F-4588-BA7B-3F7B68BC9E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14729EC-DFAC-46BF-AAD4-8AE6772FBB7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FA7BFC0-6A6A-4AC3-B627-5B06140C7F5A}"/>
              </a:ext>
            </a:extLst>
          </p:cNvPr>
          <p:cNvGrpSpPr/>
          <p:nvPr/>
        </p:nvGrpSpPr>
        <p:grpSpPr>
          <a:xfrm>
            <a:off x="347021" y="2617283"/>
            <a:ext cx="1915029" cy="875282"/>
            <a:chOff x="8921977" y="1435947"/>
            <a:chExt cx="2926080" cy="116704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5C059E5-F8E9-4697-9204-339FC8087FC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1E71878-B47B-4E9E-8FFC-29757570E3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68A9B4B-B61B-410A-9130-F3B72D3C2BFD}"/>
              </a:ext>
            </a:extLst>
          </p:cNvPr>
          <p:cNvGrpSpPr/>
          <p:nvPr/>
        </p:nvGrpSpPr>
        <p:grpSpPr>
          <a:xfrm>
            <a:off x="347021" y="3593229"/>
            <a:ext cx="1915029" cy="875282"/>
            <a:chOff x="8921977" y="1435947"/>
            <a:chExt cx="2926080" cy="116704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747E266-45DD-4FBD-B713-D9F9ECCC898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C3F5E2F-5467-4E23-AF4D-162CFA3F8E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B07E51D-AD60-4E12-9D1B-7416E7430042}"/>
              </a:ext>
            </a:extLst>
          </p:cNvPr>
          <p:cNvGrpSpPr/>
          <p:nvPr/>
        </p:nvGrpSpPr>
        <p:grpSpPr>
          <a:xfrm>
            <a:off x="347021" y="4569175"/>
            <a:ext cx="1915029" cy="875282"/>
            <a:chOff x="8921977" y="1435947"/>
            <a:chExt cx="2926080" cy="116704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49C498B-70DC-41DF-A812-F0400E14DC3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68DA36C-6582-4734-918B-5D993EBE62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0321DD3-3BF6-4B2F-8297-9A7E01F1D0FB}"/>
              </a:ext>
            </a:extLst>
          </p:cNvPr>
          <p:cNvGrpSpPr/>
          <p:nvPr/>
        </p:nvGrpSpPr>
        <p:grpSpPr>
          <a:xfrm>
            <a:off x="6881950" y="1641336"/>
            <a:ext cx="1915029" cy="875282"/>
            <a:chOff x="8921977" y="1435947"/>
            <a:chExt cx="2926080" cy="116704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665EAB0-CFD7-4BC3-9C25-CF406FF78CB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E0CAEA0-80AA-42F2-B437-4A38F7AA36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2B049DD-AA4B-4413-B4EB-64FB19EF43D8}"/>
              </a:ext>
            </a:extLst>
          </p:cNvPr>
          <p:cNvGrpSpPr/>
          <p:nvPr/>
        </p:nvGrpSpPr>
        <p:grpSpPr>
          <a:xfrm>
            <a:off x="6881950" y="2617283"/>
            <a:ext cx="1915029" cy="875282"/>
            <a:chOff x="8921977" y="1435947"/>
            <a:chExt cx="2926080" cy="116704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0317020-220C-454A-8A4B-9DF3FC3692B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D5FA5F6-7E97-45C5-A699-4F2A2172BB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C8D98D3-00E6-4398-86AB-34DD30E213D8}"/>
              </a:ext>
            </a:extLst>
          </p:cNvPr>
          <p:cNvGrpSpPr/>
          <p:nvPr/>
        </p:nvGrpSpPr>
        <p:grpSpPr>
          <a:xfrm>
            <a:off x="6881950" y="3593229"/>
            <a:ext cx="1915029" cy="875282"/>
            <a:chOff x="8921977" y="1435947"/>
            <a:chExt cx="2926080" cy="116704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45A7DE5-5306-4C84-A92A-904B2259507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5182B27-E108-4048-9DD4-60254A67F8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F8596EE-B7AE-44CE-BA1D-0F333B193768}"/>
              </a:ext>
            </a:extLst>
          </p:cNvPr>
          <p:cNvGrpSpPr/>
          <p:nvPr/>
        </p:nvGrpSpPr>
        <p:grpSpPr>
          <a:xfrm>
            <a:off x="6881950" y="4569175"/>
            <a:ext cx="1915029" cy="875282"/>
            <a:chOff x="8921977" y="1435947"/>
            <a:chExt cx="2926080" cy="116704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04D11AA-5919-4E45-9FB5-AB76C73CFD4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97CE01A-4F5E-479F-AE44-2D4B94BE1D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  <a:endParaRPr lang="en-US" sz="9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89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Radial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0151F4-C77C-450F-BD6F-E59260B7187D}"/>
              </a:ext>
            </a:extLst>
          </p:cNvPr>
          <p:cNvGrpSpPr/>
          <p:nvPr/>
        </p:nvGrpSpPr>
        <p:grpSpPr>
          <a:xfrm flipH="1">
            <a:off x="2566343" y="1084266"/>
            <a:ext cx="4011314" cy="4454994"/>
            <a:chOff x="7365999" y="723899"/>
            <a:chExt cx="1172601" cy="138724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8AA2971-E64A-422B-BAC4-A194CB98D827}"/>
                </a:ext>
              </a:extLst>
            </p:cNvPr>
            <p:cNvSpPr/>
            <p:nvPr/>
          </p:nvSpPr>
          <p:spPr>
            <a:xfrm>
              <a:off x="7442200" y="850899"/>
              <a:ext cx="641874" cy="4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370" extrusionOk="0">
                  <a:moveTo>
                    <a:pt x="3726" y="14466"/>
                  </a:moveTo>
                  <a:cubicBezTo>
                    <a:pt x="5478" y="16303"/>
                    <a:pt x="7149" y="16493"/>
                    <a:pt x="8861" y="16303"/>
                  </a:cubicBezTo>
                  <a:cubicBezTo>
                    <a:pt x="10450" y="16113"/>
                    <a:pt x="12039" y="15542"/>
                    <a:pt x="13792" y="15669"/>
                  </a:cubicBezTo>
                  <a:cubicBezTo>
                    <a:pt x="17338" y="15986"/>
                    <a:pt x="20598" y="21370"/>
                    <a:pt x="20598" y="21370"/>
                  </a:cubicBezTo>
                  <a:cubicBezTo>
                    <a:pt x="20598" y="21370"/>
                    <a:pt x="20109" y="18330"/>
                    <a:pt x="18927" y="14719"/>
                  </a:cubicBezTo>
                  <a:cubicBezTo>
                    <a:pt x="17704" y="11045"/>
                    <a:pt x="15707" y="6484"/>
                    <a:pt x="12366" y="3191"/>
                  </a:cubicBezTo>
                  <a:cubicBezTo>
                    <a:pt x="10491" y="1354"/>
                    <a:pt x="8616" y="403"/>
                    <a:pt x="6823" y="87"/>
                  </a:cubicBezTo>
                  <a:cubicBezTo>
                    <a:pt x="4907" y="-230"/>
                    <a:pt x="3196" y="340"/>
                    <a:pt x="1932" y="1480"/>
                  </a:cubicBezTo>
                  <a:cubicBezTo>
                    <a:pt x="-798" y="4077"/>
                    <a:pt x="-1002" y="9525"/>
                    <a:pt x="3726" y="1446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5F0CE37-38A6-4A51-907C-C3653CD028DB}"/>
                </a:ext>
              </a:extLst>
            </p:cNvPr>
            <p:cNvSpPr/>
            <p:nvPr/>
          </p:nvSpPr>
          <p:spPr>
            <a:xfrm>
              <a:off x="7886700" y="723899"/>
              <a:ext cx="295108" cy="48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90" h="20943" extrusionOk="0">
                  <a:moveTo>
                    <a:pt x="6206" y="385"/>
                  </a:moveTo>
                  <a:cubicBezTo>
                    <a:pt x="2258" y="-657"/>
                    <a:pt x="-1071" y="330"/>
                    <a:pt x="323" y="4441"/>
                  </a:cubicBezTo>
                  <a:cubicBezTo>
                    <a:pt x="1484" y="7840"/>
                    <a:pt x="6516" y="9375"/>
                    <a:pt x="10464" y="12336"/>
                  </a:cubicBezTo>
                  <a:cubicBezTo>
                    <a:pt x="14723" y="15570"/>
                    <a:pt x="15652" y="20943"/>
                    <a:pt x="15652" y="20943"/>
                  </a:cubicBezTo>
                  <a:cubicBezTo>
                    <a:pt x="15652" y="20943"/>
                    <a:pt x="20529" y="14419"/>
                    <a:pt x="16194" y="7512"/>
                  </a:cubicBezTo>
                  <a:cubicBezTo>
                    <a:pt x="13948" y="3948"/>
                    <a:pt x="9768" y="1317"/>
                    <a:pt x="6206" y="38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4512BAD-4432-47CF-9BB1-C826D4C8F338}"/>
                </a:ext>
              </a:extLst>
            </p:cNvPr>
            <p:cNvSpPr/>
            <p:nvPr/>
          </p:nvSpPr>
          <p:spPr>
            <a:xfrm>
              <a:off x="8216899" y="889000"/>
              <a:ext cx="157332" cy="33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4" h="18503" extrusionOk="0">
                  <a:moveTo>
                    <a:pt x="314" y="18503"/>
                  </a:moveTo>
                  <a:cubicBezTo>
                    <a:pt x="314" y="18503"/>
                    <a:pt x="4931" y="18295"/>
                    <a:pt x="9400" y="17114"/>
                  </a:cubicBezTo>
                  <a:cubicBezTo>
                    <a:pt x="13571" y="16072"/>
                    <a:pt x="17594" y="14266"/>
                    <a:pt x="18338" y="11002"/>
                  </a:cubicBezTo>
                  <a:cubicBezTo>
                    <a:pt x="19828" y="5029"/>
                    <a:pt x="6570" y="-3097"/>
                    <a:pt x="760" y="1209"/>
                  </a:cubicBezTo>
                  <a:cubicBezTo>
                    <a:pt x="-1772" y="3154"/>
                    <a:pt x="2697" y="6488"/>
                    <a:pt x="4336" y="10238"/>
                  </a:cubicBezTo>
                  <a:cubicBezTo>
                    <a:pt x="6421" y="14614"/>
                    <a:pt x="314" y="18503"/>
                    <a:pt x="314" y="18503"/>
                  </a:cubicBez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A51E11-8A25-43CA-A718-F46205DDAC5E}"/>
                </a:ext>
              </a:extLst>
            </p:cNvPr>
            <p:cNvSpPr/>
            <p:nvPr/>
          </p:nvSpPr>
          <p:spPr>
            <a:xfrm>
              <a:off x="8280399" y="1142999"/>
              <a:ext cx="232377" cy="22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93" h="20488" extrusionOk="0">
                  <a:moveTo>
                    <a:pt x="0" y="13903"/>
                  </a:moveTo>
                  <a:cubicBezTo>
                    <a:pt x="0" y="13903"/>
                    <a:pt x="2817" y="16775"/>
                    <a:pt x="6574" y="18729"/>
                  </a:cubicBezTo>
                  <a:cubicBezTo>
                    <a:pt x="10017" y="20567"/>
                    <a:pt x="13878" y="21486"/>
                    <a:pt x="16696" y="18843"/>
                  </a:cubicBezTo>
                  <a:cubicBezTo>
                    <a:pt x="21600" y="14363"/>
                    <a:pt x="18365" y="-114"/>
                    <a:pt x="12522" y="1"/>
                  </a:cubicBezTo>
                  <a:cubicBezTo>
                    <a:pt x="9809" y="1"/>
                    <a:pt x="10226" y="5171"/>
                    <a:pt x="8661" y="9192"/>
                  </a:cubicBezTo>
                  <a:cubicBezTo>
                    <a:pt x="6574" y="14248"/>
                    <a:pt x="0" y="13903"/>
                    <a:pt x="0" y="139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9E65765-8406-47E0-AF6C-3D5ED4ABB253}"/>
                </a:ext>
              </a:extLst>
            </p:cNvPr>
            <p:cNvSpPr/>
            <p:nvPr/>
          </p:nvSpPr>
          <p:spPr>
            <a:xfrm>
              <a:off x="8280399" y="1384300"/>
              <a:ext cx="258201" cy="2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7" h="19677" extrusionOk="0">
                  <a:moveTo>
                    <a:pt x="16318" y="3551"/>
                  </a:moveTo>
                  <a:cubicBezTo>
                    <a:pt x="13960" y="1184"/>
                    <a:pt x="12262" y="4340"/>
                    <a:pt x="9244" y="5129"/>
                  </a:cubicBezTo>
                  <a:cubicBezTo>
                    <a:pt x="5282" y="6214"/>
                    <a:pt x="0" y="0"/>
                    <a:pt x="0" y="0"/>
                  </a:cubicBezTo>
                  <a:cubicBezTo>
                    <a:pt x="0" y="0"/>
                    <a:pt x="4150" y="16767"/>
                    <a:pt x="12356" y="19430"/>
                  </a:cubicBezTo>
                  <a:cubicBezTo>
                    <a:pt x="19148" y="21600"/>
                    <a:pt x="21600" y="8877"/>
                    <a:pt x="16318" y="355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40D247-B235-4E48-B4FA-C552B31E053D}"/>
                </a:ext>
              </a:extLst>
            </p:cNvPr>
            <p:cNvSpPr/>
            <p:nvPr/>
          </p:nvSpPr>
          <p:spPr>
            <a:xfrm>
              <a:off x="8204199" y="1447800"/>
              <a:ext cx="237243" cy="49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0918" extrusionOk="0">
                  <a:moveTo>
                    <a:pt x="9787" y="7904"/>
                  </a:moveTo>
                  <a:cubicBezTo>
                    <a:pt x="4629" y="5738"/>
                    <a:pt x="3124" y="0"/>
                    <a:pt x="3124" y="0"/>
                  </a:cubicBezTo>
                  <a:cubicBezTo>
                    <a:pt x="3124" y="0"/>
                    <a:pt x="1512" y="2220"/>
                    <a:pt x="545" y="5468"/>
                  </a:cubicBezTo>
                  <a:cubicBezTo>
                    <a:pt x="-422" y="8986"/>
                    <a:pt x="-422" y="13696"/>
                    <a:pt x="3232" y="17540"/>
                  </a:cubicBezTo>
                  <a:cubicBezTo>
                    <a:pt x="6886" y="21275"/>
                    <a:pt x="12366" y="21600"/>
                    <a:pt x="16020" y="20030"/>
                  </a:cubicBezTo>
                  <a:cubicBezTo>
                    <a:pt x="19351" y="18623"/>
                    <a:pt x="21178" y="15645"/>
                    <a:pt x="19351" y="12126"/>
                  </a:cubicBezTo>
                  <a:cubicBezTo>
                    <a:pt x="17954" y="9311"/>
                    <a:pt x="13871" y="9636"/>
                    <a:pt x="9787" y="79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E59C31E-1D72-408D-8FDA-A7CD8E5AF737}"/>
                </a:ext>
              </a:extLst>
            </p:cNvPr>
            <p:cNvSpPr/>
            <p:nvPr/>
          </p:nvSpPr>
          <p:spPr>
            <a:xfrm>
              <a:off x="7835900" y="1447800"/>
              <a:ext cx="331061" cy="66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5" h="20970" extrusionOk="0">
                  <a:moveTo>
                    <a:pt x="12588" y="1887"/>
                  </a:moveTo>
                  <a:cubicBezTo>
                    <a:pt x="10631" y="2650"/>
                    <a:pt x="8457" y="3734"/>
                    <a:pt x="6427" y="5139"/>
                  </a:cubicBezTo>
                  <a:cubicBezTo>
                    <a:pt x="4253" y="6665"/>
                    <a:pt x="2223" y="8592"/>
                    <a:pt x="991" y="10920"/>
                  </a:cubicBezTo>
                  <a:cubicBezTo>
                    <a:pt x="-1691" y="16059"/>
                    <a:pt x="1426" y="19833"/>
                    <a:pt x="6065" y="20757"/>
                  </a:cubicBezTo>
                  <a:cubicBezTo>
                    <a:pt x="10341" y="21600"/>
                    <a:pt x="15415" y="19954"/>
                    <a:pt x="18024" y="15658"/>
                  </a:cubicBezTo>
                  <a:cubicBezTo>
                    <a:pt x="19909" y="12526"/>
                    <a:pt x="16792" y="10639"/>
                    <a:pt x="15777" y="7387"/>
                  </a:cubicBezTo>
                  <a:cubicBezTo>
                    <a:pt x="14618" y="3694"/>
                    <a:pt x="18894" y="0"/>
                    <a:pt x="18894" y="0"/>
                  </a:cubicBezTo>
                  <a:cubicBezTo>
                    <a:pt x="18894" y="0"/>
                    <a:pt x="16067" y="482"/>
                    <a:pt x="12588" y="18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B533A42-871D-4753-830E-5C1E679E358C}"/>
                </a:ext>
              </a:extLst>
            </p:cNvPr>
            <p:cNvSpPr/>
            <p:nvPr/>
          </p:nvSpPr>
          <p:spPr>
            <a:xfrm>
              <a:off x="7365999" y="1269999"/>
              <a:ext cx="732655" cy="50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18" extrusionOk="0">
                  <a:moveTo>
                    <a:pt x="19328" y="4881"/>
                  </a:moveTo>
                  <a:cubicBezTo>
                    <a:pt x="20518" y="4403"/>
                    <a:pt x="21447" y="4350"/>
                    <a:pt x="21447" y="4350"/>
                  </a:cubicBezTo>
                  <a:cubicBezTo>
                    <a:pt x="21447" y="4350"/>
                    <a:pt x="19997" y="2811"/>
                    <a:pt x="17729" y="1590"/>
                  </a:cubicBezTo>
                  <a:cubicBezTo>
                    <a:pt x="16502" y="953"/>
                    <a:pt x="15053" y="317"/>
                    <a:pt x="13380" y="104"/>
                  </a:cubicBezTo>
                  <a:cubicBezTo>
                    <a:pt x="11595" y="-161"/>
                    <a:pt x="9550" y="51"/>
                    <a:pt x="7394" y="1060"/>
                  </a:cubicBezTo>
                  <a:cubicBezTo>
                    <a:pt x="4977" y="2174"/>
                    <a:pt x="3081" y="4138"/>
                    <a:pt x="1817" y="6526"/>
                  </a:cubicBezTo>
                  <a:cubicBezTo>
                    <a:pt x="442" y="9073"/>
                    <a:pt x="-153" y="11992"/>
                    <a:pt x="33" y="14593"/>
                  </a:cubicBezTo>
                  <a:cubicBezTo>
                    <a:pt x="256" y="17246"/>
                    <a:pt x="1260" y="19369"/>
                    <a:pt x="2970" y="20431"/>
                  </a:cubicBezTo>
                  <a:cubicBezTo>
                    <a:pt x="4606" y="21439"/>
                    <a:pt x="6799" y="21386"/>
                    <a:pt x="9327" y="19953"/>
                  </a:cubicBezTo>
                  <a:cubicBezTo>
                    <a:pt x="12933" y="17883"/>
                    <a:pt x="13194" y="12841"/>
                    <a:pt x="15276" y="8702"/>
                  </a:cubicBezTo>
                  <a:cubicBezTo>
                    <a:pt x="16428" y="6526"/>
                    <a:pt x="18064" y="5465"/>
                    <a:pt x="19328" y="48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36" name="Graphic 35" descr="Trophy with solid fill">
            <a:extLst>
              <a:ext uri="{FF2B5EF4-FFF2-40B4-BE49-F238E27FC236}">
                <a16:creationId xmlns:a16="http://schemas.microsoft.com/office/drawing/2014/main" id="{FEEF1475-94D5-4029-89C5-1C3BBCE8C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4225" y="2764190"/>
            <a:ext cx="622381" cy="622381"/>
          </a:xfrm>
          <a:prstGeom prst="rect">
            <a:avLst/>
          </a:prstGeom>
        </p:spPr>
      </p:pic>
      <p:sp>
        <p:nvSpPr>
          <p:cNvPr id="46" name="Graphic 40" descr="Handshake outline">
            <a:extLst>
              <a:ext uri="{FF2B5EF4-FFF2-40B4-BE49-F238E27FC236}">
                <a16:creationId xmlns:a16="http://schemas.microsoft.com/office/drawing/2014/main" id="{5E760EB8-058B-424F-A6FC-C2A99FA87EAA}"/>
              </a:ext>
            </a:extLst>
          </p:cNvPr>
          <p:cNvSpPr/>
          <p:nvPr/>
        </p:nvSpPr>
        <p:spPr>
          <a:xfrm>
            <a:off x="4044150" y="4739187"/>
            <a:ext cx="785943" cy="483854"/>
          </a:xfrm>
          <a:custGeom>
            <a:avLst/>
            <a:gdLst>
              <a:gd name="connsiteX0" fmla="*/ 912083 w 921083"/>
              <a:gd name="connsiteY0" fmla="*/ 205019 h 567051"/>
              <a:gd name="connsiteX1" fmla="*/ 799072 w 921083"/>
              <a:gd name="connsiteY1" fmla="*/ 17002 h 567051"/>
              <a:gd name="connsiteX2" fmla="*/ 789072 w 921083"/>
              <a:gd name="connsiteY2" fmla="*/ 0 h 567051"/>
              <a:gd name="connsiteX3" fmla="*/ 772070 w 921083"/>
              <a:gd name="connsiteY3" fmla="*/ 11001 h 567051"/>
              <a:gd name="connsiteX4" fmla="*/ 696063 w 921083"/>
              <a:gd name="connsiteY4" fmla="*/ 58005 h 567051"/>
              <a:gd name="connsiteX5" fmla="*/ 677061 w 921083"/>
              <a:gd name="connsiteY5" fmla="*/ 82007 h 567051"/>
              <a:gd name="connsiteX6" fmla="*/ 678061 w 921083"/>
              <a:gd name="connsiteY6" fmla="*/ 104009 h 567051"/>
              <a:gd name="connsiteX7" fmla="*/ 614056 w 921083"/>
              <a:gd name="connsiteY7" fmla="*/ 115010 h 567051"/>
              <a:gd name="connsiteX8" fmla="*/ 525048 w 921083"/>
              <a:gd name="connsiteY8" fmla="*/ 100009 h 567051"/>
              <a:gd name="connsiteX9" fmla="*/ 481044 w 921083"/>
              <a:gd name="connsiteY9" fmla="*/ 90008 h 567051"/>
              <a:gd name="connsiteX10" fmla="*/ 479043 w 921083"/>
              <a:gd name="connsiteY10" fmla="*/ 90008 h 567051"/>
              <a:gd name="connsiteX11" fmla="*/ 479043 w 921083"/>
              <a:gd name="connsiteY11" fmla="*/ 90008 h 567051"/>
              <a:gd name="connsiteX12" fmla="*/ 477043 w 921083"/>
              <a:gd name="connsiteY12" fmla="*/ 90008 h 567051"/>
              <a:gd name="connsiteX13" fmla="*/ 475043 w 921083"/>
              <a:gd name="connsiteY13" fmla="*/ 90008 h 567051"/>
              <a:gd name="connsiteX14" fmla="*/ 473043 w 921083"/>
              <a:gd name="connsiteY14" fmla="*/ 90008 h 567051"/>
              <a:gd name="connsiteX15" fmla="*/ 468042 w 921083"/>
              <a:gd name="connsiteY15" fmla="*/ 90008 h 567051"/>
              <a:gd name="connsiteX16" fmla="*/ 468042 w 921083"/>
              <a:gd name="connsiteY16" fmla="*/ 90008 h 567051"/>
              <a:gd name="connsiteX17" fmla="*/ 423038 w 921083"/>
              <a:gd name="connsiteY17" fmla="*/ 110010 h 567051"/>
              <a:gd name="connsiteX18" fmla="*/ 415038 w 921083"/>
              <a:gd name="connsiteY18" fmla="*/ 119011 h 567051"/>
              <a:gd name="connsiteX19" fmla="*/ 374034 w 921083"/>
              <a:gd name="connsiteY19" fmla="*/ 111010 h 567051"/>
              <a:gd name="connsiteX20" fmla="*/ 366033 w 921083"/>
              <a:gd name="connsiteY20" fmla="*/ 111010 h 567051"/>
              <a:gd name="connsiteX21" fmla="*/ 349032 w 921083"/>
              <a:gd name="connsiteY21" fmla="*/ 112010 h 567051"/>
              <a:gd name="connsiteX22" fmla="*/ 310028 w 921083"/>
              <a:gd name="connsiteY22" fmla="*/ 114010 h 567051"/>
              <a:gd name="connsiteX23" fmla="*/ 246022 w 921083"/>
              <a:gd name="connsiteY23" fmla="*/ 101009 h 567051"/>
              <a:gd name="connsiteX24" fmla="*/ 246022 w 921083"/>
              <a:gd name="connsiteY24" fmla="*/ 82007 h 567051"/>
              <a:gd name="connsiteX25" fmla="*/ 227021 w 921083"/>
              <a:gd name="connsiteY25" fmla="*/ 58005 h 567051"/>
              <a:gd name="connsiteX26" fmla="*/ 152014 w 921083"/>
              <a:gd name="connsiteY26" fmla="*/ 11001 h 567051"/>
              <a:gd name="connsiteX27" fmla="*/ 135012 w 921083"/>
              <a:gd name="connsiteY27" fmla="*/ 0 h 567051"/>
              <a:gd name="connsiteX28" fmla="*/ 125011 w 921083"/>
              <a:gd name="connsiteY28" fmla="*/ 17002 h 567051"/>
              <a:gd name="connsiteX29" fmla="*/ 10001 w 921083"/>
              <a:gd name="connsiteY29" fmla="*/ 205019 h 567051"/>
              <a:gd name="connsiteX30" fmla="*/ 0 w 921083"/>
              <a:gd name="connsiteY30" fmla="*/ 222020 h 567051"/>
              <a:gd name="connsiteX31" fmla="*/ 17002 w 921083"/>
              <a:gd name="connsiteY31" fmla="*/ 232021 h 567051"/>
              <a:gd name="connsiteX32" fmla="*/ 94009 w 921083"/>
              <a:gd name="connsiteY32" fmla="*/ 279025 h 567051"/>
              <a:gd name="connsiteX33" fmla="*/ 138013 w 921083"/>
              <a:gd name="connsiteY33" fmla="*/ 277025 h 567051"/>
              <a:gd name="connsiteX34" fmla="*/ 203018 w 921083"/>
              <a:gd name="connsiteY34" fmla="*/ 353032 h 567051"/>
              <a:gd name="connsiteX35" fmla="*/ 204018 w 921083"/>
              <a:gd name="connsiteY35" fmla="*/ 355032 h 567051"/>
              <a:gd name="connsiteX36" fmla="*/ 206019 w 921083"/>
              <a:gd name="connsiteY36" fmla="*/ 356032 h 567051"/>
              <a:gd name="connsiteX37" fmla="*/ 206019 w 921083"/>
              <a:gd name="connsiteY37" fmla="*/ 356032 h 567051"/>
              <a:gd name="connsiteX38" fmla="*/ 192017 w 921083"/>
              <a:gd name="connsiteY38" fmla="*/ 372034 h 567051"/>
              <a:gd name="connsiteX39" fmla="*/ 196018 w 921083"/>
              <a:gd name="connsiteY39" fmla="*/ 442040 h 567051"/>
              <a:gd name="connsiteX40" fmla="*/ 196018 w 921083"/>
              <a:gd name="connsiteY40" fmla="*/ 442040 h 567051"/>
              <a:gd name="connsiteX41" fmla="*/ 196018 w 921083"/>
              <a:gd name="connsiteY41" fmla="*/ 442040 h 567051"/>
              <a:gd name="connsiteX42" fmla="*/ 228021 w 921083"/>
              <a:gd name="connsiteY42" fmla="*/ 454041 h 567051"/>
              <a:gd name="connsiteX43" fmla="*/ 234021 w 921083"/>
              <a:gd name="connsiteY43" fmla="*/ 454041 h 567051"/>
              <a:gd name="connsiteX44" fmla="*/ 253023 w 921083"/>
              <a:gd name="connsiteY44" fmla="*/ 447041 h 567051"/>
              <a:gd name="connsiteX45" fmla="*/ 269024 w 921083"/>
              <a:gd name="connsiteY45" fmla="*/ 479043 h 567051"/>
              <a:gd name="connsiteX46" fmla="*/ 269024 w 921083"/>
              <a:gd name="connsiteY46" fmla="*/ 479043 h 567051"/>
              <a:gd name="connsiteX47" fmla="*/ 269024 w 921083"/>
              <a:gd name="connsiteY47" fmla="*/ 479043 h 567051"/>
              <a:gd name="connsiteX48" fmla="*/ 301027 w 921083"/>
              <a:gd name="connsiteY48" fmla="*/ 491045 h 567051"/>
              <a:gd name="connsiteX49" fmla="*/ 305028 w 921083"/>
              <a:gd name="connsiteY49" fmla="*/ 491045 h 567051"/>
              <a:gd name="connsiteX50" fmla="*/ 320029 w 921083"/>
              <a:gd name="connsiteY50" fmla="*/ 488044 h 567051"/>
              <a:gd name="connsiteX51" fmla="*/ 335030 w 921083"/>
              <a:gd name="connsiteY51" fmla="*/ 517047 h 567051"/>
              <a:gd name="connsiteX52" fmla="*/ 335030 w 921083"/>
              <a:gd name="connsiteY52" fmla="*/ 517047 h 567051"/>
              <a:gd name="connsiteX53" fmla="*/ 335030 w 921083"/>
              <a:gd name="connsiteY53" fmla="*/ 517047 h 567051"/>
              <a:gd name="connsiteX54" fmla="*/ 363033 w 921083"/>
              <a:gd name="connsiteY54" fmla="*/ 528048 h 567051"/>
              <a:gd name="connsiteX55" fmla="*/ 368033 w 921083"/>
              <a:gd name="connsiteY55" fmla="*/ 528048 h 567051"/>
              <a:gd name="connsiteX56" fmla="*/ 387035 w 921083"/>
              <a:gd name="connsiteY56" fmla="*/ 522047 h 567051"/>
              <a:gd name="connsiteX57" fmla="*/ 399036 w 921083"/>
              <a:gd name="connsiteY57" fmla="*/ 541049 h 567051"/>
              <a:gd name="connsiteX58" fmla="*/ 428039 w 921083"/>
              <a:gd name="connsiteY58" fmla="*/ 551050 h 567051"/>
              <a:gd name="connsiteX59" fmla="*/ 430039 w 921083"/>
              <a:gd name="connsiteY59" fmla="*/ 551050 h 567051"/>
              <a:gd name="connsiteX60" fmla="*/ 432039 w 921083"/>
              <a:gd name="connsiteY60" fmla="*/ 551050 h 567051"/>
              <a:gd name="connsiteX61" fmla="*/ 449041 w 921083"/>
              <a:gd name="connsiteY61" fmla="*/ 544049 h 567051"/>
              <a:gd name="connsiteX62" fmla="*/ 450041 w 921083"/>
              <a:gd name="connsiteY62" fmla="*/ 545049 h 567051"/>
              <a:gd name="connsiteX63" fmla="*/ 464042 w 921083"/>
              <a:gd name="connsiteY63" fmla="*/ 556050 h 567051"/>
              <a:gd name="connsiteX64" fmla="*/ 465042 w 921083"/>
              <a:gd name="connsiteY64" fmla="*/ 557051 h 567051"/>
              <a:gd name="connsiteX65" fmla="*/ 466042 w 921083"/>
              <a:gd name="connsiteY65" fmla="*/ 558051 h 567051"/>
              <a:gd name="connsiteX66" fmla="*/ 496045 w 921083"/>
              <a:gd name="connsiteY66" fmla="*/ 567051 h 567051"/>
              <a:gd name="connsiteX67" fmla="*/ 502045 w 921083"/>
              <a:gd name="connsiteY67" fmla="*/ 567051 h 567051"/>
              <a:gd name="connsiteX68" fmla="*/ 554050 w 921083"/>
              <a:gd name="connsiteY68" fmla="*/ 523047 h 567051"/>
              <a:gd name="connsiteX69" fmla="*/ 600054 w 921083"/>
              <a:gd name="connsiteY69" fmla="*/ 480043 h 567051"/>
              <a:gd name="connsiteX70" fmla="*/ 646059 w 921083"/>
              <a:gd name="connsiteY70" fmla="*/ 436040 h 567051"/>
              <a:gd name="connsiteX71" fmla="*/ 650059 w 921083"/>
              <a:gd name="connsiteY71" fmla="*/ 436040 h 567051"/>
              <a:gd name="connsiteX72" fmla="*/ 704064 w 921083"/>
              <a:gd name="connsiteY72" fmla="*/ 373034 h 567051"/>
              <a:gd name="connsiteX73" fmla="*/ 704064 w 921083"/>
              <a:gd name="connsiteY73" fmla="*/ 366033 h 567051"/>
              <a:gd name="connsiteX74" fmla="*/ 712065 w 921083"/>
              <a:gd name="connsiteY74" fmla="*/ 356032 h 567051"/>
              <a:gd name="connsiteX75" fmla="*/ 781071 w 921083"/>
              <a:gd name="connsiteY75" fmla="*/ 276025 h 567051"/>
              <a:gd name="connsiteX76" fmla="*/ 827075 w 921083"/>
              <a:gd name="connsiteY76" fmla="*/ 278025 h 567051"/>
              <a:gd name="connsiteX77" fmla="*/ 904082 w 921083"/>
              <a:gd name="connsiteY77" fmla="*/ 231021 h 567051"/>
              <a:gd name="connsiteX78" fmla="*/ 921083 w 921083"/>
              <a:gd name="connsiteY78" fmla="*/ 221020 h 567051"/>
              <a:gd name="connsiteX79" fmla="*/ 912083 w 921083"/>
              <a:gd name="connsiteY79" fmla="*/ 205019 h 567051"/>
              <a:gd name="connsiteX80" fmla="*/ 104009 w 921083"/>
              <a:gd name="connsiteY80" fmla="*/ 262024 h 567051"/>
              <a:gd name="connsiteX81" fmla="*/ 27002 w 921083"/>
              <a:gd name="connsiteY81" fmla="*/ 215019 h 567051"/>
              <a:gd name="connsiteX82" fmla="*/ 141013 w 921083"/>
              <a:gd name="connsiteY82" fmla="*/ 27002 h 567051"/>
              <a:gd name="connsiteX83" fmla="*/ 217020 w 921083"/>
              <a:gd name="connsiteY83" fmla="*/ 74007 h 567051"/>
              <a:gd name="connsiteX84" fmla="*/ 226020 w 921083"/>
              <a:gd name="connsiteY84" fmla="*/ 96009 h 567051"/>
              <a:gd name="connsiteX85" fmla="*/ 220020 w 921083"/>
              <a:gd name="connsiteY85" fmla="*/ 106010 h 567051"/>
              <a:gd name="connsiteX86" fmla="*/ 133012 w 921083"/>
              <a:gd name="connsiteY86" fmla="*/ 250023 h 567051"/>
              <a:gd name="connsiteX87" fmla="*/ 127012 w 921083"/>
              <a:gd name="connsiteY87" fmla="*/ 259023 h 567051"/>
              <a:gd name="connsiteX88" fmla="*/ 114010 w 921083"/>
              <a:gd name="connsiteY88" fmla="*/ 264024 h 567051"/>
              <a:gd name="connsiteX89" fmla="*/ 104009 w 921083"/>
              <a:gd name="connsiteY89" fmla="*/ 262024 h 567051"/>
              <a:gd name="connsiteX90" fmla="*/ 232021 w 921083"/>
              <a:gd name="connsiteY90" fmla="*/ 434039 h 567051"/>
              <a:gd name="connsiteX91" fmla="*/ 229021 w 921083"/>
              <a:gd name="connsiteY91" fmla="*/ 434039 h 567051"/>
              <a:gd name="connsiteX92" fmla="*/ 200018 w 921083"/>
              <a:gd name="connsiteY92" fmla="*/ 404037 h 567051"/>
              <a:gd name="connsiteX93" fmla="*/ 207019 w 921083"/>
              <a:gd name="connsiteY93" fmla="*/ 385035 h 567051"/>
              <a:gd name="connsiteX94" fmla="*/ 260024 w 921083"/>
              <a:gd name="connsiteY94" fmla="*/ 325029 h 567051"/>
              <a:gd name="connsiteX95" fmla="*/ 283026 w 921083"/>
              <a:gd name="connsiteY95" fmla="*/ 315029 h 567051"/>
              <a:gd name="connsiteX96" fmla="*/ 302027 w 921083"/>
              <a:gd name="connsiteY96" fmla="*/ 322029 h 567051"/>
              <a:gd name="connsiteX97" fmla="*/ 305028 w 921083"/>
              <a:gd name="connsiteY97" fmla="*/ 364033 h 567051"/>
              <a:gd name="connsiteX98" fmla="*/ 252023 w 921083"/>
              <a:gd name="connsiteY98" fmla="*/ 424038 h 567051"/>
              <a:gd name="connsiteX99" fmla="*/ 232021 w 921083"/>
              <a:gd name="connsiteY99" fmla="*/ 434039 h 567051"/>
              <a:gd name="connsiteX100" fmla="*/ 306028 w 921083"/>
              <a:gd name="connsiteY100" fmla="*/ 472043 h 567051"/>
              <a:gd name="connsiteX101" fmla="*/ 303027 w 921083"/>
              <a:gd name="connsiteY101" fmla="*/ 472043 h 567051"/>
              <a:gd name="connsiteX102" fmla="*/ 274025 w 921083"/>
              <a:gd name="connsiteY102" fmla="*/ 442040 h 567051"/>
              <a:gd name="connsiteX103" fmla="*/ 281025 w 921083"/>
              <a:gd name="connsiteY103" fmla="*/ 423038 h 567051"/>
              <a:gd name="connsiteX104" fmla="*/ 327030 w 921083"/>
              <a:gd name="connsiteY104" fmla="*/ 370034 h 567051"/>
              <a:gd name="connsiteX105" fmla="*/ 350032 w 921083"/>
              <a:gd name="connsiteY105" fmla="*/ 360033 h 567051"/>
              <a:gd name="connsiteX106" fmla="*/ 369033 w 921083"/>
              <a:gd name="connsiteY106" fmla="*/ 367033 h 567051"/>
              <a:gd name="connsiteX107" fmla="*/ 372034 w 921083"/>
              <a:gd name="connsiteY107" fmla="*/ 409037 h 567051"/>
              <a:gd name="connsiteX108" fmla="*/ 326030 w 921083"/>
              <a:gd name="connsiteY108" fmla="*/ 462042 h 567051"/>
              <a:gd name="connsiteX109" fmla="*/ 306028 w 921083"/>
              <a:gd name="connsiteY109" fmla="*/ 472043 h 567051"/>
              <a:gd name="connsiteX110" fmla="*/ 306028 w 921083"/>
              <a:gd name="connsiteY110" fmla="*/ 472043 h 567051"/>
              <a:gd name="connsiteX111" fmla="*/ 369033 w 921083"/>
              <a:gd name="connsiteY111" fmla="*/ 509046 h 567051"/>
              <a:gd name="connsiteX112" fmla="*/ 366033 w 921083"/>
              <a:gd name="connsiteY112" fmla="*/ 509046 h 567051"/>
              <a:gd name="connsiteX113" fmla="*/ 350032 w 921083"/>
              <a:gd name="connsiteY113" fmla="*/ 503046 h 567051"/>
              <a:gd name="connsiteX114" fmla="*/ 348032 w 921083"/>
              <a:gd name="connsiteY114" fmla="*/ 468042 h 567051"/>
              <a:gd name="connsiteX115" fmla="*/ 394036 w 921083"/>
              <a:gd name="connsiteY115" fmla="*/ 415038 h 567051"/>
              <a:gd name="connsiteX116" fmla="*/ 413037 w 921083"/>
              <a:gd name="connsiteY116" fmla="*/ 407037 h 567051"/>
              <a:gd name="connsiteX117" fmla="*/ 429039 w 921083"/>
              <a:gd name="connsiteY117" fmla="*/ 413037 h 567051"/>
              <a:gd name="connsiteX118" fmla="*/ 431039 w 921083"/>
              <a:gd name="connsiteY118" fmla="*/ 448041 h 567051"/>
              <a:gd name="connsiteX119" fmla="*/ 385035 w 921083"/>
              <a:gd name="connsiteY119" fmla="*/ 501045 h 567051"/>
              <a:gd name="connsiteX120" fmla="*/ 369033 w 921083"/>
              <a:gd name="connsiteY120" fmla="*/ 509046 h 567051"/>
              <a:gd name="connsiteX121" fmla="*/ 369033 w 921083"/>
              <a:gd name="connsiteY121" fmla="*/ 509046 h 567051"/>
              <a:gd name="connsiteX122" fmla="*/ 430039 w 921083"/>
              <a:gd name="connsiteY122" fmla="*/ 533048 h 567051"/>
              <a:gd name="connsiteX123" fmla="*/ 415038 w 921083"/>
              <a:gd name="connsiteY123" fmla="*/ 528048 h 567051"/>
              <a:gd name="connsiteX124" fmla="*/ 413037 w 921083"/>
              <a:gd name="connsiteY124" fmla="*/ 500045 h 567051"/>
              <a:gd name="connsiteX125" fmla="*/ 452041 w 921083"/>
              <a:gd name="connsiteY125" fmla="*/ 455041 h 567051"/>
              <a:gd name="connsiteX126" fmla="*/ 467042 w 921083"/>
              <a:gd name="connsiteY126" fmla="*/ 448041 h 567051"/>
              <a:gd name="connsiteX127" fmla="*/ 480044 w 921083"/>
              <a:gd name="connsiteY127" fmla="*/ 453041 h 567051"/>
              <a:gd name="connsiteX128" fmla="*/ 482044 w 921083"/>
              <a:gd name="connsiteY128" fmla="*/ 481044 h 567051"/>
              <a:gd name="connsiteX129" fmla="*/ 443040 w 921083"/>
              <a:gd name="connsiteY129" fmla="*/ 526048 h 567051"/>
              <a:gd name="connsiteX130" fmla="*/ 430039 w 921083"/>
              <a:gd name="connsiteY130" fmla="*/ 533048 h 567051"/>
              <a:gd name="connsiteX131" fmla="*/ 430039 w 921083"/>
              <a:gd name="connsiteY131" fmla="*/ 533048 h 567051"/>
              <a:gd name="connsiteX132" fmla="*/ 650059 w 921083"/>
              <a:gd name="connsiteY132" fmla="*/ 416038 h 567051"/>
              <a:gd name="connsiteX133" fmla="*/ 646059 w 921083"/>
              <a:gd name="connsiteY133" fmla="*/ 416038 h 567051"/>
              <a:gd name="connsiteX134" fmla="*/ 629057 w 921083"/>
              <a:gd name="connsiteY134" fmla="*/ 412037 h 567051"/>
              <a:gd name="connsiteX135" fmla="*/ 630057 w 921083"/>
              <a:gd name="connsiteY135" fmla="*/ 418038 h 567051"/>
              <a:gd name="connsiteX136" fmla="*/ 594054 w 921083"/>
              <a:gd name="connsiteY136" fmla="*/ 461042 h 567051"/>
              <a:gd name="connsiteX137" fmla="*/ 594054 w 921083"/>
              <a:gd name="connsiteY137" fmla="*/ 461042 h 567051"/>
              <a:gd name="connsiteX138" fmla="*/ 584053 w 921083"/>
              <a:gd name="connsiteY138" fmla="*/ 460042 h 567051"/>
              <a:gd name="connsiteX139" fmla="*/ 584053 w 921083"/>
              <a:gd name="connsiteY139" fmla="*/ 461042 h 567051"/>
              <a:gd name="connsiteX140" fmla="*/ 548050 w 921083"/>
              <a:gd name="connsiteY140" fmla="*/ 504046 h 567051"/>
              <a:gd name="connsiteX141" fmla="*/ 548050 w 921083"/>
              <a:gd name="connsiteY141" fmla="*/ 504046 h 567051"/>
              <a:gd name="connsiteX142" fmla="*/ 538049 w 921083"/>
              <a:gd name="connsiteY142" fmla="*/ 503046 h 567051"/>
              <a:gd name="connsiteX143" fmla="*/ 538049 w 921083"/>
              <a:gd name="connsiteY143" fmla="*/ 504046 h 567051"/>
              <a:gd name="connsiteX144" fmla="*/ 502045 w 921083"/>
              <a:gd name="connsiteY144" fmla="*/ 547050 h 567051"/>
              <a:gd name="connsiteX145" fmla="*/ 502045 w 921083"/>
              <a:gd name="connsiteY145" fmla="*/ 547050 h 567051"/>
              <a:gd name="connsiteX146" fmla="*/ 499045 w 921083"/>
              <a:gd name="connsiteY146" fmla="*/ 547050 h 567051"/>
              <a:gd name="connsiteX147" fmla="*/ 478043 w 921083"/>
              <a:gd name="connsiteY147" fmla="*/ 541049 h 567051"/>
              <a:gd name="connsiteX148" fmla="*/ 465042 w 921083"/>
              <a:gd name="connsiteY148" fmla="*/ 531048 h 567051"/>
              <a:gd name="connsiteX149" fmla="*/ 497045 w 921083"/>
              <a:gd name="connsiteY149" fmla="*/ 494045 h 567051"/>
              <a:gd name="connsiteX150" fmla="*/ 493045 w 921083"/>
              <a:gd name="connsiteY150" fmla="*/ 438040 h 567051"/>
              <a:gd name="connsiteX151" fmla="*/ 467042 w 921083"/>
              <a:gd name="connsiteY151" fmla="*/ 428039 h 567051"/>
              <a:gd name="connsiteX152" fmla="*/ 457041 w 921083"/>
              <a:gd name="connsiteY152" fmla="*/ 429039 h 567051"/>
              <a:gd name="connsiteX153" fmla="*/ 442040 w 921083"/>
              <a:gd name="connsiteY153" fmla="*/ 398036 h 567051"/>
              <a:gd name="connsiteX154" fmla="*/ 412037 w 921083"/>
              <a:gd name="connsiteY154" fmla="*/ 387035 h 567051"/>
              <a:gd name="connsiteX155" fmla="*/ 412037 w 921083"/>
              <a:gd name="connsiteY155" fmla="*/ 387035 h 567051"/>
              <a:gd name="connsiteX156" fmla="*/ 398036 w 921083"/>
              <a:gd name="connsiteY156" fmla="*/ 389035 h 567051"/>
              <a:gd name="connsiteX157" fmla="*/ 381035 w 921083"/>
              <a:gd name="connsiteY157" fmla="*/ 352032 h 567051"/>
              <a:gd name="connsiteX158" fmla="*/ 349032 w 921083"/>
              <a:gd name="connsiteY158" fmla="*/ 340031 h 567051"/>
              <a:gd name="connsiteX159" fmla="*/ 349032 w 921083"/>
              <a:gd name="connsiteY159" fmla="*/ 340031 h 567051"/>
              <a:gd name="connsiteX160" fmla="*/ 331030 w 921083"/>
              <a:gd name="connsiteY160" fmla="*/ 343031 h 567051"/>
              <a:gd name="connsiteX161" fmla="*/ 314028 w 921083"/>
              <a:gd name="connsiteY161" fmla="*/ 307028 h 567051"/>
              <a:gd name="connsiteX162" fmla="*/ 282026 w 921083"/>
              <a:gd name="connsiteY162" fmla="*/ 295027 h 567051"/>
              <a:gd name="connsiteX163" fmla="*/ 282026 w 921083"/>
              <a:gd name="connsiteY163" fmla="*/ 295027 h 567051"/>
              <a:gd name="connsiteX164" fmla="*/ 244022 w 921083"/>
              <a:gd name="connsiteY164" fmla="*/ 312028 h 567051"/>
              <a:gd name="connsiteX165" fmla="*/ 218020 w 921083"/>
              <a:gd name="connsiteY165" fmla="*/ 342031 h 567051"/>
              <a:gd name="connsiteX166" fmla="*/ 217020 w 921083"/>
              <a:gd name="connsiteY166" fmla="*/ 341031 h 567051"/>
              <a:gd name="connsiteX167" fmla="*/ 149014 w 921083"/>
              <a:gd name="connsiteY167" fmla="*/ 262024 h 567051"/>
              <a:gd name="connsiteX168" fmla="*/ 236021 w 921083"/>
              <a:gd name="connsiteY168" fmla="*/ 118011 h 567051"/>
              <a:gd name="connsiteX169" fmla="*/ 308028 w 921083"/>
              <a:gd name="connsiteY169" fmla="*/ 133012 h 567051"/>
              <a:gd name="connsiteX170" fmla="*/ 366033 w 921083"/>
              <a:gd name="connsiteY170" fmla="*/ 129012 h 567051"/>
              <a:gd name="connsiteX171" fmla="*/ 372034 w 921083"/>
              <a:gd name="connsiteY171" fmla="*/ 129012 h 567051"/>
              <a:gd name="connsiteX172" fmla="*/ 398036 w 921083"/>
              <a:gd name="connsiteY172" fmla="*/ 133012 h 567051"/>
              <a:gd name="connsiteX173" fmla="*/ 343031 w 921083"/>
              <a:gd name="connsiteY173" fmla="*/ 198018 h 567051"/>
              <a:gd name="connsiteX174" fmla="*/ 328030 w 921083"/>
              <a:gd name="connsiteY174" fmla="*/ 242022 h 567051"/>
              <a:gd name="connsiteX175" fmla="*/ 349032 w 921083"/>
              <a:gd name="connsiteY175" fmla="*/ 283026 h 567051"/>
              <a:gd name="connsiteX176" fmla="*/ 349032 w 921083"/>
              <a:gd name="connsiteY176" fmla="*/ 283026 h 567051"/>
              <a:gd name="connsiteX177" fmla="*/ 349032 w 921083"/>
              <a:gd name="connsiteY177" fmla="*/ 283026 h 567051"/>
              <a:gd name="connsiteX178" fmla="*/ 388035 w 921083"/>
              <a:gd name="connsiteY178" fmla="*/ 297027 h 567051"/>
              <a:gd name="connsiteX179" fmla="*/ 393036 w 921083"/>
              <a:gd name="connsiteY179" fmla="*/ 297027 h 567051"/>
              <a:gd name="connsiteX180" fmla="*/ 434039 w 921083"/>
              <a:gd name="connsiteY180" fmla="*/ 276025 h 567051"/>
              <a:gd name="connsiteX181" fmla="*/ 502045 w 921083"/>
              <a:gd name="connsiteY181" fmla="*/ 198018 h 567051"/>
              <a:gd name="connsiteX182" fmla="*/ 502045 w 921083"/>
              <a:gd name="connsiteY182" fmla="*/ 198018 h 567051"/>
              <a:gd name="connsiteX183" fmla="*/ 513047 w 921083"/>
              <a:gd name="connsiteY183" fmla="*/ 208019 h 567051"/>
              <a:gd name="connsiteX184" fmla="*/ 674061 w 921083"/>
              <a:gd name="connsiteY184" fmla="*/ 346031 h 567051"/>
              <a:gd name="connsiteX185" fmla="*/ 685062 w 921083"/>
              <a:gd name="connsiteY185" fmla="*/ 371034 h 567051"/>
              <a:gd name="connsiteX186" fmla="*/ 685062 w 921083"/>
              <a:gd name="connsiteY186" fmla="*/ 375034 h 567051"/>
              <a:gd name="connsiteX187" fmla="*/ 650059 w 921083"/>
              <a:gd name="connsiteY187" fmla="*/ 416038 h 567051"/>
              <a:gd name="connsiteX188" fmla="*/ 650059 w 921083"/>
              <a:gd name="connsiteY188" fmla="*/ 416038 h 567051"/>
              <a:gd name="connsiteX189" fmla="*/ 699063 w 921083"/>
              <a:gd name="connsiteY189" fmla="*/ 343031 h 567051"/>
              <a:gd name="connsiteX190" fmla="*/ 688062 w 921083"/>
              <a:gd name="connsiteY190" fmla="*/ 330030 h 567051"/>
              <a:gd name="connsiteX191" fmla="*/ 501045 w 921083"/>
              <a:gd name="connsiteY191" fmla="*/ 169015 h 567051"/>
              <a:gd name="connsiteX192" fmla="*/ 419038 w 921083"/>
              <a:gd name="connsiteY192" fmla="*/ 263024 h 567051"/>
              <a:gd name="connsiteX193" fmla="*/ 392036 w 921083"/>
              <a:gd name="connsiteY193" fmla="*/ 277025 h 567051"/>
              <a:gd name="connsiteX194" fmla="*/ 389035 w 921083"/>
              <a:gd name="connsiteY194" fmla="*/ 277025 h 567051"/>
              <a:gd name="connsiteX195" fmla="*/ 362033 w 921083"/>
              <a:gd name="connsiteY195" fmla="*/ 267024 h 567051"/>
              <a:gd name="connsiteX196" fmla="*/ 357032 w 921083"/>
              <a:gd name="connsiteY196" fmla="*/ 212019 h 567051"/>
              <a:gd name="connsiteX197" fmla="*/ 358032 w 921083"/>
              <a:gd name="connsiteY197" fmla="*/ 211019 h 567051"/>
              <a:gd name="connsiteX198" fmla="*/ 437040 w 921083"/>
              <a:gd name="connsiteY198" fmla="*/ 121011 h 567051"/>
              <a:gd name="connsiteX199" fmla="*/ 467042 w 921083"/>
              <a:gd name="connsiteY199" fmla="*/ 108010 h 567051"/>
              <a:gd name="connsiteX200" fmla="*/ 471043 w 921083"/>
              <a:gd name="connsiteY200" fmla="*/ 108010 h 567051"/>
              <a:gd name="connsiteX201" fmla="*/ 476043 w 921083"/>
              <a:gd name="connsiteY201" fmla="*/ 109010 h 567051"/>
              <a:gd name="connsiteX202" fmla="*/ 613056 w 921083"/>
              <a:gd name="connsiteY202" fmla="*/ 134012 h 567051"/>
              <a:gd name="connsiteX203" fmla="*/ 686062 w 921083"/>
              <a:gd name="connsiteY203" fmla="*/ 121011 h 567051"/>
              <a:gd name="connsiteX204" fmla="*/ 744067 w 921083"/>
              <a:gd name="connsiteY204" fmla="*/ 215019 h 567051"/>
              <a:gd name="connsiteX205" fmla="*/ 771070 w 921083"/>
              <a:gd name="connsiteY205" fmla="*/ 260024 h 567051"/>
              <a:gd name="connsiteX206" fmla="*/ 699063 w 921083"/>
              <a:gd name="connsiteY206" fmla="*/ 343031 h 567051"/>
              <a:gd name="connsiteX207" fmla="*/ 818074 w 921083"/>
              <a:gd name="connsiteY207" fmla="*/ 262024 h 567051"/>
              <a:gd name="connsiteX208" fmla="*/ 808073 w 921083"/>
              <a:gd name="connsiteY208" fmla="*/ 265024 h 567051"/>
              <a:gd name="connsiteX209" fmla="*/ 794072 w 921083"/>
              <a:gd name="connsiteY209" fmla="*/ 259023 h 567051"/>
              <a:gd name="connsiteX210" fmla="*/ 788071 w 921083"/>
              <a:gd name="connsiteY210" fmla="*/ 249023 h 567051"/>
              <a:gd name="connsiteX211" fmla="*/ 761069 w 921083"/>
              <a:gd name="connsiteY211" fmla="*/ 205019 h 567051"/>
              <a:gd name="connsiteX212" fmla="*/ 698063 w 921083"/>
              <a:gd name="connsiteY212" fmla="*/ 101009 h 567051"/>
              <a:gd name="connsiteX213" fmla="*/ 703064 w 921083"/>
              <a:gd name="connsiteY213" fmla="*/ 75007 h 567051"/>
              <a:gd name="connsiteX214" fmla="*/ 705064 w 921083"/>
              <a:gd name="connsiteY214" fmla="*/ 74007 h 567051"/>
              <a:gd name="connsiteX215" fmla="*/ 782071 w 921083"/>
              <a:gd name="connsiteY215" fmla="*/ 27002 h 567051"/>
              <a:gd name="connsiteX216" fmla="*/ 895081 w 921083"/>
              <a:gd name="connsiteY216" fmla="*/ 215019 h 567051"/>
              <a:gd name="connsiteX217" fmla="*/ 818074 w 921083"/>
              <a:gd name="connsiteY217" fmla="*/ 262024 h 56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921083" h="567051">
                <a:moveTo>
                  <a:pt x="912083" y="205019"/>
                </a:moveTo>
                <a:lnTo>
                  <a:pt x="799072" y="17002"/>
                </a:lnTo>
                <a:lnTo>
                  <a:pt x="789072" y="0"/>
                </a:lnTo>
                <a:lnTo>
                  <a:pt x="772070" y="11001"/>
                </a:lnTo>
                <a:lnTo>
                  <a:pt x="696063" y="58005"/>
                </a:lnTo>
                <a:cubicBezTo>
                  <a:pt x="687062" y="63006"/>
                  <a:pt x="680062" y="72007"/>
                  <a:pt x="677061" y="82007"/>
                </a:cubicBezTo>
                <a:cubicBezTo>
                  <a:pt x="675061" y="89008"/>
                  <a:pt x="675061" y="97009"/>
                  <a:pt x="678061" y="104009"/>
                </a:cubicBezTo>
                <a:cubicBezTo>
                  <a:pt x="657060" y="111010"/>
                  <a:pt x="636058" y="115010"/>
                  <a:pt x="614056" y="115010"/>
                </a:cubicBezTo>
                <a:cubicBezTo>
                  <a:pt x="584053" y="114010"/>
                  <a:pt x="554050" y="109010"/>
                  <a:pt x="525048" y="100009"/>
                </a:cubicBezTo>
                <a:cubicBezTo>
                  <a:pt x="511046" y="96009"/>
                  <a:pt x="496045" y="93008"/>
                  <a:pt x="481044" y="90008"/>
                </a:cubicBezTo>
                <a:lnTo>
                  <a:pt x="479043" y="90008"/>
                </a:lnTo>
                <a:lnTo>
                  <a:pt x="479043" y="90008"/>
                </a:lnTo>
                <a:cubicBezTo>
                  <a:pt x="478043" y="90008"/>
                  <a:pt x="477043" y="90008"/>
                  <a:pt x="477043" y="90008"/>
                </a:cubicBezTo>
                <a:lnTo>
                  <a:pt x="475043" y="90008"/>
                </a:lnTo>
                <a:lnTo>
                  <a:pt x="473043" y="90008"/>
                </a:lnTo>
                <a:cubicBezTo>
                  <a:pt x="471043" y="90008"/>
                  <a:pt x="470043" y="90008"/>
                  <a:pt x="468042" y="90008"/>
                </a:cubicBezTo>
                <a:lnTo>
                  <a:pt x="468042" y="90008"/>
                </a:lnTo>
                <a:cubicBezTo>
                  <a:pt x="451041" y="90008"/>
                  <a:pt x="434039" y="97009"/>
                  <a:pt x="423038" y="110010"/>
                </a:cubicBezTo>
                <a:lnTo>
                  <a:pt x="415038" y="119011"/>
                </a:lnTo>
                <a:cubicBezTo>
                  <a:pt x="402036" y="114010"/>
                  <a:pt x="388035" y="111010"/>
                  <a:pt x="374034" y="111010"/>
                </a:cubicBezTo>
                <a:cubicBezTo>
                  <a:pt x="371034" y="111010"/>
                  <a:pt x="369033" y="111010"/>
                  <a:pt x="366033" y="111010"/>
                </a:cubicBezTo>
                <a:cubicBezTo>
                  <a:pt x="360033" y="111010"/>
                  <a:pt x="355032" y="112010"/>
                  <a:pt x="349032" y="112010"/>
                </a:cubicBezTo>
                <a:cubicBezTo>
                  <a:pt x="336030" y="113010"/>
                  <a:pt x="323029" y="114010"/>
                  <a:pt x="310028" y="114010"/>
                </a:cubicBezTo>
                <a:cubicBezTo>
                  <a:pt x="288026" y="115010"/>
                  <a:pt x="266024" y="110010"/>
                  <a:pt x="246022" y="101009"/>
                </a:cubicBezTo>
                <a:cubicBezTo>
                  <a:pt x="247022" y="95009"/>
                  <a:pt x="247022" y="89008"/>
                  <a:pt x="246022" y="82007"/>
                </a:cubicBezTo>
                <a:cubicBezTo>
                  <a:pt x="243022" y="72007"/>
                  <a:pt x="236021" y="63006"/>
                  <a:pt x="227021" y="58005"/>
                </a:cubicBezTo>
                <a:lnTo>
                  <a:pt x="152014" y="11001"/>
                </a:lnTo>
                <a:lnTo>
                  <a:pt x="135012" y="0"/>
                </a:lnTo>
                <a:lnTo>
                  <a:pt x="125011" y="17002"/>
                </a:lnTo>
                <a:lnTo>
                  <a:pt x="10001" y="205019"/>
                </a:lnTo>
                <a:lnTo>
                  <a:pt x="0" y="222020"/>
                </a:lnTo>
                <a:lnTo>
                  <a:pt x="17002" y="232021"/>
                </a:lnTo>
                <a:lnTo>
                  <a:pt x="94009" y="279025"/>
                </a:lnTo>
                <a:cubicBezTo>
                  <a:pt x="108010" y="288026"/>
                  <a:pt x="125011" y="287026"/>
                  <a:pt x="138013" y="277025"/>
                </a:cubicBezTo>
                <a:lnTo>
                  <a:pt x="203018" y="353032"/>
                </a:lnTo>
                <a:lnTo>
                  <a:pt x="204018" y="355032"/>
                </a:lnTo>
                <a:lnTo>
                  <a:pt x="206019" y="356032"/>
                </a:lnTo>
                <a:lnTo>
                  <a:pt x="206019" y="356032"/>
                </a:lnTo>
                <a:lnTo>
                  <a:pt x="192017" y="372034"/>
                </a:lnTo>
                <a:cubicBezTo>
                  <a:pt x="174016" y="393036"/>
                  <a:pt x="176016" y="424038"/>
                  <a:pt x="196018" y="442040"/>
                </a:cubicBezTo>
                <a:lnTo>
                  <a:pt x="196018" y="442040"/>
                </a:lnTo>
                <a:lnTo>
                  <a:pt x="196018" y="442040"/>
                </a:lnTo>
                <a:cubicBezTo>
                  <a:pt x="205019" y="450041"/>
                  <a:pt x="216020" y="454041"/>
                  <a:pt x="228021" y="454041"/>
                </a:cubicBezTo>
                <a:cubicBezTo>
                  <a:pt x="230021" y="454041"/>
                  <a:pt x="232021" y="454041"/>
                  <a:pt x="234021" y="454041"/>
                </a:cubicBezTo>
                <a:cubicBezTo>
                  <a:pt x="241022" y="453041"/>
                  <a:pt x="247022" y="451041"/>
                  <a:pt x="253023" y="447041"/>
                </a:cubicBezTo>
                <a:cubicBezTo>
                  <a:pt x="254023" y="459042"/>
                  <a:pt x="260024" y="471043"/>
                  <a:pt x="269024" y="479043"/>
                </a:cubicBezTo>
                <a:lnTo>
                  <a:pt x="269024" y="479043"/>
                </a:lnTo>
                <a:lnTo>
                  <a:pt x="269024" y="479043"/>
                </a:lnTo>
                <a:cubicBezTo>
                  <a:pt x="278025" y="487044"/>
                  <a:pt x="289026" y="491045"/>
                  <a:pt x="301027" y="491045"/>
                </a:cubicBezTo>
                <a:cubicBezTo>
                  <a:pt x="302027" y="491045"/>
                  <a:pt x="304028" y="491045"/>
                  <a:pt x="305028" y="491045"/>
                </a:cubicBezTo>
                <a:cubicBezTo>
                  <a:pt x="310028" y="491045"/>
                  <a:pt x="315029" y="490044"/>
                  <a:pt x="320029" y="488044"/>
                </a:cubicBezTo>
                <a:cubicBezTo>
                  <a:pt x="321029" y="499045"/>
                  <a:pt x="326030" y="510046"/>
                  <a:pt x="335030" y="517047"/>
                </a:cubicBezTo>
                <a:lnTo>
                  <a:pt x="335030" y="517047"/>
                </a:lnTo>
                <a:lnTo>
                  <a:pt x="335030" y="517047"/>
                </a:lnTo>
                <a:cubicBezTo>
                  <a:pt x="343031" y="524047"/>
                  <a:pt x="353032" y="528048"/>
                  <a:pt x="363033" y="528048"/>
                </a:cubicBezTo>
                <a:cubicBezTo>
                  <a:pt x="365033" y="528048"/>
                  <a:pt x="366033" y="528048"/>
                  <a:pt x="368033" y="528048"/>
                </a:cubicBezTo>
                <a:cubicBezTo>
                  <a:pt x="375034" y="528048"/>
                  <a:pt x="381035" y="525048"/>
                  <a:pt x="387035" y="522047"/>
                </a:cubicBezTo>
                <a:cubicBezTo>
                  <a:pt x="389035" y="529048"/>
                  <a:pt x="393036" y="536049"/>
                  <a:pt x="399036" y="541049"/>
                </a:cubicBezTo>
                <a:cubicBezTo>
                  <a:pt x="407037" y="548050"/>
                  <a:pt x="417038" y="552050"/>
                  <a:pt x="428039" y="551050"/>
                </a:cubicBezTo>
                <a:lnTo>
                  <a:pt x="430039" y="551050"/>
                </a:lnTo>
                <a:lnTo>
                  <a:pt x="432039" y="551050"/>
                </a:lnTo>
                <a:cubicBezTo>
                  <a:pt x="438040" y="550050"/>
                  <a:pt x="444040" y="547050"/>
                  <a:pt x="449041" y="544049"/>
                </a:cubicBezTo>
                <a:lnTo>
                  <a:pt x="450041" y="545049"/>
                </a:lnTo>
                <a:lnTo>
                  <a:pt x="464042" y="556050"/>
                </a:lnTo>
                <a:lnTo>
                  <a:pt x="465042" y="557051"/>
                </a:lnTo>
                <a:lnTo>
                  <a:pt x="466042" y="558051"/>
                </a:lnTo>
                <a:cubicBezTo>
                  <a:pt x="475043" y="564051"/>
                  <a:pt x="486044" y="567051"/>
                  <a:pt x="496045" y="567051"/>
                </a:cubicBezTo>
                <a:cubicBezTo>
                  <a:pt x="498045" y="567051"/>
                  <a:pt x="500045" y="567051"/>
                  <a:pt x="502045" y="567051"/>
                </a:cubicBezTo>
                <a:cubicBezTo>
                  <a:pt x="527048" y="565051"/>
                  <a:pt x="547050" y="547050"/>
                  <a:pt x="554050" y="523047"/>
                </a:cubicBezTo>
                <a:cubicBezTo>
                  <a:pt x="576052" y="519047"/>
                  <a:pt x="594054" y="502046"/>
                  <a:pt x="600054" y="480043"/>
                </a:cubicBezTo>
                <a:cubicBezTo>
                  <a:pt x="623056" y="475043"/>
                  <a:pt x="641058" y="458042"/>
                  <a:pt x="646059" y="436040"/>
                </a:cubicBezTo>
                <a:cubicBezTo>
                  <a:pt x="647059" y="436040"/>
                  <a:pt x="649059" y="436040"/>
                  <a:pt x="650059" y="436040"/>
                </a:cubicBezTo>
                <a:cubicBezTo>
                  <a:pt x="682062" y="433039"/>
                  <a:pt x="706064" y="405037"/>
                  <a:pt x="704064" y="373034"/>
                </a:cubicBezTo>
                <a:cubicBezTo>
                  <a:pt x="704064" y="371034"/>
                  <a:pt x="704064" y="368033"/>
                  <a:pt x="704064" y="366033"/>
                </a:cubicBezTo>
                <a:lnTo>
                  <a:pt x="712065" y="356032"/>
                </a:lnTo>
                <a:lnTo>
                  <a:pt x="781071" y="276025"/>
                </a:lnTo>
                <a:cubicBezTo>
                  <a:pt x="794072" y="287026"/>
                  <a:pt x="812074" y="287026"/>
                  <a:pt x="827075" y="278025"/>
                </a:cubicBezTo>
                <a:lnTo>
                  <a:pt x="904082" y="231021"/>
                </a:lnTo>
                <a:lnTo>
                  <a:pt x="921083" y="221020"/>
                </a:lnTo>
                <a:lnTo>
                  <a:pt x="912083" y="205019"/>
                </a:lnTo>
                <a:close/>
                <a:moveTo>
                  <a:pt x="104009" y="262024"/>
                </a:moveTo>
                <a:lnTo>
                  <a:pt x="27002" y="215019"/>
                </a:lnTo>
                <a:lnTo>
                  <a:pt x="141013" y="27002"/>
                </a:lnTo>
                <a:lnTo>
                  <a:pt x="217020" y="74007"/>
                </a:lnTo>
                <a:cubicBezTo>
                  <a:pt x="225020" y="78007"/>
                  <a:pt x="229021" y="88008"/>
                  <a:pt x="226020" y="96009"/>
                </a:cubicBezTo>
                <a:lnTo>
                  <a:pt x="220020" y="106010"/>
                </a:lnTo>
                <a:lnTo>
                  <a:pt x="133012" y="250023"/>
                </a:lnTo>
                <a:lnTo>
                  <a:pt x="127012" y="259023"/>
                </a:lnTo>
                <a:cubicBezTo>
                  <a:pt x="124011" y="262024"/>
                  <a:pt x="119011" y="264024"/>
                  <a:pt x="114010" y="264024"/>
                </a:cubicBezTo>
                <a:cubicBezTo>
                  <a:pt x="111010" y="265024"/>
                  <a:pt x="107010" y="264024"/>
                  <a:pt x="104009" y="262024"/>
                </a:cubicBezTo>
                <a:close/>
                <a:moveTo>
                  <a:pt x="232021" y="434039"/>
                </a:moveTo>
                <a:cubicBezTo>
                  <a:pt x="231021" y="434039"/>
                  <a:pt x="230021" y="434039"/>
                  <a:pt x="229021" y="434039"/>
                </a:cubicBezTo>
                <a:cubicBezTo>
                  <a:pt x="213019" y="434039"/>
                  <a:pt x="200018" y="420038"/>
                  <a:pt x="200018" y="404037"/>
                </a:cubicBezTo>
                <a:cubicBezTo>
                  <a:pt x="200018" y="397036"/>
                  <a:pt x="203018" y="390035"/>
                  <a:pt x="207019" y="385035"/>
                </a:cubicBezTo>
                <a:lnTo>
                  <a:pt x="260024" y="325029"/>
                </a:lnTo>
                <a:cubicBezTo>
                  <a:pt x="266024" y="319029"/>
                  <a:pt x="274025" y="315029"/>
                  <a:pt x="283026" y="315029"/>
                </a:cubicBezTo>
                <a:cubicBezTo>
                  <a:pt x="290026" y="315029"/>
                  <a:pt x="297027" y="318029"/>
                  <a:pt x="302027" y="322029"/>
                </a:cubicBezTo>
                <a:cubicBezTo>
                  <a:pt x="314028" y="333030"/>
                  <a:pt x="316029" y="352032"/>
                  <a:pt x="305028" y="364033"/>
                </a:cubicBezTo>
                <a:lnTo>
                  <a:pt x="252023" y="424038"/>
                </a:lnTo>
                <a:cubicBezTo>
                  <a:pt x="247022" y="430039"/>
                  <a:pt x="240022" y="433039"/>
                  <a:pt x="232021" y="434039"/>
                </a:cubicBezTo>
                <a:close/>
                <a:moveTo>
                  <a:pt x="306028" y="472043"/>
                </a:moveTo>
                <a:cubicBezTo>
                  <a:pt x="305028" y="472043"/>
                  <a:pt x="304028" y="472043"/>
                  <a:pt x="303027" y="472043"/>
                </a:cubicBezTo>
                <a:cubicBezTo>
                  <a:pt x="287026" y="472043"/>
                  <a:pt x="274025" y="458042"/>
                  <a:pt x="274025" y="442040"/>
                </a:cubicBezTo>
                <a:cubicBezTo>
                  <a:pt x="274025" y="435039"/>
                  <a:pt x="277025" y="428039"/>
                  <a:pt x="281025" y="423038"/>
                </a:cubicBezTo>
                <a:lnTo>
                  <a:pt x="327030" y="370034"/>
                </a:lnTo>
                <a:cubicBezTo>
                  <a:pt x="333030" y="364033"/>
                  <a:pt x="341031" y="360033"/>
                  <a:pt x="350032" y="360033"/>
                </a:cubicBezTo>
                <a:cubicBezTo>
                  <a:pt x="357032" y="360033"/>
                  <a:pt x="364033" y="363033"/>
                  <a:pt x="369033" y="367033"/>
                </a:cubicBezTo>
                <a:cubicBezTo>
                  <a:pt x="381035" y="378034"/>
                  <a:pt x="383035" y="397036"/>
                  <a:pt x="372034" y="409037"/>
                </a:cubicBezTo>
                <a:lnTo>
                  <a:pt x="326030" y="462042"/>
                </a:lnTo>
                <a:cubicBezTo>
                  <a:pt x="321029" y="468042"/>
                  <a:pt x="314028" y="472043"/>
                  <a:pt x="306028" y="472043"/>
                </a:cubicBezTo>
                <a:lnTo>
                  <a:pt x="306028" y="472043"/>
                </a:lnTo>
                <a:close/>
                <a:moveTo>
                  <a:pt x="369033" y="509046"/>
                </a:moveTo>
                <a:cubicBezTo>
                  <a:pt x="368033" y="509046"/>
                  <a:pt x="367033" y="509046"/>
                  <a:pt x="366033" y="509046"/>
                </a:cubicBezTo>
                <a:cubicBezTo>
                  <a:pt x="360033" y="509046"/>
                  <a:pt x="355032" y="507046"/>
                  <a:pt x="350032" y="503046"/>
                </a:cubicBezTo>
                <a:cubicBezTo>
                  <a:pt x="340031" y="494045"/>
                  <a:pt x="339031" y="478043"/>
                  <a:pt x="348032" y="468042"/>
                </a:cubicBezTo>
                <a:lnTo>
                  <a:pt x="394036" y="415038"/>
                </a:lnTo>
                <a:cubicBezTo>
                  <a:pt x="399036" y="410037"/>
                  <a:pt x="406037" y="407037"/>
                  <a:pt x="413037" y="407037"/>
                </a:cubicBezTo>
                <a:cubicBezTo>
                  <a:pt x="419038" y="407037"/>
                  <a:pt x="425039" y="409037"/>
                  <a:pt x="429039" y="413037"/>
                </a:cubicBezTo>
                <a:cubicBezTo>
                  <a:pt x="439040" y="422038"/>
                  <a:pt x="440040" y="438040"/>
                  <a:pt x="431039" y="448041"/>
                </a:cubicBezTo>
                <a:lnTo>
                  <a:pt x="385035" y="501045"/>
                </a:lnTo>
                <a:cubicBezTo>
                  <a:pt x="381035" y="506046"/>
                  <a:pt x="375034" y="509046"/>
                  <a:pt x="369033" y="509046"/>
                </a:cubicBezTo>
                <a:lnTo>
                  <a:pt x="369033" y="509046"/>
                </a:lnTo>
                <a:close/>
                <a:moveTo>
                  <a:pt x="430039" y="533048"/>
                </a:moveTo>
                <a:cubicBezTo>
                  <a:pt x="425039" y="533048"/>
                  <a:pt x="419038" y="532048"/>
                  <a:pt x="415038" y="528048"/>
                </a:cubicBezTo>
                <a:cubicBezTo>
                  <a:pt x="407037" y="521047"/>
                  <a:pt x="406037" y="508046"/>
                  <a:pt x="413037" y="500045"/>
                </a:cubicBezTo>
                <a:lnTo>
                  <a:pt x="452041" y="455041"/>
                </a:lnTo>
                <a:cubicBezTo>
                  <a:pt x="456041" y="451041"/>
                  <a:pt x="461042" y="448041"/>
                  <a:pt x="467042" y="448041"/>
                </a:cubicBezTo>
                <a:cubicBezTo>
                  <a:pt x="472043" y="448041"/>
                  <a:pt x="476043" y="450041"/>
                  <a:pt x="480044" y="453041"/>
                </a:cubicBezTo>
                <a:cubicBezTo>
                  <a:pt x="488044" y="460042"/>
                  <a:pt x="489044" y="473043"/>
                  <a:pt x="482044" y="481044"/>
                </a:cubicBezTo>
                <a:lnTo>
                  <a:pt x="443040" y="526048"/>
                </a:lnTo>
                <a:cubicBezTo>
                  <a:pt x="440040" y="530048"/>
                  <a:pt x="435039" y="532048"/>
                  <a:pt x="430039" y="533048"/>
                </a:cubicBezTo>
                <a:lnTo>
                  <a:pt x="430039" y="533048"/>
                </a:lnTo>
                <a:close/>
                <a:moveTo>
                  <a:pt x="650059" y="416038"/>
                </a:moveTo>
                <a:cubicBezTo>
                  <a:pt x="649059" y="416038"/>
                  <a:pt x="647059" y="416038"/>
                  <a:pt x="646059" y="416038"/>
                </a:cubicBezTo>
                <a:cubicBezTo>
                  <a:pt x="640058" y="416038"/>
                  <a:pt x="634058" y="414038"/>
                  <a:pt x="629057" y="412037"/>
                </a:cubicBezTo>
                <a:cubicBezTo>
                  <a:pt x="629057" y="414038"/>
                  <a:pt x="630057" y="416038"/>
                  <a:pt x="630057" y="418038"/>
                </a:cubicBezTo>
                <a:cubicBezTo>
                  <a:pt x="632057" y="440040"/>
                  <a:pt x="616056" y="459042"/>
                  <a:pt x="594054" y="461042"/>
                </a:cubicBezTo>
                <a:cubicBezTo>
                  <a:pt x="594054" y="461042"/>
                  <a:pt x="594054" y="461042"/>
                  <a:pt x="594054" y="461042"/>
                </a:cubicBezTo>
                <a:cubicBezTo>
                  <a:pt x="591054" y="461042"/>
                  <a:pt x="587053" y="461042"/>
                  <a:pt x="584053" y="460042"/>
                </a:cubicBezTo>
                <a:lnTo>
                  <a:pt x="584053" y="461042"/>
                </a:lnTo>
                <a:cubicBezTo>
                  <a:pt x="586053" y="483044"/>
                  <a:pt x="570052" y="502046"/>
                  <a:pt x="548050" y="504046"/>
                </a:cubicBezTo>
                <a:cubicBezTo>
                  <a:pt x="548050" y="504046"/>
                  <a:pt x="548050" y="504046"/>
                  <a:pt x="548050" y="504046"/>
                </a:cubicBezTo>
                <a:cubicBezTo>
                  <a:pt x="545049" y="504046"/>
                  <a:pt x="541049" y="504046"/>
                  <a:pt x="538049" y="503046"/>
                </a:cubicBezTo>
                <a:lnTo>
                  <a:pt x="538049" y="504046"/>
                </a:lnTo>
                <a:cubicBezTo>
                  <a:pt x="540049" y="526048"/>
                  <a:pt x="524047" y="545049"/>
                  <a:pt x="502045" y="547050"/>
                </a:cubicBezTo>
                <a:cubicBezTo>
                  <a:pt x="502045" y="547050"/>
                  <a:pt x="502045" y="547050"/>
                  <a:pt x="502045" y="547050"/>
                </a:cubicBezTo>
                <a:cubicBezTo>
                  <a:pt x="501045" y="547050"/>
                  <a:pt x="500045" y="547050"/>
                  <a:pt x="499045" y="547050"/>
                </a:cubicBezTo>
                <a:cubicBezTo>
                  <a:pt x="492045" y="547050"/>
                  <a:pt x="485044" y="545049"/>
                  <a:pt x="478043" y="541049"/>
                </a:cubicBezTo>
                <a:lnTo>
                  <a:pt x="465042" y="531048"/>
                </a:lnTo>
                <a:lnTo>
                  <a:pt x="497045" y="494045"/>
                </a:lnTo>
                <a:cubicBezTo>
                  <a:pt x="511046" y="477043"/>
                  <a:pt x="509046" y="452041"/>
                  <a:pt x="493045" y="438040"/>
                </a:cubicBezTo>
                <a:cubicBezTo>
                  <a:pt x="486044" y="432039"/>
                  <a:pt x="477043" y="428039"/>
                  <a:pt x="467042" y="428039"/>
                </a:cubicBezTo>
                <a:cubicBezTo>
                  <a:pt x="464042" y="428039"/>
                  <a:pt x="460042" y="428039"/>
                  <a:pt x="457041" y="429039"/>
                </a:cubicBezTo>
                <a:cubicBezTo>
                  <a:pt x="456041" y="417038"/>
                  <a:pt x="451041" y="406037"/>
                  <a:pt x="442040" y="398036"/>
                </a:cubicBezTo>
                <a:cubicBezTo>
                  <a:pt x="434039" y="391035"/>
                  <a:pt x="423038" y="387035"/>
                  <a:pt x="412037" y="387035"/>
                </a:cubicBezTo>
                <a:lnTo>
                  <a:pt x="412037" y="387035"/>
                </a:lnTo>
                <a:cubicBezTo>
                  <a:pt x="407037" y="387035"/>
                  <a:pt x="403037" y="388035"/>
                  <a:pt x="398036" y="389035"/>
                </a:cubicBezTo>
                <a:cubicBezTo>
                  <a:pt x="398036" y="375034"/>
                  <a:pt x="392036" y="362033"/>
                  <a:pt x="381035" y="352032"/>
                </a:cubicBezTo>
                <a:cubicBezTo>
                  <a:pt x="372034" y="344031"/>
                  <a:pt x="361033" y="339031"/>
                  <a:pt x="349032" y="340031"/>
                </a:cubicBezTo>
                <a:lnTo>
                  <a:pt x="349032" y="340031"/>
                </a:lnTo>
                <a:cubicBezTo>
                  <a:pt x="343031" y="340031"/>
                  <a:pt x="337031" y="341031"/>
                  <a:pt x="331030" y="343031"/>
                </a:cubicBezTo>
                <a:cubicBezTo>
                  <a:pt x="330030" y="329030"/>
                  <a:pt x="324029" y="316029"/>
                  <a:pt x="314028" y="307028"/>
                </a:cubicBezTo>
                <a:cubicBezTo>
                  <a:pt x="305028" y="299027"/>
                  <a:pt x="294027" y="294027"/>
                  <a:pt x="282026" y="295027"/>
                </a:cubicBezTo>
                <a:lnTo>
                  <a:pt x="282026" y="295027"/>
                </a:lnTo>
                <a:cubicBezTo>
                  <a:pt x="268024" y="295027"/>
                  <a:pt x="254023" y="301027"/>
                  <a:pt x="244022" y="312028"/>
                </a:cubicBezTo>
                <a:lnTo>
                  <a:pt x="218020" y="342031"/>
                </a:lnTo>
                <a:lnTo>
                  <a:pt x="217020" y="341031"/>
                </a:lnTo>
                <a:lnTo>
                  <a:pt x="149014" y="262024"/>
                </a:lnTo>
                <a:lnTo>
                  <a:pt x="236021" y="118011"/>
                </a:lnTo>
                <a:cubicBezTo>
                  <a:pt x="258023" y="129012"/>
                  <a:pt x="283026" y="134012"/>
                  <a:pt x="308028" y="133012"/>
                </a:cubicBezTo>
                <a:cubicBezTo>
                  <a:pt x="328030" y="133012"/>
                  <a:pt x="348032" y="131012"/>
                  <a:pt x="366033" y="129012"/>
                </a:cubicBezTo>
                <a:cubicBezTo>
                  <a:pt x="368033" y="129012"/>
                  <a:pt x="370034" y="129012"/>
                  <a:pt x="372034" y="129012"/>
                </a:cubicBezTo>
                <a:cubicBezTo>
                  <a:pt x="381035" y="129012"/>
                  <a:pt x="390035" y="130012"/>
                  <a:pt x="398036" y="133012"/>
                </a:cubicBezTo>
                <a:lnTo>
                  <a:pt x="343031" y="198018"/>
                </a:lnTo>
                <a:cubicBezTo>
                  <a:pt x="332030" y="210019"/>
                  <a:pt x="327030" y="226020"/>
                  <a:pt x="328030" y="242022"/>
                </a:cubicBezTo>
                <a:cubicBezTo>
                  <a:pt x="329030" y="258023"/>
                  <a:pt x="337031" y="272025"/>
                  <a:pt x="349032" y="283026"/>
                </a:cubicBezTo>
                <a:lnTo>
                  <a:pt x="349032" y="283026"/>
                </a:lnTo>
                <a:lnTo>
                  <a:pt x="349032" y="283026"/>
                </a:lnTo>
                <a:cubicBezTo>
                  <a:pt x="360033" y="292026"/>
                  <a:pt x="374034" y="297027"/>
                  <a:pt x="388035" y="297027"/>
                </a:cubicBezTo>
                <a:cubicBezTo>
                  <a:pt x="390035" y="297027"/>
                  <a:pt x="391035" y="297027"/>
                  <a:pt x="393036" y="297027"/>
                </a:cubicBezTo>
                <a:cubicBezTo>
                  <a:pt x="409037" y="296027"/>
                  <a:pt x="424038" y="288026"/>
                  <a:pt x="434039" y="276025"/>
                </a:cubicBezTo>
                <a:lnTo>
                  <a:pt x="502045" y="198018"/>
                </a:lnTo>
                <a:lnTo>
                  <a:pt x="502045" y="198018"/>
                </a:lnTo>
                <a:lnTo>
                  <a:pt x="513047" y="208019"/>
                </a:lnTo>
                <a:lnTo>
                  <a:pt x="674061" y="346031"/>
                </a:lnTo>
                <a:cubicBezTo>
                  <a:pt x="681062" y="352032"/>
                  <a:pt x="685062" y="362033"/>
                  <a:pt x="685062" y="371034"/>
                </a:cubicBezTo>
                <a:cubicBezTo>
                  <a:pt x="685062" y="372034"/>
                  <a:pt x="685062" y="375034"/>
                  <a:pt x="685062" y="375034"/>
                </a:cubicBezTo>
                <a:cubicBezTo>
                  <a:pt x="687062" y="396036"/>
                  <a:pt x="671061" y="414038"/>
                  <a:pt x="650059" y="416038"/>
                </a:cubicBezTo>
                <a:cubicBezTo>
                  <a:pt x="650059" y="416038"/>
                  <a:pt x="650059" y="416038"/>
                  <a:pt x="650059" y="416038"/>
                </a:cubicBezTo>
                <a:close/>
                <a:moveTo>
                  <a:pt x="699063" y="343031"/>
                </a:moveTo>
                <a:cubicBezTo>
                  <a:pt x="696063" y="338031"/>
                  <a:pt x="692063" y="334030"/>
                  <a:pt x="688062" y="330030"/>
                </a:cubicBezTo>
                <a:lnTo>
                  <a:pt x="501045" y="169015"/>
                </a:lnTo>
                <a:lnTo>
                  <a:pt x="419038" y="263024"/>
                </a:lnTo>
                <a:cubicBezTo>
                  <a:pt x="412037" y="271025"/>
                  <a:pt x="403037" y="276025"/>
                  <a:pt x="392036" y="277025"/>
                </a:cubicBezTo>
                <a:cubicBezTo>
                  <a:pt x="391035" y="277025"/>
                  <a:pt x="390035" y="277025"/>
                  <a:pt x="389035" y="277025"/>
                </a:cubicBezTo>
                <a:cubicBezTo>
                  <a:pt x="379034" y="277025"/>
                  <a:pt x="370034" y="273025"/>
                  <a:pt x="362033" y="267024"/>
                </a:cubicBezTo>
                <a:cubicBezTo>
                  <a:pt x="345031" y="253023"/>
                  <a:pt x="343031" y="229021"/>
                  <a:pt x="357032" y="212019"/>
                </a:cubicBezTo>
                <a:cubicBezTo>
                  <a:pt x="357032" y="212019"/>
                  <a:pt x="358032" y="211019"/>
                  <a:pt x="358032" y="211019"/>
                </a:cubicBezTo>
                <a:lnTo>
                  <a:pt x="437040" y="121011"/>
                </a:lnTo>
                <a:cubicBezTo>
                  <a:pt x="445040" y="112010"/>
                  <a:pt x="456041" y="108010"/>
                  <a:pt x="467042" y="108010"/>
                </a:cubicBezTo>
                <a:cubicBezTo>
                  <a:pt x="468042" y="108010"/>
                  <a:pt x="469043" y="108010"/>
                  <a:pt x="471043" y="108010"/>
                </a:cubicBezTo>
                <a:cubicBezTo>
                  <a:pt x="473043" y="108010"/>
                  <a:pt x="474043" y="109010"/>
                  <a:pt x="476043" y="109010"/>
                </a:cubicBezTo>
                <a:cubicBezTo>
                  <a:pt x="522047" y="118011"/>
                  <a:pt x="564051" y="134012"/>
                  <a:pt x="613056" y="134012"/>
                </a:cubicBezTo>
                <a:cubicBezTo>
                  <a:pt x="638058" y="134012"/>
                  <a:pt x="663060" y="130012"/>
                  <a:pt x="686062" y="121011"/>
                </a:cubicBezTo>
                <a:lnTo>
                  <a:pt x="744067" y="215019"/>
                </a:lnTo>
                <a:lnTo>
                  <a:pt x="771070" y="260024"/>
                </a:lnTo>
                <a:lnTo>
                  <a:pt x="699063" y="343031"/>
                </a:lnTo>
                <a:close/>
                <a:moveTo>
                  <a:pt x="818074" y="262024"/>
                </a:moveTo>
                <a:cubicBezTo>
                  <a:pt x="815074" y="264024"/>
                  <a:pt x="811074" y="265024"/>
                  <a:pt x="808073" y="265024"/>
                </a:cubicBezTo>
                <a:cubicBezTo>
                  <a:pt x="803073" y="265024"/>
                  <a:pt x="798072" y="263024"/>
                  <a:pt x="794072" y="259023"/>
                </a:cubicBezTo>
                <a:lnTo>
                  <a:pt x="788071" y="249023"/>
                </a:lnTo>
                <a:lnTo>
                  <a:pt x="761069" y="205019"/>
                </a:lnTo>
                <a:lnTo>
                  <a:pt x="698063" y="101009"/>
                </a:lnTo>
                <a:cubicBezTo>
                  <a:pt x="692063" y="92008"/>
                  <a:pt x="695063" y="81007"/>
                  <a:pt x="703064" y="75007"/>
                </a:cubicBezTo>
                <a:cubicBezTo>
                  <a:pt x="704064" y="75007"/>
                  <a:pt x="704064" y="74007"/>
                  <a:pt x="705064" y="74007"/>
                </a:cubicBezTo>
                <a:lnTo>
                  <a:pt x="782071" y="27002"/>
                </a:lnTo>
                <a:lnTo>
                  <a:pt x="895081" y="215019"/>
                </a:lnTo>
                <a:lnTo>
                  <a:pt x="818074" y="262024"/>
                </a:lnTo>
                <a:close/>
              </a:path>
            </a:pathLst>
          </a:custGeom>
          <a:solidFill>
            <a:srgbClr val="404040"/>
          </a:solidFill>
          <a:ln w="992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7" name="Graphic 39" descr="Customer review outline">
            <a:extLst>
              <a:ext uri="{FF2B5EF4-FFF2-40B4-BE49-F238E27FC236}">
                <a16:creationId xmlns:a16="http://schemas.microsoft.com/office/drawing/2014/main" id="{553DAD0B-92BD-4434-89A7-59FB05A3F227}"/>
              </a:ext>
            </a:extLst>
          </p:cNvPr>
          <p:cNvGrpSpPr/>
          <p:nvPr/>
        </p:nvGrpSpPr>
        <p:grpSpPr>
          <a:xfrm>
            <a:off x="2970593" y="4229956"/>
            <a:ext cx="622154" cy="622154"/>
            <a:chOff x="4219237" y="4481711"/>
            <a:chExt cx="729130" cy="72913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6BAFF19-C9AA-4364-989A-ECC6D78D6B13}"/>
                </a:ext>
              </a:extLst>
            </p:cNvPr>
            <p:cNvSpPr/>
            <p:nvPr/>
          </p:nvSpPr>
          <p:spPr>
            <a:xfrm>
              <a:off x="4310378" y="4542471"/>
              <a:ext cx="554442" cy="273423"/>
            </a:xfrm>
            <a:custGeom>
              <a:avLst/>
              <a:gdLst>
                <a:gd name="connsiteX0" fmla="*/ 30380 w 554442"/>
                <a:gd name="connsiteY0" fmla="*/ 220258 h 273423"/>
                <a:gd name="connsiteX1" fmla="*/ 144307 w 554442"/>
                <a:gd name="connsiteY1" fmla="*/ 220258 h 273423"/>
                <a:gd name="connsiteX2" fmla="*/ 144307 w 554442"/>
                <a:gd name="connsiteY2" fmla="*/ 273424 h 273423"/>
                <a:gd name="connsiteX3" fmla="*/ 197473 w 554442"/>
                <a:gd name="connsiteY3" fmla="*/ 220258 h 273423"/>
                <a:gd name="connsiteX4" fmla="*/ 243043 w 554442"/>
                <a:gd name="connsiteY4" fmla="*/ 220258 h 273423"/>
                <a:gd name="connsiteX5" fmla="*/ 273424 w 554442"/>
                <a:gd name="connsiteY5" fmla="*/ 273424 h 273423"/>
                <a:gd name="connsiteX6" fmla="*/ 303804 w 554442"/>
                <a:gd name="connsiteY6" fmla="*/ 220258 h 273423"/>
                <a:gd name="connsiteX7" fmla="*/ 349375 w 554442"/>
                <a:gd name="connsiteY7" fmla="*/ 220258 h 273423"/>
                <a:gd name="connsiteX8" fmla="*/ 402541 w 554442"/>
                <a:gd name="connsiteY8" fmla="*/ 273424 h 273423"/>
                <a:gd name="connsiteX9" fmla="*/ 402541 w 554442"/>
                <a:gd name="connsiteY9" fmla="*/ 220258 h 273423"/>
                <a:gd name="connsiteX10" fmla="*/ 524062 w 554442"/>
                <a:gd name="connsiteY10" fmla="*/ 220258 h 273423"/>
                <a:gd name="connsiteX11" fmla="*/ 554443 w 554442"/>
                <a:gd name="connsiteY11" fmla="*/ 189878 h 273423"/>
                <a:gd name="connsiteX12" fmla="*/ 554443 w 554442"/>
                <a:gd name="connsiteY12" fmla="*/ 30380 h 273423"/>
                <a:gd name="connsiteX13" fmla="*/ 524062 w 554442"/>
                <a:gd name="connsiteY13" fmla="*/ 0 h 273423"/>
                <a:gd name="connsiteX14" fmla="*/ 30380 w 554442"/>
                <a:gd name="connsiteY14" fmla="*/ 0 h 273423"/>
                <a:gd name="connsiteX15" fmla="*/ 0 w 554442"/>
                <a:gd name="connsiteY15" fmla="*/ 30380 h 273423"/>
                <a:gd name="connsiteX16" fmla="*/ 0 w 554442"/>
                <a:gd name="connsiteY16" fmla="*/ 189878 h 273423"/>
                <a:gd name="connsiteX17" fmla="*/ 30380 w 554442"/>
                <a:gd name="connsiteY17" fmla="*/ 220258 h 273423"/>
                <a:gd name="connsiteX18" fmla="*/ 15190 w 554442"/>
                <a:gd name="connsiteY18" fmla="*/ 30380 h 273423"/>
                <a:gd name="connsiteX19" fmla="*/ 30380 w 554442"/>
                <a:gd name="connsiteY19" fmla="*/ 15190 h 273423"/>
                <a:gd name="connsiteX20" fmla="*/ 524062 w 554442"/>
                <a:gd name="connsiteY20" fmla="*/ 15190 h 273423"/>
                <a:gd name="connsiteX21" fmla="*/ 539252 w 554442"/>
                <a:gd name="connsiteY21" fmla="*/ 30380 h 273423"/>
                <a:gd name="connsiteX22" fmla="*/ 539252 w 554442"/>
                <a:gd name="connsiteY22" fmla="*/ 189878 h 273423"/>
                <a:gd name="connsiteX23" fmla="*/ 524062 w 554442"/>
                <a:gd name="connsiteY23" fmla="*/ 205068 h 273423"/>
                <a:gd name="connsiteX24" fmla="*/ 387350 w 554442"/>
                <a:gd name="connsiteY24" fmla="*/ 205068 h 273423"/>
                <a:gd name="connsiteX25" fmla="*/ 387350 w 554442"/>
                <a:gd name="connsiteY25" fmla="*/ 236755 h 273423"/>
                <a:gd name="connsiteX26" fmla="*/ 360114 w 554442"/>
                <a:gd name="connsiteY26" fmla="*/ 209519 h 273423"/>
                <a:gd name="connsiteX27" fmla="*/ 355664 w 554442"/>
                <a:gd name="connsiteY27" fmla="*/ 205068 h 273423"/>
                <a:gd name="connsiteX28" fmla="*/ 294986 w 554442"/>
                <a:gd name="connsiteY28" fmla="*/ 205068 h 273423"/>
                <a:gd name="connsiteX29" fmla="*/ 290619 w 554442"/>
                <a:gd name="connsiteY29" fmla="*/ 212724 h 273423"/>
                <a:gd name="connsiteX30" fmla="*/ 273424 w 554442"/>
                <a:gd name="connsiteY30" fmla="*/ 242808 h 273423"/>
                <a:gd name="connsiteX31" fmla="*/ 256236 w 554442"/>
                <a:gd name="connsiteY31" fmla="*/ 212724 h 273423"/>
                <a:gd name="connsiteX32" fmla="*/ 251861 w 554442"/>
                <a:gd name="connsiteY32" fmla="*/ 205068 h 273423"/>
                <a:gd name="connsiteX33" fmla="*/ 191184 w 554442"/>
                <a:gd name="connsiteY33" fmla="*/ 205068 h 273423"/>
                <a:gd name="connsiteX34" fmla="*/ 186733 w 554442"/>
                <a:gd name="connsiteY34" fmla="*/ 209519 h 273423"/>
                <a:gd name="connsiteX35" fmla="*/ 159497 w 554442"/>
                <a:gd name="connsiteY35" fmla="*/ 236755 h 273423"/>
                <a:gd name="connsiteX36" fmla="*/ 159497 w 554442"/>
                <a:gd name="connsiteY36" fmla="*/ 205068 h 273423"/>
                <a:gd name="connsiteX37" fmla="*/ 30380 w 554442"/>
                <a:gd name="connsiteY37" fmla="*/ 205068 h 273423"/>
                <a:gd name="connsiteX38" fmla="*/ 15190 w 554442"/>
                <a:gd name="connsiteY38" fmla="*/ 189878 h 27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54442" h="273423">
                  <a:moveTo>
                    <a:pt x="30380" y="220258"/>
                  </a:moveTo>
                  <a:lnTo>
                    <a:pt x="144307" y="220258"/>
                  </a:lnTo>
                  <a:lnTo>
                    <a:pt x="144307" y="273424"/>
                  </a:lnTo>
                  <a:lnTo>
                    <a:pt x="197473" y="220258"/>
                  </a:lnTo>
                  <a:lnTo>
                    <a:pt x="243043" y="220258"/>
                  </a:lnTo>
                  <a:lnTo>
                    <a:pt x="273424" y="273424"/>
                  </a:lnTo>
                  <a:lnTo>
                    <a:pt x="303804" y="220258"/>
                  </a:lnTo>
                  <a:lnTo>
                    <a:pt x="349375" y="220258"/>
                  </a:lnTo>
                  <a:lnTo>
                    <a:pt x="402541" y="273424"/>
                  </a:lnTo>
                  <a:lnTo>
                    <a:pt x="402541" y="220258"/>
                  </a:lnTo>
                  <a:lnTo>
                    <a:pt x="524062" y="220258"/>
                  </a:lnTo>
                  <a:cubicBezTo>
                    <a:pt x="540841" y="220258"/>
                    <a:pt x="554443" y="206656"/>
                    <a:pt x="554443" y="189878"/>
                  </a:cubicBezTo>
                  <a:lnTo>
                    <a:pt x="554443" y="30380"/>
                  </a:lnTo>
                  <a:cubicBezTo>
                    <a:pt x="554443" y="13602"/>
                    <a:pt x="540841" y="0"/>
                    <a:pt x="524062" y="0"/>
                  </a:cubicBezTo>
                  <a:lnTo>
                    <a:pt x="30380" y="0"/>
                  </a:lnTo>
                  <a:cubicBezTo>
                    <a:pt x="13602" y="0"/>
                    <a:pt x="0" y="13602"/>
                    <a:pt x="0" y="30380"/>
                  </a:cubicBezTo>
                  <a:lnTo>
                    <a:pt x="0" y="189878"/>
                  </a:lnTo>
                  <a:cubicBezTo>
                    <a:pt x="0" y="206656"/>
                    <a:pt x="13602" y="220258"/>
                    <a:pt x="30380" y="220258"/>
                  </a:cubicBezTo>
                  <a:close/>
                  <a:moveTo>
                    <a:pt x="15190" y="30380"/>
                  </a:moveTo>
                  <a:cubicBezTo>
                    <a:pt x="15190" y="21991"/>
                    <a:pt x="21991" y="15190"/>
                    <a:pt x="30380" y="15190"/>
                  </a:cubicBezTo>
                  <a:lnTo>
                    <a:pt x="524062" y="15190"/>
                  </a:lnTo>
                  <a:cubicBezTo>
                    <a:pt x="532452" y="15190"/>
                    <a:pt x="539252" y="21991"/>
                    <a:pt x="539252" y="30380"/>
                  </a:cubicBezTo>
                  <a:lnTo>
                    <a:pt x="539252" y="189878"/>
                  </a:lnTo>
                  <a:cubicBezTo>
                    <a:pt x="539252" y="198267"/>
                    <a:pt x="532452" y="205068"/>
                    <a:pt x="524062" y="205068"/>
                  </a:cubicBezTo>
                  <a:lnTo>
                    <a:pt x="387350" y="205068"/>
                  </a:lnTo>
                  <a:lnTo>
                    <a:pt x="387350" y="236755"/>
                  </a:lnTo>
                  <a:lnTo>
                    <a:pt x="360114" y="209519"/>
                  </a:lnTo>
                  <a:lnTo>
                    <a:pt x="355664" y="205068"/>
                  </a:lnTo>
                  <a:lnTo>
                    <a:pt x="294986" y="205068"/>
                  </a:lnTo>
                  <a:lnTo>
                    <a:pt x="290619" y="212724"/>
                  </a:lnTo>
                  <a:lnTo>
                    <a:pt x="273424" y="242808"/>
                  </a:lnTo>
                  <a:lnTo>
                    <a:pt x="256236" y="212724"/>
                  </a:lnTo>
                  <a:lnTo>
                    <a:pt x="251861" y="205068"/>
                  </a:lnTo>
                  <a:lnTo>
                    <a:pt x="191184" y="205068"/>
                  </a:lnTo>
                  <a:lnTo>
                    <a:pt x="186733" y="209519"/>
                  </a:lnTo>
                  <a:lnTo>
                    <a:pt x="159497" y="236755"/>
                  </a:lnTo>
                  <a:lnTo>
                    <a:pt x="159497" y="205068"/>
                  </a:lnTo>
                  <a:lnTo>
                    <a:pt x="30380" y="205068"/>
                  </a:lnTo>
                  <a:cubicBezTo>
                    <a:pt x="21991" y="205068"/>
                    <a:pt x="15190" y="198267"/>
                    <a:pt x="15190" y="189878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D13870-47B2-4D8B-8E97-E9507A2D6982}"/>
                </a:ext>
              </a:extLst>
            </p:cNvPr>
            <p:cNvSpPr/>
            <p:nvPr/>
          </p:nvSpPr>
          <p:spPr>
            <a:xfrm>
              <a:off x="4386329" y="4610827"/>
              <a:ext cx="356969" cy="15190"/>
            </a:xfrm>
            <a:custGeom>
              <a:avLst/>
              <a:gdLst>
                <a:gd name="connsiteX0" fmla="*/ 0 w 356969"/>
                <a:gd name="connsiteY0" fmla="*/ 0 h 15190"/>
                <a:gd name="connsiteX1" fmla="*/ 356970 w 356969"/>
                <a:gd name="connsiteY1" fmla="*/ 0 h 15190"/>
                <a:gd name="connsiteX2" fmla="*/ 356970 w 356969"/>
                <a:gd name="connsiteY2" fmla="*/ 15190 h 15190"/>
                <a:gd name="connsiteX3" fmla="*/ 0 w 356969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969" h="15190">
                  <a:moveTo>
                    <a:pt x="0" y="0"/>
                  </a:moveTo>
                  <a:lnTo>
                    <a:pt x="356970" y="0"/>
                  </a:lnTo>
                  <a:lnTo>
                    <a:pt x="356970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4D3FA42-81DB-45E4-B6A2-58717EFF3578}"/>
                </a:ext>
              </a:extLst>
            </p:cNvPr>
            <p:cNvSpPr/>
            <p:nvPr/>
          </p:nvSpPr>
          <p:spPr>
            <a:xfrm>
              <a:off x="4386329" y="4648803"/>
              <a:ext cx="402540" cy="15190"/>
            </a:xfrm>
            <a:custGeom>
              <a:avLst/>
              <a:gdLst>
                <a:gd name="connsiteX0" fmla="*/ 0 w 402540"/>
                <a:gd name="connsiteY0" fmla="*/ 0 h 15190"/>
                <a:gd name="connsiteX1" fmla="*/ 402541 w 402540"/>
                <a:gd name="connsiteY1" fmla="*/ 0 h 15190"/>
                <a:gd name="connsiteX2" fmla="*/ 402541 w 402540"/>
                <a:gd name="connsiteY2" fmla="*/ 15190 h 15190"/>
                <a:gd name="connsiteX3" fmla="*/ 0 w 402540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540" h="15190">
                  <a:moveTo>
                    <a:pt x="0" y="0"/>
                  </a:moveTo>
                  <a:lnTo>
                    <a:pt x="402541" y="0"/>
                  </a:lnTo>
                  <a:lnTo>
                    <a:pt x="402541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B5D59A-8220-4747-8490-46C326346E55}"/>
                </a:ext>
              </a:extLst>
            </p:cNvPr>
            <p:cNvSpPr/>
            <p:nvPr/>
          </p:nvSpPr>
          <p:spPr>
            <a:xfrm>
              <a:off x="4386329" y="4686778"/>
              <a:ext cx="281018" cy="15190"/>
            </a:xfrm>
            <a:custGeom>
              <a:avLst/>
              <a:gdLst>
                <a:gd name="connsiteX0" fmla="*/ 0 w 281018"/>
                <a:gd name="connsiteY0" fmla="*/ 0 h 15190"/>
                <a:gd name="connsiteX1" fmla="*/ 281019 w 281018"/>
                <a:gd name="connsiteY1" fmla="*/ 0 h 15190"/>
                <a:gd name="connsiteX2" fmla="*/ 281019 w 281018"/>
                <a:gd name="connsiteY2" fmla="*/ 15190 h 15190"/>
                <a:gd name="connsiteX3" fmla="*/ 0 w 281018"/>
                <a:gd name="connsiteY3" fmla="*/ 15190 h 1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018" h="15190">
                  <a:moveTo>
                    <a:pt x="0" y="0"/>
                  </a:moveTo>
                  <a:lnTo>
                    <a:pt x="281019" y="0"/>
                  </a:lnTo>
                  <a:lnTo>
                    <a:pt x="281019" y="15190"/>
                  </a:lnTo>
                  <a:lnTo>
                    <a:pt x="0" y="15190"/>
                  </a:ln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9240B62-56A2-468F-A7D7-40878B061F5B}"/>
                </a:ext>
              </a:extLst>
            </p:cNvPr>
            <p:cNvSpPr/>
            <p:nvPr/>
          </p:nvSpPr>
          <p:spPr>
            <a:xfrm>
              <a:off x="4692123" y="4853871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4" y="15220"/>
                    <a:pt x="102330" y="34723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2EE686-FEC8-4F36-AD09-C1D93781E89A}"/>
                </a:ext>
              </a:extLst>
            </p:cNvPr>
            <p:cNvSpPr/>
            <p:nvPr/>
          </p:nvSpPr>
          <p:spPr>
            <a:xfrm>
              <a:off x="4373128" y="485542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909B022-1566-4BAF-BAE7-34E31DFE9F36}"/>
                </a:ext>
              </a:extLst>
            </p:cNvPr>
            <p:cNvSpPr/>
            <p:nvPr/>
          </p:nvSpPr>
          <p:spPr>
            <a:xfrm>
              <a:off x="4640332" y="4982167"/>
              <a:ext cx="232083" cy="113182"/>
            </a:xfrm>
            <a:custGeom>
              <a:avLst/>
              <a:gdLst>
                <a:gd name="connsiteX0" fmla="*/ 217904 w 232083"/>
                <a:gd name="connsiteY0" fmla="*/ 35902 h 113182"/>
                <a:gd name="connsiteX1" fmla="*/ 159740 w 232083"/>
                <a:gd name="connsiteY1" fmla="*/ 7451 h 113182"/>
                <a:gd name="connsiteX2" fmla="*/ 110562 w 232083"/>
                <a:gd name="connsiteY2" fmla="*/ 0 h 113182"/>
                <a:gd name="connsiteX3" fmla="*/ 61482 w 232083"/>
                <a:gd name="connsiteY3" fmla="*/ 7420 h 113182"/>
                <a:gd name="connsiteX4" fmla="*/ 3281 w 232083"/>
                <a:gd name="connsiteY4" fmla="*/ 35849 h 113182"/>
                <a:gd name="connsiteX5" fmla="*/ 0 w 232083"/>
                <a:gd name="connsiteY5" fmla="*/ 38811 h 113182"/>
                <a:gd name="connsiteX6" fmla="*/ 4603 w 232083"/>
                <a:gd name="connsiteY6" fmla="*/ 40026 h 113182"/>
                <a:gd name="connsiteX7" fmla="*/ 17978 w 232083"/>
                <a:gd name="connsiteY7" fmla="*/ 44325 h 113182"/>
                <a:gd name="connsiteX8" fmla="*/ 65569 w 232083"/>
                <a:gd name="connsiteY8" fmla="*/ 22087 h 113182"/>
                <a:gd name="connsiteX9" fmla="*/ 110562 w 232083"/>
                <a:gd name="connsiteY9" fmla="*/ 15251 h 113182"/>
                <a:gd name="connsiteX10" fmla="*/ 155472 w 232083"/>
                <a:gd name="connsiteY10" fmla="*/ 22087 h 113182"/>
                <a:gd name="connsiteX11" fmla="*/ 208349 w 232083"/>
                <a:gd name="connsiteY11" fmla="*/ 47773 h 113182"/>
                <a:gd name="connsiteX12" fmla="*/ 216893 w 232083"/>
                <a:gd name="connsiteY12" fmla="*/ 64574 h 113182"/>
                <a:gd name="connsiteX13" fmla="*/ 216893 w 232083"/>
                <a:gd name="connsiteY13" fmla="*/ 113182 h 113182"/>
                <a:gd name="connsiteX14" fmla="*/ 232084 w 232083"/>
                <a:gd name="connsiteY14" fmla="*/ 113182 h 113182"/>
                <a:gd name="connsiteX15" fmla="*/ 232084 w 232083"/>
                <a:gd name="connsiteY15" fmla="*/ 64574 h 113182"/>
                <a:gd name="connsiteX16" fmla="*/ 217904 w 232083"/>
                <a:gd name="connsiteY16" fmla="*/ 35902 h 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083" h="113182">
                  <a:moveTo>
                    <a:pt x="217904" y="35902"/>
                  </a:moveTo>
                  <a:cubicBezTo>
                    <a:pt x="200638" y="22585"/>
                    <a:pt x="180852" y="12906"/>
                    <a:pt x="159740" y="7451"/>
                  </a:cubicBezTo>
                  <a:cubicBezTo>
                    <a:pt x="143806" y="2551"/>
                    <a:pt x="127233" y="40"/>
                    <a:pt x="110562" y="0"/>
                  </a:cubicBezTo>
                  <a:cubicBezTo>
                    <a:pt x="93944" y="270"/>
                    <a:pt x="77437" y="2765"/>
                    <a:pt x="61482" y="7420"/>
                  </a:cubicBezTo>
                  <a:cubicBezTo>
                    <a:pt x="40595" y="13489"/>
                    <a:pt x="20908" y="23105"/>
                    <a:pt x="3281" y="35849"/>
                  </a:cubicBezTo>
                  <a:cubicBezTo>
                    <a:pt x="2133" y="36774"/>
                    <a:pt x="1037" y="37763"/>
                    <a:pt x="0" y="38811"/>
                  </a:cubicBezTo>
                  <a:cubicBezTo>
                    <a:pt x="1519" y="39236"/>
                    <a:pt x="3038" y="39570"/>
                    <a:pt x="4603" y="40026"/>
                  </a:cubicBezTo>
                  <a:cubicBezTo>
                    <a:pt x="9220" y="41340"/>
                    <a:pt x="13641" y="42798"/>
                    <a:pt x="17978" y="44325"/>
                  </a:cubicBezTo>
                  <a:cubicBezTo>
                    <a:pt x="32642" y="34578"/>
                    <a:pt x="48684" y="27082"/>
                    <a:pt x="65569" y="22087"/>
                  </a:cubicBezTo>
                  <a:cubicBezTo>
                    <a:pt x="80196" y="17819"/>
                    <a:pt x="95327" y="15520"/>
                    <a:pt x="110562" y="15251"/>
                  </a:cubicBezTo>
                  <a:cubicBezTo>
                    <a:pt x="125788" y="15296"/>
                    <a:pt x="140923" y="17599"/>
                    <a:pt x="155472" y="22087"/>
                  </a:cubicBezTo>
                  <a:cubicBezTo>
                    <a:pt x="174651" y="26992"/>
                    <a:pt x="192638" y="35730"/>
                    <a:pt x="208349" y="47773"/>
                  </a:cubicBezTo>
                  <a:cubicBezTo>
                    <a:pt x="213571" y="51810"/>
                    <a:pt x="216707" y="57976"/>
                    <a:pt x="216893" y="64574"/>
                  </a:cubicBezTo>
                  <a:lnTo>
                    <a:pt x="216893" y="113182"/>
                  </a:lnTo>
                  <a:lnTo>
                    <a:pt x="232084" y="113182"/>
                  </a:lnTo>
                  <a:lnTo>
                    <a:pt x="232084" y="64574"/>
                  </a:lnTo>
                  <a:cubicBezTo>
                    <a:pt x="231903" y="53372"/>
                    <a:pt x="226696" y="42845"/>
                    <a:pt x="217904" y="3590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2D870C2-ACFA-4895-AB2A-D1152CBDE35E}"/>
                </a:ext>
              </a:extLst>
            </p:cNvPr>
            <p:cNvSpPr/>
            <p:nvPr/>
          </p:nvSpPr>
          <p:spPr>
            <a:xfrm>
              <a:off x="4310378" y="4983747"/>
              <a:ext cx="230807" cy="113167"/>
            </a:xfrm>
            <a:custGeom>
              <a:avLst/>
              <a:gdLst>
                <a:gd name="connsiteX0" fmla="*/ 213103 w 230807"/>
                <a:gd name="connsiteY0" fmla="*/ 43292 h 113167"/>
                <a:gd name="connsiteX1" fmla="*/ 227770 w 230807"/>
                <a:gd name="connsiteY1" fmla="*/ 38401 h 113167"/>
                <a:gd name="connsiteX2" fmla="*/ 230808 w 230807"/>
                <a:gd name="connsiteY2" fmla="*/ 37641 h 113167"/>
                <a:gd name="connsiteX3" fmla="*/ 228871 w 230807"/>
                <a:gd name="connsiteY3" fmla="*/ 35910 h 113167"/>
                <a:gd name="connsiteX4" fmla="*/ 170708 w 230807"/>
                <a:gd name="connsiteY4" fmla="*/ 7443 h 113167"/>
                <a:gd name="connsiteX5" fmla="*/ 121522 w 230807"/>
                <a:gd name="connsiteY5" fmla="*/ 0 h 113167"/>
                <a:gd name="connsiteX6" fmla="*/ 72442 w 230807"/>
                <a:gd name="connsiteY6" fmla="*/ 7413 h 113167"/>
                <a:gd name="connsiteX7" fmla="*/ 14241 w 230807"/>
                <a:gd name="connsiteY7" fmla="*/ 35849 h 113167"/>
                <a:gd name="connsiteX8" fmla="*/ 0 w 230807"/>
                <a:gd name="connsiteY8" fmla="*/ 64558 h 113167"/>
                <a:gd name="connsiteX9" fmla="*/ 0 w 230807"/>
                <a:gd name="connsiteY9" fmla="*/ 113167 h 113167"/>
                <a:gd name="connsiteX10" fmla="*/ 15190 w 230807"/>
                <a:gd name="connsiteY10" fmla="*/ 113167 h 113167"/>
                <a:gd name="connsiteX11" fmla="*/ 15190 w 230807"/>
                <a:gd name="connsiteY11" fmla="*/ 64558 h 113167"/>
                <a:gd name="connsiteX12" fmla="*/ 23454 w 230807"/>
                <a:gd name="connsiteY12" fmla="*/ 47910 h 113167"/>
                <a:gd name="connsiteX13" fmla="*/ 76528 w 230807"/>
                <a:gd name="connsiteY13" fmla="*/ 22026 h 113167"/>
                <a:gd name="connsiteX14" fmla="*/ 121522 w 230807"/>
                <a:gd name="connsiteY14" fmla="*/ 15190 h 113167"/>
                <a:gd name="connsiteX15" fmla="*/ 166432 w 230807"/>
                <a:gd name="connsiteY15" fmla="*/ 22026 h 113167"/>
                <a:gd name="connsiteX16" fmla="*/ 213103 w 230807"/>
                <a:gd name="connsiteY16" fmla="*/ 43292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0807" h="113167">
                  <a:moveTo>
                    <a:pt x="213103" y="43292"/>
                  </a:moveTo>
                  <a:cubicBezTo>
                    <a:pt x="217987" y="41454"/>
                    <a:pt x="222886" y="39791"/>
                    <a:pt x="227770" y="38401"/>
                  </a:cubicBezTo>
                  <a:cubicBezTo>
                    <a:pt x="228810" y="38120"/>
                    <a:pt x="229775" y="37922"/>
                    <a:pt x="230808" y="37641"/>
                  </a:cubicBezTo>
                  <a:cubicBezTo>
                    <a:pt x="230170" y="37056"/>
                    <a:pt x="229554" y="36449"/>
                    <a:pt x="228871" y="35910"/>
                  </a:cubicBezTo>
                  <a:cubicBezTo>
                    <a:pt x="211607" y="22586"/>
                    <a:pt x="191820" y="12902"/>
                    <a:pt x="170708" y="7443"/>
                  </a:cubicBezTo>
                  <a:cubicBezTo>
                    <a:pt x="154769" y="2549"/>
                    <a:pt x="138194" y="41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3062" y="26474"/>
                    <a:pt x="198835" y="33661"/>
                    <a:pt x="213103" y="43292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97747A6-E892-42BB-A8BC-81025AC4FB06}"/>
                </a:ext>
              </a:extLst>
            </p:cNvPr>
            <p:cNvSpPr/>
            <p:nvPr/>
          </p:nvSpPr>
          <p:spPr>
            <a:xfrm>
              <a:off x="4469875" y="5029317"/>
              <a:ext cx="243043" cy="113167"/>
            </a:xfrm>
            <a:custGeom>
              <a:avLst/>
              <a:gdLst>
                <a:gd name="connsiteX0" fmla="*/ 228863 w 243043"/>
                <a:gd name="connsiteY0" fmla="*/ 35887 h 113167"/>
                <a:gd name="connsiteX1" fmla="*/ 170700 w 243043"/>
                <a:gd name="connsiteY1" fmla="*/ 7420 h 113167"/>
                <a:gd name="connsiteX2" fmla="*/ 121522 w 243043"/>
                <a:gd name="connsiteY2" fmla="*/ 0 h 113167"/>
                <a:gd name="connsiteX3" fmla="*/ 72442 w 243043"/>
                <a:gd name="connsiteY3" fmla="*/ 7413 h 113167"/>
                <a:gd name="connsiteX4" fmla="*/ 14241 w 243043"/>
                <a:gd name="connsiteY4" fmla="*/ 35849 h 113167"/>
                <a:gd name="connsiteX5" fmla="*/ 0 w 243043"/>
                <a:gd name="connsiteY5" fmla="*/ 64558 h 113167"/>
                <a:gd name="connsiteX6" fmla="*/ 0 w 243043"/>
                <a:gd name="connsiteY6" fmla="*/ 113167 h 113167"/>
                <a:gd name="connsiteX7" fmla="*/ 15190 w 243043"/>
                <a:gd name="connsiteY7" fmla="*/ 113167 h 113167"/>
                <a:gd name="connsiteX8" fmla="*/ 15190 w 243043"/>
                <a:gd name="connsiteY8" fmla="*/ 64558 h 113167"/>
                <a:gd name="connsiteX9" fmla="*/ 23454 w 243043"/>
                <a:gd name="connsiteY9" fmla="*/ 47910 h 113167"/>
                <a:gd name="connsiteX10" fmla="*/ 76528 w 243043"/>
                <a:gd name="connsiteY10" fmla="*/ 22026 h 113167"/>
                <a:gd name="connsiteX11" fmla="*/ 121522 w 243043"/>
                <a:gd name="connsiteY11" fmla="*/ 15190 h 113167"/>
                <a:gd name="connsiteX12" fmla="*/ 166432 w 243043"/>
                <a:gd name="connsiteY12" fmla="*/ 22026 h 113167"/>
                <a:gd name="connsiteX13" fmla="*/ 219309 w 243043"/>
                <a:gd name="connsiteY13" fmla="*/ 47712 h 113167"/>
                <a:gd name="connsiteX14" fmla="*/ 227853 w 243043"/>
                <a:gd name="connsiteY14" fmla="*/ 64558 h 113167"/>
                <a:gd name="connsiteX15" fmla="*/ 227853 w 243043"/>
                <a:gd name="connsiteY15" fmla="*/ 113167 h 113167"/>
                <a:gd name="connsiteX16" fmla="*/ 243043 w 243043"/>
                <a:gd name="connsiteY16" fmla="*/ 113167 h 113167"/>
                <a:gd name="connsiteX17" fmla="*/ 243043 w 243043"/>
                <a:gd name="connsiteY17" fmla="*/ 64558 h 113167"/>
                <a:gd name="connsiteX18" fmla="*/ 228863 w 243043"/>
                <a:gd name="connsiteY18" fmla="*/ 35887 h 11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043" h="113167">
                  <a:moveTo>
                    <a:pt x="228863" y="35887"/>
                  </a:moveTo>
                  <a:cubicBezTo>
                    <a:pt x="211600" y="22563"/>
                    <a:pt x="191813" y="12879"/>
                    <a:pt x="170700" y="7420"/>
                  </a:cubicBezTo>
                  <a:cubicBezTo>
                    <a:pt x="154763" y="2535"/>
                    <a:pt x="138191" y="34"/>
                    <a:pt x="121522" y="0"/>
                  </a:cubicBezTo>
                  <a:cubicBezTo>
                    <a:pt x="104904" y="272"/>
                    <a:pt x="88399" y="2765"/>
                    <a:pt x="72442" y="7413"/>
                  </a:cubicBezTo>
                  <a:cubicBezTo>
                    <a:pt x="51553" y="13479"/>
                    <a:pt x="31865" y="23099"/>
                    <a:pt x="14241" y="35849"/>
                  </a:cubicBezTo>
                  <a:cubicBezTo>
                    <a:pt x="5419" y="42792"/>
                    <a:pt x="190" y="53334"/>
                    <a:pt x="0" y="64558"/>
                  </a:cubicBezTo>
                  <a:lnTo>
                    <a:pt x="0" y="113167"/>
                  </a:lnTo>
                  <a:lnTo>
                    <a:pt x="15190" y="113167"/>
                  </a:lnTo>
                  <a:lnTo>
                    <a:pt x="15190" y="64558"/>
                  </a:lnTo>
                  <a:cubicBezTo>
                    <a:pt x="15331" y="58056"/>
                    <a:pt x="18360" y="51954"/>
                    <a:pt x="23454" y="47910"/>
                  </a:cubicBezTo>
                  <a:cubicBezTo>
                    <a:pt x="39565" y="36362"/>
                    <a:pt x="57508" y="27610"/>
                    <a:pt x="76528" y="22026"/>
                  </a:cubicBezTo>
                  <a:cubicBezTo>
                    <a:pt x="91156" y="17758"/>
                    <a:pt x="106287" y="15460"/>
                    <a:pt x="121522" y="15190"/>
                  </a:cubicBezTo>
                  <a:cubicBezTo>
                    <a:pt x="136747" y="15240"/>
                    <a:pt x="151881" y="17543"/>
                    <a:pt x="166432" y="22026"/>
                  </a:cubicBezTo>
                  <a:cubicBezTo>
                    <a:pt x="185610" y="26933"/>
                    <a:pt x="203597" y="35670"/>
                    <a:pt x="219309" y="47712"/>
                  </a:cubicBezTo>
                  <a:cubicBezTo>
                    <a:pt x="224542" y="51760"/>
                    <a:pt x="227679" y="57945"/>
                    <a:pt x="227853" y="64558"/>
                  </a:cubicBezTo>
                  <a:lnTo>
                    <a:pt x="227853" y="113167"/>
                  </a:lnTo>
                  <a:lnTo>
                    <a:pt x="243043" y="113167"/>
                  </a:lnTo>
                  <a:lnTo>
                    <a:pt x="243043" y="64558"/>
                  </a:lnTo>
                  <a:cubicBezTo>
                    <a:pt x="242866" y="53356"/>
                    <a:pt x="237658" y="42827"/>
                    <a:pt x="228863" y="35887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C29BF13-B474-4C7E-82BC-DCCD9433A4CB}"/>
                </a:ext>
              </a:extLst>
            </p:cNvPr>
            <p:cNvSpPr/>
            <p:nvPr/>
          </p:nvSpPr>
          <p:spPr>
            <a:xfrm>
              <a:off x="4532626" y="4900998"/>
              <a:ext cx="117541" cy="117541"/>
            </a:xfrm>
            <a:custGeom>
              <a:avLst/>
              <a:gdLst>
                <a:gd name="connsiteX0" fmla="*/ 0 w 117541"/>
                <a:gd name="connsiteY0" fmla="*/ 58786 h 117541"/>
                <a:gd name="connsiteX1" fmla="*/ 58786 w 117541"/>
                <a:gd name="connsiteY1" fmla="*/ 117542 h 117541"/>
                <a:gd name="connsiteX2" fmla="*/ 117542 w 117541"/>
                <a:gd name="connsiteY2" fmla="*/ 58756 h 117541"/>
                <a:gd name="connsiteX3" fmla="*/ 58771 w 117541"/>
                <a:gd name="connsiteY3" fmla="*/ 0 h 117541"/>
                <a:gd name="connsiteX4" fmla="*/ 0 w 117541"/>
                <a:gd name="connsiteY4" fmla="*/ 58786 h 117541"/>
                <a:gd name="connsiteX5" fmla="*/ 102352 w 117541"/>
                <a:gd name="connsiteY5" fmla="*/ 58786 h 117541"/>
                <a:gd name="connsiteX6" fmla="*/ 58756 w 117541"/>
                <a:gd name="connsiteY6" fmla="*/ 102352 h 117541"/>
                <a:gd name="connsiteX7" fmla="*/ 15190 w 117541"/>
                <a:gd name="connsiteY7" fmla="*/ 58756 h 117541"/>
                <a:gd name="connsiteX8" fmla="*/ 58771 w 117541"/>
                <a:gd name="connsiteY8" fmla="*/ 15190 h 117541"/>
                <a:gd name="connsiteX9" fmla="*/ 102352 w 117541"/>
                <a:gd name="connsiteY9" fmla="*/ 58786 h 11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541" h="117541">
                  <a:moveTo>
                    <a:pt x="0" y="58786"/>
                  </a:moveTo>
                  <a:cubicBezTo>
                    <a:pt x="8" y="91245"/>
                    <a:pt x="26328" y="117550"/>
                    <a:pt x="58786" y="117542"/>
                  </a:cubicBezTo>
                  <a:cubicBezTo>
                    <a:pt x="91245" y="117533"/>
                    <a:pt x="117550" y="91214"/>
                    <a:pt x="117542" y="58756"/>
                  </a:cubicBezTo>
                  <a:cubicBezTo>
                    <a:pt x="117533" y="26303"/>
                    <a:pt x="91223" y="0"/>
                    <a:pt x="58771" y="0"/>
                  </a:cubicBezTo>
                  <a:cubicBezTo>
                    <a:pt x="26309" y="5"/>
                    <a:pt x="-5" y="26324"/>
                    <a:pt x="0" y="58786"/>
                  </a:cubicBezTo>
                  <a:close/>
                  <a:moveTo>
                    <a:pt x="102352" y="58786"/>
                  </a:moveTo>
                  <a:cubicBezTo>
                    <a:pt x="102343" y="82855"/>
                    <a:pt x="82825" y="102360"/>
                    <a:pt x="58756" y="102352"/>
                  </a:cubicBezTo>
                  <a:cubicBezTo>
                    <a:pt x="34687" y="102343"/>
                    <a:pt x="15182" y="82825"/>
                    <a:pt x="15190" y="58756"/>
                  </a:cubicBezTo>
                  <a:cubicBezTo>
                    <a:pt x="15199" y="34693"/>
                    <a:pt x="34708" y="15190"/>
                    <a:pt x="58771" y="15190"/>
                  </a:cubicBezTo>
                  <a:cubicBezTo>
                    <a:pt x="82832" y="15224"/>
                    <a:pt x="102327" y="34725"/>
                    <a:pt x="102352" y="58786"/>
                  </a:cubicBezTo>
                  <a:close/>
                </a:path>
              </a:pathLst>
            </a:custGeom>
            <a:solidFill>
              <a:srgbClr val="FFFFFF"/>
            </a:solidFill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38" descr="Checklist outline">
            <a:extLst>
              <a:ext uri="{FF2B5EF4-FFF2-40B4-BE49-F238E27FC236}">
                <a16:creationId xmlns:a16="http://schemas.microsoft.com/office/drawing/2014/main" id="{FB71D35F-C5B8-4438-8A73-C457F9175AB2}"/>
              </a:ext>
            </a:extLst>
          </p:cNvPr>
          <p:cNvGrpSpPr/>
          <p:nvPr/>
        </p:nvGrpSpPr>
        <p:grpSpPr>
          <a:xfrm>
            <a:off x="2710057" y="3470745"/>
            <a:ext cx="279457" cy="372609"/>
            <a:chOff x="3913904" y="3591956"/>
            <a:chExt cx="327508" cy="436677"/>
          </a:xfrm>
          <a:solidFill>
            <a:srgbClr val="40404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BD985F1-E8B0-43FC-97CA-8E4D082B25E4}"/>
                </a:ext>
              </a:extLst>
            </p:cNvPr>
            <p:cNvSpPr/>
            <p:nvPr/>
          </p:nvSpPr>
          <p:spPr>
            <a:xfrm>
              <a:off x="3970088" y="3653599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7DB649-F929-4834-9800-B4D42B9C9516}"/>
                </a:ext>
              </a:extLst>
            </p:cNvPr>
            <p:cNvSpPr/>
            <p:nvPr/>
          </p:nvSpPr>
          <p:spPr>
            <a:xfrm>
              <a:off x="4083116" y="3684750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EB5EF1A-D398-4A24-8A87-C0F144947161}"/>
                </a:ext>
              </a:extLst>
            </p:cNvPr>
            <p:cNvSpPr/>
            <p:nvPr/>
          </p:nvSpPr>
          <p:spPr>
            <a:xfrm>
              <a:off x="3970088" y="3735476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9BC6D2-54F9-4B22-9B2A-72B57763A2B7}"/>
                </a:ext>
              </a:extLst>
            </p:cNvPr>
            <p:cNvSpPr/>
            <p:nvPr/>
          </p:nvSpPr>
          <p:spPr>
            <a:xfrm>
              <a:off x="4083116" y="3766627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00C6793-02C8-4656-8344-FB7B133829EC}"/>
                </a:ext>
              </a:extLst>
            </p:cNvPr>
            <p:cNvSpPr/>
            <p:nvPr/>
          </p:nvSpPr>
          <p:spPr>
            <a:xfrm>
              <a:off x="3970088" y="3817353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8F7731A-22B1-43EA-B668-7490E3F07709}"/>
                </a:ext>
              </a:extLst>
            </p:cNvPr>
            <p:cNvSpPr/>
            <p:nvPr/>
          </p:nvSpPr>
          <p:spPr>
            <a:xfrm>
              <a:off x="4083116" y="3848504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BB11765-39B1-4FD5-A233-D346957ED2F8}"/>
                </a:ext>
              </a:extLst>
            </p:cNvPr>
            <p:cNvSpPr/>
            <p:nvPr/>
          </p:nvSpPr>
          <p:spPr>
            <a:xfrm>
              <a:off x="3970088" y="3899230"/>
              <a:ext cx="78678" cy="60703"/>
            </a:xfrm>
            <a:custGeom>
              <a:avLst/>
              <a:gdLst>
                <a:gd name="connsiteX0" fmla="*/ 25693 w 78678"/>
                <a:gd name="connsiteY0" fmla="*/ 45267 h 60703"/>
                <a:gd name="connsiteX1" fmla="*/ 7718 w 78678"/>
                <a:gd name="connsiteY1" fmla="*/ 27292 h 60703"/>
                <a:gd name="connsiteX2" fmla="*/ 0 w 78678"/>
                <a:gd name="connsiteY2" fmla="*/ 35011 h 60703"/>
                <a:gd name="connsiteX3" fmla="*/ 25693 w 78678"/>
                <a:gd name="connsiteY3" fmla="*/ 60704 h 60703"/>
                <a:gd name="connsiteX4" fmla="*/ 78678 w 78678"/>
                <a:gd name="connsiteY4" fmla="*/ 7718 h 60703"/>
                <a:gd name="connsiteX5" fmla="*/ 70960 w 78678"/>
                <a:gd name="connsiteY5" fmla="*/ 0 h 60703"/>
                <a:gd name="connsiteX6" fmla="*/ 25693 w 78678"/>
                <a:gd name="connsiteY6" fmla="*/ 45267 h 60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678" h="60703">
                  <a:moveTo>
                    <a:pt x="25693" y="45267"/>
                  </a:moveTo>
                  <a:lnTo>
                    <a:pt x="7718" y="27292"/>
                  </a:lnTo>
                  <a:lnTo>
                    <a:pt x="0" y="35011"/>
                  </a:lnTo>
                  <a:lnTo>
                    <a:pt x="25693" y="60704"/>
                  </a:lnTo>
                  <a:lnTo>
                    <a:pt x="78678" y="7718"/>
                  </a:lnTo>
                  <a:lnTo>
                    <a:pt x="70960" y="0"/>
                  </a:lnTo>
                  <a:lnTo>
                    <a:pt x="25693" y="4526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49CC5F6-591A-4B36-AC92-4A69B3FD7579}"/>
                </a:ext>
              </a:extLst>
            </p:cNvPr>
            <p:cNvSpPr/>
            <p:nvPr/>
          </p:nvSpPr>
          <p:spPr>
            <a:xfrm>
              <a:off x="4083116" y="3930381"/>
              <a:ext cx="103710" cy="10916"/>
            </a:xfrm>
            <a:custGeom>
              <a:avLst/>
              <a:gdLst>
                <a:gd name="connsiteX0" fmla="*/ 0 w 103710"/>
                <a:gd name="connsiteY0" fmla="*/ 0 h 10916"/>
                <a:gd name="connsiteX1" fmla="*/ 103711 w 103710"/>
                <a:gd name="connsiteY1" fmla="*/ 0 h 10916"/>
                <a:gd name="connsiteX2" fmla="*/ 103711 w 103710"/>
                <a:gd name="connsiteY2" fmla="*/ 10917 h 10916"/>
                <a:gd name="connsiteX3" fmla="*/ 0 w 103710"/>
                <a:gd name="connsiteY3" fmla="*/ 10917 h 1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0" h="10916">
                  <a:moveTo>
                    <a:pt x="0" y="0"/>
                  </a:moveTo>
                  <a:lnTo>
                    <a:pt x="103711" y="0"/>
                  </a:lnTo>
                  <a:lnTo>
                    <a:pt x="103711" y="10917"/>
                  </a:lnTo>
                  <a:lnTo>
                    <a:pt x="0" y="10917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AB8E00-5BFB-4717-A0F0-85552C5598A7}"/>
                </a:ext>
              </a:extLst>
            </p:cNvPr>
            <p:cNvSpPr/>
            <p:nvPr/>
          </p:nvSpPr>
          <p:spPr>
            <a:xfrm>
              <a:off x="3913904" y="3591956"/>
              <a:ext cx="327508" cy="436677"/>
            </a:xfrm>
            <a:custGeom>
              <a:avLst/>
              <a:gdLst>
                <a:gd name="connsiteX0" fmla="*/ 0 w 327508"/>
                <a:gd name="connsiteY0" fmla="*/ 436678 h 436677"/>
                <a:gd name="connsiteX1" fmla="*/ 327508 w 327508"/>
                <a:gd name="connsiteY1" fmla="*/ 436678 h 436677"/>
                <a:gd name="connsiteX2" fmla="*/ 327508 w 327508"/>
                <a:gd name="connsiteY2" fmla="*/ 0 h 436677"/>
                <a:gd name="connsiteX3" fmla="*/ 0 w 327508"/>
                <a:gd name="connsiteY3" fmla="*/ 0 h 436677"/>
                <a:gd name="connsiteX4" fmla="*/ 10917 w 327508"/>
                <a:gd name="connsiteY4" fmla="*/ 10917 h 436677"/>
                <a:gd name="connsiteX5" fmla="*/ 316591 w 327508"/>
                <a:gd name="connsiteY5" fmla="*/ 10917 h 436677"/>
                <a:gd name="connsiteX6" fmla="*/ 316591 w 327508"/>
                <a:gd name="connsiteY6" fmla="*/ 425761 h 436677"/>
                <a:gd name="connsiteX7" fmla="*/ 10917 w 327508"/>
                <a:gd name="connsiteY7" fmla="*/ 425761 h 4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508" h="436677">
                  <a:moveTo>
                    <a:pt x="0" y="436678"/>
                  </a:moveTo>
                  <a:lnTo>
                    <a:pt x="327508" y="436678"/>
                  </a:lnTo>
                  <a:lnTo>
                    <a:pt x="327508" y="0"/>
                  </a:lnTo>
                  <a:lnTo>
                    <a:pt x="0" y="0"/>
                  </a:lnTo>
                  <a:close/>
                  <a:moveTo>
                    <a:pt x="10917" y="10917"/>
                  </a:moveTo>
                  <a:lnTo>
                    <a:pt x="316591" y="10917"/>
                  </a:lnTo>
                  <a:lnTo>
                    <a:pt x="316591" y="425761"/>
                  </a:lnTo>
                  <a:lnTo>
                    <a:pt x="10917" y="425761"/>
                  </a:lnTo>
                  <a:close/>
                </a:path>
              </a:pathLst>
            </a:custGeom>
            <a:solidFill>
              <a:srgbClr val="404040"/>
            </a:solidFill>
            <a:ln w="54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aphic 41" descr="Postit Notes outline">
            <a:extLst>
              <a:ext uri="{FF2B5EF4-FFF2-40B4-BE49-F238E27FC236}">
                <a16:creationId xmlns:a16="http://schemas.microsoft.com/office/drawing/2014/main" id="{C496CB5A-46C2-469C-8702-CC1FEB1617E7}"/>
              </a:ext>
            </a:extLst>
          </p:cNvPr>
          <p:cNvGrpSpPr/>
          <p:nvPr/>
        </p:nvGrpSpPr>
        <p:grpSpPr>
          <a:xfrm>
            <a:off x="2701751" y="2642450"/>
            <a:ext cx="350397" cy="350397"/>
            <a:chOff x="3904170" y="2621239"/>
            <a:chExt cx="410646" cy="410646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A661E65-F30E-415B-82E8-25AAC4FAD126}"/>
                </a:ext>
              </a:extLst>
            </p:cNvPr>
            <p:cNvSpPr/>
            <p:nvPr/>
          </p:nvSpPr>
          <p:spPr>
            <a:xfrm>
              <a:off x="4091339" y="2656742"/>
              <a:ext cx="148692" cy="131321"/>
            </a:xfrm>
            <a:custGeom>
              <a:avLst/>
              <a:gdLst>
                <a:gd name="connsiteX0" fmla="*/ 13996 w 148692"/>
                <a:gd name="connsiteY0" fmla="*/ 131321 h 131321"/>
                <a:gd name="connsiteX1" fmla="*/ 148692 w 148692"/>
                <a:gd name="connsiteY1" fmla="*/ 131321 h 131321"/>
                <a:gd name="connsiteX2" fmla="*/ 146126 w 148692"/>
                <a:gd name="connsiteY2" fmla="*/ 125358 h 131321"/>
                <a:gd name="connsiteX3" fmla="*/ 133939 w 148692"/>
                <a:gd name="connsiteY3" fmla="*/ 4278 h 131321"/>
                <a:gd name="connsiteX4" fmla="*/ 133939 w 148692"/>
                <a:gd name="connsiteY4" fmla="*/ 0 h 131321"/>
                <a:gd name="connsiteX5" fmla="*/ 0 w 148692"/>
                <a:gd name="connsiteY5" fmla="*/ 0 h 131321"/>
                <a:gd name="connsiteX6" fmla="*/ 0 w 148692"/>
                <a:gd name="connsiteY6" fmla="*/ 4278 h 131321"/>
                <a:gd name="connsiteX7" fmla="*/ 12888 w 148692"/>
                <a:gd name="connsiteY7" fmla="*/ 128755 h 131321"/>
                <a:gd name="connsiteX8" fmla="*/ 125388 w 148692"/>
                <a:gd name="connsiteY8" fmla="*/ 8555 h 131321"/>
                <a:gd name="connsiteX9" fmla="*/ 136026 w 148692"/>
                <a:gd name="connsiteY9" fmla="*/ 122766 h 131321"/>
                <a:gd name="connsiteX10" fmla="*/ 19711 w 148692"/>
                <a:gd name="connsiteY10" fmla="*/ 122766 h 131321"/>
                <a:gd name="connsiteX11" fmla="*/ 8564 w 148692"/>
                <a:gd name="connsiteY11" fmla="*/ 8555 h 13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692" h="131321">
                  <a:moveTo>
                    <a:pt x="13996" y="131321"/>
                  </a:moveTo>
                  <a:lnTo>
                    <a:pt x="148692" y="131321"/>
                  </a:lnTo>
                  <a:lnTo>
                    <a:pt x="146126" y="125358"/>
                  </a:lnTo>
                  <a:cubicBezTo>
                    <a:pt x="137926" y="106208"/>
                    <a:pt x="133939" y="66602"/>
                    <a:pt x="133939" y="4278"/>
                  </a:cubicBezTo>
                  <a:lnTo>
                    <a:pt x="133939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2"/>
                    <a:pt x="4094" y="108222"/>
                    <a:pt x="12888" y="128755"/>
                  </a:cubicBezTo>
                  <a:close/>
                  <a:moveTo>
                    <a:pt x="125388" y="8555"/>
                  </a:moveTo>
                  <a:cubicBezTo>
                    <a:pt x="125551" y="64767"/>
                    <a:pt x="128956" y="101481"/>
                    <a:pt x="136026" y="122766"/>
                  </a:cubicBezTo>
                  <a:lnTo>
                    <a:pt x="19711" y="122766"/>
                  </a:lnTo>
                  <a:cubicBezTo>
                    <a:pt x="12388" y="103235"/>
                    <a:pt x="8735" y="65776"/>
                    <a:pt x="8564" y="8555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C5A6E7C-04BC-4B12-B247-CA9ED7B71684}"/>
                </a:ext>
              </a:extLst>
            </p:cNvPr>
            <p:cNvSpPr/>
            <p:nvPr/>
          </p:nvSpPr>
          <p:spPr>
            <a:xfrm>
              <a:off x="3933073" y="2767959"/>
              <a:ext cx="354011" cy="229730"/>
            </a:xfrm>
            <a:custGeom>
              <a:avLst/>
              <a:gdLst>
                <a:gd name="connsiteX0" fmla="*/ 245447 w 354011"/>
                <a:gd name="connsiteY0" fmla="*/ 183935 h 229730"/>
                <a:gd name="connsiteX1" fmla="*/ 354011 w 354011"/>
                <a:gd name="connsiteY1" fmla="*/ 183935 h 229730"/>
                <a:gd name="connsiteX2" fmla="*/ 351445 w 354011"/>
                <a:gd name="connsiteY2" fmla="*/ 177972 h 229730"/>
                <a:gd name="connsiteX3" fmla="*/ 339258 w 354011"/>
                <a:gd name="connsiteY3" fmla="*/ 56892 h 229730"/>
                <a:gd name="connsiteX4" fmla="*/ 339258 w 354011"/>
                <a:gd name="connsiteY4" fmla="*/ 52614 h 229730"/>
                <a:gd name="connsiteX5" fmla="*/ 205323 w 354011"/>
                <a:gd name="connsiteY5" fmla="*/ 52614 h 229730"/>
                <a:gd name="connsiteX6" fmla="*/ 205323 w 354011"/>
                <a:gd name="connsiteY6" fmla="*/ 56892 h 229730"/>
                <a:gd name="connsiteX7" fmla="*/ 206025 w 354011"/>
                <a:gd name="connsiteY7" fmla="*/ 98384 h 229730"/>
                <a:gd name="connsiteX8" fmla="*/ 139205 w 354011"/>
                <a:gd name="connsiteY8" fmla="*/ 98384 h 229730"/>
                <a:gd name="connsiteX9" fmla="*/ 133943 w 354011"/>
                <a:gd name="connsiteY9" fmla="*/ 4278 h 229730"/>
                <a:gd name="connsiteX10" fmla="*/ 133943 w 354011"/>
                <a:gd name="connsiteY10" fmla="*/ 0 h 229730"/>
                <a:gd name="connsiteX11" fmla="*/ 0 w 354011"/>
                <a:gd name="connsiteY11" fmla="*/ 0 h 229730"/>
                <a:gd name="connsiteX12" fmla="*/ 0 w 354011"/>
                <a:gd name="connsiteY12" fmla="*/ 4278 h 229730"/>
                <a:gd name="connsiteX13" fmla="*/ 12884 w 354011"/>
                <a:gd name="connsiteY13" fmla="*/ 128755 h 229730"/>
                <a:gd name="connsiteX14" fmla="*/ 13992 w 354011"/>
                <a:gd name="connsiteY14" fmla="*/ 131347 h 229730"/>
                <a:gd name="connsiteX15" fmla="*/ 108304 w 354011"/>
                <a:gd name="connsiteY15" fmla="*/ 131347 h 229730"/>
                <a:gd name="connsiteX16" fmla="*/ 120867 w 354011"/>
                <a:gd name="connsiteY16" fmla="*/ 227139 h 229730"/>
                <a:gd name="connsiteX17" fmla="*/ 121975 w 354011"/>
                <a:gd name="connsiteY17" fmla="*/ 229731 h 229730"/>
                <a:gd name="connsiteX18" fmla="*/ 256667 w 354011"/>
                <a:gd name="connsiteY18" fmla="*/ 229731 h 229730"/>
                <a:gd name="connsiteX19" fmla="*/ 254100 w 354011"/>
                <a:gd name="connsiteY19" fmla="*/ 223768 h 229730"/>
                <a:gd name="connsiteX20" fmla="*/ 245447 w 354011"/>
                <a:gd name="connsiteY20" fmla="*/ 183935 h 229730"/>
                <a:gd name="connsiteX21" fmla="*/ 330707 w 354011"/>
                <a:gd name="connsiteY21" fmla="*/ 61169 h 229730"/>
                <a:gd name="connsiteX22" fmla="*/ 341345 w 354011"/>
                <a:gd name="connsiteY22" fmla="*/ 175380 h 229730"/>
                <a:gd name="connsiteX23" fmla="*/ 225030 w 354011"/>
                <a:gd name="connsiteY23" fmla="*/ 175380 h 229730"/>
                <a:gd name="connsiteX24" fmla="*/ 213908 w 354011"/>
                <a:gd name="connsiteY24" fmla="*/ 61169 h 229730"/>
                <a:gd name="connsiteX25" fmla="*/ 8564 w 354011"/>
                <a:gd name="connsiteY25" fmla="*/ 8555 h 229730"/>
                <a:gd name="connsiteX26" fmla="*/ 125384 w 354011"/>
                <a:gd name="connsiteY26" fmla="*/ 8555 h 229730"/>
                <a:gd name="connsiteX27" fmla="*/ 136022 w 354011"/>
                <a:gd name="connsiteY27" fmla="*/ 122766 h 229730"/>
                <a:gd name="connsiteX28" fmla="*/ 19707 w 354011"/>
                <a:gd name="connsiteY28" fmla="*/ 122766 h 229730"/>
                <a:gd name="connsiteX29" fmla="*/ 8564 w 354011"/>
                <a:gd name="connsiteY29" fmla="*/ 8555 h 229730"/>
                <a:gd name="connsiteX30" fmla="*/ 127690 w 354011"/>
                <a:gd name="connsiteY30" fmla="*/ 221150 h 229730"/>
                <a:gd name="connsiteX31" fmla="*/ 116863 w 354011"/>
                <a:gd name="connsiteY31" fmla="*/ 131321 h 229730"/>
                <a:gd name="connsiteX32" fmla="*/ 148688 w 354011"/>
                <a:gd name="connsiteY32" fmla="*/ 131321 h 229730"/>
                <a:gd name="connsiteX33" fmla="*/ 146122 w 354011"/>
                <a:gd name="connsiteY33" fmla="*/ 125358 h 229730"/>
                <a:gd name="connsiteX34" fmla="*/ 140728 w 354011"/>
                <a:gd name="connsiteY34" fmla="*/ 106939 h 229730"/>
                <a:gd name="connsiteX35" fmla="*/ 206392 w 354011"/>
                <a:gd name="connsiteY35" fmla="*/ 106939 h 229730"/>
                <a:gd name="connsiteX36" fmla="*/ 218207 w 354011"/>
                <a:gd name="connsiteY36" fmla="*/ 181343 h 229730"/>
                <a:gd name="connsiteX37" fmla="*/ 219315 w 354011"/>
                <a:gd name="connsiteY37" fmla="*/ 183935 h 229730"/>
                <a:gd name="connsiteX38" fmla="*/ 236814 w 354011"/>
                <a:gd name="connsiteY38" fmla="*/ 183935 h 229730"/>
                <a:gd name="connsiteX39" fmla="*/ 244005 w 354011"/>
                <a:gd name="connsiteY39" fmla="*/ 221150 h 22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4011" h="229730">
                  <a:moveTo>
                    <a:pt x="245447" y="183935"/>
                  </a:moveTo>
                  <a:lnTo>
                    <a:pt x="354011" y="183935"/>
                  </a:lnTo>
                  <a:lnTo>
                    <a:pt x="351445" y="177972"/>
                  </a:lnTo>
                  <a:cubicBezTo>
                    <a:pt x="343244" y="158822"/>
                    <a:pt x="339258" y="119216"/>
                    <a:pt x="339258" y="56892"/>
                  </a:cubicBezTo>
                  <a:lnTo>
                    <a:pt x="339258" y="52614"/>
                  </a:lnTo>
                  <a:lnTo>
                    <a:pt x="205323" y="52614"/>
                  </a:lnTo>
                  <a:lnTo>
                    <a:pt x="205323" y="56892"/>
                  </a:lnTo>
                  <a:cubicBezTo>
                    <a:pt x="205323" y="72098"/>
                    <a:pt x="205558" y="85872"/>
                    <a:pt x="206025" y="98384"/>
                  </a:cubicBezTo>
                  <a:lnTo>
                    <a:pt x="139205" y="98384"/>
                  </a:lnTo>
                  <a:cubicBezTo>
                    <a:pt x="135116" y="67189"/>
                    <a:pt x="133357" y="35733"/>
                    <a:pt x="133943" y="4278"/>
                  </a:cubicBezTo>
                  <a:lnTo>
                    <a:pt x="133943" y="0"/>
                  </a:lnTo>
                  <a:lnTo>
                    <a:pt x="0" y="0"/>
                  </a:lnTo>
                  <a:lnTo>
                    <a:pt x="0" y="4278"/>
                  </a:lnTo>
                  <a:cubicBezTo>
                    <a:pt x="0" y="68676"/>
                    <a:pt x="4094" y="108222"/>
                    <a:pt x="12884" y="128755"/>
                  </a:cubicBezTo>
                  <a:lnTo>
                    <a:pt x="13992" y="131347"/>
                  </a:lnTo>
                  <a:lnTo>
                    <a:pt x="108304" y="131347"/>
                  </a:lnTo>
                  <a:cubicBezTo>
                    <a:pt x="109407" y="179050"/>
                    <a:pt x="113462" y="209879"/>
                    <a:pt x="120867" y="227139"/>
                  </a:cubicBezTo>
                  <a:lnTo>
                    <a:pt x="121975" y="229731"/>
                  </a:lnTo>
                  <a:lnTo>
                    <a:pt x="256667" y="229731"/>
                  </a:lnTo>
                  <a:lnTo>
                    <a:pt x="254100" y="223768"/>
                  </a:lnTo>
                  <a:cubicBezTo>
                    <a:pt x="249412" y="210947"/>
                    <a:pt x="246501" y="197545"/>
                    <a:pt x="245447" y="183935"/>
                  </a:cubicBezTo>
                  <a:close/>
                  <a:moveTo>
                    <a:pt x="330707" y="61169"/>
                  </a:moveTo>
                  <a:cubicBezTo>
                    <a:pt x="330869" y="117381"/>
                    <a:pt x="334274" y="154095"/>
                    <a:pt x="341345" y="175380"/>
                  </a:cubicBezTo>
                  <a:lnTo>
                    <a:pt x="225030" y="175380"/>
                  </a:lnTo>
                  <a:cubicBezTo>
                    <a:pt x="217707" y="155853"/>
                    <a:pt x="214058" y="118399"/>
                    <a:pt x="213908" y="61169"/>
                  </a:cubicBezTo>
                  <a:close/>
                  <a:moveTo>
                    <a:pt x="8564" y="8555"/>
                  </a:moveTo>
                  <a:lnTo>
                    <a:pt x="125384" y="8555"/>
                  </a:lnTo>
                  <a:cubicBezTo>
                    <a:pt x="125546" y="64767"/>
                    <a:pt x="128951" y="101481"/>
                    <a:pt x="136022" y="122766"/>
                  </a:cubicBezTo>
                  <a:lnTo>
                    <a:pt x="19707" y="122766"/>
                  </a:lnTo>
                  <a:cubicBezTo>
                    <a:pt x="12384" y="103239"/>
                    <a:pt x="8739" y="65780"/>
                    <a:pt x="8564" y="8555"/>
                  </a:cubicBezTo>
                  <a:close/>
                  <a:moveTo>
                    <a:pt x="127690" y="221150"/>
                  </a:moveTo>
                  <a:cubicBezTo>
                    <a:pt x="121470" y="204553"/>
                    <a:pt x="117902" y="174952"/>
                    <a:pt x="116863" y="131321"/>
                  </a:cubicBezTo>
                  <a:lnTo>
                    <a:pt x="148688" y="131321"/>
                  </a:lnTo>
                  <a:lnTo>
                    <a:pt x="146122" y="125358"/>
                  </a:lnTo>
                  <a:cubicBezTo>
                    <a:pt x="143723" y="119411"/>
                    <a:pt x="141916" y="113241"/>
                    <a:pt x="140728" y="106939"/>
                  </a:cubicBezTo>
                  <a:lnTo>
                    <a:pt x="206392" y="106939"/>
                  </a:lnTo>
                  <a:cubicBezTo>
                    <a:pt x="208103" y="142661"/>
                    <a:pt x="211979" y="166825"/>
                    <a:pt x="218207" y="181343"/>
                  </a:cubicBezTo>
                  <a:lnTo>
                    <a:pt x="219315" y="183935"/>
                  </a:lnTo>
                  <a:lnTo>
                    <a:pt x="236814" y="183935"/>
                  </a:lnTo>
                  <a:cubicBezTo>
                    <a:pt x="237945" y="196552"/>
                    <a:pt x="240354" y="209021"/>
                    <a:pt x="244005" y="221150"/>
                  </a:cubicBezTo>
                  <a:close/>
                </a:path>
              </a:pathLst>
            </a:custGeom>
            <a:solidFill>
              <a:srgbClr val="40404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1" name="Graphic 37" descr="Boardroom outline">
            <a:extLst>
              <a:ext uri="{FF2B5EF4-FFF2-40B4-BE49-F238E27FC236}">
                <a16:creationId xmlns:a16="http://schemas.microsoft.com/office/drawing/2014/main" id="{ECCBB107-0E40-443C-805D-7582C49F5D48}"/>
              </a:ext>
            </a:extLst>
          </p:cNvPr>
          <p:cNvGrpSpPr/>
          <p:nvPr/>
        </p:nvGrpSpPr>
        <p:grpSpPr>
          <a:xfrm>
            <a:off x="3196829" y="1784026"/>
            <a:ext cx="395916" cy="395916"/>
            <a:chOff x="4484375" y="1615212"/>
            <a:chExt cx="463992" cy="46399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F7165A5-91B1-451A-B312-385596D081D5}"/>
                </a:ext>
              </a:extLst>
            </p:cNvPr>
            <p:cNvSpPr/>
            <p:nvPr/>
          </p:nvSpPr>
          <p:spPr>
            <a:xfrm>
              <a:off x="4561727" y="1776479"/>
              <a:ext cx="110123" cy="187645"/>
            </a:xfrm>
            <a:custGeom>
              <a:avLst/>
              <a:gdLst>
                <a:gd name="connsiteX0" fmla="*/ 87370 w 110123"/>
                <a:gd name="connsiteY0" fmla="*/ 87273 h 187645"/>
                <a:gd name="connsiteX1" fmla="*/ 54141 w 110123"/>
                <a:gd name="connsiteY1" fmla="*/ 87273 h 187645"/>
                <a:gd name="connsiteX2" fmla="*/ 54141 w 110123"/>
                <a:gd name="connsiteY2" fmla="*/ 54296 h 187645"/>
                <a:gd name="connsiteX3" fmla="*/ 62740 w 110123"/>
                <a:gd name="connsiteY3" fmla="*/ 56780 h 187645"/>
                <a:gd name="connsiteX4" fmla="*/ 93455 w 110123"/>
                <a:gd name="connsiteY4" fmla="*/ 56780 h 187645"/>
                <a:gd name="connsiteX5" fmla="*/ 110038 w 110123"/>
                <a:gd name="connsiteY5" fmla="*/ 42387 h 187645"/>
                <a:gd name="connsiteX6" fmla="*/ 95739 w 110123"/>
                <a:gd name="connsiteY6" fmla="*/ 24801 h 187645"/>
                <a:gd name="connsiteX7" fmla="*/ 94088 w 110123"/>
                <a:gd name="connsiteY7" fmla="*/ 24716 h 187645"/>
                <a:gd name="connsiteX8" fmla="*/ 67989 w 110123"/>
                <a:gd name="connsiteY8" fmla="*/ 24716 h 187645"/>
                <a:gd name="connsiteX9" fmla="*/ 54407 w 110123"/>
                <a:gd name="connsiteY9" fmla="*/ 14750 h 187645"/>
                <a:gd name="connsiteX10" fmla="*/ 47061 w 110123"/>
                <a:gd name="connsiteY10" fmla="*/ 8539 h 187645"/>
                <a:gd name="connsiteX11" fmla="*/ 45176 w 110123"/>
                <a:gd name="connsiteY11" fmla="*/ 6843 h 187645"/>
                <a:gd name="connsiteX12" fmla="*/ 24257 w 110123"/>
                <a:gd name="connsiteY12" fmla="*/ 163 h 187645"/>
                <a:gd name="connsiteX13" fmla="*/ 4 w 110123"/>
                <a:gd name="connsiteY13" fmla="*/ 28027 h 187645"/>
                <a:gd name="connsiteX14" fmla="*/ 4 w 110123"/>
                <a:gd name="connsiteY14" fmla="*/ 92237 h 187645"/>
                <a:gd name="connsiteX15" fmla="*/ 27235 w 110123"/>
                <a:gd name="connsiteY15" fmla="*/ 119472 h 187645"/>
                <a:gd name="connsiteX16" fmla="*/ 71348 w 110123"/>
                <a:gd name="connsiteY16" fmla="*/ 119472 h 187645"/>
                <a:gd name="connsiteX17" fmla="*/ 71348 w 110123"/>
                <a:gd name="connsiteY17" fmla="*/ 170980 h 187645"/>
                <a:gd name="connsiteX18" fmla="*/ 85736 w 110123"/>
                <a:gd name="connsiteY18" fmla="*/ 187568 h 187645"/>
                <a:gd name="connsiteX19" fmla="*/ 87341 w 110123"/>
                <a:gd name="connsiteY19" fmla="*/ 187645 h 187645"/>
                <a:gd name="connsiteX20" fmla="*/ 103412 w 110123"/>
                <a:gd name="connsiteY20" fmla="*/ 171681 h 187645"/>
                <a:gd name="connsiteX21" fmla="*/ 103412 w 110123"/>
                <a:gd name="connsiteY21" fmla="*/ 171618 h 187645"/>
                <a:gd name="connsiteX22" fmla="*/ 103412 w 110123"/>
                <a:gd name="connsiteY22" fmla="*/ 103305 h 187645"/>
                <a:gd name="connsiteX23" fmla="*/ 87370 w 110123"/>
                <a:gd name="connsiteY23" fmla="*/ 87273 h 187645"/>
                <a:gd name="connsiteX24" fmla="*/ 42996 w 110123"/>
                <a:gd name="connsiteY24" fmla="*/ 34035 h 187645"/>
                <a:gd name="connsiteX25" fmla="*/ 36237 w 110123"/>
                <a:gd name="connsiteY25" fmla="*/ 35057 h 187645"/>
                <a:gd name="connsiteX26" fmla="*/ 37259 w 110123"/>
                <a:gd name="connsiteY26" fmla="*/ 41816 h 187645"/>
                <a:gd name="connsiteX27" fmla="*/ 44509 w 110123"/>
                <a:gd name="connsiteY27" fmla="*/ 47133 h 187645"/>
                <a:gd name="connsiteX28" fmla="*/ 44509 w 110123"/>
                <a:gd name="connsiteY28" fmla="*/ 96915 h 187645"/>
                <a:gd name="connsiteX29" fmla="*/ 87404 w 110123"/>
                <a:gd name="connsiteY29" fmla="*/ 96915 h 187645"/>
                <a:gd name="connsiteX30" fmla="*/ 93745 w 110123"/>
                <a:gd name="connsiteY30" fmla="*/ 103305 h 187645"/>
                <a:gd name="connsiteX31" fmla="*/ 93745 w 110123"/>
                <a:gd name="connsiteY31" fmla="*/ 171618 h 187645"/>
                <a:gd name="connsiteX32" fmla="*/ 87392 w 110123"/>
                <a:gd name="connsiteY32" fmla="*/ 177986 h 187645"/>
                <a:gd name="connsiteX33" fmla="*/ 86708 w 110123"/>
                <a:gd name="connsiteY33" fmla="*/ 177950 h 187645"/>
                <a:gd name="connsiteX34" fmla="*/ 81024 w 110123"/>
                <a:gd name="connsiteY34" fmla="*/ 170980 h 187645"/>
                <a:gd name="connsiteX35" fmla="*/ 81024 w 110123"/>
                <a:gd name="connsiteY35" fmla="*/ 109806 h 187645"/>
                <a:gd name="connsiteX36" fmla="*/ 27235 w 110123"/>
                <a:gd name="connsiteY36" fmla="*/ 109806 h 187645"/>
                <a:gd name="connsiteX37" fmla="*/ 9671 w 110123"/>
                <a:gd name="connsiteY37" fmla="*/ 92237 h 187645"/>
                <a:gd name="connsiteX38" fmla="*/ 9671 w 110123"/>
                <a:gd name="connsiteY38" fmla="*/ 27921 h 187645"/>
                <a:gd name="connsiteX39" fmla="*/ 25379 w 110123"/>
                <a:gd name="connsiteY39" fmla="*/ 9738 h 187645"/>
                <a:gd name="connsiteX40" fmla="*/ 38738 w 110123"/>
                <a:gd name="connsiteY40" fmla="*/ 14030 h 187645"/>
                <a:gd name="connsiteX41" fmla="*/ 40579 w 110123"/>
                <a:gd name="connsiteY41" fmla="*/ 15683 h 187645"/>
                <a:gd name="connsiteX42" fmla="*/ 48689 w 110123"/>
                <a:gd name="connsiteY42" fmla="*/ 22522 h 187645"/>
                <a:gd name="connsiteX43" fmla="*/ 64833 w 110123"/>
                <a:gd name="connsiteY43" fmla="*/ 34358 h 187645"/>
                <a:gd name="connsiteX44" fmla="*/ 94093 w 110123"/>
                <a:gd name="connsiteY44" fmla="*/ 34358 h 187645"/>
                <a:gd name="connsiteX45" fmla="*/ 100456 w 110123"/>
                <a:gd name="connsiteY45" fmla="*/ 40726 h 187645"/>
                <a:gd name="connsiteX46" fmla="*/ 100420 w 110123"/>
                <a:gd name="connsiteY46" fmla="*/ 41401 h 187645"/>
                <a:gd name="connsiteX47" fmla="*/ 93455 w 110123"/>
                <a:gd name="connsiteY47" fmla="*/ 47089 h 187645"/>
                <a:gd name="connsiteX48" fmla="*/ 62749 w 110123"/>
                <a:gd name="connsiteY48" fmla="*/ 47089 h 187645"/>
                <a:gd name="connsiteX49" fmla="*/ 58965 w 110123"/>
                <a:gd name="connsiteY49" fmla="*/ 45866 h 18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23" h="187645">
                  <a:moveTo>
                    <a:pt x="87370" y="87273"/>
                  </a:moveTo>
                  <a:lnTo>
                    <a:pt x="54141" y="87273"/>
                  </a:lnTo>
                  <a:lnTo>
                    <a:pt x="54141" y="54296"/>
                  </a:lnTo>
                  <a:cubicBezTo>
                    <a:pt x="56715" y="55920"/>
                    <a:pt x="59696" y="56781"/>
                    <a:pt x="62740" y="56780"/>
                  </a:cubicBezTo>
                  <a:lnTo>
                    <a:pt x="93455" y="56780"/>
                  </a:lnTo>
                  <a:cubicBezTo>
                    <a:pt x="101832" y="56879"/>
                    <a:pt x="108958" y="50694"/>
                    <a:pt x="110038" y="42387"/>
                  </a:cubicBezTo>
                  <a:cubicBezTo>
                    <a:pt x="110946" y="33582"/>
                    <a:pt x="104543" y="25708"/>
                    <a:pt x="95739" y="24801"/>
                  </a:cubicBezTo>
                  <a:cubicBezTo>
                    <a:pt x="95190" y="24744"/>
                    <a:pt x="94639" y="24716"/>
                    <a:pt x="94088" y="24716"/>
                  </a:cubicBezTo>
                  <a:lnTo>
                    <a:pt x="67989" y="24716"/>
                  </a:lnTo>
                  <a:lnTo>
                    <a:pt x="54407" y="14750"/>
                  </a:lnTo>
                  <a:cubicBezTo>
                    <a:pt x="51853" y="12807"/>
                    <a:pt x="49401" y="10734"/>
                    <a:pt x="47061" y="8539"/>
                  </a:cubicBezTo>
                  <a:lnTo>
                    <a:pt x="45176" y="6843"/>
                  </a:lnTo>
                  <a:cubicBezTo>
                    <a:pt x="39465" y="1751"/>
                    <a:pt x="31862" y="-677"/>
                    <a:pt x="24257" y="163"/>
                  </a:cubicBezTo>
                  <a:cubicBezTo>
                    <a:pt x="10231" y="1871"/>
                    <a:pt x="-238" y="13899"/>
                    <a:pt x="4" y="28027"/>
                  </a:cubicBezTo>
                  <a:lnTo>
                    <a:pt x="4" y="92237"/>
                  </a:lnTo>
                  <a:cubicBezTo>
                    <a:pt x="18" y="107271"/>
                    <a:pt x="12200" y="119456"/>
                    <a:pt x="27235" y="119472"/>
                  </a:cubicBezTo>
                  <a:lnTo>
                    <a:pt x="71348" y="119472"/>
                  </a:lnTo>
                  <a:lnTo>
                    <a:pt x="71348" y="170980"/>
                  </a:lnTo>
                  <a:cubicBezTo>
                    <a:pt x="71241" y="179359"/>
                    <a:pt x="77427" y="186489"/>
                    <a:pt x="85736" y="187568"/>
                  </a:cubicBezTo>
                  <a:cubicBezTo>
                    <a:pt x="86273" y="187621"/>
                    <a:pt x="86809" y="187645"/>
                    <a:pt x="87341" y="187645"/>
                  </a:cubicBezTo>
                  <a:cubicBezTo>
                    <a:pt x="96187" y="187675"/>
                    <a:pt x="103382" y="180527"/>
                    <a:pt x="103412" y="171681"/>
                  </a:cubicBezTo>
                  <a:cubicBezTo>
                    <a:pt x="103412" y="171660"/>
                    <a:pt x="103412" y="171639"/>
                    <a:pt x="103412" y="171618"/>
                  </a:cubicBezTo>
                  <a:lnTo>
                    <a:pt x="103412" y="103305"/>
                  </a:lnTo>
                  <a:cubicBezTo>
                    <a:pt x="103401" y="94451"/>
                    <a:pt x="96223" y="87278"/>
                    <a:pt x="87370" y="87273"/>
                  </a:cubicBezTo>
                  <a:close/>
                  <a:moveTo>
                    <a:pt x="42996" y="34035"/>
                  </a:moveTo>
                  <a:cubicBezTo>
                    <a:pt x="40847" y="32450"/>
                    <a:pt x="37821" y="32908"/>
                    <a:pt x="36237" y="35057"/>
                  </a:cubicBezTo>
                  <a:cubicBezTo>
                    <a:pt x="34652" y="37206"/>
                    <a:pt x="35110" y="40232"/>
                    <a:pt x="37259" y="41816"/>
                  </a:cubicBezTo>
                  <a:lnTo>
                    <a:pt x="44509" y="47133"/>
                  </a:lnTo>
                  <a:lnTo>
                    <a:pt x="44509" y="96915"/>
                  </a:lnTo>
                  <a:lnTo>
                    <a:pt x="87404" y="96915"/>
                  </a:lnTo>
                  <a:cubicBezTo>
                    <a:pt x="90918" y="96931"/>
                    <a:pt x="93756" y="99791"/>
                    <a:pt x="93745" y="103305"/>
                  </a:cubicBezTo>
                  <a:lnTo>
                    <a:pt x="93745" y="171618"/>
                  </a:lnTo>
                  <a:cubicBezTo>
                    <a:pt x="93749" y="175131"/>
                    <a:pt x="90905" y="177982"/>
                    <a:pt x="87392" y="177986"/>
                  </a:cubicBezTo>
                  <a:cubicBezTo>
                    <a:pt x="87163" y="177986"/>
                    <a:pt x="86935" y="177974"/>
                    <a:pt x="86708" y="177950"/>
                  </a:cubicBezTo>
                  <a:cubicBezTo>
                    <a:pt x="83320" y="177404"/>
                    <a:pt x="80877" y="174408"/>
                    <a:pt x="81024" y="170980"/>
                  </a:cubicBezTo>
                  <a:lnTo>
                    <a:pt x="81024" y="109806"/>
                  </a:lnTo>
                  <a:lnTo>
                    <a:pt x="27235" y="109806"/>
                  </a:lnTo>
                  <a:cubicBezTo>
                    <a:pt x="17538" y="109792"/>
                    <a:pt x="9681" y="101933"/>
                    <a:pt x="9671" y="92237"/>
                  </a:cubicBezTo>
                  <a:lnTo>
                    <a:pt x="9671" y="27921"/>
                  </a:lnTo>
                  <a:cubicBezTo>
                    <a:pt x="9482" y="18733"/>
                    <a:pt x="16261" y="10886"/>
                    <a:pt x="25379" y="9738"/>
                  </a:cubicBezTo>
                  <a:cubicBezTo>
                    <a:pt x="30239" y="9208"/>
                    <a:pt x="35095" y="10768"/>
                    <a:pt x="38738" y="14030"/>
                  </a:cubicBezTo>
                  <a:lnTo>
                    <a:pt x="40579" y="15683"/>
                  </a:lnTo>
                  <a:cubicBezTo>
                    <a:pt x="43164" y="18099"/>
                    <a:pt x="45871" y="20382"/>
                    <a:pt x="48689" y="22522"/>
                  </a:cubicBezTo>
                  <a:lnTo>
                    <a:pt x="64833" y="34358"/>
                  </a:lnTo>
                  <a:lnTo>
                    <a:pt x="94093" y="34358"/>
                  </a:lnTo>
                  <a:cubicBezTo>
                    <a:pt x="97609" y="34360"/>
                    <a:pt x="100457" y="37211"/>
                    <a:pt x="100456" y="40726"/>
                  </a:cubicBezTo>
                  <a:cubicBezTo>
                    <a:pt x="100455" y="40952"/>
                    <a:pt x="100444" y="41177"/>
                    <a:pt x="100420" y="41401"/>
                  </a:cubicBezTo>
                  <a:cubicBezTo>
                    <a:pt x="99876" y="44788"/>
                    <a:pt x="96883" y="47233"/>
                    <a:pt x="93455" y="47089"/>
                  </a:cubicBezTo>
                  <a:lnTo>
                    <a:pt x="62749" y="47089"/>
                  </a:lnTo>
                  <a:cubicBezTo>
                    <a:pt x="61391" y="47086"/>
                    <a:pt x="60068" y="46658"/>
                    <a:pt x="58965" y="45866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B1B4B31-1D11-49BB-8C28-9906A10F7507}"/>
                </a:ext>
              </a:extLst>
            </p:cNvPr>
            <p:cNvSpPr/>
            <p:nvPr/>
          </p:nvSpPr>
          <p:spPr>
            <a:xfrm>
              <a:off x="4561731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5690A9-B9C8-405D-B1E4-479899F4D4BA}"/>
                </a:ext>
              </a:extLst>
            </p:cNvPr>
            <p:cNvSpPr/>
            <p:nvPr/>
          </p:nvSpPr>
          <p:spPr>
            <a:xfrm>
              <a:off x="4537540" y="1803708"/>
              <a:ext cx="86998" cy="164330"/>
            </a:xfrm>
            <a:custGeom>
              <a:avLst/>
              <a:gdLst>
                <a:gd name="connsiteX0" fmla="*/ 82165 w 86998"/>
                <a:gd name="connsiteY0" fmla="*/ 106332 h 164330"/>
                <a:gd name="connsiteX1" fmla="*/ 48333 w 86998"/>
                <a:gd name="connsiteY1" fmla="*/ 106332 h 164330"/>
                <a:gd name="connsiteX2" fmla="*/ 9667 w 86998"/>
                <a:gd name="connsiteY2" fmla="*/ 67666 h 164330"/>
                <a:gd name="connsiteX3" fmla="*/ 9667 w 86998"/>
                <a:gd name="connsiteY3" fmla="*/ 4833 h 164330"/>
                <a:gd name="connsiteX4" fmla="*/ 4833 w 86998"/>
                <a:gd name="connsiteY4" fmla="*/ 0 h 164330"/>
                <a:gd name="connsiteX5" fmla="*/ 0 w 86998"/>
                <a:gd name="connsiteY5" fmla="*/ 4833 h 164330"/>
                <a:gd name="connsiteX6" fmla="*/ 0 w 86998"/>
                <a:gd name="connsiteY6" fmla="*/ 67666 h 164330"/>
                <a:gd name="connsiteX7" fmla="*/ 38666 w 86998"/>
                <a:gd name="connsiteY7" fmla="*/ 115031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998 h 164330"/>
                <a:gd name="connsiteX15" fmla="*/ 82165 w 86998"/>
                <a:gd name="connsiteY15" fmla="*/ 115998 h 164330"/>
                <a:gd name="connsiteX16" fmla="*/ 86999 w 86998"/>
                <a:gd name="connsiteY16" fmla="*/ 111165 h 164330"/>
                <a:gd name="connsiteX17" fmla="*/ 82165 w 86998"/>
                <a:gd name="connsiteY17" fmla="*/ 106332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106332"/>
                  </a:moveTo>
                  <a:lnTo>
                    <a:pt x="48333" y="106332"/>
                  </a:lnTo>
                  <a:cubicBezTo>
                    <a:pt x="26988" y="106307"/>
                    <a:pt x="9691" y="89010"/>
                    <a:pt x="9667" y="67666"/>
                  </a:cubicBezTo>
                  <a:lnTo>
                    <a:pt x="9667" y="4833"/>
                  </a:lnTo>
                  <a:cubicBezTo>
                    <a:pt x="9667" y="2164"/>
                    <a:pt x="7503" y="0"/>
                    <a:pt x="4833" y="0"/>
                  </a:cubicBezTo>
                  <a:cubicBezTo>
                    <a:pt x="2164" y="0"/>
                    <a:pt x="0" y="2164"/>
                    <a:pt x="0" y="4833"/>
                  </a:cubicBezTo>
                  <a:lnTo>
                    <a:pt x="0" y="67666"/>
                  </a:lnTo>
                  <a:cubicBezTo>
                    <a:pt x="25" y="90626"/>
                    <a:pt x="16175" y="110410"/>
                    <a:pt x="38666" y="115031"/>
                  </a:cubicBez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998"/>
                  </a:lnTo>
                  <a:lnTo>
                    <a:pt x="82165" y="115998"/>
                  </a:lnTo>
                  <a:cubicBezTo>
                    <a:pt x="84835" y="115998"/>
                    <a:pt x="86999" y="113834"/>
                    <a:pt x="86999" y="111165"/>
                  </a:cubicBezTo>
                  <a:cubicBezTo>
                    <a:pt x="86999" y="108495"/>
                    <a:pt x="84835" y="106332"/>
                    <a:pt x="82165" y="106332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B433AA1-7F1D-4ED4-9D18-7E16B173CFAC}"/>
                </a:ext>
              </a:extLst>
            </p:cNvPr>
            <p:cNvSpPr/>
            <p:nvPr/>
          </p:nvSpPr>
          <p:spPr>
            <a:xfrm>
              <a:off x="4629372" y="1842374"/>
              <a:ext cx="173997" cy="125664"/>
            </a:xfrm>
            <a:custGeom>
              <a:avLst/>
              <a:gdLst>
                <a:gd name="connsiteX0" fmla="*/ 91832 w 173997"/>
                <a:gd name="connsiteY0" fmla="*/ 9667 h 125664"/>
                <a:gd name="connsiteX1" fmla="*/ 169164 w 173997"/>
                <a:gd name="connsiteY1" fmla="*/ 9667 h 125664"/>
                <a:gd name="connsiteX2" fmla="*/ 173997 w 173997"/>
                <a:gd name="connsiteY2" fmla="*/ 4833 h 125664"/>
                <a:gd name="connsiteX3" fmla="*/ 169164 w 173997"/>
                <a:gd name="connsiteY3" fmla="*/ 0 h 125664"/>
                <a:gd name="connsiteX4" fmla="*/ 4833 w 173997"/>
                <a:gd name="connsiteY4" fmla="*/ 0 h 125664"/>
                <a:gd name="connsiteX5" fmla="*/ 0 w 173997"/>
                <a:gd name="connsiteY5" fmla="*/ 4833 h 125664"/>
                <a:gd name="connsiteX6" fmla="*/ 4833 w 173997"/>
                <a:gd name="connsiteY6" fmla="*/ 9667 h 125664"/>
                <a:gd name="connsiteX7" fmla="*/ 82165 w 173997"/>
                <a:gd name="connsiteY7" fmla="*/ 9667 h 125664"/>
                <a:gd name="connsiteX8" fmla="*/ 82165 w 173997"/>
                <a:gd name="connsiteY8" fmla="*/ 115998 h 125664"/>
                <a:gd name="connsiteX9" fmla="*/ 48333 w 173997"/>
                <a:gd name="connsiteY9" fmla="*/ 115998 h 125664"/>
                <a:gd name="connsiteX10" fmla="*/ 48333 w 173997"/>
                <a:gd name="connsiteY10" fmla="*/ 125665 h 125664"/>
                <a:gd name="connsiteX11" fmla="*/ 125665 w 173997"/>
                <a:gd name="connsiteY11" fmla="*/ 125665 h 125664"/>
                <a:gd name="connsiteX12" fmla="*/ 125665 w 173997"/>
                <a:gd name="connsiteY12" fmla="*/ 115998 h 125664"/>
                <a:gd name="connsiteX13" fmla="*/ 91832 w 173997"/>
                <a:gd name="connsiteY13" fmla="*/ 115998 h 12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3997" h="125664">
                  <a:moveTo>
                    <a:pt x="91832" y="9667"/>
                  </a:moveTo>
                  <a:lnTo>
                    <a:pt x="169164" y="9667"/>
                  </a:lnTo>
                  <a:cubicBezTo>
                    <a:pt x="171833" y="9667"/>
                    <a:pt x="173997" y="7503"/>
                    <a:pt x="173997" y="4833"/>
                  </a:cubicBezTo>
                  <a:cubicBezTo>
                    <a:pt x="173997" y="2164"/>
                    <a:pt x="171833" y="0"/>
                    <a:pt x="169164" y="0"/>
                  </a:cubicBezTo>
                  <a:lnTo>
                    <a:pt x="4833" y="0"/>
                  </a:lnTo>
                  <a:cubicBezTo>
                    <a:pt x="2164" y="0"/>
                    <a:pt x="0" y="2164"/>
                    <a:pt x="0" y="4833"/>
                  </a:cubicBezTo>
                  <a:cubicBezTo>
                    <a:pt x="0" y="7503"/>
                    <a:pt x="2164" y="9667"/>
                    <a:pt x="4833" y="9667"/>
                  </a:cubicBezTo>
                  <a:lnTo>
                    <a:pt x="82165" y="9667"/>
                  </a:lnTo>
                  <a:lnTo>
                    <a:pt x="82165" y="115998"/>
                  </a:lnTo>
                  <a:lnTo>
                    <a:pt x="48333" y="115998"/>
                  </a:lnTo>
                  <a:lnTo>
                    <a:pt x="48333" y="125665"/>
                  </a:lnTo>
                  <a:lnTo>
                    <a:pt x="125665" y="125665"/>
                  </a:lnTo>
                  <a:lnTo>
                    <a:pt x="125665" y="115998"/>
                  </a:lnTo>
                  <a:lnTo>
                    <a:pt x="91832" y="115998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4C54547-C67E-437C-98E1-89AD412D6180}"/>
                </a:ext>
              </a:extLst>
            </p:cNvPr>
            <p:cNvSpPr/>
            <p:nvPr/>
          </p:nvSpPr>
          <p:spPr>
            <a:xfrm>
              <a:off x="4760907" y="1776454"/>
              <a:ext cx="110131" cy="187669"/>
            </a:xfrm>
            <a:custGeom>
              <a:avLst/>
              <a:gdLst>
                <a:gd name="connsiteX0" fmla="*/ 110127 w 110131"/>
                <a:gd name="connsiteY0" fmla="*/ 92261 h 187669"/>
                <a:gd name="connsiteX1" fmla="*/ 110127 w 110131"/>
                <a:gd name="connsiteY1" fmla="*/ 28114 h 187669"/>
                <a:gd name="connsiteX2" fmla="*/ 85801 w 110131"/>
                <a:gd name="connsiteY2" fmla="*/ 154 h 187669"/>
                <a:gd name="connsiteX3" fmla="*/ 64951 w 110131"/>
                <a:gd name="connsiteY3" fmla="*/ 6838 h 187669"/>
                <a:gd name="connsiteX4" fmla="*/ 63066 w 110131"/>
                <a:gd name="connsiteY4" fmla="*/ 8540 h 187669"/>
                <a:gd name="connsiteX5" fmla="*/ 55719 w 110131"/>
                <a:gd name="connsiteY5" fmla="*/ 14750 h 187669"/>
                <a:gd name="connsiteX6" fmla="*/ 42133 w 110131"/>
                <a:gd name="connsiteY6" fmla="*/ 24717 h 187669"/>
                <a:gd name="connsiteX7" fmla="*/ 16033 w 110131"/>
                <a:gd name="connsiteY7" fmla="*/ 24717 h 187669"/>
                <a:gd name="connsiteX8" fmla="*/ 0 w 110131"/>
                <a:gd name="connsiteY8" fmla="*/ 40757 h 187669"/>
                <a:gd name="connsiteX9" fmla="*/ 84 w 110131"/>
                <a:gd name="connsiteY9" fmla="*/ 42387 h 187669"/>
                <a:gd name="connsiteX10" fmla="*/ 16671 w 110131"/>
                <a:gd name="connsiteY10" fmla="*/ 56780 h 187669"/>
                <a:gd name="connsiteX11" fmla="*/ 47391 w 110131"/>
                <a:gd name="connsiteY11" fmla="*/ 56780 h 187669"/>
                <a:gd name="connsiteX12" fmla="*/ 55995 w 110131"/>
                <a:gd name="connsiteY12" fmla="*/ 54320 h 187669"/>
                <a:gd name="connsiteX13" fmla="*/ 55995 w 110131"/>
                <a:gd name="connsiteY13" fmla="*/ 87322 h 187669"/>
                <a:gd name="connsiteX14" fmla="*/ 22776 w 110131"/>
                <a:gd name="connsiteY14" fmla="*/ 87322 h 187669"/>
                <a:gd name="connsiteX15" fmla="*/ 6739 w 110131"/>
                <a:gd name="connsiteY15" fmla="*/ 103354 h 187669"/>
                <a:gd name="connsiteX16" fmla="*/ 6739 w 110131"/>
                <a:gd name="connsiteY16" fmla="*/ 171643 h 187669"/>
                <a:gd name="connsiteX17" fmla="*/ 22756 w 110131"/>
                <a:gd name="connsiteY17" fmla="*/ 187670 h 187669"/>
                <a:gd name="connsiteX18" fmla="*/ 22805 w 110131"/>
                <a:gd name="connsiteY18" fmla="*/ 187670 h 187669"/>
                <a:gd name="connsiteX19" fmla="*/ 24409 w 110131"/>
                <a:gd name="connsiteY19" fmla="*/ 187592 h 187669"/>
                <a:gd name="connsiteX20" fmla="*/ 38798 w 110131"/>
                <a:gd name="connsiteY20" fmla="*/ 171005 h 187669"/>
                <a:gd name="connsiteX21" fmla="*/ 38798 w 110131"/>
                <a:gd name="connsiteY21" fmla="*/ 119497 h 187669"/>
                <a:gd name="connsiteX22" fmla="*/ 82911 w 110131"/>
                <a:gd name="connsiteY22" fmla="*/ 119497 h 187669"/>
                <a:gd name="connsiteX23" fmla="*/ 110127 w 110131"/>
                <a:gd name="connsiteY23" fmla="*/ 92261 h 187669"/>
                <a:gd name="connsiteX24" fmla="*/ 51161 w 110131"/>
                <a:gd name="connsiteY24" fmla="*/ 45891 h 187669"/>
                <a:gd name="connsiteX25" fmla="*/ 47382 w 110131"/>
                <a:gd name="connsiteY25" fmla="*/ 47114 h 187669"/>
                <a:gd name="connsiteX26" fmla="*/ 16691 w 110131"/>
                <a:gd name="connsiteY26" fmla="*/ 47114 h 187669"/>
                <a:gd name="connsiteX27" fmla="*/ 9721 w 110131"/>
                <a:gd name="connsiteY27" fmla="*/ 41425 h 187669"/>
                <a:gd name="connsiteX28" fmla="*/ 15374 w 110131"/>
                <a:gd name="connsiteY28" fmla="*/ 34419 h 187669"/>
                <a:gd name="connsiteX29" fmla="*/ 16053 w 110131"/>
                <a:gd name="connsiteY29" fmla="*/ 34383 h 187669"/>
                <a:gd name="connsiteX30" fmla="*/ 45313 w 110131"/>
                <a:gd name="connsiteY30" fmla="*/ 34383 h 187669"/>
                <a:gd name="connsiteX31" fmla="*/ 61456 w 110131"/>
                <a:gd name="connsiteY31" fmla="*/ 22546 h 187669"/>
                <a:gd name="connsiteX32" fmla="*/ 69562 w 110131"/>
                <a:gd name="connsiteY32" fmla="*/ 15707 h 187669"/>
                <a:gd name="connsiteX33" fmla="*/ 71408 w 110131"/>
                <a:gd name="connsiteY33" fmla="*/ 14050 h 187669"/>
                <a:gd name="connsiteX34" fmla="*/ 84694 w 110131"/>
                <a:gd name="connsiteY34" fmla="*/ 9753 h 187669"/>
                <a:gd name="connsiteX35" fmla="*/ 100461 w 110131"/>
                <a:gd name="connsiteY35" fmla="*/ 28027 h 187669"/>
                <a:gd name="connsiteX36" fmla="*/ 100461 w 110131"/>
                <a:gd name="connsiteY36" fmla="*/ 92261 h 187669"/>
                <a:gd name="connsiteX37" fmla="*/ 82897 w 110131"/>
                <a:gd name="connsiteY37" fmla="*/ 109830 h 187669"/>
                <a:gd name="connsiteX38" fmla="*/ 29131 w 110131"/>
                <a:gd name="connsiteY38" fmla="*/ 109830 h 187669"/>
                <a:gd name="connsiteX39" fmla="*/ 29131 w 110131"/>
                <a:gd name="connsiteY39" fmla="*/ 171005 h 187669"/>
                <a:gd name="connsiteX40" fmla="*/ 23443 w 110131"/>
                <a:gd name="connsiteY40" fmla="*/ 177974 h 187669"/>
                <a:gd name="connsiteX41" fmla="*/ 18503 w 110131"/>
                <a:gd name="connsiteY41" fmla="*/ 176365 h 187669"/>
                <a:gd name="connsiteX42" fmla="*/ 16406 w 110131"/>
                <a:gd name="connsiteY42" fmla="*/ 171643 h 187669"/>
                <a:gd name="connsiteX43" fmla="*/ 16406 w 110131"/>
                <a:gd name="connsiteY43" fmla="*/ 103329 h 187669"/>
                <a:gd name="connsiteX44" fmla="*/ 22776 w 110131"/>
                <a:gd name="connsiteY44" fmla="*/ 96964 h 187669"/>
                <a:gd name="connsiteX45" fmla="*/ 65661 w 110131"/>
                <a:gd name="connsiteY45" fmla="*/ 96964 h 187669"/>
                <a:gd name="connsiteX46" fmla="*/ 65661 w 110131"/>
                <a:gd name="connsiteY46" fmla="*/ 47182 h 187669"/>
                <a:gd name="connsiteX47" fmla="*/ 72911 w 110131"/>
                <a:gd name="connsiteY47" fmla="*/ 41865 h 187669"/>
                <a:gd name="connsiteX48" fmla="*/ 73931 w 110131"/>
                <a:gd name="connsiteY48" fmla="*/ 35103 h 187669"/>
                <a:gd name="connsiteX49" fmla="*/ 67169 w 110131"/>
                <a:gd name="connsiteY49" fmla="*/ 34083 h 18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10131" h="187669">
                  <a:moveTo>
                    <a:pt x="110127" y="92261"/>
                  </a:moveTo>
                  <a:lnTo>
                    <a:pt x="110127" y="28114"/>
                  </a:lnTo>
                  <a:cubicBezTo>
                    <a:pt x="110393" y="13934"/>
                    <a:pt x="99883" y="1853"/>
                    <a:pt x="85801" y="154"/>
                  </a:cubicBezTo>
                  <a:cubicBezTo>
                    <a:pt x="78219" y="-658"/>
                    <a:pt x="70647" y="1769"/>
                    <a:pt x="64951" y="6838"/>
                  </a:cubicBezTo>
                  <a:lnTo>
                    <a:pt x="63066" y="8540"/>
                  </a:lnTo>
                  <a:cubicBezTo>
                    <a:pt x="60724" y="10733"/>
                    <a:pt x="58272" y="12806"/>
                    <a:pt x="55719" y="14750"/>
                  </a:cubicBezTo>
                  <a:lnTo>
                    <a:pt x="42133" y="24717"/>
                  </a:lnTo>
                  <a:lnTo>
                    <a:pt x="16033" y="24717"/>
                  </a:lnTo>
                  <a:cubicBezTo>
                    <a:pt x="7176" y="24718"/>
                    <a:pt x="-2" y="31900"/>
                    <a:pt x="0" y="40757"/>
                  </a:cubicBezTo>
                  <a:cubicBezTo>
                    <a:pt x="0" y="41301"/>
                    <a:pt x="28" y="41845"/>
                    <a:pt x="84" y="42387"/>
                  </a:cubicBezTo>
                  <a:cubicBezTo>
                    <a:pt x="1166" y="50695"/>
                    <a:pt x="8293" y="56880"/>
                    <a:pt x="16671" y="56780"/>
                  </a:cubicBezTo>
                  <a:lnTo>
                    <a:pt x="47391" y="56780"/>
                  </a:lnTo>
                  <a:cubicBezTo>
                    <a:pt x="50434" y="56790"/>
                    <a:pt x="53417" y="55936"/>
                    <a:pt x="55995" y="54320"/>
                  </a:cubicBezTo>
                  <a:lnTo>
                    <a:pt x="55995" y="87322"/>
                  </a:lnTo>
                  <a:lnTo>
                    <a:pt x="22776" y="87322"/>
                  </a:lnTo>
                  <a:cubicBezTo>
                    <a:pt x="13925" y="87332"/>
                    <a:pt x="6753" y="94503"/>
                    <a:pt x="6739" y="103354"/>
                  </a:cubicBezTo>
                  <a:lnTo>
                    <a:pt x="6739" y="171643"/>
                  </a:lnTo>
                  <a:cubicBezTo>
                    <a:pt x="6736" y="180491"/>
                    <a:pt x="13908" y="187667"/>
                    <a:pt x="22756" y="187670"/>
                  </a:cubicBezTo>
                  <a:cubicBezTo>
                    <a:pt x="22772" y="187670"/>
                    <a:pt x="22789" y="187670"/>
                    <a:pt x="22805" y="187670"/>
                  </a:cubicBezTo>
                  <a:cubicBezTo>
                    <a:pt x="23336" y="187670"/>
                    <a:pt x="23868" y="187670"/>
                    <a:pt x="24409" y="187592"/>
                  </a:cubicBezTo>
                  <a:cubicBezTo>
                    <a:pt x="32718" y="186512"/>
                    <a:pt x="38902" y="179383"/>
                    <a:pt x="38798" y="171005"/>
                  </a:cubicBezTo>
                  <a:lnTo>
                    <a:pt x="38798" y="119497"/>
                  </a:lnTo>
                  <a:lnTo>
                    <a:pt x="82911" y="119497"/>
                  </a:lnTo>
                  <a:cubicBezTo>
                    <a:pt x="97940" y="119472"/>
                    <a:pt x="110114" y="107290"/>
                    <a:pt x="110127" y="92261"/>
                  </a:cubicBezTo>
                  <a:close/>
                  <a:moveTo>
                    <a:pt x="51161" y="45891"/>
                  </a:moveTo>
                  <a:cubicBezTo>
                    <a:pt x="50059" y="46682"/>
                    <a:pt x="48738" y="47109"/>
                    <a:pt x="47382" y="47114"/>
                  </a:cubicBezTo>
                  <a:lnTo>
                    <a:pt x="16691" y="47114"/>
                  </a:lnTo>
                  <a:cubicBezTo>
                    <a:pt x="13264" y="47249"/>
                    <a:pt x="10275" y="44809"/>
                    <a:pt x="9721" y="41425"/>
                  </a:cubicBezTo>
                  <a:cubicBezTo>
                    <a:pt x="9348" y="37930"/>
                    <a:pt x="11878" y="34793"/>
                    <a:pt x="15374" y="34419"/>
                  </a:cubicBezTo>
                  <a:cubicBezTo>
                    <a:pt x="15599" y="34395"/>
                    <a:pt x="15826" y="34383"/>
                    <a:pt x="16053" y="34383"/>
                  </a:cubicBezTo>
                  <a:lnTo>
                    <a:pt x="45313" y="34383"/>
                  </a:lnTo>
                  <a:lnTo>
                    <a:pt x="61456" y="22546"/>
                  </a:lnTo>
                  <a:cubicBezTo>
                    <a:pt x="64274" y="20408"/>
                    <a:pt x="66980" y="18125"/>
                    <a:pt x="69562" y="15707"/>
                  </a:cubicBezTo>
                  <a:lnTo>
                    <a:pt x="71408" y="14050"/>
                  </a:lnTo>
                  <a:cubicBezTo>
                    <a:pt x="75031" y="10805"/>
                    <a:pt x="79857" y="9243"/>
                    <a:pt x="84694" y="9753"/>
                  </a:cubicBezTo>
                  <a:cubicBezTo>
                    <a:pt x="93862" y="10894"/>
                    <a:pt x="100675" y="18792"/>
                    <a:pt x="100461" y="28027"/>
                  </a:cubicBezTo>
                  <a:lnTo>
                    <a:pt x="100461" y="92261"/>
                  </a:lnTo>
                  <a:cubicBezTo>
                    <a:pt x="100450" y="101958"/>
                    <a:pt x="92593" y="109817"/>
                    <a:pt x="82897" y="109830"/>
                  </a:cubicBezTo>
                  <a:lnTo>
                    <a:pt x="29131" y="109830"/>
                  </a:lnTo>
                  <a:lnTo>
                    <a:pt x="29131" y="171005"/>
                  </a:lnTo>
                  <a:cubicBezTo>
                    <a:pt x="29278" y="174434"/>
                    <a:pt x="26832" y="177430"/>
                    <a:pt x="23443" y="177974"/>
                  </a:cubicBezTo>
                  <a:cubicBezTo>
                    <a:pt x="21640" y="178182"/>
                    <a:pt x="19837" y="177594"/>
                    <a:pt x="18503" y="176365"/>
                  </a:cubicBezTo>
                  <a:cubicBezTo>
                    <a:pt x="17162" y="175162"/>
                    <a:pt x="16398" y="173444"/>
                    <a:pt x="16406" y="171643"/>
                  </a:cubicBezTo>
                  <a:lnTo>
                    <a:pt x="16406" y="103329"/>
                  </a:lnTo>
                  <a:cubicBezTo>
                    <a:pt x="16411" y="99814"/>
                    <a:pt x="19261" y="96967"/>
                    <a:pt x="22776" y="96964"/>
                  </a:cubicBezTo>
                  <a:lnTo>
                    <a:pt x="65661" y="96964"/>
                  </a:lnTo>
                  <a:lnTo>
                    <a:pt x="65661" y="47182"/>
                  </a:lnTo>
                  <a:lnTo>
                    <a:pt x="72911" y="41865"/>
                  </a:lnTo>
                  <a:cubicBezTo>
                    <a:pt x="75060" y="40279"/>
                    <a:pt x="75517" y="37252"/>
                    <a:pt x="73931" y="35103"/>
                  </a:cubicBezTo>
                  <a:cubicBezTo>
                    <a:pt x="72345" y="32954"/>
                    <a:pt x="69318" y="32498"/>
                    <a:pt x="67169" y="34083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95E41BA-6787-46B6-A5FB-231D06054FB1}"/>
                </a:ext>
              </a:extLst>
            </p:cNvPr>
            <p:cNvSpPr/>
            <p:nvPr/>
          </p:nvSpPr>
          <p:spPr>
            <a:xfrm>
              <a:off x="4822702" y="1722510"/>
              <a:ext cx="48332" cy="48332"/>
            </a:xfrm>
            <a:custGeom>
              <a:avLst/>
              <a:gdLst>
                <a:gd name="connsiteX0" fmla="*/ 24166 w 48332"/>
                <a:gd name="connsiteY0" fmla="*/ 48333 h 48332"/>
                <a:gd name="connsiteX1" fmla="*/ 48333 w 48332"/>
                <a:gd name="connsiteY1" fmla="*/ 24166 h 48332"/>
                <a:gd name="connsiteX2" fmla="*/ 24166 w 48332"/>
                <a:gd name="connsiteY2" fmla="*/ 0 h 48332"/>
                <a:gd name="connsiteX3" fmla="*/ 0 w 48332"/>
                <a:gd name="connsiteY3" fmla="*/ 24166 h 48332"/>
                <a:gd name="connsiteX4" fmla="*/ 24166 w 48332"/>
                <a:gd name="connsiteY4" fmla="*/ 48333 h 48332"/>
                <a:gd name="connsiteX5" fmla="*/ 24166 w 48332"/>
                <a:gd name="connsiteY5" fmla="*/ 9667 h 48332"/>
                <a:gd name="connsiteX6" fmla="*/ 38666 w 48332"/>
                <a:gd name="connsiteY6" fmla="*/ 24166 h 48332"/>
                <a:gd name="connsiteX7" fmla="*/ 24166 w 48332"/>
                <a:gd name="connsiteY7" fmla="*/ 38666 h 48332"/>
                <a:gd name="connsiteX8" fmla="*/ 9667 w 48332"/>
                <a:gd name="connsiteY8" fmla="*/ 24166 h 48332"/>
                <a:gd name="connsiteX9" fmla="*/ 24166 w 48332"/>
                <a:gd name="connsiteY9" fmla="*/ 9667 h 4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32" h="48332">
                  <a:moveTo>
                    <a:pt x="24166" y="48333"/>
                  </a:moveTo>
                  <a:cubicBezTo>
                    <a:pt x="37513" y="48333"/>
                    <a:pt x="48333" y="37513"/>
                    <a:pt x="48333" y="24166"/>
                  </a:cubicBezTo>
                  <a:cubicBezTo>
                    <a:pt x="48333" y="10820"/>
                    <a:pt x="37513" y="0"/>
                    <a:pt x="24166" y="0"/>
                  </a:cubicBezTo>
                  <a:cubicBezTo>
                    <a:pt x="10820" y="0"/>
                    <a:pt x="0" y="10820"/>
                    <a:pt x="0" y="24166"/>
                  </a:cubicBezTo>
                  <a:cubicBezTo>
                    <a:pt x="0" y="37513"/>
                    <a:pt x="10820" y="48333"/>
                    <a:pt x="24166" y="48333"/>
                  </a:cubicBezTo>
                  <a:close/>
                  <a:moveTo>
                    <a:pt x="24166" y="9667"/>
                  </a:moveTo>
                  <a:cubicBezTo>
                    <a:pt x="32174" y="9667"/>
                    <a:pt x="38666" y="16158"/>
                    <a:pt x="38666" y="24166"/>
                  </a:cubicBezTo>
                  <a:cubicBezTo>
                    <a:pt x="38666" y="32174"/>
                    <a:pt x="32174" y="38666"/>
                    <a:pt x="24166" y="38666"/>
                  </a:cubicBezTo>
                  <a:cubicBezTo>
                    <a:pt x="16158" y="38666"/>
                    <a:pt x="9667" y="32174"/>
                    <a:pt x="9667" y="24166"/>
                  </a:cubicBezTo>
                  <a:cubicBezTo>
                    <a:pt x="9667" y="16158"/>
                    <a:pt x="16158" y="9667"/>
                    <a:pt x="24166" y="9667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B7CD294-392B-402B-99C2-3754299EF259}"/>
                </a:ext>
              </a:extLst>
            </p:cNvPr>
            <p:cNvSpPr/>
            <p:nvPr/>
          </p:nvSpPr>
          <p:spPr>
            <a:xfrm>
              <a:off x="4808202" y="1803708"/>
              <a:ext cx="86998" cy="164330"/>
            </a:xfrm>
            <a:custGeom>
              <a:avLst/>
              <a:gdLst>
                <a:gd name="connsiteX0" fmla="*/ 82165 w 86998"/>
                <a:gd name="connsiteY0" fmla="*/ 0 h 164330"/>
                <a:gd name="connsiteX1" fmla="*/ 77332 w 86998"/>
                <a:gd name="connsiteY1" fmla="*/ 4833 h 164330"/>
                <a:gd name="connsiteX2" fmla="*/ 77332 w 86998"/>
                <a:gd name="connsiteY2" fmla="*/ 67666 h 164330"/>
                <a:gd name="connsiteX3" fmla="*/ 38666 w 86998"/>
                <a:gd name="connsiteY3" fmla="*/ 106332 h 164330"/>
                <a:gd name="connsiteX4" fmla="*/ 4833 w 86998"/>
                <a:gd name="connsiteY4" fmla="*/ 106332 h 164330"/>
                <a:gd name="connsiteX5" fmla="*/ 0 w 86998"/>
                <a:gd name="connsiteY5" fmla="*/ 111165 h 164330"/>
                <a:gd name="connsiteX6" fmla="*/ 4833 w 86998"/>
                <a:gd name="connsiteY6" fmla="*/ 115998 h 164330"/>
                <a:gd name="connsiteX7" fmla="*/ 38666 w 86998"/>
                <a:gd name="connsiteY7" fmla="*/ 115998 h 164330"/>
                <a:gd name="connsiteX8" fmla="*/ 38666 w 86998"/>
                <a:gd name="connsiteY8" fmla="*/ 154664 h 164330"/>
                <a:gd name="connsiteX9" fmla="*/ 14500 w 86998"/>
                <a:gd name="connsiteY9" fmla="*/ 154664 h 164330"/>
                <a:gd name="connsiteX10" fmla="*/ 14500 w 86998"/>
                <a:gd name="connsiteY10" fmla="*/ 164331 h 164330"/>
                <a:gd name="connsiteX11" fmla="*/ 72499 w 86998"/>
                <a:gd name="connsiteY11" fmla="*/ 164331 h 164330"/>
                <a:gd name="connsiteX12" fmla="*/ 72499 w 86998"/>
                <a:gd name="connsiteY12" fmla="*/ 154664 h 164330"/>
                <a:gd name="connsiteX13" fmla="*/ 48333 w 86998"/>
                <a:gd name="connsiteY13" fmla="*/ 154664 h 164330"/>
                <a:gd name="connsiteX14" fmla="*/ 48333 w 86998"/>
                <a:gd name="connsiteY14" fmla="*/ 115031 h 164330"/>
                <a:gd name="connsiteX15" fmla="*/ 86999 w 86998"/>
                <a:gd name="connsiteY15" fmla="*/ 67666 h 164330"/>
                <a:gd name="connsiteX16" fmla="*/ 86999 w 86998"/>
                <a:gd name="connsiteY16" fmla="*/ 4833 h 164330"/>
                <a:gd name="connsiteX17" fmla="*/ 82165 w 86998"/>
                <a:gd name="connsiteY17" fmla="*/ 0 h 16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998" h="164330">
                  <a:moveTo>
                    <a:pt x="82165" y="0"/>
                  </a:moveTo>
                  <a:cubicBezTo>
                    <a:pt x="79496" y="0"/>
                    <a:pt x="77332" y="2164"/>
                    <a:pt x="77332" y="4833"/>
                  </a:cubicBezTo>
                  <a:lnTo>
                    <a:pt x="77332" y="67666"/>
                  </a:lnTo>
                  <a:cubicBezTo>
                    <a:pt x="77308" y="89010"/>
                    <a:pt x="60011" y="106307"/>
                    <a:pt x="38666" y="106332"/>
                  </a:cubicBezTo>
                  <a:lnTo>
                    <a:pt x="4833" y="106332"/>
                  </a:lnTo>
                  <a:cubicBezTo>
                    <a:pt x="2164" y="106332"/>
                    <a:pt x="0" y="108495"/>
                    <a:pt x="0" y="111165"/>
                  </a:cubicBezTo>
                  <a:cubicBezTo>
                    <a:pt x="0" y="113834"/>
                    <a:pt x="2164" y="115998"/>
                    <a:pt x="4833" y="115998"/>
                  </a:cubicBezTo>
                  <a:lnTo>
                    <a:pt x="38666" y="115998"/>
                  </a:lnTo>
                  <a:lnTo>
                    <a:pt x="38666" y="154664"/>
                  </a:lnTo>
                  <a:lnTo>
                    <a:pt x="14500" y="154664"/>
                  </a:lnTo>
                  <a:lnTo>
                    <a:pt x="14500" y="164331"/>
                  </a:lnTo>
                  <a:lnTo>
                    <a:pt x="72499" y="164331"/>
                  </a:lnTo>
                  <a:lnTo>
                    <a:pt x="72499" y="154664"/>
                  </a:lnTo>
                  <a:lnTo>
                    <a:pt x="48333" y="154664"/>
                  </a:lnTo>
                  <a:lnTo>
                    <a:pt x="48333" y="115031"/>
                  </a:lnTo>
                  <a:cubicBezTo>
                    <a:pt x="70822" y="110408"/>
                    <a:pt x="86971" y="90625"/>
                    <a:pt x="86999" y="67666"/>
                  </a:cubicBezTo>
                  <a:lnTo>
                    <a:pt x="86999" y="4833"/>
                  </a:lnTo>
                  <a:cubicBezTo>
                    <a:pt x="86999" y="2164"/>
                    <a:pt x="84835" y="0"/>
                    <a:pt x="82165" y="0"/>
                  </a:cubicBezTo>
                  <a:close/>
                </a:path>
              </a:pathLst>
            </a:custGeom>
            <a:solidFill>
              <a:srgbClr val="FFFFFF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42" descr="Target Audience outline">
            <a:extLst>
              <a:ext uri="{FF2B5EF4-FFF2-40B4-BE49-F238E27FC236}">
                <a16:creationId xmlns:a16="http://schemas.microsoft.com/office/drawing/2014/main" id="{051D0C03-E5C7-4A36-94EE-4C45999EA6EC}"/>
              </a:ext>
            </a:extLst>
          </p:cNvPr>
          <p:cNvGrpSpPr/>
          <p:nvPr/>
        </p:nvGrpSpPr>
        <p:grpSpPr>
          <a:xfrm>
            <a:off x="4106700" y="1196396"/>
            <a:ext cx="540379" cy="540379"/>
            <a:chOff x="5550694" y="926540"/>
            <a:chExt cx="633295" cy="63329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915A411-5F6A-4BDD-ACF1-7764D06F3047}"/>
                </a:ext>
              </a:extLst>
            </p:cNvPr>
            <p:cNvSpPr/>
            <p:nvPr/>
          </p:nvSpPr>
          <p:spPr>
            <a:xfrm>
              <a:off x="5715119" y="1044794"/>
              <a:ext cx="409517" cy="409494"/>
            </a:xfrm>
            <a:custGeom>
              <a:avLst/>
              <a:gdLst>
                <a:gd name="connsiteX0" fmla="*/ 328066 w 409517"/>
                <a:gd name="connsiteY0" fmla="*/ 274824 h 409494"/>
                <a:gd name="connsiteX1" fmla="*/ 283340 w 409517"/>
                <a:gd name="connsiteY1" fmla="*/ 274006 h 409494"/>
                <a:gd name="connsiteX2" fmla="*/ 263510 w 409517"/>
                <a:gd name="connsiteY2" fmla="*/ 254182 h 409494"/>
                <a:gd name="connsiteX3" fmla="*/ 254182 w 409517"/>
                <a:gd name="connsiteY3" fmla="*/ 39866 h 409494"/>
                <a:gd name="connsiteX4" fmla="*/ 39866 w 409517"/>
                <a:gd name="connsiteY4" fmla="*/ 49194 h 409494"/>
                <a:gd name="connsiteX5" fmla="*/ 49194 w 409517"/>
                <a:gd name="connsiteY5" fmla="*/ 263510 h 409494"/>
                <a:gd name="connsiteX6" fmla="*/ 254182 w 409517"/>
                <a:gd name="connsiteY6" fmla="*/ 263510 h 409494"/>
                <a:gd name="connsiteX7" fmla="*/ 273973 w 409517"/>
                <a:gd name="connsiteY7" fmla="*/ 283300 h 409494"/>
                <a:gd name="connsiteX8" fmla="*/ 266274 w 409517"/>
                <a:gd name="connsiteY8" fmla="*/ 303196 h 409494"/>
                <a:gd name="connsiteX9" fmla="*/ 274804 w 409517"/>
                <a:gd name="connsiteY9" fmla="*/ 327915 h 409494"/>
                <a:gd name="connsiteX10" fmla="*/ 347554 w 409517"/>
                <a:gd name="connsiteY10" fmla="*/ 400783 h 409494"/>
                <a:gd name="connsiteX11" fmla="*/ 369303 w 409517"/>
                <a:gd name="connsiteY11" fmla="*/ 409491 h 409494"/>
                <a:gd name="connsiteX12" fmla="*/ 409333 w 409517"/>
                <a:gd name="connsiteY12" fmla="*/ 372437 h 409494"/>
                <a:gd name="connsiteX13" fmla="*/ 400803 w 409517"/>
                <a:gd name="connsiteY13" fmla="*/ 347712 h 409494"/>
                <a:gd name="connsiteX14" fmla="*/ 54193 w 409517"/>
                <a:gd name="connsiteY14" fmla="*/ 249756 h 409494"/>
                <a:gd name="connsiteX15" fmla="*/ 54195 w 409517"/>
                <a:gd name="connsiteY15" fmla="*/ 54195 h 409494"/>
                <a:gd name="connsiteX16" fmla="*/ 249756 w 409517"/>
                <a:gd name="connsiteY16" fmla="*/ 54196 h 409494"/>
                <a:gd name="connsiteX17" fmla="*/ 249756 w 409517"/>
                <a:gd name="connsiteY17" fmla="*/ 249756 h 409494"/>
                <a:gd name="connsiteX18" fmla="*/ 55514 w 409517"/>
                <a:gd name="connsiteY18" fmla="*/ 251070 h 409494"/>
                <a:gd name="connsiteX19" fmla="*/ 54193 w 409517"/>
                <a:gd name="connsiteY19" fmla="*/ 249749 h 409494"/>
                <a:gd name="connsiteX20" fmla="*/ 387992 w 409517"/>
                <a:gd name="connsiteY20" fmla="*/ 388065 h 409494"/>
                <a:gd name="connsiteX21" fmla="*/ 356895 w 409517"/>
                <a:gd name="connsiteY21" fmla="*/ 391469 h 409494"/>
                <a:gd name="connsiteX22" fmla="*/ 284158 w 409517"/>
                <a:gd name="connsiteY22" fmla="*/ 318600 h 409494"/>
                <a:gd name="connsiteX23" fmla="*/ 279435 w 409517"/>
                <a:gd name="connsiteY23" fmla="*/ 304338 h 409494"/>
                <a:gd name="connsiteX24" fmla="*/ 287635 w 409517"/>
                <a:gd name="connsiteY24" fmla="*/ 287542 h 409494"/>
                <a:gd name="connsiteX25" fmla="*/ 306297 w 409517"/>
                <a:gd name="connsiteY25" fmla="*/ 279290 h 409494"/>
                <a:gd name="connsiteX26" fmla="*/ 318725 w 409517"/>
                <a:gd name="connsiteY26" fmla="*/ 284151 h 409494"/>
                <a:gd name="connsiteX27" fmla="*/ 391462 w 409517"/>
                <a:gd name="connsiteY27" fmla="*/ 357000 h 409494"/>
                <a:gd name="connsiteX28" fmla="*/ 396185 w 409517"/>
                <a:gd name="connsiteY28" fmla="*/ 371269 h 409494"/>
                <a:gd name="connsiteX29" fmla="*/ 387985 w 409517"/>
                <a:gd name="connsiteY29" fmla="*/ 388058 h 40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9517" h="409494">
                  <a:moveTo>
                    <a:pt x="328066" y="274824"/>
                  </a:moveTo>
                  <a:cubicBezTo>
                    <a:pt x="315389" y="263586"/>
                    <a:pt x="296420" y="263239"/>
                    <a:pt x="283340" y="274006"/>
                  </a:cubicBezTo>
                  <a:lnTo>
                    <a:pt x="263510" y="254182"/>
                  </a:lnTo>
                  <a:cubicBezTo>
                    <a:pt x="320116" y="192425"/>
                    <a:pt x="315940" y="96472"/>
                    <a:pt x="254182" y="39866"/>
                  </a:cubicBezTo>
                  <a:cubicBezTo>
                    <a:pt x="192425" y="-16739"/>
                    <a:pt x="96472" y="-12563"/>
                    <a:pt x="39866" y="49194"/>
                  </a:cubicBezTo>
                  <a:cubicBezTo>
                    <a:pt x="-16739" y="110952"/>
                    <a:pt x="-12563" y="206904"/>
                    <a:pt x="49194" y="263510"/>
                  </a:cubicBezTo>
                  <a:cubicBezTo>
                    <a:pt x="107186" y="316665"/>
                    <a:pt x="196190" y="316665"/>
                    <a:pt x="254182" y="263510"/>
                  </a:cubicBezTo>
                  <a:lnTo>
                    <a:pt x="273973" y="283300"/>
                  </a:lnTo>
                  <a:cubicBezTo>
                    <a:pt x="269629" y="289100"/>
                    <a:pt x="266965" y="295983"/>
                    <a:pt x="266274" y="303196"/>
                  </a:cubicBezTo>
                  <a:cubicBezTo>
                    <a:pt x="265268" y="312298"/>
                    <a:pt x="268399" y="321371"/>
                    <a:pt x="274804" y="327915"/>
                  </a:cubicBezTo>
                  <a:lnTo>
                    <a:pt x="347554" y="400783"/>
                  </a:lnTo>
                  <a:cubicBezTo>
                    <a:pt x="353343" y="406484"/>
                    <a:pt x="361179" y="409622"/>
                    <a:pt x="369303" y="409491"/>
                  </a:cubicBezTo>
                  <a:cubicBezTo>
                    <a:pt x="390019" y="408849"/>
                    <a:pt x="407096" y="393042"/>
                    <a:pt x="409333" y="372437"/>
                  </a:cubicBezTo>
                  <a:cubicBezTo>
                    <a:pt x="410337" y="363334"/>
                    <a:pt x="407207" y="354260"/>
                    <a:pt x="400803" y="347712"/>
                  </a:cubicBezTo>
                  <a:close/>
                  <a:moveTo>
                    <a:pt x="54193" y="249756"/>
                  </a:moveTo>
                  <a:cubicBezTo>
                    <a:pt x="191" y="195753"/>
                    <a:pt x="191" y="108197"/>
                    <a:pt x="54195" y="54195"/>
                  </a:cubicBezTo>
                  <a:cubicBezTo>
                    <a:pt x="108198" y="193"/>
                    <a:pt x="195753" y="193"/>
                    <a:pt x="249756" y="54196"/>
                  </a:cubicBezTo>
                  <a:cubicBezTo>
                    <a:pt x="303757" y="108199"/>
                    <a:pt x="303757" y="195753"/>
                    <a:pt x="249756" y="249756"/>
                  </a:cubicBezTo>
                  <a:cubicBezTo>
                    <a:pt x="196480" y="303757"/>
                    <a:pt x="109516" y="304346"/>
                    <a:pt x="55514" y="251070"/>
                  </a:cubicBezTo>
                  <a:cubicBezTo>
                    <a:pt x="55071" y="250633"/>
                    <a:pt x="54630" y="250192"/>
                    <a:pt x="54193" y="249749"/>
                  </a:cubicBezTo>
                  <a:close/>
                  <a:moveTo>
                    <a:pt x="387992" y="388065"/>
                  </a:moveTo>
                  <a:cubicBezTo>
                    <a:pt x="378460" y="397571"/>
                    <a:pt x="364507" y="399101"/>
                    <a:pt x="356895" y="391469"/>
                  </a:cubicBezTo>
                  <a:lnTo>
                    <a:pt x="284158" y="318600"/>
                  </a:lnTo>
                  <a:cubicBezTo>
                    <a:pt x="280531" y="314791"/>
                    <a:pt x="278798" y="309559"/>
                    <a:pt x="279435" y="304338"/>
                  </a:cubicBezTo>
                  <a:cubicBezTo>
                    <a:pt x="280110" y="297950"/>
                    <a:pt x="283014" y="292004"/>
                    <a:pt x="287635" y="287542"/>
                  </a:cubicBezTo>
                  <a:cubicBezTo>
                    <a:pt x="292539" y="282460"/>
                    <a:pt x="299237" y="279498"/>
                    <a:pt x="306297" y="279290"/>
                  </a:cubicBezTo>
                  <a:cubicBezTo>
                    <a:pt x="310925" y="279173"/>
                    <a:pt x="315405" y="280926"/>
                    <a:pt x="318725" y="284151"/>
                  </a:cubicBezTo>
                  <a:lnTo>
                    <a:pt x="391462" y="357000"/>
                  </a:lnTo>
                  <a:cubicBezTo>
                    <a:pt x="395092" y="360810"/>
                    <a:pt x="396825" y="366046"/>
                    <a:pt x="396185" y="371269"/>
                  </a:cubicBezTo>
                  <a:cubicBezTo>
                    <a:pt x="395512" y="377656"/>
                    <a:pt x="392609" y="383601"/>
                    <a:pt x="387985" y="388058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A3EF1-7D99-469C-B7FA-D975EA0A8ACC}"/>
                </a:ext>
              </a:extLst>
            </p:cNvPr>
            <p:cNvSpPr/>
            <p:nvPr/>
          </p:nvSpPr>
          <p:spPr>
            <a:xfrm>
              <a:off x="5801373" y="1104654"/>
              <a:ext cx="131936" cy="131936"/>
            </a:xfrm>
            <a:custGeom>
              <a:avLst/>
              <a:gdLst>
                <a:gd name="connsiteX0" fmla="*/ 65968 w 131936"/>
                <a:gd name="connsiteY0" fmla="*/ 131936 h 131936"/>
                <a:gd name="connsiteX1" fmla="*/ 131936 w 131936"/>
                <a:gd name="connsiteY1" fmla="*/ 65968 h 131936"/>
                <a:gd name="connsiteX2" fmla="*/ 65968 w 131936"/>
                <a:gd name="connsiteY2" fmla="*/ 0 h 131936"/>
                <a:gd name="connsiteX3" fmla="*/ 0 w 131936"/>
                <a:gd name="connsiteY3" fmla="*/ 65968 h 131936"/>
                <a:gd name="connsiteX4" fmla="*/ 65968 w 131936"/>
                <a:gd name="connsiteY4" fmla="*/ 131936 h 131936"/>
                <a:gd name="connsiteX5" fmla="*/ 65968 w 131936"/>
                <a:gd name="connsiteY5" fmla="*/ 13194 h 131936"/>
                <a:gd name="connsiteX6" fmla="*/ 118743 w 131936"/>
                <a:gd name="connsiteY6" fmla="*/ 65968 h 131936"/>
                <a:gd name="connsiteX7" fmla="*/ 65968 w 131936"/>
                <a:gd name="connsiteY7" fmla="*/ 118743 h 131936"/>
                <a:gd name="connsiteX8" fmla="*/ 13194 w 131936"/>
                <a:gd name="connsiteY8" fmla="*/ 65968 h 131936"/>
                <a:gd name="connsiteX9" fmla="*/ 65968 w 131936"/>
                <a:gd name="connsiteY9" fmla="*/ 13194 h 13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936" h="131936">
                  <a:moveTo>
                    <a:pt x="65968" y="131936"/>
                  </a:moveTo>
                  <a:cubicBezTo>
                    <a:pt x="102401" y="131936"/>
                    <a:pt x="131936" y="102401"/>
                    <a:pt x="131936" y="65968"/>
                  </a:cubicBezTo>
                  <a:cubicBezTo>
                    <a:pt x="131936" y="29535"/>
                    <a:pt x="102401" y="0"/>
                    <a:pt x="65968" y="0"/>
                  </a:cubicBezTo>
                  <a:cubicBezTo>
                    <a:pt x="29535" y="0"/>
                    <a:pt x="0" y="29535"/>
                    <a:pt x="0" y="65968"/>
                  </a:cubicBezTo>
                  <a:cubicBezTo>
                    <a:pt x="0" y="102401"/>
                    <a:pt x="29535" y="131936"/>
                    <a:pt x="65968" y="131936"/>
                  </a:cubicBezTo>
                  <a:close/>
                  <a:moveTo>
                    <a:pt x="65968" y="13194"/>
                  </a:moveTo>
                  <a:cubicBezTo>
                    <a:pt x="95115" y="13194"/>
                    <a:pt x="118743" y="36821"/>
                    <a:pt x="118743" y="65968"/>
                  </a:cubicBezTo>
                  <a:cubicBezTo>
                    <a:pt x="118743" y="95115"/>
                    <a:pt x="95115" y="118743"/>
                    <a:pt x="65968" y="118743"/>
                  </a:cubicBezTo>
                  <a:cubicBezTo>
                    <a:pt x="36821" y="118743"/>
                    <a:pt x="13194" y="95115"/>
                    <a:pt x="13194" y="65968"/>
                  </a:cubicBezTo>
                  <a:cubicBezTo>
                    <a:pt x="13219" y="36832"/>
                    <a:pt x="36832" y="13219"/>
                    <a:pt x="65968" y="1319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4B2009D-F7D1-4B03-9236-32DF33CEB6A9}"/>
                </a:ext>
              </a:extLst>
            </p:cNvPr>
            <p:cNvSpPr/>
            <p:nvPr/>
          </p:nvSpPr>
          <p:spPr>
            <a:xfrm>
              <a:off x="5769048" y="1249784"/>
              <a:ext cx="196585" cy="34818"/>
            </a:xfrm>
            <a:custGeom>
              <a:avLst/>
              <a:gdLst>
                <a:gd name="connsiteX0" fmla="*/ 157334 w 196585"/>
                <a:gd name="connsiteY0" fmla="*/ 8939 h 34818"/>
                <a:gd name="connsiteX1" fmla="*/ 98293 w 196585"/>
                <a:gd name="connsiteY1" fmla="*/ 0 h 34818"/>
                <a:gd name="connsiteX2" fmla="*/ 0 w 196585"/>
                <a:gd name="connsiteY2" fmla="*/ 24553 h 34818"/>
                <a:gd name="connsiteX3" fmla="*/ 9031 w 196585"/>
                <a:gd name="connsiteY3" fmla="*/ 34818 h 34818"/>
                <a:gd name="connsiteX4" fmla="*/ 98293 w 196585"/>
                <a:gd name="connsiteY4" fmla="*/ 13194 h 34818"/>
                <a:gd name="connsiteX5" fmla="*/ 153627 w 196585"/>
                <a:gd name="connsiteY5" fmla="*/ 21598 h 34818"/>
                <a:gd name="connsiteX6" fmla="*/ 187587 w 196585"/>
                <a:gd name="connsiteY6" fmla="*/ 34224 h 34818"/>
                <a:gd name="connsiteX7" fmla="*/ 196585 w 196585"/>
                <a:gd name="connsiteY7" fmla="*/ 23907 h 34818"/>
                <a:gd name="connsiteX8" fmla="*/ 157334 w 196585"/>
                <a:gd name="connsiteY8" fmla="*/ 8939 h 3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85" h="34818">
                  <a:moveTo>
                    <a:pt x="157334" y="8939"/>
                  </a:moveTo>
                  <a:cubicBezTo>
                    <a:pt x="138203" y="3060"/>
                    <a:pt x="118307" y="47"/>
                    <a:pt x="98293" y="0"/>
                  </a:cubicBezTo>
                  <a:cubicBezTo>
                    <a:pt x="64083" y="569"/>
                    <a:pt x="30459" y="8968"/>
                    <a:pt x="0" y="24553"/>
                  </a:cubicBezTo>
                  <a:cubicBezTo>
                    <a:pt x="2824" y="28134"/>
                    <a:pt x="5839" y="31561"/>
                    <a:pt x="9031" y="34818"/>
                  </a:cubicBezTo>
                  <a:cubicBezTo>
                    <a:pt x="36823" y="21108"/>
                    <a:pt x="67307" y="13723"/>
                    <a:pt x="98293" y="13194"/>
                  </a:cubicBezTo>
                  <a:cubicBezTo>
                    <a:pt x="117051" y="13248"/>
                    <a:pt x="135698" y="16080"/>
                    <a:pt x="153627" y="21598"/>
                  </a:cubicBezTo>
                  <a:cubicBezTo>
                    <a:pt x="165264" y="24898"/>
                    <a:pt x="176621" y="29120"/>
                    <a:pt x="187587" y="34224"/>
                  </a:cubicBezTo>
                  <a:cubicBezTo>
                    <a:pt x="190772" y="30951"/>
                    <a:pt x="193775" y="27507"/>
                    <a:pt x="196585" y="23907"/>
                  </a:cubicBezTo>
                  <a:cubicBezTo>
                    <a:pt x="183973" y="17760"/>
                    <a:pt x="170837" y="12751"/>
                    <a:pt x="157334" y="8939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145CA89-44EA-4907-967C-CCF128D4B97C}"/>
                </a:ext>
              </a:extLst>
            </p:cNvPr>
            <p:cNvSpPr/>
            <p:nvPr/>
          </p:nvSpPr>
          <p:spPr>
            <a:xfrm>
              <a:off x="5990702" y="1066630"/>
              <a:ext cx="94671" cy="117555"/>
            </a:xfrm>
            <a:custGeom>
              <a:avLst/>
              <a:gdLst>
                <a:gd name="connsiteX0" fmla="*/ 34963 w 94671"/>
                <a:gd name="connsiteY0" fmla="*/ 13266 h 117555"/>
                <a:gd name="connsiteX1" fmla="*/ 80955 w 94671"/>
                <a:gd name="connsiteY1" fmla="*/ 59628 h 117555"/>
                <a:gd name="connsiteX2" fmla="*/ 45736 w 94671"/>
                <a:gd name="connsiteY2" fmla="*/ 104302 h 117555"/>
                <a:gd name="connsiteX3" fmla="*/ 47161 w 94671"/>
                <a:gd name="connsiteY3" fmla="*/ 117555 h 117555"/>
                <a:gd name="connsiteX4" fmla="*/ 93461 w 94671"/>
                <a:gd name="connsiteY4" fmla="*/ 47510 h 117555"/>
                <a:gd name="connsiteX5" fmla="*/ 23415 w 94671"/>
                <a:gd name="connsiteY5" fmla="*/ 1211 h 117555"/>
                <a:gd name="connsiteX6" fmla="*/ 0 w 94671"/>
                <a:gd name="connsiteY6" fmla="*/ 11637 h 117555"/>
                <a:gd name="connsiteX7" fmla="*/ 8800 w 94671"/>
                <a:gd name="connsiteY7" fmla="*/ 21466 h 117555"/>
                <a:gd name="connsiteX8" fmla="*/ 34963 w 94671"/>
                <a:gd name="connsiteY8" fmla="*/ 13266 h 11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71" h="117555">
                  <a:moveTo>
                    <a:pt x="34963" y="13266"/>
                  </a:moveTo>
                  <a:cubicBezTo>
                    <a:pt x="60466" y="13368"/>
                    <a:pt x="81058" y="34126"/>
                    <a:pt x="80955" y="59628"/>
                  </a:cubicBezTo>
                  <a:cubicBezTo>
                    <a:pt x="80870" y="80842"/>
                    <a:pt x="66343" y="99268"/>
                    <a:pt x="45736" y="104302"/>
                  </a:cubicBezTo>
                  <a:cubicBezTo>
                    <a:pt x="46395" y="108676"/>
                    <a:pt x="46837" y="113102"/>
                    <a:pt x="47161" y="117555"/>
                  </a:cubicBezTo>
                  <a:cubicBezTo>
                    <a:pt x="79289" y="110998"/>
                    <a:pt x="100017" y="79638"/>
                    <a:pt x="93461" y="47510"/>
                  </a:cubicBezTo>
                  <a:cubicBezTo>
                    <a:pt x="86903" y="15383"/>
                    <a:pt x="55543" y="-5346"/>
                    <a:pt x="23415" y="1211"/>
                  </a:cubicBezTo>
                  <a:cubicBezTo>
                    <a:pt x="14944" y="2940"/>
                    <a:pt x="6953" y="6498"/>
                    <a:pt x="0" y="11637"/>
                  </a:cubicBezTo>
                  <a:cubicBezTo>
                    <a:pt x="3061" y="14823"/>
                    <a:pt x="6016" y="18088"/>
                    <a:pt x="8800" y="21466"/>
                  </a:cubicBezTo>
                  <a:cubicBezTo>
                    <a:pt x="16478" y="16122"/>
                    <a:pt x="25609" y="13260"/>
                    <a:pt x="34963" y="13266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3CAD2F7-108C-40C2-B22E-77C3FC77FFBB}"/>
                </a:ext>
              </a:extLst>
            </p:cNvPr>
            <p:cNvSpPr/>
            <p:nvPr/>
          </p:nvSpPr>
          <p:spPr>
            <a:xfrm>
              <a:off x="6037117" y="1204114"/>
              <a:ext cx="107290" cy="118234"/>
            </a:xfrm>
            <a:custGeom>
              <a:avLst/>
              <a:gdLst>
                <a:gd name="connsiteX0" fmla="*/ 93655 w 107290"/>
                <a:gd name="connsiteY0" fmla="*/ 34633 h 118234"/>
                <a:gd name="connsiteX1" fmla="*/ 36705 w 107290"/>
                <a:gd name="connsiteY1" fmla="*/ 6782 h 118234"/>
                <a:gd name="connsiteX2" fmla="*/ 1082 w 107290"/>
                <a:gd name="connsiteY2" fmla="*/ 0 h 118234"/>
                <a:gd name="connsiteX3" fmla="*/ 0 w 107290"/>
                <a:gd name="connsiteY3" fmla="*/ 13147 h 118234"/>
                <a:gd name="connsiteX4" fmla="*/ 32984 w 107290"/>
                <a:gd name="connsiteY4" fmla="*/ 19441 h 118234"/>
                <a:gd name="connsiteX5" fmla="*/ 85343 w 107290"/>
                <a:gd name="connsiteY5" fmla="*/ 44891 h 118234"/>
                <a:gd name="connsiteX6" fmla="*/ 94097 w 107290"/>
                <a:gd name="connsiteY6" fmla="*/ 62162 h 118234"/>
                <a:gd name="connsiteX7" fmla="*/ 94097 w 107290"/>
                <a:gd name="connsiteY7" fmla="*/ 118235 h 118234"/>
                <a:gd name="connsiteX8" fmla="*/ 107291 w 107290"/>
                <a:gd name="connsiteY8" fmla="*/ 118235 h 118234"/>
                <a:gd name="connsiteX9" fmla="*/ 107291 w 107290"/>
                <a:gd name="connsiteY9" fmla="*/ 62162 h 118234"/>
                <a:gd name="connsiteX10" fmla="*/ 93655 w 107290"/>
                <a:gd name="connsiteY10" fmla="*/ 34633 h 11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0" h="118234">
                  <a:moveTo>
                    <a:pt x="93655" y="34633"/>
                  </a:moveTo>
                  <a:cubicBezTo>
                    <a:pt x="76747" y="21599"/>
                    <a:pt x="57374" y="12124"/>
                    <a:pt x="36705" y="6782"/>
                  </a:cubicBezTo>
                  <a:cubicBezTo>
                    <a:pt x="25108" y="3250"/>
                    <a:pt x="13165" y="976"/>
                    <a:pt x="1082" y="0"/>
                  </a:cubicBezTo>
                  <a:cubicBezTo>
                    <a:pt x="897" y="4420"/>
                    <a:pt x="521" y="8800"/>
                    <a:pt x="0" y="13147"/>
                  </a:cubicBezTo>
                  <a:cubicBezTo>
                    <a:pt x="11188" y="14058"/>
                    <a:pt x="22246" y="16168"/>
                    <a:pt x="32984" y="19441"/>
                  </a:cubicBezTo>
                  <a:cubicBezTo>
                    <a:pt x="51975" y="24306"/>
                    <a:pt x="69785" y="32963"/>
                    <a:pt x="85343" y="44891"/>
                  </a:cubicBezTo>
                  <a:cubicBezTo>
                    <a:pt x="90707" y="49041"/>
                    <a:pt x="93922" y="55382"/>
                    <a:pt x="94097" y="62162"/>
                  </a:cubicBezTo>
                  <a:lnTo>
                    <a:pt x="94097" y="118235"/>
                  </a:lnTo>
                  <a:lnTo>
                    <a:pt x="107291" y="118235"/>
                  </a:lnTo>
                  <a:lnTo>
                    <a:pt x="107291" y="62162"/>
                  </a:lnTo>
                  <a:cubicBezTo>
                    <a:pt x="107109" y="51404"/>
                    <a:pt x="102103" y="41297"/>
                    <a:pt x="93655" y="34633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AF5CF6E-9673-4BFE-8353-BE667330E03A}"/>
                </a:ext>
              </a:extLst>
            </p:cNvPr>
            <p:cNvSpPr/>
            <p:nvPr/>
          </p:nvSpPr>
          <p:spPr>
            <a:xfrm>
              <a:off x="5649655" y="1066813"/>
              <a:ext cx="94054" cy="117266"/>
            </a:xfrm>
            <a:custGeom>
              <a:avLst/>
              <a:gdLst>
                <a:gd name="connsiteX0" fmla="*/ 59362 w 94054"/>
                <a:gd name="connsiteY0" fmla="*/ 13082 h 117266"/>
                <a:gd name="connsiteX1" fmla="*/ 85221 w 94054"/>
                <a:gd name="connsiteY1" fmla="*/ 21078 h 117266"/>
                <a:gd name="connsiteX2" fmla="*/ 94055 w 94054"/>
                <a:gd name="connsiteY2" fmla="*/ 11242 h 117266"/>
                <a:gd name="connsiteX3" fmla="*/ 11241 w 94054"/>
                <a:gd name="connsiteY3" fmla="*/ 24578 h 117266"/>
                <a:gd name="connsiteX4" fmla="*/ 24578 w 94054"/>
                <a:gd name="connsiteY4" fmla="*/ 107391 h 117266"/>
                <a:gd name="connsiteX5" fmla="*/ 46676 w 94054"/>
                <a:gd name="connsiteY5" fmla="*/ 117266 h 117266"/>
                <a:gd name="connsiteX6" fmla="*/ 48114 w 94054"/>
                <a:gd name="connsiteY6" fmla="*/ 104020 h 117266"/>
                <a:gd name="connsiteX7" fmla="*/ 14711 w 94054"/>
                <a:gd name="connsiteY7" fmla="*/ 47904 h 117266"/>
                <a:gd name="connsiteX8" fmla="*/ 59362 w 94054"/>
                <a:gd name="connsiteY8" fmla="*/ 13082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54" h="117266">
                  <a:moveTo>
                    <a:pt x="59362" y="13082"/>
                  </a:moveTo>
                  <a:cubicBezTo>
                    <a:pt x="68590" y="13081"/>
                    <a:pt x="77604" y="15868"/>
                    <a:pt x="85221" y="21078"/>
                  </a:cubicBezTo>
                  <a:cubicBezTo>
                    <a:pt x="88012" y="17694"/>
                    <a:pt x="90980" y="14428"/>
                    <a:pt x="94055" y="11242"/>
                  </a:cubicBezTo>
                  <a:cubicBezTo>
                    <a:pt x="67504" y="-7944"/>
                    <a:pt x="30427" y="-1973"/>
                    <a:pt x="11241" y="24578"/>
                  </a:cubicBezTo>
                  <a:cubicBezTo>
                    <a:pt x="-7944" y="51129"/>
                    <a:pt x="-1973" y="88206"/>
                    <a:pt x="24578" y="107391"/>
                  </a:cubicBezTo>
                  <a:cubicBezTo>
                    <a:pt x="31187" y="112167"/>
                    <a:pt x="38710" y="115528"/>
                    <a:pt x="46676" y="117266"/>
                  </a:cubicBezTo>
                  <a:cubicBezTo>
                    <a:pt x="46999" y="112820"/>
                    <a:pt x="47455" y="108400"/>
                    <a:pt x="48114" y="104020"/>
                  </a:cubicBezTo>
                  <a:cubicBezTo>
                    <a:pt x="23394" y="97748"/>
                    <a:pt x="8439" y="72624"/>
                    <a:pt x="14711" y="47904"/>
                  </a:cubicBezTo>
                  <a:cubicBezTo>
                    <a:pt x="19897" y="27463"/>
                    <a:pt x="38273" y="13132"/>
                    <a:pt x="59362" y="13082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8FF1EBD-A20D-4DE1-87D9-9DA87F43C535}"/>
                </a:ext>
              </a:extLst>
            </p:cNvPr>
            <p:cNvSpPr/>
            <p:nvPr/>
          </p:nvSpPr>
          <p:spPr>
            <a:xfrm>
              <a:off x="5590274" y="1204279"/>
              <a:ext cx="106822" cy="118069"/>
            </a:xfrm>
            <a:custGeom>
              <a:avLst/>
              <a:gdLst>
                <a:gd name="connsiteX0" fmla="*/ 70665 w 106822"/>
                <a:gd name="connsiteY0" fmla="*/ 6584 h 118069"/>
                <a:gd name="connsiteX1" fmla="*/ 13695 w 106822"/>
                <a:gd name="connsiteY1" fmla="*/ 34422 h 118069"/>
                <a:gd name="connsiteX2" fmla="*/ 0 w 106822"/>
                <a:gd name="connsiteY2" fmla="*/ 61997 h 118069"/>
                <a:gd name="connsiteX3" fmla="*/ 0 w 106822"/>
                <a:gd name="connsiteY3" fmla="*/ 118070 h 118069"/>
                <a:gd name="connsiteX4" fmla="*/ 13194 w 106822"/>
                <a:gd name="connsiteY4" fmla="*/ 118070 h 118069"/>
                <a:gd name="connsiteX5" fmla="*/ 13194 w 106822"/>
                <a:gd name="connsiteY5" fmla="*/ 61997 h 118069"/>
                <a:gd name="connsiteX6" fmla="*/ 21697 w 106822"/>
                <a:gd name="connsiteY6" fmla="*/ 44911 h 118069"/>
                <a:gd name="connsiteX7" fmla="*/ 74214 w 106822"/>
                <a:gd name="connsiteY7" fmla="*/ 19302 h 118069"/>
                <a:gd name="connsiteX8" fmla="*/ 106822 w 106822"/>
                <a:gd name="connsiteY8" fmla="*/ 13141 h 118069"/>
                <a:gd name="connsiteX9" fmla="*/ 105727 w 106822"/>
                <a:gd name="connsiteY9" fmla="*/ 0 h 118069"/>
                <a:gd name="connsiteX10" fmla="*/ 70665 w 106822"/>
                <a:gd name="connsiteY10" fmla="*/ 6584 h 11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822" h="118069">
                  <a:moveTo>
                    <a:pt x="70665" y="6584"/>
                  </a:moveTo>
                  <a:cubicBezTo>
                    <a:pt x="50240" y="12581"/>
                    <a:pt x="30977" y="21993"/>
                    <a:pt x="13695" y="34422"/>
                  </a:cubicBezTo>
                  <a:cubicBezTo>
                    <a:pt x="5217" y="41088"/>
                    <a:pt x="187" y="51214"/>
                    <a:pt x="0" y="61997"/>
                  </a:cubicBezTo>
                  <a:lnTo>
                    <a:pt x="0" y="118070"/>
                  </a:lnTo>
                  <a:lnTo>
                    <a:pt x="13194" y="118070"/>
                  </a:lnTo>
                  <a:lnTo>
                    <a:pt x="13194" y="61997"/>
                  </a:lnTo>
                  <a:cubicBezTo>
                    <a:pt x="13343" y="55320"/>
                    <a:pt x="16460" y="49057"/>
                    <a:pt x="21697" y="44911"/>
                  </a:cubicBezTo>
                  <a:cubicBezTo>
                    <a:pt x="37638" y="33483"/>
                    <a:pt x="55393" y="24825"/>
                    <a:pt x="74214" y="19302"/>
                  </a:cubicBezTo>
                  <a:cubicBezTo>
                    <a:pt x="84883" y="16303"/>
                    <a:pt x="95794" y="14242"/>
                    <a:pt x="106822" y="13141"/>
                  </a:cubicBezTo>
                  <a:cubicBezTo>
                    <a:pt x="106301" y="8794"/>
                    <a:pt x="105919" y="4413"/>
                    <a:pt x="105727" y="0"/>
                  </a:cubicBezTo>
                  <a:cubicBezTo>
                    <a:pt x="93869" y="1164"/>
                    <a:pt x="82138" y="3368"/>
                    <a:pt x="70665" y="6584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D537A2C-11AE-42D0-AB3E-FFBCC4F61E29}"/>
                </a:ext>
              </a:extLst>
            </p:cNvPr>
            <p:cNvSpPr/>
            <p:nvPr/>
          </p:nvSpPr>
          <p:spPr>
            <a:xfrm>
              <a:off x="5748598" y="1330905"/>
              <a:ext cx="23016" cy="68989"/>
            </a:xfrm>
            <a:custGeom>
              <a:avLst/>
              <a:gdLst>
                <a:gd name="connsiteX0" fmla="*/ 0 w 23016"/>
                <a:gd name="connsiteY0" fmla="*/ 26110 h 68989"/>
                <a:gd name="connsiteX1" fmla="*/ 0 w 23016"/>
                <a:gd name="connsiteY1" fmla="*/ 68990 h 68989"/>
                <a:gd name="connsiteX2" fmla="*/ 13194 w 23016"/>
                <a:gd name="connsiteY2" fmla="*/ 68990 h 68989"/>
                <a:gd name="connsiteX3" fmla="*/ 13194 w 23016"/>
                <a:gd name="connsiteY3" fmla="*/ 26110 h 68989"/>
                <a:gd name="connsiteX4" fmla="*/ 21697 w 23016"/>
                <a:gd name="connsiteY4" fmla="*/ 9011 h 68989"/>
                <a:gd name="connsiteX5" fmla="*/ 23016 w 23016"/>
                <a:gd name="connsiteY5" fmla="*/ 8107 h 68989"/>
                <a:gd name="connsiteX6" fmla="*/ 12013 w 23016"/>
                <a:gd name="connsiteY6" fmla="*/ 0 h 68989"/>
                <a:gd name="connsiteX7" fmla="*/ 0 w 23016"/>
                <a:gd name="connsiteY7" fmla="*/ 26110 h 6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16" h="68989">
                  <a:moveTo>
                    <a:pt x="0" y="26110"/>
                  </a:moveTo>
                  <a:lnTo>
                    <a:pt x="0" y="68990"/>
                  </a:lnTo>
                  <a:lnTo>
                    <a:pt x="13194" y="68990"/>
                  </a:lnTo>
                  <a:lnTo>
                    <a:pt x="13194" y="26110"/>
                  </a:lnTo>
                  <a:cubicBezTo>
                    <a:pt x="13339" y="19428"/>
                    <a:pt x="16456" y="13159"/>
                    <a:pt x="21697" y="9011"/>
                  </a:cubicBezTo>
                  <a:cubicBezTo>
                    <a:pt x="22126" y="8695"/>
                    <a:pt x="22614" y="8418"/>
                    <a:pt x="23016" y="8107"/>
                  </a:cubicBezTo>
                  <a:cubicBezTo>
                    <a:pt x="19250" y="5568"/>
                    <a:pt x="15588" y="2830"/>
                    <a:pt x="12013" y="0"/>
                  </a:cubicBezTo>
                  <a:cubicBezTo>
                    <a:pt x="4519" y="6630"/>
                    <a:pt x="160" y="16106"/>
                    <a:pt x="0" y="26110"/>
                  </a:cubicBezTo>
                  <a:close/>
                </a:path>
              </a:pathLst>
            </a:custGeom>
            <a:solidFill>
              <a:srgbClr val="FFFFFF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8" name="Graphic 43" descr="Bar graph with downward trend outline">
            <a:extLst>
              <a:ext uri="{FF2B5EF4-FFF2-40B4-BE49-F238E27FC236}">
                <a16:creationId xmlns:a16="http://schemas.microsoft.com/office/drawing/2014/main" id="{C9DE13FC-774B-4CBD-9B86-AADDAC8EEE58}"/>
              </a:ext>
            </a:extLst>
          </p:cNvPr>
          <p:cNvGrpSpPr/>
          <p:nvPr/>
        </p:nvGrpSpPr>
        <p:grpSpPr>
          <a:xfrm>
            <a:off x="5394571" y="1691703"/>
            <a:ext cx="552670" cy="552670"/>
            <a:chOff x="7060009" y="1507015"/>
            <a:chExt cx="647700" cy="647700"/>
          </a:xfrm>
          <a:solidFill>
            <a:srgbClr val="404040"/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02E6882-5F6F-4DF3-87FB-E878EF6652DE}"/>
                </a:ext>
              </a:extLst>
            </p:cNvPr>
            <p:cNvSpPr/>
            <p:nvPr/>
          </p:nvSpPr>
          <p:spPr>
            <a:xfrm>
              <a:off x="7060009" y="1507015"/>
              <a:ext cx="647414" cy="647700"/>
            </a:xfrm>
            <a:custGeom>
              <a:avLst/>
              <a:gdLst>
                <a:gd name="connsiteX0" fmla="*/ 19050 w 647414"/>
                <a:gd name="connsiteY0" fmla="*/ 0 h 647700"/>
                <a:gd name="connsiteX1" fmla="*/ 0 w 647414"/>
                <a:gd name="connsiteY1" fmla="*/ 0 h 647700"/>
                <a:gd name="connsiteX2" fmla="*/ 0 w 647414"/>
                <a:gd name="connsiteY2" fmla="*/ 647700 h 647700"/>
                <a:gd name="connsiteX3" fmla="*/ 647414 w 647414"/>
                <a:gd name="connsiteY3" fmla="*/ 647700 h 647700"/>
                <a:gd name="connsiteX4" fmla="*/ 647414 w 647414"/>
                <a:gd name="connsiteY4" fmla="*/ 628650 h 647700"/>
                <a:gd name="connsiteX5" fmla="*/ 19050 w 647414"/>
                <a:gd name="connsiteY5" fmla="*/ 628650 h 647700"/>
                <a:gd name="connsiteX6" fmla="*/ 19050 w 647414"/>
                <a:gd name="connsiteY6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14" h="647700">
                  <a:moveTo>
                    <a:pt x="190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414" y="647700"/>
                  </a:lnTo>
                  <a:lnTo>
                    <a:pt x="647414" y="628650"/>
                  </a:lnTo>
                  <a:lnTo>
                    <a:pt x="19050" y="628650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A8DC25-52A8-48EB-AE4F-D12D9730C797}"/>
                </a:ext>
              </a:extLst>
            </p:cNvPr>
            <p:cNvSpPr/>
            <p:nvPr/>
          </p:nvSpPr>
          <p:spPr>
            <a:xfrm>
              <a:off x="7136209" y="1507015"/>
              <a:ext cx="152400" cy="571500"/>
            </a:xfrm>
            <a:custGeom>
              <a:avLst/>
              <a:gdLst>
                <a:gd name="connsiteX0" fmla="*/ 152400 w 152400"/>
                <a:gd name="connsiteY0" fmla="*/ 0 h 571500"/>
                <a:gd name="connsiteX1" fmla="*/ 0 w 152400"/>
                <a:gd name="connsiteY1" fmla="*/ 0 h 571500"/>
                <a:gd name="connsiteX2" fmla="*/ 0 w 152400"/>
                <a:gd name="connsiteY2" fmla="*/ 571500 h 571500"/>
                <a:gd name="connsiteX3" fmla="*/ 152400 w 152400"/>
                <a:gd name="connsiteY3" fmla="*/ 571500 h 571500"/>
                <a:gd name="connsiteX4" fmla="*/ 133350 w 152400"/>
                <a:gd name="connsiteY4" fmla="*/ 552450 h 571500"/>
                <a:gd name="connsiteX5" fmla="*/ 19050 w 152400"/>
                <a:gd name="connsiteY5" fmla="*/ 552450 h 571500"/>
                <a:gd name="connsiteX6" fmla="*/ 19050 w 152400"/>
                <a:gd name="connsiteY6" fmla="*/ 19050 h 571500"/>
                <a:gd name="connsiteX7" fmla="*/ 133350 w 152400"/>
                <a:gd name="connsiteY7" fmla="*/ 1905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571500">
                  <a:moveTo>
                    <a:pt x="152400" y="0"/>
                  </a:moveTo>
                  <a:lnTo>
                    <a:pt x="0" y="0"/>
                  </a:lnTo>
                  <a:lnTo>
                    <a:pt x="0" y="571500"/>
                  </a:lnTo>
                  <a:lnTo>
                    <a:pt x="152400" y="571500"/>
                  </a:lnTo>
                  <a:close/>
                  <a:moveTo>
                    <a:pt x="133350" y="552450"/>
                  </a:moveTo>
                  <a:lnTo>
                    <a:pt x="19050" y="55245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5F60DA-871C-4E9B-AF6B-87D20B1B06D5}"/>
                </a:ext>
              </a:extLst>
            </p:cNvPr>
            <p:cNvSpPr/>
            <p:nvPr/>
          </p:nvSpPr>
          <p:spPr>
            <a:xfrm>
              <a:off x="7345759" y="1716565"/>
              <a:ext cx="152400" cy="361950"/>
            </a:xfrm>
            <a:custGeom>
              <a:avLst/>
              <a:gdLst>
                <a:gd name="connsiteX0" fmla="*/ 152400 w 152400"/>
                <a:gd name="connsiteY0" fmla="*/ 0 h 361950"/>
                <a:gd name="connsiteX1" fmla="*/ 0 w 152400"/>
                <a:gd name="connsiteY1" fmla="*/ 0 h 361950"/>
                <a:gd name="connsiteX2" fmla="*/ 0 w 152400"/>
                <a:gd name="connsiteY2" fmla="*/ 361950 h 361950"/>
                <a:gd name="connsiteX3" fmla="*/ 152400 w 152400"/>
                <a:gd name="connsiteY3" fmla="*/ 361950 h 361950"/>
                <a:gd name="connsiteX4" fmla="*/ 133350 w 152400"/>
                <a:gd name="connsiteY4" fmla="*/ 342900 h 361950"/>
                <a:gd name="connsiteX5" fmla="*/ 19050 w 152400"/>
                <a:gd name="connsiteY5" fmla="*/ 342900 h 361950"/>
                <a:gd name="connsiteX6" fmla="*/ 19050 w 152400"/>
                <a:gd name="connsiteY6" fmla="*/ 19050 h 361950"/>
                <a:gd name="connsiteX7" fmla="*/ 133350 w 152400"/>
                <a:gd name="connsiteY7" fmla="*/ 190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361950">
                  <a:moveTo>
                    <a:pt x="152400" y="0"/>
                  </a:moveTo>
                  <a:lnTo>
                    <a:pt x="0" y="0"/>
                  </a:lnTo>
                  <a:lnTo>
                    <a:pt x="0" y="361950"/>
                  </a:lnTo>
                  <a:lnTo>
                    <a:pt x="152400" y="361950"/>
                  </a:lnTo>
                  <a:close/>
                  <a:moveTo>
                    <a:pt x="133350" y="342900"/>
                  </a:moveTo>
                  <a:lnTo>
                    <a:pt x="19050" y="342900"/>
                  </a:lnTo>
                  <a:lnTo>
                    <a:pt x="19050" y="19050"/>
                  </a:lnTo>
                  <a:lnTo>
                    <a:pt x="133350" y="190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557BD43-E9EA-45B3-888E-594673609F5B}"/>
                </a:ext>
              </a:extLst>
            </p:cNvPr>
            <p:cNvSpPr/>
            <p:nvPr/>
          </p:nvSpPr>
          <p:spPr>
            <a:xfrm>
              <a:off x="7555309" y="1888015"/>
              <a:ext cx="152400" cy="190500"/>
            </a:xfrm>
            <a:custGeom>
              <a:avLst/>
              <a:gdLst>
                <a:gd name="connsiteX0" fmla="*/ 0 w 152400"/>
                <a:gd name="connsiteY0" fmla="*/ 190500 h 190500"/>
                <a:gd name="connsiteX1" fmla="*/ 152400 w 152400"/>
                <a:gd name="connsiteY1" fmla="*/ 190500 h 190500"/>
                <a:gd name="connsiteX2" fmla="*/ 152400 w 152400"/>
                <a:gd name="connsiteY2" fmla="*/ 0 h 190500"/>
                <a:gd name="connsiteX3" fmla="*/ 0 w 152400"/>
                <a:gd name="connsiteY3" fmla="*/ 0 h 190500"/>
                <a:gd name="connsiteX4" fmla="*/ 19050 w 152400"/>
                <a:gd name="connsiteY4" fmla="*/ 19050 h 190500"/>
                <a:gd name="connsiteX5" fmla="*/ 133350 w 152400"/>
                <a:gd name="connsiteY5" fmla="*/ 19050 h 190500"/>
                <a:gd name="connsiteX6" fmla="*/ 133350 w 152400"/>
                <a:gd name="connsiteY6" fmla="*/ 171450 h 190500"/>
                <a:gd name="connsiteX7" fmla="*/ 19050 w 152400"/>
                <a:gd name="connsiteY7" fmla="*/ 17145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400" h="190500">
                  <a:moveTo>
                    <a:pt x="0" y="190500"/>
                  </a:moveTo>
                  <a:lnTo>
                    <a:pt x="152400" y="190500"/>
                  </a:lnTo>
                  <a:lnTo>
                    <a:pt x="152400" y="0"/>
                  </a:lnTo>
                  <a:lnTo>
                    <a:pt x="0" y="0"/>
                  </a:lnTo>
                  <a:close/>
                  <a:moveTo>
                    <a:pt x="19050" y="19050"/>
                  </a:moveTo>
                  <a:lnTo>
                    <a:pt x="133350" y="19050"/>
                  </a:lnTo>
                  <a:lnTo>
                    <a:pt x="133350" y="171450"/>
                  </a:lnTo>
                  <a:lnTo>
                    <a:pt x="19050" y="17145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E36EDFB-2377-4214-B1E1-4D9D2F88AD9D}"/>
                </a:ext>
              </a:extLst>
            </p:cNvPr>
            <p:cNvSpPr/>
            <p:nvPr/>
          </p:nvSpPr>
          <p:spPr>
            <a:xfrm>
              <a:off x="7396146" y="1509805"/>
              <a:ext cx="311562" cy="311534"/>
            </a:xfrm>
            <a:custGeom>
              <a:avLst/>
              <a:gdLst>
                <a:gd name="connsiteX0" fmla="*/ 292513 w 311562"/>
                <a:gd name="connsiteY0" fmla="*/ 187709 h 311534"/>
                <a:gd name="connsiteX1" fmla="*/ 292513 w 311562"/>
                <a:gd name="connsiteY1" fmla="*/ 278816 h 311534"/>
                <a:gd name="connsiteX2" fmla="*/ 292417 w 311562"/>
                <a:gd name="connsiteY2" fmla="*/ 278910 h 311534"/>
                <a:gd name="connsiteX3" fmla="*/ 292351 w 311562"/>
                <a:gd name="connsiteY3" fmla="*/ 278882 h 311534"/>
                <a:gd name="connsiteX4" fmla="*/ 13430 w 311562"/>
                <a:gd name="connsiteY4" fmla="*/ 0 h 311534"/>
                <a:gd name="connsiteX5" fmla="*/ 0 w 311562"/>
                <a:gd name="connsiteY5" fmla="*/ 13468 h 311534"/>
                <a:gd name="connsiteX6" fmla="*/ 278854 w 311562"/>
                <a:gd name="connsiteY6" fmla="*/ 292322 h 311534"/>
                <a:gd name="connsiteX7" fmla="*/ 278853 w 311562"/>
                <a:gd name="connsiteY7" fmla="*/ 292457 h 311534"/>
                <a:gd name="connsiteX8" fmla="*/ 278787 w 311562"/>
                <a:gd name="connsiteY8" fmla="*/ 292484 h 311534"/>
                <a:gd name="connsiteX9" fmla="*/ 187995 w 311562"/>
                <a:gd name="connsiteY9" fmla="*/ 292484 h 311534"/>
                <a:gd name="connsiteX10" fmla="*/ 187995 w 311562"/>
                <a:gd name="connsiteY10" fmla="*/ 311534 h 311534"/>
                <a:gd name="connsiteX11" fmla="*/ 311563 w 311562"/>
                <a:gd name="connsiteY11" fmla="*/ 311534 h 311534"/>
                <a:gd name="connsiteX12" fmla="*/ 311563 w 311562"/>
                <a:gd name="connsiteY12" fmla="*/ 187709 h 31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562" h="311534">
                  <a:moveTo>
                    <a:pt x="292513" y="187709"/>
                  </a:moveTo>
                  <a:lnTo>
                    <a:pt x="292513" y="278816"/>
                  </a:lnTo>
                  <a:cubicBezTo>
                    <a:pt x="292512" y="278868"/>
                    <a:pt x="292469" y="278910"/>
                    <a:pt x="292417" y="278910"/>
                  </a:cubicBezTo>
                  <a:cubicBezTo>
                    <a:pt x="292392" y="278909"/>
                    <a:pt x="292368" y="278900"/>
                    <a:pt x="292351" y="278882"/>
                  </a:cubicBezTo>
                  <a:lnTo>
                    <a:pt x="13430" y="0"/>
                  </a:lnTo>
                  <a:lnTo>
                    <a:pt x="0" y="13468"/>
                  </a:lnTo>
                  <a:lnTo>
                    <a:pt x="278854" y="292322"/>
                  </a:lnTo>
                  <a:cubicBezTo>
                    <a:pt x="278891" y="292359"/>
                    <a:pt x="278890" y="292420"/>
                    <a:pt x="278853" y="292457"/>
                  </a:cubicBezTo>
                  <a:cubicBezTo>
                    <a:pt x="278835" y="292474"/>
                    <a:pt x="278812" y="292484"/>
                    <a:pt x="278787" y="292484"/>
                  </a:cubicBezTo>
                  <a:lnTo>
                    <a:pt x="187995" y="292484"/>
                  </a:lnTo>
                  <a:lnTo>
                    <a:pt x="187995" y="311534"/>
                  </a:lnTo>
                  <a:lnTo>
                    <a:pt x="311563" y="311534"/>
                  </a:lnTo>
                  <a:lnTo>
                    <a:pt x="311563" y="187709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36" descr="Bar graph with upward trend outline">
            <a:extLst>
              <a:ext uri="{FF2B5EF4-FFF2-40B4-BE49-F238E27FC236}">
                <a16:creationId xmlns:a16="http://schemas.microsoft.com/office/drawing/2014/main" id="{17AA890D-D8EE-4257-A81D-CFDFFEABE479}"/>
              </a:ext>
            </a:extLst>
          </p:cNvPr>
          <p:cNvGrpSpPr/>
          <p:nvPr/>
        </p:nvGrpSpPr>
        <p:grpSpPr>
          <a:xfrm>
            <a:off x="5595623" y="3522751"/>
            <a:ext cx="580284" cy="580284"/>
            <a:chOff x="7295631" y="3652903"/>
            <a:chExt cx="680061" cy="680061"/>
          </a:xfrm>
          <a:solidFill>
            <a:srgbClr val="404040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70B2340-3DCD-476C-91A7-EA3F8C40CB77}"/>
                </a:ext>
              </a:extLst>
            </p:cNvPr>
            <p:cNvSpPr/>
            <p:nvPr/>
          </p:nvSpPr>
          <p:spPr>
            <a:xfrm>
              <a:off x="7295631" y="3652903"/>
              <a:ext cx="679761" cy="680061"/>
            </a:xfrm>
            <a:custGeom>
              <a:avLst/>
              <a:gdLst>
                <a:gd name="connsiteX0" fmla="*/ 679762 w 679761"/>
                <a:gd name="connsiteY0" fmla="*/ 660060 h 680061"/>
                <a:gd name="connsiteX1" fmla="*/ 20002 w 679761"/>
                <a:gd name="connsiteY1" fmla="*/ 660060 h 680061"/>
                <a:gd name="connsiteX2" fmla="*/ 20002 w 679761"/>
                <a:gd name="connsiteY2" fmla="*/ 0 h 680061"/>
                <a:gd name="connsiteX3" fmla="*/ 0 w 679761"/>
                <a:gd name="connsiteY3" fmla="*/ 0 h 680061"/>
                <a:gd name="connsiteX4" fmla="*/ 0 w 679761"/>
                <a:gd name="connsiteY4" fmla="*/ 680062 h 680061"/>
                <a:gd name="connsiteX5" fmla="*/ 679762 w 679761"/>
                <a:gd name="connsiteY5" fmla="*/ 680062 h 680061"/>
                <a:gd name="connsiteX6" fmla="*/ 679762 w 679761"/>
                <a:gd name="connsiteY6" fmla="*/ 660060 h 6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761" h="680061">
                  <a:moveTo>
                    <a:pt x="679762" y="660060"/>
                  </a:moveTo>
                  <a:lnTo>
                    <a:pt x="20002" y="660060"/>
                  </a:lnTo>
                  <a:lnTo>
                    <a:pt x="20002" y="0"/>
                  </a:lnTo>
                  <a:lnTo>
                    <a:pt x="0" y="0"/>
                  </a:lnTo>
                  <a:lnTo>
                    <a:pt x="0" y="680062"/>
                  </a:lnTo>
                  <a:lnTo>
                    <a:pt x="679762" y="680062"/>
                  </a:lnTo>
                  <a:lnTo>
                    <a:pt x="679762" y="660060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A04199D-A8AE-49C3-9DE8-06FE8ADF0911}"/>
                </a:ext>
              </a:extLst>
            </p:cNvPr>
            <p:cNvSpPr/>
            <p:nvPr/>
          </p:nvSpPr>
          <p:spPr>
            <a:xfrm>
              <a:off x="7815678" y="3652903"/>
              <a:ext cx="160014" cy="600054"/>
            </a:xfrm>
            <a:custGeom>
              <a:avLst/>
              <a:gdLst>
                <a:gd name="connsiteX0" fmla="*/ 160015 w 160014"/>
                <a:gd name="connsiteY0" fmla="*/ 0 h 600054"/>
                <a:gd name="connsiteX1" fmla="*/ 0 w 160014"/>
                <a:gd name="connsiteY1" fmla="*/ 0 h 600054"/>
                <a:gd name="connsiteX2" fmla="*/ 0 w 160014"/>
                <a:gd name="connsiteY2" fmla="*/ 600054 h 600054"/>
                <a:gd name="connsiteX3" fmla="*/ 160015 w 160014"/>
                <a:gd name="connsiteY3" fmla="*/ 600054 h 600054"/>
                <a:gd name="connsiteX4" fmla="*/ 140013 w 160014"/>
                <a:gd name="connsiteY4" fmla="*/ 580053 h 600054"/>
                <a:gd name="connsiteX5" fmla="*/ 20002 w 160014"/>
                <a:gd name="connsiteY5" fmla="*/ 580053 h 600054"/>
                <a:gd name="connsiteX6" fmla="*/ 20002 w 160014"/>
                <a:gd name="connsiteY6" fmla="*/ 20002 h 600054"/>
                <a:gd name="connsiteX7" fmla="*/ 140013 w 160014"/>
                <a:gd name="connsiteY7" fmla="*/ 20002 h 60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600054">
                  <a:moveTo>
                    <a:pt x="160015" y="0"/>
                  </a:moveTo>
                  <a:lnTo>
                    <a:pt x="0" y="0"/>
                  </a:lnTo>
                  <a:lnTo>
                    <a:pt x="0" y="600054"/>
                  </a:lnTo>
                  <a:lnTo>
                    <a:pt x="160015" y="600054"/>
                  </a:lnTo>
                  <a:close/>
                  <a:moveTo>
                    <a:pt x="140013" y="580053"/>
                  </a:moveTo>
                  <a:lnTo>
                    <a:pt x="20002" y="580053"/>
                  </a:lnTo>
                  <a:lnTo>
                    <a:pt x="20002" y="20002"/>
                  </a:lnTo>
                  <a:lnTo>
                    <a:pt x="140013" y="20002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EF36BD-A02C-4FDB-80EE-8EEF3922EEBF}"/>
                </a:ext>
              </a:extLst>
            </p:cNvPr>
            <p:cNvSpPr/>
            <p:nvPr/>
          </p:nvSpPr>
          <p:spPr>
            <a:xfrm>
              <a:off x="7595658" y="3872923"/>
              <a:ext cx="160014" cy="380034"/>
            </a:xfrm>
            <a:custGeom>
              <a:avLst/>
              <a:gdLst>
                <a:gd name="connsiteX0" fmla="*/ 0 w 160014"/>
                <a:gd name="connsiteY0" fmla="*/ 380034 h 380034"/>
                <a:gd name="connsiteX1" fmla="*/ 160015 w 160014"/>
                <a:gd name="connsiteY1" fmla="*/ 380034 h 380034"/>
                <a:gd name="connsiteX2" fmla="*/ 160015 w 160014"/>
                <a:gd name="connsiteY2" fmla="*/ 0 h 380034"/>
                <a:gd name="connsiteX3" fmla="*/ 0 w 160014"/>
                <a:gd name="connsiteY3" fmla="*/ 0 h 380034"/>
                <a:gd name="connsiteX4" fmla="*/ 20002 w 160014"/>
                <a:gd name="connsiteY4" fmla="*/ 20002 h 380034"/>
                <a:gd name="connsiteX5" fmla="*/ 140013 w 160014"/>
                <a:gd name="connsiteY5" fmla="*/ 20002 h 380034"/>
                <a:gd name="connsiteX6" fmla="*/ 140013 w 160014"/>
                <a:gd name="connsiteY6" fmla="*/ 360033 h 380034"/>
                <a:gd name="connsiteX7" fmla="*/ 20002 w 160014"/>
                <a:gd name="connsiteY7" fmla="*/ 360033 h 380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380034">
                  <a:moveTo>
                    <a:pt x="0" y="380034"/>
                  </a:moveTo>
                  <a:lnTo>
                    <a:pt x="160015" y="380034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360033"/>
                  </a:lnTo>
                  <a:lnTo>
                    <a:pt x="20002" y="360033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D247A99-501B-46C7-A209-0495FF5F3CBC}"/>
                </a:ext>
              </a:extLst>
            </p:cNvPr>
            <p:cNvSpPr/>
            <p:nvPr/>
          </p:nvSpPr>
          <p:spPr>
            <a:xfrm>
              <a:off x="7375638" y="4052939"/>
              <a:ext cx="160014" cy="200018"/>
            </a:xfrm>
            <a:custGeom>
              <a:avLst/>
              <a:gdLst>
                <a:gd name="connsiteX0" fmla="*/ 0 w 160014"/>
                <a:gd name="connsiteY0" fmla="*/ 200018 h 200018"/>
                <a:gd name="connsiteX1" fmla="*/ 160015 w 160014"/>
                <a:gd name="connsiteY1" fmla="*/ 200018 h 200018"/>
                <a:gd name="connsiteX2" fmla="*/ 160015 w 160014"/>
                <a:gd name="connsiteY2" fmla="*/ 0 h 200018"/>
                <a:gd name="connsiteX3" fmla="*/ 0 w 160014"/>
                <a:gd name="connsiteY3" fmla="*/ 0 h 200018"/>
                <a:gd name="connsiteX4" fmla="*/ 20002 w 160014"/>
                <a:gd name="connsiteY4" fmla="*/ 20002 h 200018"/>
                <a:gd name="connsiteX5" fmla="*/ 140013 w 160014"/>
                <a:gd name="connsiteY5" fmla="*/ 20002 h 200018"/>
                <a:gd name="connsiteX6" fmla="*/ 140013 w 160014"/>
                <a:gd name="connsiteY6" fmla="*/ 180016 h 200018"/>
                <a:gd name="connsiteX7" fmla="*/ 20002 w 160014"/>
                <a:gd name="connsiteY7" fmla="*/ 180016 h 20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014" h="200018">
                  <a:moveTo>
                    <a:pt x="0" y="200018"/>
                  </a:moveTo>
                  <a:lnTo>
                    <a:pt x="160015" y="200018"/>
                  </a:lnTo>
                  <a:lnTo>
                    <a:pt x="160015" y="0"/>
                  </a:lnTo>
                  <a:lnTo>
                    <a:pt x="0" y="0"/>
                  </a:lnTo>
                  <a:close/>
                  <a:moveTo>
                    <a:pt x="20002" y="20002"/>
                  </a:moveTo>
                  <a:lnTo>
                    <a:pt x="140013" y="20002"/>
                  </a:lnTo>
                  <a:lnTo>
                    <a:pt x="140013" y="180016"/>
                  </a:lnTo>
                  <a:lnTo>
                    <a:pt x="20002" y="180016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79E717-0A38-4064-907F-1BA5BD5571FE}"/>
                </a:ext>
              </a:extLst>
            </p:cNvPr>
            <p:cNvSpPr/>
            <p:nvPr/>
          </p:nvSpPr>
          <p:spPr>
            <a:xfrm>
              <a:off x="7368568" y="3652903"/>
              <a:ext cx="327129" cy="327099"/>
            </a:xfrm>
            <a:custGeom>
              <a:avLst/>
              <a:gdLst>
                <a:gd name="connsiteX0" fmla="*/ 14141 w 327129"/>
                <a:gd name="connsiteY0" fmla="*/ 327100 h 327099"/>
                <a:gd name="connsiteX1" fmla="*/ 306958 w 327129"/>
                <a:gd name="connsiteY1" fmla="*/ 34283 h 327099"/>
                <a:gd name="connsiteX2" fmla="*/ 307099 w 327129"/>
                <a:gd name="connsiteY2" fmla="*/ 34284 h 327099"/>
                <a:gd name="connsiteX3" fmla="*/ 307128 w 327129"/>
                <a:gd name="connsiteY3" fmla="*/ 34353 h 327099"/>
                <a:gd name="connsiteX4" fmla="*/ 307128 w 327129"/>
                <a:gd name="connsiteY4" fmla="*/ 130012 h 327099"/>
                <a:gd name="connsiteX5" fmla="*/ 327130 w 327129"/>
                <a:gd name="connsiteY5" fmla="*/ 130012 h 327099"/>
                <a:gd name="connsiteX6" fmla="*/ 327130 w 327129"/>
                <a:gd name="connsiteY6" fmla="*/ 0 h 327099"/>
                <a:gd name="connsiteX7" fmla="*/ 197388 w 327129"/>
                <a:gd name="connsiteY7" fmla="*/ 0 h 327099"/>
                <a:gd name="connsiteX8" fmla="*/ 197388 w 327129"/>
                <a:gd name="connsiteY8" fmla="*/ 20002 h 327099"/>
                <a:gd name="connsiteX9" fmla="*/ 292717 w 327129"/>
                <a:gd name="connsiteY9" fmla="*/ 20002 h 327099"/>
                <a:gd name="connsiteX10" fmla="*/ 292816 w 327129"/>
                <a:gd name="connsiteY10" fmla="*/ 20103 h 327099"/>
                <a:gd name="connsiteX11" fmla="*/ 292787 w 327129"/>
                <a:gd name="connsiteY11" fmla="*/ 20172 h 327099"/>
                <a:gd name="connsiteX12" fmla="*/ 0 w 327129"/>
                <a:gd name="connsiteY12" fmla="*/ 312958 h 32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129" h="327099">
                  <a:moveTo>
                    <a:pt x="14141" y="327100"/>
                  </a:moveTo>
                  <a:lnTo>
                    <a:pt x="306958" y="34283"/>
                  </a:lnTo>
                  <a:cubicBezTo>
                    <a:pt x="306997" y="34244"/>
                    <a:pt x="307061" y="34245"/>
                    <a:pt x="307099" y="34284"/>
                  </a:cubicBezTo>
                  <a:cubicBezTo>
                    <a:pt x="307117" y="34303"/>
                    <a:pt x="307128" y="34327"/>
                    <a:pt x="307128" y="34353"/>
                  </a:cubicBezTo>
                  <a:lnTo>
                    <a:pt x="307128" y="130012"/>
                  </a:lnTo>
                  <a:lnTo>
                    <a:pt x="327130" y="130012"/>
                  </a:lnTo>
                  <a:lnTo>
                    <a:pt x="327130" y="0"/>
                  </a:lnTo>
                  <a:lnTo>
                    <a:pt x="197388" y="0"/>
                  </a:lnTo>
                  <a:lnTo>
                    <a:pt x="197388" y="20002"/>
                  </a:lnTo>
                  <a:lnTo>
                    <a:pt x="292717" y="20002"/>
                  </a:lnTo>
                  <a:cubicBezTo>
                    <a:pt x="292772" y="20003"/>
                    <a:pt x="292816" y="20048"/>
                    <a:pt x="292816" y="20103"/>
                  </a:cubicBezTo>
                  <a:cubicBezTo>
                    <a:pt x="292815" y="20129"/>
                    <a:pt x="292805" y="20154"/>
                    <a:pt x="292787" y="20172"/>
                  </a:cubicBezTo>
                  <a:lnTo>
                    <a:pt x="0" y="312958"/>
                  </a:lnTo>
                  <a:close/>
                </a:path>
              </a:pathLst>
            </a:custGeom>
            <a:solidFill>
              <a:srgbClr val="404040"/>
            </a:solidFill>
            <a:ln w="99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049E9B3-DD8D-4AE2-9D0B-10DF3E9B5FF2}"/>
              </a:ext>
            </a:extLst>
          </p:cNvPr>
          <p:cNvGrpSpPr/>
          <p:nvPr/>
        </p:nvGrpSpPr>
        <p:grpSpPr>
          <a:xfrm>
            <a:off x="347021" y="1641336"/>
            <a:ext cx="1915029" cy="875282"/>
            <a:chOff x="8921977" y="1435947"/>
            <a:chExt cx="2926080" cy="116704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17D1869-937F-4588-BA7B-3F7B68BC9E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14729EC-DFAC-46BF-AAD4-8AE6772FBB7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FA7BFC0-6A6A-4AC3-B627-5B06140C7F5A}"/>
              </a:ext>
            </a:extLst>
          </p:cNvPr>
          <p:cNvGrpSpPr/>
          <p:nvPr/>
        </p:nvGrpSpPr>
        <p:grpSpPr>
          <a:xfrm>
            <a:off x="347021" y="2617283"/>
            <a:ext cx="1915029" cy="875282"/>
            <a:chOff x="8921977" y="1435947"/>
            <a:chExt cx="2926080" cy="116704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5C059E5-F8E9-4697-9204-339FC8087FC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1E71878-B47B-4E9E-8FFC-29757570E3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68A9B4B-B61B-410A-9130-F3B72D3C2BFD}"/>
              </a:ext>
            </a:extLst>
          </p:cNvPr>
          <p:cNvGrpSpPr/>
          <p:nvPr/>
        </p:nvGrpSpPr>
        <p:grpSpPr>
          <a:xfrm>
            <a:off x="347021" y="3593229"/>
            <a:ext cx="1915029" cy="875282"/>
            <a:chOff x="8921977" y="1435947"/>
            <a:chExt cx="2926080" cy="116704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747E266-45DD-4FBD-B713-D9F9ECCC898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C3F5E2F-5467-4E23-AF4D-162CFA3F8E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B07E51D-AD60-4E12-9D1B-7416E7430042}"/>
              </a:ext>
            </a:extLst>
          </p:cNvPr>
          <p:cNvGrpSpPr/>
          <p:nvPr/>
        </p:nvGrpSpPr>
        <p:grpSpPr>
          <a:xfrm>
            <a:off x="347021" y="4569175"/>
            <a:ext cx="1915029" cy="875282"/>
            <a:chOff x="8921977" y="1435947"/>
            <a:chExt cx="2926080" cy="116704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49C498B-70DC-41DF-A812-F0400E14DC3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68DA36C-6582-4734-918B-5D993EBE62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0321DD3-3BF6-4B2F-8297-9A7E01F1D0FB}"/>
              </a:ext>
            </a:extLst>
          </p:cNvPr>
          <p:cNvGrpSpPr/>
          <p:nvPr/>
        </p:nvGrpSpPr>
        <p:grpSpPr>
          <a:xfrm>
            <a:off x="6881950" y="1641336"/>
            <a:ext cx="1915029" cy="875282"/>
            <a:chOff x="8921977" y="1435947"/>
            <a:chExt cx="2926080" cy="116704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665EAB0-CFD7-4BC3-9C25-CF406FF78CB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E0CAEA0-80AA-42F2-B437-4A38F7AA36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2B049DD-AA4B-4413-B4EB-64FB19EF43D8}"/>
              </a:ext>
            </a:extLst>
          </p:cNvPr>
          <p:cNvGrpSpPr/>
          <p:nvPr/>
        </p:nvGrpSpPr>
        <p:grpSpPr>
          <a:xfrm>
            <a:off x="6881950" y="2617283"/>
            <a:ext cx="1915029" cy="875282"/>
            <a:chOff x="8921977" y="1435947"/>
            <a:chExt cx="2926080" cy="116704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0317020-220C-454A-8A4B-9DF3FC3692B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D5FA5F6-7E97-45C5-A699-4F2A2172BB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C8D98D3-00E6-4398-86AB-34DD30E213D8}"/>
              </a:ext>
            </a:extLst>
          </p:cNvPr>
          <p:cNvGrpSpPr/>
          <p:nvPr/>
        </p:nvGrpSpPr>
        <p:grpSpPr>
          <a:xfrm>
            <a:off x="6881950" y="3593229"/>
            <a:ext cx="1915029" cy="875282"/>
            <a:chOff x="8921977" y="1435947"/>
            <a:chExt cx="2926080" cy="116704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45A7DE5-5306-4C84-A92A-904B2259507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5182B27-E108-4048-9DD4-60254A67F8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F8596EE-B7AE-44CE-BA1D-0F333B193768}"/>
              </a:ext>
            </a:extLst>
          </p:cNvPr>
          <p:cNvGrpSpPr/>
          <p:nvPr/>
        </p:nvGrpSpPr>
        <p:grpSpPr>
          <a:xfrm>
            <a:off x="6881950" y="4569175"/>
            <a:ext cx="1915029" cy="875282"/>
            <a:chOff x="8921977" y="1435947"/>
            <a:chExt cx="2926080" cy="116704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04D11AA-5919-4E45-9FB5-AB76C73CFD4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97CE01A-4F5E-479F-AE44-2D4B94BE1D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60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475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 Radial Diagram – Slide Template</vt:lpstr>
      <vt:lpstr>Fan Radial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Radial Diagram</dc:title>
  <dc:creator>PresentationGO.com</dc:creator>
  <dc:description>© Copyright PresentationGO.com</dc:description>
  <dcterms:created xsi:type="dcterms:W3CDTF">2014-11-26T05:14:11Z</dcterms:created>
  <dcterms:modified xsi:type="dcterms:W3CDTF">2020-12-28T18:53:34Z</dcterms:modified>
  <cp:category>Charts &amp; Diagrams</cp:category>
</cp:coreProperties>
</file>