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2" r:id="rId4"/>
    <p:sldId id="36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97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458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Quartet – Slide Template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6398541C-0774-127F-37F0-308C334BF171}"/>
              </a:ext>
            </a:extLst>
          </p:cNvPr>
          <p:cNvSpPr>
            <a:spLocks/>
          </p:cNvSpPr>
          <p:nvPr/>
        </p:nvSpPr>
        <p:spPr bwMode="auto">
          <a:xfrm>
            <a:off x="1837361" y="1600200"/>
            <a:ext cx="7306639" cy="753463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E2BE898C-931D-4D95-F68B-1579B66AC957}"/>
              </a:ext>
            </a:extLst>
          </p:cNvPr>
          <p:cNvSpPr>
            <a:spLocks/>
          </p:cNvSpPr>
          <p:nvPr/>
        </p:nvSpPr>
        <p:spPr bwMode="auto">
          <a:xfrm>
            <a:off x="1837361" y="4499498"/>
            <a:ext cx="7306639" cy="758301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766E9490-52BA-5D5F-7F21-CE4EC000F9AA}"/>
              </a:ext>
            </a:extLst>
          </p:cNvPr>
          <p:cNvSpPr>
            <a:spLocks/>
          </p:cNvSpPr>
          <p:nvPr/>
        </p:nvSpPr>
        <p:spPr bwMode="auto">
          <a:xfrm>
            <a:off x="1837361" y="2355391"/>
            <a:ext cx="7306639" cy="1073612"/>
          </a:xfrm>
          <a:prstGeom prst="rect">
            <a:avLst/>
          </a:prstGeom>
          <a:solidFill>
            <a:srgbClr val="E0DEDF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E2826AC5-EE6C-3D9A-75FA-81F4607CD478}"/>
              </a:ext>
            </a:extLst>
          </p:cNvPr>
          <p:cNvSpPr>
            <a:spLocks/>
          </p:cNvSpPr>
          <p:nvPr/>
        </p:nvSpPr>
        <p:spPr bwMode="auto">
          <a:xfrm>
            <a:off x="1837361" y="3428999"/>
            <a:ext cx="7306639" cy="1070500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1226BF-0A63-577B-83BE-0EB5E7E90881}"/>
              </a:ext>
            </a:extLst>
          </p:cNvPr>
          <p:cNvGrpSpPr/>
          <p:nvPr/>
        </p:nvGrpSpPr>
        <p:grpSpPr>
          <a:xfrm>
            <a:off x="1" y="1600201"/>
            <a:ext cx="2946653" cy="3657598"/>
            <a:chOff x="1" y="1600201"/>
            <a:chExt cx="2946653" cy="365759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C524320-808D-262D-9093-66C098547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2356944"/>
              <a:ext cx="2946653" cy="1071192"/>
            </a:xfrm>
            <a:custGeom>
              <a:avLst/>
              <a:gdLst>
                <a:gd name="connsiteX0" fmla="*/ 2644279 w 2946653"/>
                <a:gd name="connsiteY0" fmla="*/ 0 h 1071192"/>
                <a:gd name="connsiteX1" fmla="*/ 2946653 w 2946653"/>
                <a:gd name="connsiteY1" fmla="*/ 1071192 h 1071192"/>
                <a:gd name="connsiteX2" fmla="*/ 1219134 w 2946653"/>
                <a:gd name="connsiteY2" fmla="*/ 1071192 h 1071192"/>
                <a:gd name="connsiteX3" fmla="*/ 894113 w 2946653"/>
                <a:gd name="connsiteY3" fmla="*/ 1071192 h 1071192"/>
                <a:gd name="connsiteX4" fmla="*/ 0 w 2946653"/>
                <a:gd name="connsiteY4" fmla="*/ 1071192 h 1071192"/>
                <a:gd name="connsiteX5" fmla="*/ 0 w 2946653"/>
                <a:gd name="connsiteY5" fmla="*/ 877133 h 1071192"/>
                <a:gd name="connsiteX6" fmla="*/ 157529 w 2946653"/>
                <a:gd name="connsiteY6" fmla="*/ 871637 h 1071192"/>
                <a:gd name="connsiteX7" fmla="*/ 1161724 w 2946653"/>
                <a:gd name="connsiteY7" fmla="*/ 846237 h 1071192"/>
                <a:gd name="connsiteX8" fmla="*/ 2644279 w 2946653"/>
                <a:gd name="connsiteY8" fmla="*/ 0 h 107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653" h="1071192">
                  <a:moveTo>
                    <a:pt x="2644279" y="0"/>
                  </a:moveTo>
                  <a:cubicBezTo>
                    <a:pt x="2842129" y="322539"/>
                    <a:pt x="2946653" y="693137"/>
                    <a:pt x="2946653" y="1071192"/>
                  </a:cubicBezTo>
                  <a:lnTo>
                    <a:pt x="1219134" y="1071192"/>
                  </a:lnTo>
                  <a:lnTo>
                    <a:pt x="894113" y="1071192"/>
                  </a:lnTo>
                  <a:lnTo>
                    <a:pt x="0" y="1071192"/>
                  </a:lnTo>
                  <a:lnTo>
                    <a:pt x="0" y="877133"/>
                  </a:lnTo>
                  <a:lnTo>
                    <a:pt x="157529" y="871637"/>
                  </a:lnTo>
                  <a:cubicBezTo>
                    <a:pt x="490849" y="858937"/>
                    <a:pt x="824170" y="846237"/>
                    <a:pt x="1161724" y="846237"/>
                  </a:cubicBezTo>
                  <a:cubicBezTo>
                    <a:pt x="1650264" y="547225"/>
                    <a:pt x="2155739" y="299013"/>
                    <a:pt x="2644279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73C60FF-9756-19D7-727F-9E56D5F72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428135"/>
              <a:ext cx="2946653" cy="1072920"/>
            </a:xfrm>
            <a:custGeom>
              <a:avLst/>
              <a:gdLst>
                <a:gd name="connsiteX0" fmla="*/ 0 w 2946653"/>
                <a:gd name="connsiteY0" fmla="*/ 0 h 1072920"/>
                <a:gd name="connsiteX1" fmla="*/ 894113 w 2946653"/>
                <a:gd name="connsiteY1" fmla="*/ 0 h 1072920"/>
                <a:gd name="connsiteX2" fmla="*/ 1219134 w 2946653"/>
                <a:gd name="connsiteY2" fmla="*/ 0 h 1072920"/>
                <a:gd name="connsiteX3" fmla="*/ 2946653 w 2946653"/>
                <a:gd name="connsiteY3" fmla="*/ 0 h 1072920"/>
                <a:gd name="connsiteX4" fmla="*/ 2644279 w 2946653"/>
                <a:gd name="connsiteY4" fmla="*/ 1072920 h 1072920"/>
                <a:gd name="connsiteX5" fmla="*/ 1186665 w 2946653"/>
                <a:gd name="connsiteY5" fmla="*/ 258822 h 1072920"/>
                <a:gd name="connsiteX6" fmla="*/ 0 w 2946653"/>
                <a:gd name="connsiteY6" fmla="*/ 209410 h 107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46653" h="1072920">
                  <a:moveTo>
                    <a:pt x="0" y="0"/>
                  </a:moveTo>
                  <a:lnTo>
                    <a:pt x="894113" y="0"/>
                  </a:lnTo>
                  <a:lnTo>
                    <a:pt x="1219134" y="0"/>
                  </a:lnTo>
                  <a:lnTo>
                    <a:pt x="2946653" y="0"/>
                  </a:lnTo>
                  <a:cubicBezTo>
                    <a:pt x="2946653" y="378800"/>
                    <a:pt x="2842129" y="749923"/>
                    <a:pt x="2644279" y="1072920"/>
                  </a:cubicBezTo>
                  <a:lnTo>
                    <a:pt x="1186665" y="258822"/>
                  </a:lnTo>
                  <a:lnTo>
                    <a:pt x="0" y="20941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E71BA94-B7E3-86A4-4D6A-70DF5B4ED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600201"/>
              <a:ext cx="2644301" cy="1653780"/>
            </a:xfrm>
            <a:custGeom>
              <a:avLst/>
              <a:gdLst>
                <a:gd name="connsiteX0" fmla="*/ 1825929 w 2644301"/>
                <a:gd name="connsiteY0" fmla="*/ 0 h 1653780"/>
                <a:gd name="connsiteX1" fmla="*/ 2644301 w 2644301"/>
                <a:gd name="connsiteY1" fmla="*/ 756009 h 1653780"/>
                <a:gd name="connsiteX2" fmla="*/ 1178465 w 2644301"/>
                <a:gd name="connsiteY2" fmla="*/ 1653780 h 1653780"/>
                <a:gd name="connsiteX3" fmla="*/ 1098848 w 2644301"/>
                <a:gd name="connsiteY3" fmla="*/ 1653780 h 1653780"/>
                <a:gd name="connsiteX4" fmla="*/ 982892 w 2644301"/>
                <a:gd name="connsiteY4" fmla="*/ 1653780 h 1653780"/>
                <a:gd name="connsiteX5" fmla="*/ 0 w 2644301"/>
                <a:gd name="connsiteY5" fmla="*/ 1653780 h 1653780"/>
                <a:gd name="connsiteX6" fmla="*/ 0 w 2644301"/>
                <a:gd name="connsiteY6" fmla="*/ 1479626 h 1653780"/>
                <a:gd name="connsiteX7" fmla="*/ 1071670 w 2644301"/>
                <a:gd name="connsiteY7" fmla="*/ 1479626 h 1653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4301" h="1653780">
                  <a:moveTo>
                    <a:pt x="1825929" y="0"/>
                  </a:moveTo>
                  <a:cubicBezTo>
                    <a:pt x="2163357" y="171849"/>
                    <a:pt x="2446449" y="433456"/>
                    <a:pt x="2644301" y="756009"/>
                  </a:cubicBezTo>
                  <a:lnTo>
                    <a:pt x="1178465" y="1653780"/>
                  </a:lnTo>
                  <a:lnTo>
                    <a:pt x="1098848" y="1653780"/>
                  </a:lnTo>
                  <a:lnTo>
                    <a:pt x="982892" y="1653780"/>
                  </a:lnTo>
                  <a:lnTo>
                    <a:pt x="0" y="1653780"/>
                  </a:lnTo>
                  <a:lnTo>
                    <a:pt x="0" y="1479626"/>
                  </a:lnTo>
                  <a:lnTo>
                    <a:pt x="1071670" y="1479626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C78CD15-2D16-D0B9-CE42-28C17295D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602291"/>
              <a:ext cx="2644302" cy="1655508"/>
            </a:xfrm>
            <a:custGeom>
              <a:avLst/>
              <a:gdLst>
                <a:gd name="connsiteX0" fmla="*/ 0 w 2644302"/>
                <a:gd name="connsiteY0" fmla="*/ 0 h 1655508"/>
                <a:gd name="connsiteX1" fmla="*/ 982809 w 2644302"/>
                <a:gd name="connsiteY1" fmla="*/ 0 h 1655508"/>
                <a:gd name="connsiteX2" fmla="*/ 1098850 w 2644302"/>
                <a:gd name="connsiteY2" fmla="*/ 0 h 1655508"/>
                <a:gd name="connsiteX3" fmla="*/ 1178174 w 2644302"/>
                <a:gd name="connsiteY3" fmla="*/ 0 h 1655508"/>
                <a:gd name="connsiteX4" fmla="*/ 2644302 w 2644302"/>
                <a:gd name="connsiteY4" fmla="*/ 898872 h 1655508"/>
                <a:gd name="connsiteX5" fmla="*/ 1825930 w 2644302"/>
                <a:gd name="connsiteY5" fmla="*/ 1655508 h 1655508"/>
                <a:gd name="connsiteX6" fmla="*/ 1071503 w 2644302"/>
                <a:gd name="connsiteY6" fmla="*/ 174155 h 1655508"/>
                <a:gd name="connsiteX7" fmla="*/ 0 w 2644302"/>
                <a:gd name="connsiteY7" fmla="*/ 174155 h 165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4302" h="1655508">
                  <a:moveTo>
                    <a:pt x="0" y="0"/>
                  </a:moveTo>
                  <a:lnTo>
                    <a:pt x="982809" y="0"/>
                  </a:lnTo>
                  <a:lnTo>
                    <a:pt x="1098850" y="0"/>
                  </a:lnTo>
                  <a:lnTo>
                    <a:pt x="1178174" y="0"/>
                  </a:lnTo>
                  <a:lnTo>
                    <a:pt x="2644302" y="898872"/>
                  </a:lnTo>
                  <a:cubicBezTo>
                    <a:pt x="2446450" y="1221693"/>
                    <a:pt x="2163358" y="1483517"/>
                    <a:pt x="1825930" y="1655508"/>
                  </a:cubicBezTo>
                  <a:lnTo>
                    <a:pt x="1071503" y="174155"/>
                  </a:lnTo>
                  <a:lnTo>
                    <a:pt x="0" y="174155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A976516-1342-9DC6-4EB6-7C927119AAD4}"/>
                </a:ext>
              </a:extLst>
            </p:cNvPr>
            <p:cNvSpPr/>
            <p:nvPr/>
          </p:nvSpPr>
          <p:spPr>
            <a:xfrm>
              <a:off x="2" y="2494452"/>
              <a:ext cx="1942845" cy="1867540"/>
            </a:xfrm>
            <a:custGeom>
              <a:avLst/>
              <a:gdLst>
                <a:gd name="connsiteX0" fmla="*/ 1370073 w 1942845"/>
                <a:gd name="connsiteY0" fmla="*/ 0 h 1867540"/>
                <a:gd name="connsiteX1" fmla="*/ 1394002 w 1942845"/>
                <a:gd name="connsiteY1" fmla="*/ 11528 h 1867540"/>
                <a:gd name="connsiteX2" fmla="*/ 1942845 w 1942845"/>
                <a:gd name="connsiteY2" fmla="*/ 933683 h 1867540"/>
                <a:gd name="connsiteX3" fmla="*/ 1394002 w 1942845"/>
                <a:gd name="connsiteY3" fmla="*/ 1855837 h 1867540"/>
                <a:gd name="connsiteX4" fmla="*/ 1369710 w 1942845"/>
                <a:gd name="connsiteY4" fmla="*/ 1867540 h 1867540"/>
                <a:gd name="connsiteX5" fmla="*/ 1071501 w 1942845"/>
                <a:gd name="connsiteY5" fmla="*/ 1281993 h 1867540"/>
                <a:gd name="connsiteX6" fmla="*/ 0 w 1942845"/>
                <a:gd name="connsiteY6" fmla="*/ 1281993 h 1867540"/>
                <a:gd name="connsiteX7" fmla="*/ 0 w 1942845"/>
                <a:gd name="connsiteY7" fmla="*/ 585374 h 1867540"/>
                <a:gd name="connsiteX8" fmla="*/ 1071670 w 194284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845" h="1867540">
                  <a:moveTo>
                    <a:pt x="1370073" y="0"/>
                  </a:moveTo>
                  <a:lnTo>
                    <a:pt x="1394002" y="11528"/>
                  </a:lnTo>
                  <a:cubicBezTo>
                    <a:pt x="1720918" y="189120"/>
                    <a:pt x="1942845" y="535484"/>
                    <a:pt x="1942845" y="933683"/>
                  </a:cubicBezTo>
                  <a:cubicBezTo>
                    <a:pt x="1942845" y="1331881"/>
                    <a:pt x="1720918" y="1678247"/>
                    <a:pt x="1394002" y="1855837"/>
                  </a:cubicBezTo>
                  <a:lnTo>
                    <a:pt x="1369710" y="1867540"/>
                  </a:lnTo>
                  <a:lnTo>
                    <a:pt x="1071501" y="1281993"/>
                  </a:lnTo>
                  <a:lnTo>
                    <a:pt x="0" y="1281993"/>
                  </a:lnTo>
                  <a:lnTo>
                    <a:pt x="0" y="585374"/>
                  </a:lnTo>
                  <a:lnTo>
                    <a:pt x="1071670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8" name="Graphic 37" descr="Bullseye with solid fill">
            <a:extLst>
              <a:ext uri="{FF2B5EF4-FFF2-40B4-BE49-F238E27FC236}">
                <a16:creationId xmlns:a16="http://schemas.microsoft.com/office/drawing/2014/main" id="{1B35863F-FF14-3DF7-2A31-C8A47676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4053" y="4372007"/>
            <a:ext cx="497586" cy="497586"/>
          </a:xfrm>
          <a:prstGeom prst="rect">
            <a:avLst/>
          </a:prstGeom>
        </p:spPr>
      </p:pic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7785AF82-BEED-FB52-7843-76DFD74E1B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06898" y="3604593"/>
            <a:ext cx="497586" cy="497586"/>
          </a:xfrm>
          <a:prstGeom prst="rect">
            <a:avLst/>
          </a:prstGeom>
        </p:spPr>
      </p:pic>
      <p:pic>
        <p:nvPicPr>
          <p:cNvPr id="41" name="Graphic 40" descr="Single gear with solid fill">
            <a:extLst>
              <a:ext uri="{FF2B5EF4-FFF2-40B4-BE49-F238E27FC236}">
                <a16:creationId xmlns:a16="http://schemas.microsoft.com/office/drawing/2014/main" id="{B8D3D7D2-1EE3-909A-A368-83BEE0D71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4053" y="1996867"/>
            <a:ext cx="497586" cy="497586"/>
          </a:xfrm>
          <a:prstGeom prst="rect">
            <a:avLst/>
          </a:prstGeom>
        </p:spPr>
      </p:pic>
      <p:pic>
        <p:nvPicPr>
          <p:cNvPr id="42" name="Graphic 41" descr="Magnifying glass with solid fill">
            <a:extLst>
              <a:ext uri="{FF2B5EF4-FFF2-40B4-BE49-F238E27FC236}">
                <a16:creationId xmlns:a16="http://schemas.microsoft.com/office/drawing/2014/main" id="{EC61EA60-8633-C613-180A-BF7EB54F33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6898" y="2789760"/>
            <a:ext cx="497586" cy="4975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B76BEFD-1C8F-7AEE-E0F8-32C642B53E3E}"/>
              </a:ext>
            </a:extLst>
          </p:cNvPr>
          <p:cNvGrpSpPr/>
          <p:nvPr/>
        </p:nvGrpSpPr>
        <p:grpSpPr>
          <a:xfrm>
            <a:off x="3399727" y="1640687"/>
            <a:ext cx="4494116" cy="672489"/>
            <a:chOff x="8921977" y="1521672"/>
            <a:chExt cx="2926080" cy="89665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67DC6D-4DD7-96DF-6FEF-A6FBC4E91C99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34BE41-502C-2798-15BA-BAFDEFF920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82EE5F-484B-FA30-5D6E-D16992D8E60E}"/>
              </a:ext>
            </a:extLst>
          </p:cNvPr>
          <p:cNvGrpSpPr/>
          <p:nvPr/>
        </p:nvGrpSpPr>
        <p:grpSpPr>
          <a:xfrm>
            <a:off x="3715887" y="2555953"/>
            <a:ext cx="4494116" cy="672489"/>
            <a:chOff x="8921977" y="1521672"/>
            <a:chExt cx="2926080" cy="8966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722A3B-437C-F306-A028-E3DAF25759B9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78D1A9-093D-09F3-6B40-2401221AD3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DE6740-6735-CD06-3091-EA20CDAC17A3}"/>
              </a:ext>
            </a:extLst>
          </p:cNvPr>
          <p:cNvGrpSpPr/>
          <p:nvPr/>
        </p:nvGrpSpPr>
        <p:grpSpPr>
          <a:xfrm>
            <a:off x="3715887" y="3628005"/>
            <a:ext cx="4494116" cy="672489"/>
            <a:chOff x="8921977" y="1521672"/>
            <a:chExt cx="2926080" cy="8966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8044C8-7F68-6171-EB7F-ACA2F1B35EB0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867FFB-9EC9-B28B-16B7-4A83D74031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16CCDC-0906-7807-6250-C6B46739D169}"/>
              </a:ext>
            </a:extLst>
          </p:cNvPr>
          <p:cNvGrpSpPr/>
          <p:nvPr/>
        </p:nvGrpSpPr>
        <p:grpSpPr>
          <a:xfrm>
            <a:off x="3399727" y="4542404"/>
            <a:ext cx="4494116" cy="672489"/>
            <a:chOff x="8921977" y="1521672"/>
            <a:chExt cx="2926080" cy="8966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352677-808C-C57F-4792-9E1B478ED3BC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43A3C56-F6A4-EE8F-720B-417090B464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810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Quartet – Slide Template</a:t>
            </a:r>
          </a:p>
        </p:txBody>
      </p:sp>
      <p:sp>
        <p:nvSpPr>
          <p:cNvPr id="23" name="Freeform 6">
            <a:extLst>
              <a:ext uri="{FF2B5EF4-FFF2-40B4-BE49-F238E27FC236}">
                <a16:creationId xmlns:a16="http://schemas.microsoft.com/office/drawing/2014/main" id="{6398541C-0774-127F-37F0-308C334BF171}"/>
              </a:ext>
            </a:extLst>
          </p:cNvPr>
          <p:cNvSpPr>
            <a:spLocks/>
          </p:cNvSpPr>
          <p:nvPr/>
        </p:nvSpPr>
        <p:spPr bwMode="auto">
          <a:xfrm>
            <a:off x="1837361" y="1600200"/>
            <a:ext cx="7306639" cy="75346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6" name="Freeform 6">
            <a:extLst>
              <a:ext uri="{FF2B5EF4-FFF2-40B4-BE49-F238E27FC236}">
                <a16:creationId xmlns:a16="http://schemas.microsoft.com/office/drawing/2014/main" id="{E2BE898C-931D-4D95-F68B-1579B66AC957}"/>
              </a:ext>
            </a:extLst>
          </p:cNvPr>
          <p:cNvSpPr>
            <a:spLocks/>
          </p:cNvSpPr>
          <p:nvPr/>
        </p:nvSpPr>
        <p:spPr bwMode="auto">
          <a:xfrm>
            <a:off x="1837361" y="4499498"/>
            <a:ext cx="7306639" cy="75830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Freeform 6">
            <a:extLst>
              <a:ext uri="{FF2B5EF4-FFF2-40B4-BE49-F238E27FC236}">
                <a16:creationId xmlns:a16="http://schemas.microsoft.com/office/drawing/2014/main" id="{766E9490-52BA-5D5F-7F21-CE4EC000F9AA}"/>
              </a:ext>
            </a:extLst>
          </p:cNvPr>
          <p:cNvSpPr>
            <a:spLocks/>
          </p:cNvSpPr>
          <p:nvPr/>
        </p:nvSpPr>
        <p:spPr bwMode="auto">
          <a:xfrm>
            <a:off x="1837361" y="2355391"/>
            <a:ext cx="7306639" cy="1073612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Freeform 6">
            <a:extLst>
              <a:ext uri="{FF2B5EF4-FFF2-40B4-BE49-F238E27FC236}">
                <a16:creationId xmlns:a16="http://schemas.microsoft.com/office/drawing/2014/main" id="{E2826AC5-EE6C-3D9A-75FA-81F4607CD478}"/>
              </a:ext>
            </a:extLst>
          </p:cNvPr>
          <p:cNvSpPr>
            <a:spLocks/>
          </p:cNvSpPr>
          <p:nvPr/>
        </p:nvSpPr>
        <p:spPr bwMode="auto">
          <a:xfrm>
            <a:off x="1837361" y="3428999"/>
            <a:ext cx="7306639" cy="10705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F51226BF-0A63-577B-83BE-0EB5E7E90881}"/>
              </a:ext>
            </a:extLst>
          </p:cNvPr>
          <p:cNvGrpSpPr/>
          <p:nvPr/>
        </p:nvGrpSpPr>
        <p:grpSpPr>
          <a:xfrm>
            <a:off x="1" y="1600201"/>
            <a:ext cx="2946653" cy="3657598"/>
            <a:chOff x="1" y="1600201"/>
            <a:chExt cx="2946653" cy="3657598"/>
          </a:xfrm>
        </p:grpSpPr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7C524320-808D-262D-9093-66C098547E60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2356944"/>
              <a:ext cx="2946653" cy="1071192"/>
            </a:xfrm>
            <a:custGeom>
              <a:avLst/>
              <a:gdLst>
                <a:gd name="connsiteX0" fmla="*/ 2644279 w 2946653"/>
                <a:gd name="connsiteY0" fmla="*/ 0 h 1071192"/>
                <a:gd name="connsiteX1" fmla="*/ 2946653 w 2946653"/>
                <a:gd name="connsiteY1" fmla="*/ 1071192 h 1071192"/>
                <a:gd name="connsiteX2" fmla="*/ 1219134 w 2946653"/>
                <a:gd name="connsiteY2" fmla="*/ 1071192 h 1071192"/>
                <a:gd name="connsiteX3" fmla="*/ 894113 w 2946653"/>
                <a:gd name="connsiteY3" fmla="*/ 1071192 h 1071192"/>
                <a:gd name="connsiteX4" fmla="*/ 0 w 2946653"/>
                <a:gd name="connsiteY4" fmla="*/ 1071192 h 1071192"/>
                <a:gd name="connsiteX5" fmla="*/ 0 w 2946653"/>
                <a:gd name="connsiteY5" fmla="*/ 877133 h 1071192"/>
                <a:gd name="connsiteX6" fmla="*/ 157529 w 2946653"/>
                <a:gd name="connsiteY6" fmla="*/ 871637 h 1071192"/>
                <a:gd name="connsiteX7" fmla="*/ 1161724 w 2946653"/>
                <a:gd name="connsiteY7" fmla="*/ 846237 h 1071192"/>
                <a:gd name="connsiteX8" fmla="*/ 2644279 w 2946653"/>
                <a:gd name="connsiteY8" fmla="*/ 0 h 1071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946653" h="1071192">
                  <a:moveTo>
                    <a:pt x="2644279" y="0"/>
                  </a:moveTo>
                  <a:cubicBezTo>
                    <a:pt x="2842129" y="322539"/>
                    <a:pt x="2946653" y="693137"/>
                    <a:pt x="2946653" y="1071192"/>
                  </a:cubicBezTo>
                  <a:lnTo>
                    <a:pt x="1219134" y="1071192"/>
                  </a:lnTo>
                  <a:lnTo>
                    <a:pt x="894113" y="1071192"/>
                  </a:lnTo>
                  <a:lnTo>
                    <a:pt x="0" y="1071192"/>
                  </a:lnTo>
                  <a:lnTo>
                    <a:pt x="0" y="877133"/>
                  </a:lnTo>
                  <a:lnTo>
                    <a:pt x="157529" y="871637"/>
                  </a:lnTo>
                  <a:cubicBezTo>
                    <a:pt x="490849" y="858937"/>
                    <a:pt x="824170" y="846237"/>
                    <a:pt x="1161724" y="846237"/>
                  </a:cubicBezTo>
                  <a:cubicBezTo>
                    <a:pt x="1650264" y="547225"/>
                    <a:pt x="2155739" y="299013"/>
                    <a:pt x="2644279" y="0"/>
                  </a:cubicBez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D73C60FF-9756-19D7-727F-9E56D5F729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428135"/>
              <a:ext cx="2946653" cy="1072920"/>
            </a:xfrm>
            <a:custGeom>
              <a:avLst/>
              <a:gdLst>
                <a:gd name="connsiteX0" fmla="*/ 0 w 2946653"/>
                <a:gd name="connsiteY0" fmla="*/ 0 h 1072920"/>
                <a:gd name="connsiteX1" fmla="*/ 894113 w 2946653"/>
                <a:gd name="connsiteY1" fmla="*/ 0 h 1072920"/>
                <a:gd name="connsiteX2" fmla="*/ 1219134 w 2946653"/>
                <a:gd name="connsiteY2" fmla="*/ 0 h 1072920"/>
                <a:gd name="connsiteX3" fmla="*/ 2946653 w 2946653"/>
                <a:gd name="connsiteY3" fmla="*/ 0 h 1072920"/>
                <a:gd name="connsiteX4" fmla="*/ 2644279 w 2946653"/>
                <a:gd name="connsiteY4" fmla="*/ 1072920 h 1072920"/>
                <a:gd name="connsiteX5" fmla="*/ 1186665 w 2946653"/>
                <a:gd name="connsiteY5" fmla="*/ 258822 h 1072920"/>
                <a:gd name="connsiteX6" fmla="*/ 0 w 2946653"/>
                <a:gd name="connsiteY6" fmla="*/ 209410 h 10729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46653" h="1072920">
                  <a:moveTo>
                    <a:pt x="0" y="0"/>
                  </a:moveTo>
                  <a:lnTo>
                    <a:pt x="894113" y="0"/>
                  </a:lnTo>
                  <a:lnTo>
                    <a:pt x="1219134" y="0"/>
                  </a:lnTo>
                  <a:lnTo>
                    <a:pt x="2946653" y="0"/>
                  </a:lnTo>
                  <a:cubicBezTo>
                    <a:pt x="2946653" y="378800"/>
                    <a:pt x="2842129" y="749923"/>
                    <a:pt x="2644279" y="1072920"/>
                  </a:cubicBezTo>
                  <a:lnTo>
                    <a:pt x="1186665" y="258822"/>
                  </a:lnTo>
                  <a:lnTo>
                    <a:pt x="0" y="209410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EE71BA94-B7E3-86A4-4D6A-70DF5B4EDF69}"/>
                </a:ext>
              </a:extLst>
            </p:cNvPr>
            <p:cNvSpPr>
              <a:spLocks/>
            </p:cNvSpPr>
            <p:nvPr/>
          </p:nvSpPr>
          <p:spPr bwMode="auto">
            <a:xfrm>
              <a:off x="2" y="1600201"/>
              <a:ext cx="2644301" cy="1653780"/>
            </a:xfrm>
            <a:custGeom>
              <a:avLst/>
              <a:gdLst>
                <a:gd name="connsiteX0" fmla="*/ 1825929 w 2644301"/>
                <a:gd name="connsiteY0" fmla="*/ 0 h 1653780"/>
                <a:gd name="connsiteX1" fmla="*/ 2644301 w 2644301"/>
                <a:gd name="connsiteY1" fmla="*/ 756009 h 1653780"/>
                <a:gd name="connsiteX2" fmla="*/ 1178465 w 2644301"/>
                <a:gd name="connsiteY2" fmla="*/ 1653780 h 1653780"/>
                <a:gd name="connsiteX3" fmla="*/ 1098848 w 2644301"/>
                <a:gd name="connsiteY3" fmla="*/ 1653780 h 1653780"/>
                <a:gd name="connsiteX4" fmla="*/ 982892 w 2644301"/>
                <a:gd name="connsiteY4" fmla="*/ 1653780 h 1653780"/>
                <a:gd name="connsiteX5" fmla="*/ 0 w 2644301"/>
                <a:gd name="connsiteY5" fmla="*/ 1653780 h 1653780"/>
                <a:gd name="connsiteX6" fmla="*/ 0 w 2644301"/>
                <a:gd name="connsiteY6" fmla="*/ 1479626 h 1653780"/>
                <a:gd name="connsiteX7" fmla="*/ 1071670 w 2644301"/>
                <a:gd name="connsiteY7" fmla="*/ 1479626 h 1653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4301" h="1653780">
                  <a:moveTo>
                    <a:pt x="1825929" y="0"/>
                  </a:moveTo>
                  <a:cubicBezTo>
                    <a:pt x="2163357" y="171849"/>
                    <a:pt x="2446449" y="433456"/>
                    <a:pt x="2644301" y="756009"/>
                  </a:cubicBezTo>
                  <a:lnTo>
                    <a:pt x="1178465" y="1653780"/>
                  </a:lnTo>
                  <a:lnTo>
                    <a:pt x="1098848" y="1653780"/>
                  </a:lnTo>
                  <a:lnTo>
                    <a:pt x="982892" y="1653780"/>
                  </a:lnTo>
                  <a:lnTo>
                    <a:pt x="0" y="1653780"/>
                  </a:lnTo>
                  <a:lnTo>
                    <a:pt x="0" y="1479626"/>
                  </a:lnTo>
                  <a:lnTo>
                    <a:pt x="1071670" y="1479626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6C78CD15-2D16-D0B9-CE42-28C17295D3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602291"/>
              <a:ext cx="2644302" cy="1655508"/>
            </a:xfrm>
            <a:custGeom>
              <a:avLst/>
              <a:gdLst>
                <a:gd name="connsiteX0" fmla="*/ 0 w 2644302"/>
                <a:gd name="connsiteY0" fmla="*/ 0 h 1655508"/>
                <a:gd name="connsiteX1" fmla="*/ 982809 w 2644302"/>
                <a:gd name="connsiteY1" fmla="*/ 0 h 1655508"/>
                <a:gd name="connsiteX2" fmla="*/ 1098850 w 2644302"/>
                <a:gd name="connsiteY2" fmla="*/ 0 h 1655508"/>
                <a:gd name="connsiteX3" fmla="*/ 1178174 w 2644302"/>
                <a:gd name="connsiteY3" fmla="*/ 0 h 1655508"/>
                <a:gd name="connsiteX4" fmla="*/ 2644302 w 2644302"/>
                <a:gd name="connsiteY4" fmla="*/ 898872 h 1655508"/>
                <a:gd name="connsiteX5" fmla="*/ 1825930 w 2644302"/>
                <a:gd name="connsiteY5" fmla="*/ 1655508 h 1655508"/>
                <a:gd name="connsiteX6" fmla="*/ 1071503 w 2644302"/>
                <a:gd name="connsiteY6" fmla="*/ 174155 h 1655508"/>
                <a:gd name="connsiteX7" fmla="*/ 0 w 2644302"/>
                <a:gd name="connsiteY7" fmla="*/ 174155 h 16555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644302" h="1655508">
                  <a:moveTo>
                    <a:pt x="0" y="0"/>
                  </a:moveTo>
                  <a:lnTo>
                    <a:pt x="982809" y="0"/>
                  </a:lnTo>
                  <a:lnTo>
                    <a:pt x="1098850" y="0"/>
                  </a:lnTo>
                  <a:lnTo>
                    <a:pt x="1178174" y="0"/>
                  </a:lnTo>
                  <a:lnTo>
                    <a:pt x="2644302" y="898872"/>
                  </a:lnTo>
                  <a:cubicBezTo>
                    <a:pt x="2446450" y="1221693"/>
                    <a:pt x="2163358" y="1483517"/>
                    <a:pt x="1825930" y="1655508"/>
                  </a:cubicBezTo>
                  <a:lnTo>
                    <a:pt x="1071503" y="174155"/>
                  </a:lnTo>
                  <a:lnTo>
                    <a:pt x="0" y="174155"/>
                  </a:lnTo>
                  <a:close/>
                </a:path>
              </a:pathLst>
            </a:custGeom>
            <a:solidFill>
              <a:srgbClr val="FFCC4C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8A976516-1342-9DC6-4EB6-7C927119AAD4}"/>
                </a:ext>
              </a:extLst>
            </p:cNvPr>
            <p:cNvSpPr/>
            <p:nvPr/>
          </p:nvSpPr>
          <p:spPr>
            <a:xfrm>
              <a:off x="2" y="2494452"/>
              <a:ext cx="1942845" cy="1867540"/>
            </a:xfrm>
            <a:custGeom>
              <a:avLst/>
              <a:gdLst>
                <a:gd name="connsiteX0" fmla="*/ 1370073 w 1942845"/>
                <a:gd name="connsiteY0" fmla="*/ 0 h 1867540"/>
                <a:gd name="connsiteX1" fmla="*/ 1394002 w 1942845"/>
                <a:gd name="connsiteY1" fmla="*/ 11528 h 1867540"/>
                <a:gd name="connsiteX2" fmla="*/ 1942845 w 1942845"/>
                <a:gd name="connsiteY2" fmla="*/ 933683 h 1867540"/>
                <a:gd name="connsiteX3" fmla="*/ 1394002 w 1942845"/>
                <a:gd name="connsiteY3" fmla="*/ 1855837 h 1867540"/>
                <a:gd name="connsiteX4" fmla="*/ 1369710 w 1942845"/>
                <a:gd name="connsiteY4" fmla="*/ 1867540 h 1867540"/>
                <a:gd name="connsiteX5" fmla="*/ 1071501 w 1942845"/>
                <a:gd name="connsiteY5" fmla="*/ 1281993 h 1867540"/>
                <a:gd name="connsiteX6" fmla="*/ 0 w 1942845"/>
                <a:gd name="connsiteY6" fmla="*/ 1281993 h 1867540"/>
                <a:gd name="connsiteX7" fmla="*/ 0 w 1942845"/>
                <a:gd name="connsiteY7" fmla="*/ 585374 h 1867540"/>
                <a:gd name="connsiteX8" fmla="*/ 1071670 w 194284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845" h="1867540">
                  <a:moveTo>
                    <a:pt x="1370073" y="0"/>
                  </a:moveTo>
                  <a:lnTo>
                    <a:pt x="1394002" y="11528"/>
                  </a:lnTo>
                  <a:cubicBezTo>
                    <a:pt x="1720918" y="189120"/>
                    <a:pt x="1942845" y="535484"/>
                    <a:pt x="1942845" y="933683"/>
                  </a:cubicBezTo>
                  <a:cubicBezTo>
                    <a:pt x="1942845" y="1331881"/>
                    <a:pt x="1720918" y="1678247"/>
                    <a:pt x="1394002" y="1855837"/>
                  </a:cubicBezTo>
                  <a:lnTo>
                    <a:pt x="1369710" y="1867540"/>
                  </a:lnTo>
                  <a:lnTo>
                    <a:pt x="1071501" y="1281993"/>
                  </a:lnTo>
                  <a:lnTo>
                    <a:pt x="0" y="1281993"/>
                  </a:lnTo>
                  <a:lnTo>
                    <a:pt x="0" y="585374"/>
                  </a:lnTo>
                  <a:lnTo>
                    <a:pt x="1071670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8" name="Graphic 37" descr="Bullseye with solid fill">
            <a:extLst>
              <a:ext uri="{FF2B5EF4-FFF2-40B4-BE49-F238E27FC236}">
                <a16:creationId xmlns:a16="http://schemas.microsoft.com/office/drawing/2014/main" id="{1B35863F-FF14-3DF7-2A31-C8A476765D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694053" y="4372007"/>
            <a:ext cx="497586" cy="497586"/>
          </a:xfrm>
          <a:prstGeom prst="rect">
            <a:avLst/>
          </a:prstGeom>
        </p:spPr>
      </p:pic>
      <p:pic>
        <p:nvPicPr>
          <p:cNvPr id="40" name="Graphic 39" descr="Chat with solid fill">
            <a:extLst>
              <a:ext uri="{FF2B5EF4-FFF2-40B4-BE49-F238E27FC236}">
                <a16:creationId xmlns:a16="http://schemas.microsoft.com/office/drawing/2014/main" id="{7785AF82-BEED-FB52-7843-76DFD74E1BE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106898" y="3604593"/>
            <a:ext cx="497586" cy="497586"/>
          </a:xfrm>
          <a:prstGeom prst="rect">
            <a:avLst/>
          </a:prstGeom>
        </p:spPr>
      </p:pic>
      <p:pic>
        <p:nvPicPr>
          <p:cNvPr id="41" name="Graphic 40" descr="Single gear with solid fill">
            <a:extLst>
              <a:ext uri="{FF2B5EF4-FFF2-40B4-BE49-F238E27FC236}">
                <a16:creationId xmlns:a16="http://schemas.microsoft.com/office/drawing/2014/main" id="{B8D3D7D2-1EE3-909A-A368-83BEE0D7150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4053" y="1996867"/>
            <a:ext cx="497586" cy="497586"/>
          </a:xfrm>
          <a:prstGeom prst="rect">
            <a:avLst/>
          </a:prstGeom>
        </p:spPr>
      </p:pic>
      <p:pic>
        <p:nvPicPr>
          <p:cNvPr id="42" name="Graphic 41" descr="Magnifying glass with solid fill">
            <a:extLst>
              <a:ext uri="{FF2B5EF4-FFF2-40B4-BE49-F238E27FC236}">
                <a16:creationId xmlns:a16="http://schemas.microsoft.com/office/drawing/2014/main" id="{EC61EA60-8633-C613-180A-BF7EB54F33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106898" y="2789760"/>
            <a:ext cx="497586" cy="497586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B76BEFD-1C8F-7AEE-E0F8-32C642B53E3E}"/>
              </a:ext>
            </a:extLst>
          </p:cNvPr>
          <p:cNvGrpSpPr/>
          <p:nvPr/>
        </p:nvGrpSpPr>
        <p:grpSpPr>
          <a:xfrm>
            <a:off x="3399727" y="1640687"/>
            <a:ext cx="4494116" cy="672489"/>
            <a:chOff x="8921977" y="1521672"/>
            <a:chExt cx="2926080" cy="896651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9067DC6D-4DD7-96DF-6FEF-A6FBC4E91C99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CA34BE41-502C-2798-15BA-BAFDEFF9202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082EE5F-484B-FA30-5D6E-D16992D8E60E}"/>
              </a:ext>
            </a:extLst>
          </p:cNvPr>
          <p:cNvGrpSpPr/>
          <p:nvPr/>
        </p:nvGrpSpPr>
        <p:grpSpPr>
          <a:xfrm>
            <a:off x="3715887" y="2555953"/>
            <a:ext cx="4494116" cy="672489"/>
            <a:chOff x="8921977" y="1521672"/>
            <a:chExt cx="2926080" cy="896651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D722A3B-437C-F306-A028-E3DAF25759B9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F78D1A9-093D-09F3-6B40-2401221AD3D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EDE6740-6735-CD06-3091-EA20CDAC17A3}"/>
              </a:ext>
            </a:extLst>
          </p:cNvPr>
          <p:cNvGrpSpPr/>
          <p:nvPr/>
        </p:nvGrpSpPr>
        <p:grpSpPr>
          <a:xfrm>
            <a:off x="3715887" y="3628005"/>
            <a:ext cx="4494116" cy="672489"/>
            <a:chOff x="8921977" y="1521672"/>
            <a:chExt cx="2926080" cy="89665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A8044C8-7F68-6171-EB7F-ACA2F1B35EB0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B867FFB-9EC9-B28B-16B7-4A83D740311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0A16CCDC-0906-7807-6250-C6B46739D169}"/>
              </a:ext>
            </a:extLst>
          </p:cNvPr>
          <p:cNvGrpSpPr/>
          <p:nvPr/>
        </p:nvGrpSpPr>
        <p:grpSpPr>
          <a:xfrm>
            <a:off x="3399727" y="4542404"/>
            <a:ext cx="4494116" cy="672489"/>
            <a:chOff x="8921977" y="1521672"/>
            <a:chExt cx="2926080" cy="89665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DE352677-808C-C57F-4792-9E1B478ED3BC}"/>
                </a:ext>
              </a:extLst>
            </p:cNvPr>
            <p:cNvSpPr txBox="1"/>
            <p:nvPr/>
          </p:nvSpPr>
          <p:spPr>
            <a:xfrm>
              <a:off x="8921977" y="1521672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43A3C56-F6A4-EE8F-720B-417090B464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7737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10473</TotalTime>
  <Words>367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Quartet – Slide Template</vt:lpstr>
      <vt:lpstr>Fan-Shaped Quartet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Quartet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2023-10-16T22:32:23Z</dcterms:modified>
  <cp:category>Charts &amp; Diagrams</cp:category>
</cp:coreProperties>
</file>