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5"/>
    <a:srgbClr val="E7E5E6"/>
    <a:srgbClr val="EFECED"/>
    <a:srgbClr val="E0DEDF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0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>
            <a:extLst>
              <a:ext uri="{FF2B5EF4-FFF2-40B4-BE49-F238E27FC236}">
                <a16:creationId xmlns:a16="http://schemas.microsoft.com/office/drawing/2014/main" id="{6398541C-0774-127F-37F0-308C334BF171}"/>
              </a:ext>
            </a:extLst>
          </p:cNvPr>
          <p:cNvSpPr>
            <a:spLocks/>
          </p:cNvSpPr>
          <p:nvPr/>
        </p:nvSpPr>
        <p:spPr bwMode="auto">
          <a:xfrm>
            <a:off x="3019528" y="1369851"/>
            <a:ext cx="9172471" cy="847645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E2BE898C-931D-4D95-F68B-1579B66AC957}"/>
              </a:ext>
            </a:extLst>
          </p:cNvPr>
          <p:cNvSpPr>
            <a:spLocks/>
          </p:cNvSpPr>
          <p:nvPr/>
        </p:nvSpPr>
        <p:spPr bwMode="auto">
          <a:xfrm>
            <a:off x="3019528" y="4632336"/>
            <a:ext cx="9172471" cy="854063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766E9490-52BA-5D5F-7F21-CE4EC000F9AA}"/>
              </a:ext>
            </a:extLst>
          </p:cNvPr>
          <p:cNvSpPr>
            <a:spLocks/>
          </p:cNvSpPr>
          <p:nvPr/>
        </p:nvSpPr>
        <p:spPr bwMode="auto">
          <a:xfrm>
            <a:off x="3019528" y="2221189"/>
            <a:ext cx="9172471" cy="1207813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E2826AC5-EE6C-3D9A-75FA-81F4607CD478}"/>
              </a:ext>
            </a:extLst>
          </p:cNvPr>
          <p:cNvSpPr>
            <a:spLocks/>
          </p:cNvSpPr>
          <p:nvPr/>
        </p:nvSpPr>
        <p:spPr bwMode="auto">
          <a:xfrm>
            <a:off x="3019528" y="3428999"/>
            <a:ext cx="9172471" cy="1204312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Quartet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B419E2D-DF80-9ACA-FF38-26D7F34B014E}"/>
              </a:ext>
            </a:extLst>
          </p:cNvPr>
          <p:cNvGrpSpPr/>
          <p:nvPr/>
        </p:nvGrpSpPr>
        <p:grpSpPr>
          <a:xfrm>
            <a:off x="4532969" y="1376125"/>
            <a:ext cx="5992155" cy="835096"/>
            <a:chOff x="8921977" y="1552450"/>
            <a:chExt cx="2926080" cy="83509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526925-4A8E-8B82-1B02-CACD166B0FE3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3DC2E0C-D652-7637-A32D-3AC0E2D0F54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5280B4-BD4F-9086-344B-140113BCB502}"/>
              </a:ext>
            </a:extLst>
          </p:cNvPr>
          <p:cNvGrpSpPr/>
          <p:nvPr/>
        </p:nvGrpSpPr>
        <p:grpSpPr>
          <a:xfrm>
            <a:off x="4954515" y="2407547"/>
            <a:ext cx="5992155" cy="835096"/>
            <a:chOff x="8921977" y="1552450"/>
            <a:chExt cx="2926080" cy="83509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F1BC95-ECC3-B745-31E1-AF526AC79120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FD4C113-C1B7-F0EF-FAB8-E7EC72AF0F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5A84A40-86EA-34C0-2A91-10CCBF5E79A8}"/>
              </a:ext>
            </a:extLst>
          </p:cNvPr>
          <p:cNvGrpSpPr/>
          <p:nvPr/>
        </p:nvGrpSpPr>
        <p:grpSpPr>
          <a:xfrm>
            <a:off x="4954515" y="3613607"/>
            <a:ext cx="5992155" cy="835096"/>
            <a:chOff x="8921977" y="1552450"/>
            <a:chExt cx="2926080" cy="83509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0E90804-97F8-D6A8-4EBE-521ACD6C5E12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6A52E3-4A78-5057-43CE-D0EE2379CA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763C4C-A89D-461B-9DF9-227E1DAE1A0A}"/>
              </a:ext>
            </a:extLst>
          </p:cNvPr>
          <p:cNvGrpSpPr/>
          <p:nvPr/>
        </p:nvGrpSpPr>
        <p:grpSpPr>
          <a:xfrm>
            <a:off x="4532969" y="4641819"/>
            <a:ext cx="5992155" cy="835096"/>
            <a:chOff x="8921977" y="1552450"/>
            <a:chExt cx="2926080" cy="83509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F4139F7-CE9C-57D7-E0E0-2E038B22067F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5850C60-7F8F-E54A-0F52-0277453264B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E99761A-610D-9388-CF02-CCE4C588F258}"/>
              </a:ext>
            </a:extLst>
          </p:cNvPr>
          <p:cNvGrpSpPr/>
          <p:nvPr/>
        </p:nvGrpSpPr>
        <p:grpSpPr>
          <a:xfrm>
            <a:off x="-1" y="1371600"/>
            <a:ext cx="4267486" cy="4114798"/>
            <a:chOff x="-1" y="1371600"/>
            <a:chExt cx="4267486" cy="4114798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CC95479-9D8A-D7C4-9E16-49941114F5E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147870"/>
              <a:ext cx="4267485" cy="1280158"/>
            </a:xfrm>
            <a:custGeom>
              <a:avLst/>
              <a:gdLst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78489 w 4267485"/>
                <a:gd name="connsiteY6" fmla="*/ 1009166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75068 h 1280158"/>
                <a:gd name="connsiteX1" fmla="*/ 4267485 w 4267485"/>
                <a:gd name="connsiteY1" fmla="*/ 1280158 h 1280158"/>
                <a:gd name="connsiteX2" fmla="*/ 2324026 w 4267485"/>
                <a:gd name="connsiteY2" fmla="*/ 1280158 h 1280158"/>
                <a:gd name="connsiteX3" fmla="*/ 1958377 w 4267485"/>
                <a:gd name="connsiteY3" fmla="*/ 1280158 h 1280158"/>
                <a:gd name="connsiteX4" fmla="*/ 0 w 4267485"/>
                <a:gd name="connsiteY4" fmla="*/ 1280158 h 1280158"/>
                <a:gd name="connsiteX5" fmla="*/ 0 w 4267485"/>
                <a:gd name="connsiteY5" fmla="*/ 1084234 h 1280158"/>
                <a:gd name="connsiteX6" fmla="*/ 2259439 w 4267485"/>
                <a:gd name="connsiteY6" fmla="*/ 1027084 h 1280158"/>
                <a:gd name="connsiteX7" fmla="*/ 3927314 w 4267485"/>
                <a:gd name="connsiteY7" fmla="*/ 75068 h 128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7485" h="1280158">
                  <a:moveTo>
                    <a:pt x="3927314" y="75068"/>
                  </a:moveTo>
                  <a:cubicBezTo>
                    <a:pt x="4149895" y="437924"/>
                    <a:pt x="4267485" y="854846"/>
                    <a:pt x="4267485" y="1280158"/>
                  </a:cubicBezTo>
                  <a:lnTo>
                    <a:pt x="2324026" y="1280158"/>
                  </a:lnTo>
                  <a:lnTo>
                    <a:pt x="1958377" y="1280158"/>
                  </a:lnTo>
                  <a:lnTo>
                    <a:pt x="0" y="1280158"/>
                  </a:lnTo>
                  <a:lnTo>
                    <a:pt x="0" y="1084234"/>
                  </a:lnTo>
                  <a:cubicBezTo>
                    <a:pt x="759496" y="1084234"/>
                    <a:pt x="1499943" y="1027084"/>
                    <a:pt x="2259439" y="1027084"/>
                  </a:cubicBezTo>
                  <a:cubicBezTo>
                    <a:pt x="2809047" y="690695"/>
                    <a:pt x="3210066" y="-274343"/>
                    <a:pt x="3927314" y="75068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872F4EA-F660-16A2-63A3-EC109B750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28027"/>
              <a:ext cx="4267485" cy="1252259"/>
            </a:xfrm>
            <a:custGeom>
              <a:avLst/>
              <a:gdLst>
                <a:gd name="connsiteX0" fmla="*/ 0 w 4267485"/>
                <a:gd name="connsiteY0" fmla="*/ 0 h 1207034"/>
                <a:gd name="connsiteX1" fmla="*/ 1958377 w 4267485"/>
                <a:gd name="connsiteY1" fmla="*/ 0 h 1207034"/>
                <a:gd name="connsiteX2" fmla="*/ 2324026 w 4267485"/>
                <a:gd name="connsiteY2" fmla="*/ 0 h 1207034"/>
                <a:gd name="connsiteX3" fmla="*/ 4267485 w 4267485"/>
                <a:gd name="connsiteY3" fmla="*/ 0 h 1207034"/>
                <a:gd name="connsiteX4" fmla="*/ 3927314 w 4267485"/>
                <a:gd name="connsiteY4" fmla="*/ 1207034 h 1207034"/>
                <a:gd name="connsiteX5" fmla="*/ 2277973 w 4267485"/>
                <a:gd name="connsiteY5" fmla="*/ 195924 h 1207034"/>
                <a:gd name="connsiteX6" fmla="*/ 0 w 4267485"/>
                <a:gd name="connsiteY6" fmla="*/ 195924 h 1207034"/>
                <a:gd name="connsiteX0" fmla="*/ 0 w 4267485"/>
                <a:gd name="connsiteY0" fmla="*/ 0 h 1207034"/>
                <a:gd name="connsiteX1" fmla="*/ 1958377 w 4267485"/>
                <a:gd name="connsiteY1" fmla="*/ 0 h 1207034"/>
                <a:gd name="connsiteX2" fmla="*/ 2324026 w 4267485"/>
                <a:gd name="connsiteY2" fmla="*/ 0 h 1207034"/>
                <a:gd name="connsiteX3" fmla="*/ 4267485 w 4267485"/>
                <a:gd name="connsiteY3" fmla="*/ 0 h 1207034"/>
                <a:gd name="connsiteX4" fmla="*/ 3927314 w 4267485"/>
                <a:gd name="connsiteY4" fmla="*/ 1207034 h 1207034"/>
                <a:gd name="connsiteX5" fmla="*/ 2287498 w 4267485"/>
                <a:gd name="connsiteY5" fmla="*/ 291174 h 1207034"/>
                <a:gd name="connsiteX6" fmla="*/ 0 w 4267485"/>
                <a:gd name="connsiteY6" fmla="*/ 195924 h 1207034"/>
                <a:gd name="connsiteX7" fmla="*/ 0 w 4267485"/>
                <a:gd name="connsiteY7" fmla="*/ 0 h 1207034"/>
                <a:gd name="connsiteX0" fmla="*/ 0 w 4267485"/>
                <a:gd name="connsiteY0" fmla="*/ 0 h 1252259"/>
                <a:gd name="connsiteX1" fmla="*/ 1958377 w 4267485"/>
                <a:gd name="connsiteY1" fmla="*/ 0 h 1252259"/>
                <a:gd name="connsiteX2" fmla="*/ 2324026 w 4267485"/>
                <a:gd name="connsiteY2" fmla="*/ 0 h 1252259"/>
                <a:gd name="connsiteX3" fmla="*/ 4267485 w 4267485"/>
                <a:gd name="connsiteY3" fmla="*/ 0 h 1252259"/>
                <a:gd name="connsiteX4" fmla="*/ 3927314 w 4267485"/>
                <a:gd name="connsiteY4" fmla="*/ 1207034 h 1252259"/>
                <a:gd name="connsiteX5" fmla="*/ 2287498 w 4267485"/>
                <a:gd name="connsiteY5" fmla="*/ 291174 h 1252259"/>
                <a:gd name="connsiteX6" fmla="*/ 0 w 4267485"/>
                <a:gd name="connsiteY6" fmla="*/ 195924 h 1252259"/>
                <a:gd name="connsiteX7" fmla="*/ 0 w 4267485"/>
                <a:gd name="connsiteY7" fmla="*/ 0 h 125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7485" h="1252259">
                  <a:moveTo>
                    <a:pt x="0" y="0"/>
                  </a:moveTo>
                  <a:lnTo>
                    <a:pt x="1958377" y="0"/>
                  </a:lnTo>
                  <a:lnTo>
                    <a:pt x="2324026" y="0"/>
                  </a:lnTo>
                  <a:lnTo>
                    <a:pt x="4267485" y="0"/>
                  </a:lnTo>
                  <a:cubicBezTo>
                    <a:pt x="4267485" y="426149"/>
                    <a:pt x="4149895" y="843663"/>
                    <a:pt x="3927314" y="1207034"/>
                  </a:cubicBezTo>
                  <a:cubicBezTo>
                    <a:pt x="3601689" y="1458007"/>
                    <a:pt x="2834103" y="596461"/>
                    <a:pt x="2287498" y="291174"/>
                  </a:cubicBezTo>
                  <a:lnTo>
                    <a:pt x="0" y="1959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A62CA34-6ECF-A7E8-92B1-6B8370AEB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3927340" cy="1860503"/>
            </a:xfrm>
            <a:custGeom>
              <a:avLst/>
              <a:gdLst>
                <a:gd name="connsiteX0" fmla="*/ 3006671 w 3927340"/>
                <a:gd name="connsiteY0" fmla="*/ 0 h 1860503"/>
                <a:gd name="connsiteX1" fmla="*/ 3927340 w 3927340"/>
                <a:gd name="connsiteY1" fmla="*/ 850510 h 1860503"/>
                <a:gd name="connsiteX2" fmla="*/ 2278274 w 3927340"/>
                <a:gd name="connsiteY2" fmla="*/ 1860503 h 1860503"/>
                <a:gd name="connsiteX3" fmla="*/ 2188705 w 3927340"/>
                <a:gd name="connsiteY3" fmla="*/ 1860503 h 1860503"/>
                <a:gd name="connsiteX4" fmla="*/ 2058254 w 3927340"/>
                <a:gd name="connsiteY4" fmla="*/ 1860503 h 1860503"/>
                <a:gd name="connsiteX5" fmla="*/ 0 w 3927340"/>
                <a:gd name="connsiteY5" fmla="*/ 1860503 h 1860503"/>
                <a:gd name="connsiteX6" fmla="*/ 0 w 3927340"/>
                <a:gd name="connsiteY6" fmla="*/ 1664579 h 1860503"/>
                <a:gd name="connsiteX7" fmla="*/ 2158130 w 3927340"/>
                <a:gd name="connsiteY7" fmla="*/ 1664579 h 186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7340" h="1860503">
                  <a:moveTo>
                    <a:pt x="3006671" y="0"/>
                  </a:moveTo>
                  <a:cubicBezTo>
                    <a:pt x="3386278" y="193330"/>
                    <a:pt x="3704756" y="487638"/>
                    <a:pt x="3927340" y="850510"/>
                  </a:cubicBezTo>
                  <a:lnTo>
                    <a:pt x="2278274" y="1860503"/>
                  </a:lnTo>
                  <a:lnTo>
                    <a:pt x="2188705" y="1860503"/>
                  </a:lnTo>
                  <a:lnTo>
                    <a:pt x="2058254" y="1860503"/>
                  </a:lnTo>
                  <a:lnTo>
                    <a:pt x="0" y="1860503"/>
                  </a:lnTo>
                  <a:lnTo>
                    <a:pt x="0" y="1664579"/>
                  </a:lnTo>
                  <a:lnTo>
                    <a:pt x="2158130" y="1664579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3CF3F74-FDB6-8DD8-EC17-4B17674E2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623951"/>
              <a:ext cx="3927339" cy="1862447"/>
            </a:xfrm>
            <a:custGeom>
              <a:avLst/>
              <a:gdLst>
                <a:gd name="connsiteX0" fmla="*/ 0 w 3927339"/>
                <a:gd name="connsiteY0" fmla="*/ 0 h 1862447"/>
                <a:gd name="connsiteX1" fmla="*/ 2058159 w 3927339"/>
                <a:gd name="connsiteY1" fmla="*/ 0 h 1862447"/>
                <a:gd name="connsiteX2" fmla="*/ 2188705 w 3927339"/>
                <a:gd name="connsiteY2" fmla="*/ 0 h 1862447"/>
                <a:gd name="connsiteX3" fmla="*/ 2277945 w 3927339"/>
                <a:gd name="connsiteY3" fmla="*/ 0 h 1862447"/>
                <a:gd name="connsiteX4" fmla="*/ 3927339 w 3927339"/>
                <a:gd name="connsiteY4" fmla="*/ 1011231 h 1862447"/>
                <a:gd name="connsiteX5" fmla="*/ 3006670 w 3927339"/>
                <a:gd name="connsiteY5" fmla="*/ 1862447 h 1862447"/>
                <a:gd name="connsiteX6" fmla="*/ 2157940 w 3927339"/>
                <a:gd name="connsiteY6" fmla="*/ 195924 h 1862447"/>
                <a:gd name="connsiteX7" fmla="*/ 0 w 3927339"/>
                <a:gd name="connsiteY7" fmla="*/ 195924 h 186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7339" h="1862447">
                  <a:moveTo>
                    <a:pt x="0" y="0"/>
                  </a:moveTo>
                  <a:lnTo>
                    <a:pt x="2058159" y="0"/>
                  </a:lnTo>
                  <a:lnTo>
                    <a:pt x="2188705" y="0"/>
                  </a:lnTo>
                  <a:lnTo>
                    <a:pt x="2277945" y="0"/>
                  </a:lnTo>
                  <a:lnTo>
                    <a:pt x="3927339" y="1011231"/>
                  </a:lnTo>
                  <a:cubicBezTo>
                    <a:pt x="3704755" y="1374405"/>
                    <a:pt x="3386277" y="1668957"/>
                    <a:pt x="3006670" y="1862447"/>
                  </a:cubicBezTo>
                  <a:lnTo>
                    <a:pt x="2157940" y="195924"/>
                  </a:lnTo>
                  <a:lnTo>
                    <a:pt x="0" y="195924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9C39232-E5B6-DD66-8B15-E2F439A0A0E0}"/>
                </a:ext>
              </a:extLst>
            </p:cNvPr>
            <p:cNvSpPr/>
            <p:nvPr/>
          </p:nvSpPr>
          <p:spPr>
            <a:xfrm>
              <a:off x="-1" y="2377633"/>
              <a:ext cx="3138201" cy="2100982"/>
            </a:xfrm>
            <a:custGeom>
              <a:avLst/>
              <a:gdLst>
                <a:gd name="connsiteX0" fmla="*/ 2493832 w 3138201"/>
                <a:gd name="connsiteY0" fmla="*/ 0 h 2100982"/>
                <a:gd name="connsiteX1" fmla="*/ 2520753 w 3138201"/>
                <a:gd name="connsiteY1" fmla="*/ 12969 h 2100982"/>
                <a:gd name="connsiteX2" fmla="*/ 3138201 w 3138201"/>
                <a:gd name="connsiteY2" fmla="*/ 1050393 h 2100982"/>
                <a:gd name="connsiteX3" fmla="*/ 2520753 w 3138201"/>
                <a:gd name="connsiteY3" fmla="*/ 2087816 h 2100982"/>
                <a:gd name="connsiteX4" fmla="*/ 2493424 w 3138201"/>
                <a:gd name="connsiteY4" fmla="*/ 2100982 h 2100982"/>
                <a:gd name="connsiteX5" fmla="*/ 2157939 w 3138201"/>
                <a:gd name="connsiteY5" fmla="*/ 1442242 h 2100982"/>
                <a:gd name="connsiteX6" fmla="*/ 0 w 3138201"/>
                <a:gd name="connsiteY6" fmla="*/ 1442242 h 2100982"/>
                <a:gd name="connsiteX7" fmla="*/ 0 w 3138201"/>
                <a:gd name="connsiteY7" fmla="*/ 658545 h 2100982"/>
                <a:gd name="connsiteX8" fmla="*/ 2158129 w 3138201"/>
                <a:gd name="connsiteY8" fmla="*/ 658545 h 210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2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6"/>
                    <a:pt x="2888533" y="1888027"/>
                    <a:pt x="2520753" y="2087816"/>
                  </a:cubicBezTo>
                  <a:lnTo>
                    <a:pt x="2493424" y="2100982"/>
                  </a:lnTo>
                  <a:lnTo>
                    <a:pt x="2157939" y="1442242"/>
                  </a:lnTo>
                  <a:lnTo>
                    <a:pt x="0" y="1442242"/>
                  </a:lnTo>
                  <a:lnTo>
                    <a:pt x="0" y="658545"/>
                  </a:lnTo>
                  <a:lnTo>
                    <a:pt x="2158129" y="65854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5" name="Graphic 64" descr="Bullseye with solid fill">
            <a:extLst>
              <a:ext uri="{FF2B5EF4-FFF2-40B4-BE49-F238E27FC236}">
                <a16:creationId xmlns:a16="http://schemas.microsoft.com/office/drawing/2014/main" id="{E0854697-4DE9-B7B4-8F56-63493B61D8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8308" y="4489882"/>
            <a:ext cx="559784" cy="559784"/>
          </a:xfrm>
          <a:prstGeom prst="rect">
            <a:avLst/>
          </a:prstGeom>
        </p:spPr>
      </p:pic>
      <p:pic>
        <p:nvPicPr>
          <p:cNvPr id="66" name="Graphic 65" descr="Chat with solid fill">
            <a:extLst>
              <a:ext uri="{FF2B5EF4-FFF2-40B4-BE49-F238E27FC236}">
                <a16:creationId xmlns:a16="http://schemas.microsoft.com/office/drawing/2014/main" id="{071C44A9-46BA-89FE-9377-72332D34C8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2758" y="3626542"/>
            <a:ext cx="559784" cy="559784"/>
          </a:xfrm>
          <a:prstGeom prst="rect">
            <a:avLst/>
          </a:prstGeom>
        </p:spPr>
      </p:pic>
      <p:pic>
        <p:nvPicPr>
          <p:cNvPr id="67" name="Graphic 66" descr="Single gear with solid fill">
            <a:extLst>
              <a:ext uri="{FF2B5EF4-FFF2-40B4-BE49-F238E27FC236}">
                <a16:creationId xmlns:a16="http://schemas.microsoft.com/office/drawing/2014/main" id="{876AEAAA-AA06-1616-F03C-D1C83BDE73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8308" y="1817850"/>
            <a:ext cx="559784" cy="559784"/>
          </a:xfrm>
          <a:prstGeom prst="rect">
            <a:avLst/>
          </a:prstGeom>
        </p:spPr>
      </p:pic>
      <p:pic>
        <p:nvPicPr>
          <p:cNvPr id="68" name="Graphic 67" descr="Magnifying glass with solid fill">
            <a:extLst>
              <a:ext uri="{FF2B5EF4-FFF2-40B4-BE49-F238E27FC236}">
                <a16:creationId xmlns:a16="http://schemas.microsoft.com/office/drawing/2014/main" id="{B3B682A9-7851-3CE7-1917-1BB2ED7CBF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2758" y="2709855"/>
            <a:ext cx="559784" cy="55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0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6">
            <a:extLst>
              <a:ext uri="{FF2B5EF4-FFF2-40B4-BE49-F238E27FC236}">
                <a16:creationId xmlns:a16="http://schemas.microsoft.com/office/drawing/2014/main" id="{6398541C-0774-127F-37F0-308C334BF171}"/>
              </a:ext>
            </a:extLst>
          </p:cNvPr>
          <p:cNvSpPr>
            <a:spLocks/>
          </p:cNvSpPr>
          <p:nvPr/>
        </p:nvSpPr>
        <p:spPr bwMode="auto">
          <a:xfrm>
            <a:off x="3019528" y="1369851"/>
            <a:ext cx="9172471" cy="8476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E2BE898C-931D-4D95-F68B-1579B66AC957}"/>
              </a:ext>
            </a:extLst>
          </p:cNvPr>
          <p:cNvSpPr>
            <a:spLocks/>
          </p:cNvSpPr>
          <p:nvPr/>
        </p:nvSpPr>
        <p:spPr bwMode="auto">
          <a:xfrm>
            <a:off x="3019528" y="4620247"/>
            <a:ext cx="9172471" cy="85309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766E9490-52BA-5D5F-7F21-CE4EC000F9AA}"/>
              </a:ext>
            </a:extLst>
          </p:cNvPr>
          <p:cNvSpPr>
            <a:spLocks/>
          </p:cNvSpPr>
          <p:nvPr/>
        </p:nvSpPr>
        <p:spPr bwMode="auto">
          <a:xfrm>
            <a:off x="3019528" y="2221189"/>
            <a:ext cx="9172471" cy="12078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E2826AC5-EE6C-3D9A-75FA-81F4607CD478}"/>
              </a:ext>
            </a:extLst>
          </p:cNvPr>
          <p:cNvSpPr>
            <a:spLocks/>
          </p:cNvSpPr>
          <p:nvPr/>
        </p:nvSpPr>
        <p:spPr bwMode="auto">
          <a:xfrm>
            <a:off x="3019528" y="3428999"/>
            <a:ext cx="9172471" cy="12043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Quartet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86B433-9232-3403-D38F-A90D3744C23F}"/>
              </a:ext>
            </a:extLst>
          </p:cNvPr>
          <p:cNvGrpSpPr/>
          <p:nvPr/>
        </p:nvGrpSpPr>
        <p:grpSpPr>
          <a:xfrm>
            <a:off x="-1" y="1371600"/>
            <a:ext cx="4267486" cy="4114798"/>
            <a:chOff x="-1" y="1371600"/>
            <a:chExt cx="4267486" cy="411479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B3341F-EB3D-475F-37C8-06A5A60DE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147870"/>
              <a:ext cx="4267485" cy="1280158"/>
            </a:xfrm>
            <a:custGeom>
              <a:avLst/>
              <a:gdLst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78489 w 4267485"/>
                <a:gd name="connsiteY6" fmla="*/ 1009166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0 h 1205090"/>
                <a:gd name="connsiteX1" fmla="*/ 4267485 w 4267485"/>
                <a:gd name="connsiteY1" fmla="*/ 1205090 h 1205090"/>
                <a:gd name="connsiteX2" fmla="*/ 2324026 w 4267485"/>
                <a:gd name="connsiteY2" fmla="*/ 1205090 h 1205090"/>
                <a:gd name="connsiteX3" fmla="*/ 1958377 w 4267485"/>
                <a:gd name="connsiteY3" fmla="*/ 1205090 h 1205090"/>
                <a:gd name="connsiteX4" fmla="*/ 0 w 4267485"/>
                <a:gd name="connsiteY4" fmla="*/ 1205090 h 1205090"/>
                <a:gd name="connsiteX5" fmla="*/ 0 w 4267485"/>
                <a:gd name="connsiteY5" fmla="*/ 1009166 h 1205090"/>
                <a:gd name="connsiteX6" fmla="*/ 2259439 w 4267485"/>
                <a:gd name="connsiteY6" fmla="*/ 952016 h 1205090"/>
                <a:gd name="connsiteX7" fmla="*/ 3927314 w 4267485"/>
                <a:gd name="connsiteY7" fmla="*/ 0 h 1205090"/>
                <a:gd name="connsiteX0" fmla="*/ 3927314 w 4267485"/>
                <a:gd name="connsiteY0" fmla="*/ 75068 h 1280158"/>
                <a:gd name="connsiteX1" fmla="*/ 4267485 w 4267485"/>
                <a:gd name="connsiteY1" fmla="*/ 1280158 h 1280158"/>
                <a:gd name="connsiteX2" fmla="*/ 2324026 w 4267485"/>
                <a:gd name="connsiteY2" fmla="*/ 1280158 h 1280158"/>
                <a:gd name="connsiteX3" fmla="*/ 1958377 w 4267485"/>
                <a:gd name="connsiteY3" fmla="*/ 1280158 h 1280158"/>
                <a:gd name="connsiteX4" fmla="*/ 0 w 4267485"/>
                <a:gd name="connsiteY4" fmla="*/ 1280158 h 1280158"/>
                <a:gd name="connsiteX5" fmla="*/ 0 w 4267485"/>
                <a:gd name="connsiteY5" fmla="*/ 1084234 h 1280158"/>
                <a:gd name="connsiteX6" fmla="*/ 2259439 w 4267485"/>
                <a:gd name="connsiteY6" fmla="*/ 1027084 h 1280158"/>
                <a:gd name="connsiteX7" fmla="*/ 3927314 w 4267485"/>
                <a:gd name="connsiteY7" fmla="*/ 75068 h 128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7485" h="1280158">
                  <a:moveTo>
                    <a:pt x="3927314" y="75068"/>
                  </a:moveTo>
                  <a:cubicBezTo>
                    <a:pt x="4149895" y="437924"/>
                    <a:pt x="4267485" y="854846"/>
                    <a:pt x="4267485" y="1280158"/>
                  </a:cubicBezTo>
                  <a:lnTo>
                    <a:pt x="2324026" y="1280158"/>
                  </a:lnTo>
                  <a:lnTo>
                    <a:pt x="1958377" y="1280158"/>
                  </a:lnTo>
                  <a:lnTo>
                    <a:pt x="0" y="1280158"/>
                  </a:lnTo>
                  <a:lnTo>
                    <a:pt x="0" y="1084234"/>
                  </a:lnTo>
                  <a:cubicBezTo>
                    <a:pt x="759496" y="1084234"/>
                    <a:pt x="1499943" y="1027084"/>
                    <a:pt x="2259439" y="1027084"/>
                  </a:cubicBezTo>
                  <a:cubicBezTo>
                    <a:pt x="2809047" y="690695"/>
                    <a:pt x="3210066" y="-274343"/>
                    <a:pt x="3927314" y="75068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21C3E87-8A2A-2ADE-18C0-42B2E386F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28027"/>
              <a:ext cx="4267485" cy="1252259"/>
            </a:xfrm>
            <a:custGeom>
              <a:avLst/>
              <a:gdLst>
                <a:gd name="connsiteX0" fmla="*/ 0 w 4267485"/>
                <a:gd name="connsiteY0" fmla="*/ 0 h 1207034"/>
                <a:gd name="connsiteX1" fmla="*/ 1958377 w 4267485"/>
                <a:gd name="connsiteY1" fmla="*/ 0 h 1207034"/>
                <a:gd name="connsiteX2" fmla="*/ 2324026 w 4267485"/>
                <a:gd name="connsiteY2" fmla="*/ 0 h 1207034"/>
                <a:gd name="connsiteX3" fmla="*/ 4267485 w 4267485"/>
                <a:gd name="connsiteY3" fmla="*/ 0 h 1207034"/>
                <a:gd name="connsiteX4" fmla="*/ 3927314 w 4267485"/>
                <a:gd name="connsiteY4" fmla="*/ 1207034 h 1207034"/>
                <a:gd name="connsiteX5" fmla="*/ 2277973 w 4267485"/>
                <a:gd name="connsiteY5" fmla="*/ 195924 h 1207034"/>
                <a:gd name="connsiteX6" fmla="*/ 0 w 4267485"/>
                <a:gd name="connsiteY6" fmla="*/ 195924 h 1207034"/>
                <a:gd name="connsiteX0" fmla="*/ 0 w 4267485"/>
                <a:gd name="connsiteY0" fmla="*/ 0 h 1207034"/>
                <a:gd name="connsiteX1" fmla="*/ 1958377 w 4267485"/>
                <a:gd name="connsiteY1" fmla="*/ 0 h 1207034"/>
                <a:gd name="connsiteX2" fmla="*/ 2324026 w 4267485"/>
                <a:gd name="connsiteY2" fmla="*/ 0 h 1207034"/>
                <a:gd name="connsiteX3" fmla="*/ 4267485 w 4267485"/>
                <a:gd name="connsiteY3" fmla="*/ 0 h 1207034"/>
                <a:gd name="connsiteX4" fmla="*/ 3927314 w 4267485"/>
                <a:gd name="connsiteY4" fmla="*/ 1207034 h 1207034"/>
                <a:gd name="connsiteX5" fmla="*/ 2287498 w 4267485"/>
                <a:gd name="connsiteY5" fmla="*/ 291174 h 1207034"/>
                <a:gd name="connsiteX6" fmla="*/ 0 w 4267485"/>
                <a:gd name="connsiteY6" fmla="*/ 195924 h 1207034"/>
                <a:gd name="connsiteX7" fmla="*/ 0 w 4267485"/>
                <a:gd name="connsiteY7" fmla="*/ 0 h 1207034"/>
                <a:gd name="connsiteX0" fmla="*/ 0 w 4267485"/>
                <a:gd name="connsiteY0" fmla="*/ 0 h 1252259"/>
                <a:gd name="connsiteX1" fmla="*/ 1958377 w 4267485"/>
                <a:gd name="connsiteY1" fmla="*/ 0 h 1252259"/>
                <a:gd name="connsiteX2" fmla="*/ 2324026 w 4267485"/>
                <a:gd name="connsiteY2" fmla="*/ 0 h 1252259"/>
                <a:gd name="connsiteX3" fmla="*/ 4267485 w 4267485"/>
                <a:gd name="connsiteY3" fmla="*/ 0 h 1252259"/>
                <a:gd name="connsiteX4" fmla="*/ 3927314 w 4267485"/>
                <a:gd name="connsiteY4" fmla="*/ 1207034 h 1252259"/>
                <a:gd name="connsiteX5" fmla="*/ 2287498 w 4267485"/>
                <a:gd name="connsiteY5" fmla="*/ 291174 h 1252259"/>
                <a:gd name="connsiteX6" fmla="*/ 0 w 4267485"/>
                <a:gd name="connsiteY6" fmla="*/ 195924 h 1252259"/>
                <a:gd name="connsiteX7" fmla="*/ 0 w 4267485"/>
                <a:gd name="connsiteY7" fmla="*/ 0 h 125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7485" h="1252259">
                  <a:moveTo>
                    <a:pt x="0" y="0"/>
                  </a:moveTo>
                  <a:lnTo>
                    <a:pt x="1958377" y="0"/>
                  </a:lnTo>
                  <a:lnTo>
                    <a:pt x="2324026" y="0"/>
                  </a:lnTo>
                  <a:lnTo>
                    <a:pt x="4267485" y="0"/>
                  </a:lnTo>
                  <a:cubicBezTo>
                    <a:pt x="4267485" y="426149"/>
                    <a:pt x="4149895" y="843663"/>
                    <a:pt x="3927314" y="1207034"/>
                  </a:cubicBezTo>
                  <a:cubicBezTo>
                    <a:pt x="3601689" y="1458007"/>
                    <a:pt x="2834103" y="596461"/>
                    <a:pt x="2287498" y="291174"/>
                  </a:cubicBezTo>
                  <a:lnTo>
                    <a:pt x="0" y="1959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70475E9-4F51-B43D-A2B7-9C5485DF4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1371600"/>
              <a:ext cx="3927340" cy="1860503"/>
            </a:xfrm>
            <a:custGeom>
              <a:avLst/>
              <a:gdLst>
                <a:gd name="connsiteX0" fmla="*/ 3006671 w 3927340"/>
                <a:gd name="connsiteY0" fmla="*/ 0 h 1860503"/>
                <a:gd name="connsiteX1" fmla="*/ 3927340 w 3927340"/>
                <a:gd name="connsiteY1" fmla="*/ 850510 h 1860503"/>
                <a:gd name="connsiteX2" fmla="*/ 2278274 w 3927340"/>
                <a:gd name="connsiteY2" fmla="*/ 1860503 h 1860503"/>
                <a:gd name="connsiteX3" fmla="*/ 2188705 w 3927340"/>
                <a:gd name="connsiteY3" fmla="*/ 1860503 h 1860503"/>
                <a:gd name="connsiteX4" fmla="*/ 2058254 w 3927340"/>
                <a:gd name="connsiteY4" fmla="*/ 1860503 h 1860503"/>
                <a:gd name="connsiteX5" fmla="*/ 0 w 3927340"/>
                <a:gd name="connsiteY5" fmla="*/ 1860503 h 1860503"/>
                <a:gd name="connsiteX6" fmla="*/ 0 w 3927340"/>
                <a:gd name="connsiteY6" fmla="*/ 1664579 h 1860503"/>
                <a:gd name="connsiteX7" fmla="*/ 2158130 w 3927340"/>
                <a:gd name="connsiteY7" fmla="*/ 1664579 h 186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7340" h="1860503">
                  <a:moveTo>
                    <a:pt x="3006671" y="0"/>
                  </a:moveTo>
                  <a:cubicBezTo>
                    <a:pt x="3386278" y="193330"/>
                    <a:pt x="3704756" y="487638"/>
                    <a:pt x="3927340" y="850510"/>
                  </a:cubicBezTo>
                  <a:lnTo>
                    <a:pt x="2278274" y="1860503"/>
                  </a:lnTo>
                  <a:lnTo>
                    <a:pt x="2188705" y="1860503"/>
                  </a:lnTo>
                  <a:lnTo>
                    <a:pt x="2058254" y="1860503"/>
                  </a:lnTo>
                  <a:lnTo>
                    <a:pt x="0" y="1860503"/>
                  </a:lnTo>
                  <a:lnTo>
                    <a:pt x="0" y="1664579"/>
                  </a:lnTo>
                  <a:lnTo>
                    <a:pt x="2158130" y="1664579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25EB80-D305-345F-CD36-0E161E4D6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623951"/>
              <a:ext cx="3927339" cy="1862447"/>
            </a:xfrm>
            <a:custGeom>
              <a:avLst/>
              <a:gdLst>
                <a:gd name="connsiteX0" fmla="*/ 0 w 3927339"/>
                <a:gd name="connsiteY0" fmla="*/ 0 h 1862447"/>
                <a:gd name="connsiteX1" fmla="*/ 2058159 w 3927339"/>
                <a:gd name="connsiteY1" fmla="*/ 0 h 1862447"/>
                <a:gd name="connsiteX2" fmla="*/ 2188705 w 3927339"/>
                <a:gd name="connsiteY2" fmla="*/ 0 h 1862447"/>
                <a:gd name="connsiteX3" fmla="*/ 2277945 w 3927339"/>
                <a:gd name="connsiteY3" fmla="*/ 0 h 1862447"/>
                <a:gd name="connsiteX4" fmla="*/ 3927339 w 3927339"/>
                <a:gd name="connsiteY4" fmla="*/ 1011231 h 1862447"/>
                <a:gd name="connsiteX5" fmla="*/ 3006670 w 3927339"/>
                <a:gd name="connsiteY5" fmla="*/ 1862447 h 1862447"/>
                <a:gd name="connsiteX6" fmla="*/ 2157940 w 3927339"/>
                <a:gd name="connsiteY6" fmla="*/ 195924 h 1862447"/>
                <a:gd name="connsiteX7" fmla="*/ 0 w 3927339"/>
                <a:gd name="connsiteY7" fmla="*/ 195924 h 186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7339" h="1862447">
                  <a:moveTo>
                    <a:pt x="0" y="0"/>
                  </a:moveTo>
                  <a:lnTo>
                    <a:pt x="2058159" y="0"/>
                  </a:lnTo>
                  <a:lnTo>
                    <a:pt x="2188705" y="0"/>
                  </a:lnTo>
                  <a:lnTo>
                    <a:pt x="2277945" y="0"/>
                  </a:lnTo>
                  <a:lnTo>
                    <a:pt x="3927339" y="1011231"/>
                  </a:lnTo>
                  <a:cubicBezTo>
                    <a:pt x="3704755" y="1374405"/>
                    <a:pt x="3386277" y="1668957"/>
                    <a:pt x="3006670" y="1862447"/>
                  </a:cubicBezTo>
                  <a:lnTo>
                    <a:pt x="2157940" y="195924"/>
                  </a:lnTo>
                  <a:lnTo>
                    <a:pt x="0" y="195924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95ED5C6-D35D-1C87-D697-6E2DA0D49186}"/>
                </a:ext>
              </a:extLst>
            </p:cNvPr>
            <p:cNvSpPr/>
            <p:nvPr/>
          </p:nvSpPr>
          <p:spPr>
            <a:xfrm>
              <a:off x="-1" y="2377633"/>
              <a:ext cx="3138201" cy="2100982"/>
            </a:xfrm>
            <a:custGeom>
              <a:avLst/>
              <a:gdLst>
                <a:gd name="connsiteX0" fmla="*/ 2493832 w 3138201"/>
                <a:gd name="connsiteY0" fmla="*/ 0 h 2100982"/>
                <a:gd name="connsiteX1" fmla="*/ 2520753 w 3138201"/>
                <a:gd name="connsiteY1" fmla="*/ 12969 h 2100982"/>
                <a:gd name="connsiteX2" fmla="*/ 3138201 w 3138201"/>
                <a:gd name="connsiteY2" fmla="*/ 1050393 h 2100982"/>
                <a:gd name="connsiteX3" fmla="*/ 2520753 w 3138201"/>
                <a:gd name="connsiteY3" fmla="*/ 2087816 h 2100982"/>
                <a:gd name="connsiteX4" fmla="*/ 2493424 w 3138201"/>
                <a:gd name="connsiteY4" fmla="*/ 2100982 h 2100982"/>
                <a:gd name="connsiteX5" fmla="*/ 2157939 w 3138201"/>
                <a:gd name="connsiteY5" fmla="*/ 1442242 h 2100982"/>
                <a:gd name="connsiteX6" fmla="*/ 0 w 3138201"/>
                <a:gd name="connsiteY6" fmla="*/ 1442242 h 2100982"/>
                <a:gd name="connsiteX7" fmla="*/ 0 w 3138201"/>
                <a:gd name="connsiteY7" fmla="*/ 658545 h 2100982"/>
                <a:gd name="connsiteX8" fmla="*/ 2158129 w 3138201"/>
                <a:gd name="connsiteY8" fmla="*/ 658545 h 210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201" h="2100982">
                  <a:moveTo>
                    <a:pt x="2493832" y="0"/>
                  </a:moveTo>
                  <a:lnTo>
                    <a:pt x="2520753" y="12969"/>
                  </a:lnTo>
                  <a:cubicBezTo>
                    <a:pt x="2888533" y="212759"/>
                    <a:pt x="3138201" y="602419"/>
                    <a:pt x="3138201" y="1050393"/>
                  </a:cubicBezTo>
                  <a:cubicBezTo>
                    <a:pt x="3138201" y="1498366"/>
                    <a:pt x="2888533" y="1888027"/>
                    <a:pt x="2520753" y="2087816"/>
                  </a:cubicBezTo>
                  <a:lnTo>
                    <a:pt x="2493424" y="2100982"/>
                  </a:lnTo>
                  <a:lnTo>
                    <a:pt x="2157939" y="1442242"/>
                  </a:lnTo>
                  <a:lnTo>
                    <a:pt x="0" y="1442242"/>
                  </a:lnTo>
                  <a:lnTo>
                    <a:pt x="0" y="658545"/>
                  </a:lnTo>
                  <a:lnTo>
                    <a:pt x="2158129" y="658545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8" name="Graphic 37" descr="Bullseye with solid fill">
            <a:extLst>
              <a:ext uri="{FF2B5EF4-FFF2-40B4-BE49-F238E27FC236}">
                <a16:creationId xmlns:a16="http://schemas.microsoft.com/office/drawing/2014/main" id="{1B35863F-FF14-3DF7-2A31-C8A47676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8308" y="4489882"/>
            <a:ext cx="559784" cy="559784"/>
          </a:xfrm>
          <a:prstGeom prst="rect">
            <a:avLst/>
          </a:prstGeom>
        </p:spPr>
      </p:pic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7785AF82-BEED-FB52-7843-76DFD74E1B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22758" y="3626542"/>
            <a:ext cx="559784" cy="559784"/>
          </a:xfrm>
          <a:prstGeom prst="rect">
            <a:avLst/>
          </a:prstGeom>
        </p:spPr>
      </p:pic>
      <p:pic>
        <p:nvPicPr>
          <p:cNvPr id="41" name="Graphic 40" descr="Single gear with solid fill">
            <a:extLst>
              <a:ext uri="{FF2B5EF4-FFF2-40B4-BE49-F238E27FC236}">
                <a16:creationId xmlns:a16="http://schemas.microsoft.com/office/drawing/2014/main" id="{B8D3D7D2-1EE3-909A-A368-83BEE0D71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58308" y="1817850"/>
            <a:ext cx="559784" cy="559784"/>
          </a:xfrm>
          <a:prstGeom prst="rect">
            <a:avLst/>
          </a:prstGeom>
        </p:spPr>
      </p:pic>
      <p:pic>
        <p:nvPicPr>
          <p:cNvPr id="42" name="Graphic 41" descr="Magnifying glass with solid fill">
            <a:extLst>
              <a:ext uri="{FF2B5EF4-FFF2-40B4-BE49-F238E27FC236}">
                <a16:creationId xmlns:a16="http://schemas.microsoft.com/office/drawing/2014/main" id="{EC61EA60-8633-C613-180A-BF7EB54F33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2758" y="2709855"/>
            <a:ext cx="559784" cy="55978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6B419E2D-DF80-9ACA-FF38-26D7F34B014E}"/>
              </a:ext>
            </a:extLst>
          </p:cNvPr>
          <p:cNvGrpSpPr/>
          <p:nvPr/>
        </p:nvGrpSpPr>
        <p:grpSpPr>
          <a:xfrm>
            <a:off x="4532969" y="1376125"/>
            <a:ext cx="5992155" cy="835096"/>
            <a:chOff x="8921977" y="1552450"/>
            <a:chExt cx="2926080" cy="83509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1526925-4A8E-8B82-1B02-CACD166B0FE3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3DC2E0C-D652-7637-A32D-3AC0E2D0F54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763C4C-A89D-461B-9DF9-227E1DAE1A0A}"/>
              </a:ext>
            </a:extLst>
          </p:cNvPr>
          <p:cNvGrpSpPr/>
          <p:nvPr/>
        </p:nvGrpSpPr>
        <p:grpSpPr>
          <a:xfrm>
            <a:off x="4532969" y="4629244"/>
            <a:ext cx="5992155" cy="835096"/>
            <a:chOff x="8921977" y="1552450"/>
            <a:chExt cx="2926080" cy="83509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F4139F7-CE9C-57D7-E0E0-2E038B22067F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5850C60-7F8F-E54A-0F52-0277453264B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68CC260-9AA3-606D-E227-451CA0952518}"/>
              </a:ext>
            </a:extLst>
          </p:cNvPr>
          <p:cNvGrpSpPr/>
          <p:nvPr/>
        </p:nvGrpSpPr>
        <p:grpSpPr>
          <a:xfrm>
            <a:off x="4954515" y="2407547"/>
            <a:ext cx="5992155" cy="835096"/>
            <a:chOff x="8921977" y="1552450"/>
            <a:chExt cx="2926080" cy="83509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BECBFAF-9593-E36A-371F-DE28B7226FA3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C4C7823-2D3B-C42F-99BB-734E6566C2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864BF4B-B7FA-E734-6003-3B0B99AA3BCD}"/>
              </a:ext>
            </a:extLst>
          </p:cNvPr>
          <p:cNvGrpSpPr/>
          <p:nvPr/>
        </p:nvGrpSpPr>
        <p:grpSpPr>
          <a:xfrm>
            <a:off x="4954515" y="3613607"/>
            <a:ext cx="5992155" cy="835096"/>
            <a:chOff x="8921977" y="1552450"/>
            <a:chExt cx="2926080" cy="83509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CC199B9-A5EB-6A6B-2500-80873E322931}"/>
                </a:ext>
              </a:extLst>
            </p:cNvPr>
            <p:cNvSpPr txBox="1"/>
            <p:nvPr/>
          </p:nvSpPr>
          <p:spPr>
            <a:xfrm>
              <a:off x="8921977" y="15524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AC33AD-45AA-5093-D22C-66890F9DC8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045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8755</TotalTime>
  <Words>367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Quartet – Slide Template</vt:lpstr>
      <vt:lpstr>Fan-Shaped Quartet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Quartet</dc:title>
  <dc:creator>PresentationGO.com</dc:creator>
  <dc:description>© Copyright PresentationGO.com - Do not distribute or sale without written permission.</dc:description>
  <cp:lastModifiedBy>Christophe Barroche</cp:lastModifiedBy>
  <cp:revision>28</cp:revision>
  <dcterms:created xsi:type="dcterms:W3CDTF">2014-11-26T05:14:11Z</dcterms:created>
  <dcterms:modified xsi:type="dcterms:W3CDTF">2023-10-16T22:32:37Z</dcterms:modified>
  <cp:category>Charts &amp; Diagrams</cp:category>
</cp:coreProperties>
</file>