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50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36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Quintet – Slide Template</a:t>
            </a:r>
          </a:p>
        </p:txBody>
      </p:sp>
      <p:sp>
        <p:nvSpPr>
          <p:cNvPr id="3" name="Line 11">
            <a:extLst>
              <a:ext uri="{FF2B5EF4-FFF2-40B4-BE49-F238E27FC236}">
                <a16:creationId xmlns:a16="http://schemas.microsoft.com/office/drawing/2014/main" id="{2020A135-E65C-4AC7-A0C8-C81AC901F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-1321389" y="3428271"/>
            <a:ext cx="5580344" cy="0"/>
          </a:xfrm>
          <a:prstGeom prst="line">
            <a:avLst/>
          </a:prstGeom>
          <a:noFill/>
          <a:ln w="6350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73AAE228-5667-1BAF-310C-B6FEF0D90976}"/>
              </a:ext>
            </a:extLst>
          </p:cNvPr>
          <p:cNvSpPr>
            <a:spLocks/>
          </p:cNvSpPr>
          <p:nvPr/>
        </p:nvSpPr>
        <p:spPr bwMode="auto">
          <a:xfrm>
            <a:off x="1837359" y="1600200"/>
            <a:ext cx="7306641" cy="568075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42D7E2D5-F4A0-810C-4B6E-66733BA27770}"/>
              </a:ext>
            </a:extLst>
          </p:cNvPr>
          <p:cNvSpPr>
            <a:spLocks/>
          </p:cNvSpPr>
          <p:nvPr/>
        </p:nvSpPr>
        <p:spPr bwMode="auto">
          <a:xfrm>
            <a:off x="1837359" y="4685918"/>
            <a:ext cx="7306641" cy="571881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D2369196-8586-B830-1B8E-BABC953F1A0A}"/>
              </a:ext>
            </a:extLst>
          </p:cNvPr>
          <p:cNvSpPr>
            <a:spLocks/>
          </p:cNvSpPr>
          <p:nvPr/>
        </p:nvSpPr>
        <p:spPr bwMode="auto">
          <a:xfrm>
            <a:off x="1837359" y="2168278"/>
            <a:ext cx="7306641" cy="812375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4B4154C1-5EB0-0FC1-052E-E2EF8A77C178}"/>
              </a:ext>
            </a:extLst>
          </p:cNvPr>
          <p:cNvSpPr>
            <a:spLocks/>
          </p:cNvSpPr>
          <p:nvPr/>
        </p:nvSpPr>
        <p:spPr bwMode="auto">
          <a:xfrm>
            <a:off x="1837359" y="3875616"/>
            <a:ext cx="7306641" cy="810303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826338F-DCAA-A432-09CC-E95081B9F85A}"/>
              </a:ext>
            </a:extLst>
          </p:cNvPr>
          <p:cNvSpPr>
            <a:spLocks/>
          </p:cNvSpPr>
          <p:nvPr/>
        </p:nvSpPr>
        <p:spPr bwMode="auto">
          <a:xfrm>
            <a:off x="1837359" y="2980655"/>
            <a:ext cx="7306641" cy="894964"/>
          </a:xfrm>
          <a:custGeom>
            <a:avLst/>
            <a:gdLst>
              <a:gd name="connsiteX0" fmla="*/ 0 w 9172472"/>
              <a:gd name="connsiteY0" fmla="*/ 0 h 1006835"/>
              <a:gd name="connsiteX1" fmla="*/ 9172472 w 9172472"/>
              <a:gd name="connsiteY1" fmla="*/ 0 h 1006835"/>
              <a:gd name="connsiteX2" fmla="*/ 9172472 w 9172472"/>
              <a:gd name="connsiteY2" fmla="*/ 1006835 h 1006835"/>
              <a:gd name="connsiteX3" fmla="*/ 0 w 9172472"/>
              <a:gd name="connsiteY3" fmla="*/ 1006835 h 100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472" h="1006835">
                <a:moveTo>
                  <a:pt x="0" y="0"/>
                </a:moveTo>
                <a:lnTo>
                  <a:pt x="9172472" y="0"/>
                </a:lnTo>
                <a:lnTo>
                  <a:pt x="9172472" y="1006835"/>
                </a:lnTo>
                <a:lnTo>
                  <a:pt x="0" y="1006835"/>
                </a:lnTo>
                <a:close/>
              </a:path>
            </a:pathLst>
          </a:cu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A4DD61-4A71-41CB-589F-77E29DC74EDB}"/>
              </a:ext>
            </a:extLst>
          </p:cNvPr>
          <p:cNvGrpSpPr/>
          <p:nvPr/>
        </p:nvGrpSpPr>
        <p:grpSpPr>
          <a:xfrm>
            <a:off x="1" y="1600201"/>
            <a:ext cx="2947438" cy="3657599"/>
            <a:chOff x="1" y="1600201"/>
            <a:chExt cx="2947438" cy="365759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115C496-C08D-BE0F-A306-8A548B98D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2937934"/>
              <a:ext cx="2947437" cy="1049867"/>
            </a:xfrm>
            <a:custGeom>
              <a:avLst/>
              <a:gdLst>
                <a:gd name="connsiteX0" fmla="*/ 2311400 w 2947437"/>
                <a:gd name="connsiteY0" fmla="*/ 0 h 1049867"/>
                <a:gd name="connsiteX1" fmla="*/ 2897959 w 2947437"/>
                <a:gd name="connsiteY1" fmla="*/ 42722 h 1049867"/>
                <a:gd name="connsiteX2" fmla="*/ 2897959 w 2947437"/>
                <a:gd name="connsiteY2" fmla="*/ 937685 h 1049867"/>
                <a:gd name="connsiteX3" fmla="*/ 2319867 w 2947437"/>
                <a:gd name="connsiteY3" fmla="*/ 1049867 h 1049867"/>
                <a:gd name="connsiteX4" fmla="*/ 1239927 w 2947437"/>
                <a:gd name="connsiteY4" fmla="*/ 636065 h 1049867"/>
                <a:gd name="connsiteX5" fmla="*/ 0 w 2947437"/>
                <a:gd name="connsiteY5" fmla="*/ 590784 h 1049867"/>
                <a:gd name="connsiteX6" fmla="*/ 0 w 2947437"/>
                <a:gd name="connsiteY6" fmla="*/ 399845 h 1049867"/>
                <a:gd name="connsiteX7" fmla="*/ 1231466 w 2947437"/>
                <a:gd name="connsiteY7" fmla="*/ 369742 h 104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47437" h="1049867">
                  <a:moveTo>
                    <a:pt x="2311400" y="0"/>
                  </a:moveTo>
                  <a:lnTo>
                    <a:pt x="2897959" y="42722"/>
                  </a:lnTo>
                  <a:cubicBezTo>
                    <a:pt x="2963930" y="337450"/>
                    <a:pt x="2963930" y="643164"/>
                    <a:pt x="2897959" y="937685"/>
                  </a:cubicBezTo>
                  <a:lnTo>
                    <a:pt x="2319867" y="1049867"/>
                  </a:lnTo>
                  <a:lnTo>
                    <a:pt x="1239927" y="636065"/>
                  </a:lnTo>
                  <a:lnTo>
                    <a:pt x="0" y="590784"/>
                  </a:lnTo>
                  <a:lnTo>
                    <a:pt x="0" y="399845"/>
                  </a:lnTo>
                  <a:lnTo>
                    <a:pt x="1231466" y="369742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BFBB67C-03DC-BABF-3F4B-B7782F97C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2170351"/>
              <a:ext cx="2896549" cy="1188123"/>
            </a:xfrm>
            <a:custGeom>
              <a:avLst/>
              <a:gdLst>
                <a:gd name="connsiteX0" fmla="*/ 2515301 w 2896549"/>
                <a:gd name="connsiteY0" fmla="*/ 0 h 1188123"/>
                <a:gd name="connsiteX1" fmla="*/ 2896549 w 2896549"/>
                <a:gd name="connsiteY1" fmla="*/ 810043 h 1188123"/>
                <a:gd name="connsiteX2" fmla="*/ 1205662 w 2896549"/>
                <a:gd name="connsiteY2" fmla="*/ 1188123 h 1188123"/>
                <a:gd name="connsiteX3" fmla="*/ 983902 w 2896549"/>
                <a:gd name="connsiteY3" fmla="*/ 1188123 h 1188123"/>
                <a:gd name="connsiteX4" fmla="*/ 0 w 2896549"/>
                <a:gd name="connsiteY4" fmla="*/ 1188123 h 1188123"/>
                <a:gd name="connsiteX5" fmla="*/ 0 w 2896549"/>
                <a:gd name="connsiteY5" fmla="*/ 1032123 h 1188123"/>
                <a:gd name="connsiteX6" fmla="*/ 154173 w 2896549"/>
                <a:gd name="connsiteY6" fmla="*/ 1027633 h 1188123"/>
                <a:gd name="connsiteX7" fmla="*/ 1155012 w 2896549"/>
                <a:gd name="connsiteY7" fmla="*/ 1006466 h 1188123"/>
                <a:gd name="connsiteX8" fmla="*/ 2515301 w 2896549"/>
                <a:gd name="connsiteY8" fmla="*/ 0 h 118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6549" h="1188123">
                  <a:moveTo>
                    <a:pt x="2515301" y="0"/>
                  </a:moveTo>
                  <a:cubicBezTo>
                    <a:pt x="2700432" y="238700"/>
                    <a:pt x="2830624" y="515350"/>
                    <a:pt x="2896549" y="810043"/>
                  </a:cubicBezTo>
                  <a:lnTo>
                    <a:pt x="1205662" y="1188123"/>
                  </a:lnTo>
                  <a:lnTo>
                    <a:pt x="983902" y="1188123"/>
                  </a:lnTo>
                  <a:lnTo>
                    <a:pt x="0" y="1188123"/>
                  </a:lnTo>
                  <a:lnTo>
                    <a:pt x="0" y="1032123"/>
                  </a:lnTo>
                  <a:lnTo>
                    <a:pt x="154173" y="1027633"/>
                  </a:lnTo>
                  <a:cubicBezTo>
                    <a:pt x="487080" y="1017050"/>
                    <a:pt x="819988" y="1006466"/>
                    <a:pt x="1155012" y="1006466"/>
                  </a:cubicBezTo>
                  <a:cubicBezTo>
                    <a:pt x="1605619" y="656867"/>
                    <a:pt x="2064694" y="349600"/>
                    <a:pt x="2515301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E677C9B-65D8-57CD-AC46-F8024102E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3497799"/>
              <a:ext cx="2896549" cy="1188123"/>
            </a:xfrm>
            <a:custGeom>
              <a:avLst/>
              <a:gdLst>
                <a:gd name="connsiteX0" fmla="*/ 0 w 2896549"/>
                <a:gd name="connsiteY0" fmla="*/ 0 h 1188123"/>
                <a:gd name="connsiteX1" fmla="*/ 983902 w 2896549"/>
                <a:gd name="connsiteY1" fmla="*/ 0 h 1188123"/>
                <a:gd name="connsiteX2" fmla="*/ 1205713 w 2896549"/>
                <a:gd name="connsiteY2" fmla="*/ 0 h 1188123"/>
                <a:gd name="connsiteX3" fmla="*/ 2896549 w 2896549"/>
                <a:gd name="connsiteY3" fmla="*/ 378007 h 1188123"/>
                <a:gd name="connsiteX4" fmla="*/ 2515301 w 2896549"/>
                <a:gd name="connsiteY4" fmla="*/ 1188123 h 1188123"/>
                <a:gd name="connsiteX5" fmla="*/ 1163479 w 2896549"/>
                <a:gd name="connsiteY5" fmla="*/ 198591 h 1188123"/>
                <a:gd name="connsiteX6" fmla="*/ 0 w 2896549"/>
                <a:gd name="connsiteY6" fmla="*/ 164287 h 118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6549" h="1188123">
                  <a:moveTo>
                    <a:pt x="0" y="0"/>
                  </a:moveTo>
                  <a:lnTo>
                    <a:pt x="983902" y="0"/>
                  </a:lnTo>
                  <a:lnTo>
                    <a:pt x="1205713" y="0"/>
                  </a:lnTo>
                  <a:lnTo>
                    <a:pt x="2896549" y="378007"/>
                  </a:lnTo>
                  <a:cubicBezTo>
                    <a:pt x="2830624" y="672859"/>
                    <a:pt x="2700432" y="949464"/>
                    <a:pt x="2515301" y="1188123"/>
                  </a:cubicBezTo>
                  <a:lnTo>
                    <a:pt x="1163479" y="198591"/>
                  </a:lnTo>
                  <a:lnTo>
                    <a:pt x="0" y="164287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357A25-BD5E-F779-976E-26D989FFA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1600201"/>
              <a:ext cx="2516449" cy="1618950"/>
            </a:xfrm>
            <a:custGeom>
              <a:avLst/>
              <a:gdLst>
                <a:gd name="connsiteX0" fmla="*/ 1826231 w 2516449"/>
                <a:gd name="connsiteY0" fmla="*/ 0 h 1618950"/>
                <a:gd name="connsiteX1" fmla="*/ 2516449 w 2516449"/>
                <a:gd name="connsiteY1" fmla="*/ 570686 h 1618950"/>
                <a:gd name="connsiteX2" fmla="*/ 1163785 w 2516449"/>
                <a:gd name="connsiteY2" fmla="*/ 1618950 h 1618950"/>
                <a:gd name="connsiteX3" fmla="*/ 1073796 w 2516449"/>
                <a:gd name="connsiteY3" fmla="*/ 1618950 h 1618950"/>
                <a:gd name="connsiteX4" fmla="*/ 1000681 w 2516449"/>
                <a:gd name="connsiteY4" fmla="*/ 1618950 h 1618950"/>
                <a:gd name="connsiteX5" fmla="*/ 0 w 2516449"/>
                <a:gd name="connsiteY5" fmla="*/ 1618950 h 1618950"/>
                <a:gd name="connsiteX6" fmla="*/ 0 w 2516449"/>
                <a:gd name="connsiteY6" fmla="*/ 1479627 h 1618950"/>
                <a:gd name="connsiteX7" fmla="*/ 1071727 w 2516449"/>
                <a:gd name="connsiteY7" fmla="*/ 1479627 h 161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6449" h="1618950">
                  <a:moveTo>
                    <a:pt x="1826231" y="0"/>
                  </a:moveTo>
                  <a:cubicBezTo>
                    <a:pt x="2095513" y="137230"/>
                    <a:pt x="2331395" y="331881"/>
                    <a:pt x="2516449" y="570686"/>
                  </a:cubicBezTo>
                  <a:lnTo>
                    <a:pt x="1163785" y="1618950"/>
                  </a:lnTo>
                  <a:lnTo>
                    <a:pt x="1073796" y="1618950"/>
                  </a:lnTo>
                  <a:lnTo>
                    <a:pt x="1000681" y="1618950"/>
                  </a:lnTo>
                  <a:lnTo>
                    <a:pt x="0" y="1618950"/>
                  </a:lnTo>
                  <a:lnTo>
                    <a:pt x="0" y="1479627"/>
                  </a:lnTo>
                  <a:lnTo>
                    <a:pt x="1071727" y="1479627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73638F-1BBF-3C06-5E47-92DFB0665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637122"/>
              <a:ext cx="2516449" cy="1620678"/>
            </a:xfrm>
            <a:custGeom>
              <a:avLst/>
              <a:gdLst>
                <a:gd name="connsiteX0" fmla="*/ 0 w 2516449"/>
                <a:gd name="connsiteY0" fmla="*/ 0 h 1620678"/>
                <a:gd name="connsiteX1" fmla="*/ 1000580 w 2516449"/>
                <a:gd name="connsiteY1" fmla="*/ 0 h 1620678"/>
                <a:gd name="connsiteX2" fmla="*/ 1073796 w 2516449"/>
                <a:gd name="connsiteY2" fmla="*/ 0 h 1620678"/>
                <a:gd name="connsiteX3" fmla="*/ 1163516 w 2516449"/>
                <a:gd name="connsiteY3" fmla="*/ 0 h 1620678"/>
                <a:gd name="connsiteX4" fmla="*/ 2516449 w 2516449"/>
                <a:gd name="connsiteY4" fmla="*/ 1049518 h 1620678"/>
                <a:gd name="connsiteX5" fmla="*/ 1826231 w 2516449"/>
                <a:gd name="connsiteY5" fmla="*/ 1620678 h 1620678"/>
                <a:gd name="connsiteX6" fmla="*/ 1071559 w 2516449"/>
                <a:gd name="connsiteY6" fmla="*/ 139325 h 1620678"/>
                <a:gd name="connsiteX7" fmla="*/ 0 w 2516449"/>
                <a:gd name="connsiteY7" fmla="*/ 139325 h 16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6449" h="1620678">
                  <a:moveTo>
                    <a:pt x="0" y="0"/>
                  </a:moveTo>
                  <a:lnTo>
                    <a:pt x="1000580" y="0"/>
                  </a:lnTo>
                  <a:lnTo>
                    <a:pt x="1073796" y="0"/>
                  </a:lnTo>
                  <a:lnTo>
                    <a:pt x="1163516" y="0"/>
                  </a:lnTo>
                  <a:lnTo>
                    <a:pt x="2516449" y="1049518"/>
                  </a:lnTo>
                  <a:cubicBezTo>
                    <a:pt x="2331395" y="1288314"/>
                    <a:pt x="2095513" y="1483334"/>
                    <a:pt x="1826231" y="1620678"/>
                  </a:cubicBezTo>
                  <a:lnTo>
                    <a:pt x="1071559" y="139325"/>
                  </a:lnTo>
                  <a:lnTo>
                    <a:pt x="0" y="139325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272E57-8D08-1660-3A81-C9379430BFC5}"/>
                </a:ext>
              </a:extLst>
            </p:cNvPr>
            <p:cNvSpPr/>
            <p:nvPr/>
          </p:nvSpPr>
          <p:spPr>
            <a:xfrm>
              <a:off x="2" y="2494453"/>
              <a:ext cx="1942845" cy="1867540"/>
            </a:xfrm>
            <a:custGeom>
              <a:avLst/>
              <a:gdLst>
                <a:gd name="connsiteX0" fmla="*/ 1370073 w 1942845"/>
                <a:gd name="connsiteY0" fmla="*/ 0 h 1867540"/>
                <a:gd name="connsiteX1" fmla="*/ 1394002 w 1942845"/>
                <a:gd name="connsiteY1" fmla="*/ 11528 h 1867540"/>
                <a:gd name="connsiteX2" fmla="*/ 1942845 w 1942845"/>
                <a:gd name="connsiteY2" fmla="*/ 933683 h 1867540"/>
                <a:gd name="connsiteX3" fmla="*/ 1394002 w 1942845"/>
                <a:gd name="connsiteY3" fmla="*/ 1855837 h 1867540"/>
                <a:gd name="connsiteX4" fmla="*/ 1369710 w 1942845"/>
                <a:gd name="connsiteY4" fmla="*/ 1867540 h 1867540"/>
                <a:gd name="connsiteX5" fmla="*/ 1071501 w 1942845"/>
                <a:gd name="connsiteY5" fmla="*/ 1281994 h 1867540"/>
                <a:gd name="connsiteX6" fmla="*/ 0 w 1942845"/>
                <a:gd name="connsiteY6" fmla="*/ 1281994 h 1867540"/>
                <a:gd name="connsiteX7" fmla="*/ 0 w 1942845"/>
                <a:gd name="connsiteY7" fmla="*/ 585374 h 1867540"/>
                <a:gd name="connsiteX8" fmla="*/ 1071670 w 1942845"/>
                <a:gd name="connsiteY8" fmla="*/ 585374 h 18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845" h="1867540">
                  <a:moveTo>
                    <a:pt x="1370073" y="0"/>
                  </a:moveTo>
                  <a:lnTo>
                    <a:pt x="1394002" y="11528"/>
                  </a:lnTo>
                  <a:cubicBezTo>
                    <a:pt x="1720918" y="189119"/>
                    <a:pt x="1942845" y="535484"/>
                    <a:pt x="1942845" y="933683"/>
                  </a:cubicBezTo>
                  <a:cubicBezTo>
                    <a:pt x="1942845" y="1331882"/>
                    <a:pt x="1720918" y="1678247"/>
                    <a:pt x="1394002" y="1855837"/>
                  </a:cubicBezTo>
                  <a:lnTo>
                    <a:pt x="1369710" y="1867540"/>
                  </a:lnTo>
                  <a:lnTo>
                    <a:pt x="1071501" y="1281994"/>
                  </a:lnTo>
                  <a:lnTo>
                    <a:pt x="0" y="1281994"/>
                  </a:lnTo>
                  <a:lnTo>
                    <a:pt x="0" y="585374"/>
                  </a:lnTo>
                  <a:lnTo>
                    <a:pt x="1071670" y="58537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27" name="Graphic 26" descr="Bullseye with solid fill">
            <a:extLst>
              <a:ext uri="{FF2B5EF4-FFF2-40B4-BE49-F238E27FC236}">
                <a16:creationId xmlns:a16="http://schemas.microsoft.com/office/drawing/2014/main" id="{A1CC875D-38E4-5AB0-ED10-217FBB9535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0337" y="3229102"/>
            <a:ext cx="398068" cy="398068"/>
          </a:xfrm>
          <a:prstGeom prst="rect">
            <a:avLst/>
          </a:prstGeom>
        </p:spPr>
      </p:pic>
      <p:pic>
        <p:nvPicPr>
          <p:cNvPr id="28" name="Graphic 27" descr="Coins with solid fill">
            <a:extLst>
              <a:ext uri="{FF2B5EF4-FFF2-40B4-BE49-F238E27FC236}">
                <a16:creationId xmlns:a16="http://schemas.microsoft.com/office/drawing/2014/main" id="{0F8F8C82-DB3A-4D7C-ED0D-6BF038E5AA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43813" y="4529582"/>
            <a:ext cx="398068" cy="398068"/>
          </a:xfrm>
          <a:prstGeom prst="rect">
            <a:avLst/>
          </a:prstGeom>
        </p:spPr>
      </p:pic>
      <p:pic>
        <p:nvPicPr>
          <p:cNvPr id="29" name="Graphic 28" descr="Chat with solid fill">
            <a:extLst>
              <a:ext uri="{FF2B5EF4-FFF2-40B4-BE49-F238E27FC236}">
                <a16:creationId xmlns:a16="http://schemas.microsoft.com/office/drawing/2014/main" id="{D737739D-1D0A-2185-CBCE-1A1E735997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47074" y="3936425"/>
            <a:ext cx="398068" cy="398068"/>
          </a:xfrm>
          <a:prstGeom prst="rect">
            <a:avLst/>
          </a:prstGeom>
        </p:spPr>
      </p:pic>
      <p:pic>
        <p:nvPicPr>
          <p:cNvPr id="30" name="Graphic 29" descr="Single gear with solid fill">
            <a:extLst>
              <a:ext uri="{FF2B5EF4-FFF2-40B4-BE49-F238E27FC236}">
                <a16:creationId xmlns:a16="http://schemas.microsoft.com/office/drawing/2014/main" id="{2E01AB9F-527A-DF5E-2AE6-D9351D7B93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43813" y="1957060"/>
            <a:ext cx="398068" cy="398068"/>
          </a:xfrm>
          <a:prstGeom prst="rect">
            <a:avLst/>
          </a:prstGeom>
        </p:spPr>
      </p:pic>
      <p:pic>
        <p:nvPicPr>
          <p:cNvPr id="31" name="Graphic 30" descr="Magnifying glass with solid fill">
            <a:extLst>
              <a:ext uri="{FF2B5EF4-FFF2-40B4-BE49-F238E27FC236}">
                <a16:creationId xmlns:a16="http://schemas.microsoft.com/office/drawing/2014/main" id="{F3C250D7-0766-3899-8A9D-84F39F20179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47074" y="2574086"/>
            <a:ext cx="398068" cy="39806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57BD39F-12FB-069C-5D3A-02130A0F18CA}"/>
              </a:ext>
            </a:extLst>
          </p:cNvPr>
          <p:cNvSpPr txBox="1"/>
          <p:nvPr/>
        </p:nvSpPr>
        <p:spPr>
          <a:xfrm>
            <a:off x="3182640" y="1699571"/>
            <a:ext cx="596135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/>
              <a:t>Lorem ipsum dolor sit amet</a:t>
            </a:r>
            <a:endParaRPr lang="en-US" b="1" noProof="1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BC6D39-FE00-008B-CDA3-AE10F5E805CA}"/>
              </a:ext>
            </a:extLst>
          </p:cNvPr>
          <p:cNvSpPr txBox="1"/>
          <p:nvPr/>
        </p:nvSpPr>
        <p:spPr>
          <a:xfrm>
            <a:off x="3557348" y="2389799"/>
            <a:ext cx="5586652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/>
              <a:t>Lorem ipsum dolor sit amet</a:t>
            </a:r>
            <a:endParaRPr lang="en-US" b="1" noProof="1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D07810-4DAF-DB8E-8E0B-F64285E76878}"/>
              </a:ext>
            </a:extLst>
          </p:cNvPr>
          <p:cNvSpPr txBox="1"/>
          <p:nvPr/>
        </p:nvSpPr>
        <p:spPr>
          <a:xfrm>
            <a:off x="3970479" y="3243471"/>
            <a:ext cx="517351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/>
              <a:t>Lorem ipsum dolor sit amet</a:t>
            </a:r>
            <a:endParaRPr lang="en-US" b="1" noProof="1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37D54E-D0F1-353D-7164-D8EF34A30256}"/>
              </a:ext>
            </a:extLst>
          </p:cNvPr>
          <p:cNvSpPr txBox="1"/>
          <p:nvPr/>
        </p:nvSpPr>
        <p:spPr>
          <a:xfrm>
            <a:off x="3182640" y="4787192"/>
            <a:ext cx="596136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/>
              <a:t>Lorem ipsum dolor sit amet</a:t>
            </a:r>
            <a:endParaRPr lang="en-US" b="1" noProof="1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AC4D5B-12EF-B102-9776-ED27BC2530A6}"/>
              </a:ext>
            </a:extLst>
          </p:cNvPr>
          <p:cNvSpPr txBox="1"/>
          <p:nvPr/>
        </p:nvSpPr>
        <p:spPr>
          <a:xfrm>
            <a:off x="3557348" y="4096101"/>
            <a:ext cx="558665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/>
              <a:t>Lorem ipsum dolor sit amet</a:t>
            </a:r>
            <a:endParaRPr lang="en-US" b="1" noProof="1"/>
          </a:p>
        </p:txBody>
      </p:sp>
    </p:spTree>
    <p:extLst>
      <p:ext uri="{BB962C8B-B14F-4D97-AF65-F5344CB8AC3E}">
        <p14:creationId xmlns:p14="http://schemas.microsoft.com/office/powerpoint/2010/main" val="46179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Quintet – Slide Template</a:t>
            </a:r>
          </a:p>
        </p:txBody>
      </p:sp>
      <p:sp>
        <p:nvSpPr>
          <p:cNvPr id="3" name="Line 11">
            <a:extLst>
              <a:ext uri="{FF2B5EF4-FFF2-40B4-BE49-F238E27FC236}">
                <a16:creationId xmlns:a16="http://schemas.microsoft.com/office/drawing/2014/main" id="{2020A135-E65C-4AC7-A0C8-C81AC901F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-1321389" y="3428271"/>
            <a:ext cx="5580344" cy="0"/>
          </a:xfrm>
          <a:prstGeom prst="line">
            <a:avLst/>
          </a:prstGeom>
          <a:noFill/>
          <a:ln w="6350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73AAE228-5667-1BAF-310C-B6FEF0D90976}"/>
              </a:ext>
            </a:extLst>
          </p:cNvPr>
          <p:cNvSpPr>
            <a:spLocks/>
          </p:cNvSpPr>
          <p:nvPr/>
        </p:nvSpPr>
        <p:spPr bwMode="auto">
          <a:xfrm>
            <a:off x="1837359" y="1600200"/>
            <a:ext cx="7306641" cy="56410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id="{42D7E2D5-F4A0-810C-4B6E-66733BA27770}"/>
              </a:ext>
            </a:extLst>
          </p:cNvPr>
          <p:cNvSpPr>
            <a:spLocks/>
          </p:cNvSpPr>
          <p:nvPr/>
        </p:nvSpPr>
        <p:spPr bwMode="auto">
          <a:xfrm>
            <a:off x="1837359" y="4682820"/>
            <a:ext cx="7306641" cy="57497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D2369196-8586-B830-1B8E-BABC953F1A0A}"/>
              </a:ext>
            </a:extLst>
          </p:cNvPr>
          <p:cNvSpPr>
            <a:spLocks/>
          </p:cNvSpPr>
          <p:nvPr/>
        </p:nvSpPr>
        <p:spPr bwMode="auto">
          <a:xfrm>
            <a:off x="1837359" y="2168278"/>
            <a:ext cx="7306641" cy="8123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4B4154C1-5EB0-0FC1-052E-E2EF8A77C178}"/>
              </a:ext>
            </a:extLst>
          </p:cNvPr>
          <p:cNvSpPr>
            <a:spLocks/>
          </p:cNvSpPr>
          <p:nvPr/>
        </p:nvSpPr>
        <p:spPr bwMode="auto">
          <a:xfrm>
            <a:off x="1837359" y="3875616"/>
            <a:ext cx="7306641" cy="8103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826338F-DCAA-A432-09CC-E95081B9F85A}"/>
              </a:ext>
            </a:extLst>
          </p:cNvPr>
          <p:cNvSpPr>
            <a:spLocks/>
          </p:cNvSpPr>
          <p:nvPr/>
        </p:nvSpPr>
        <p:spPr bwMode="auto">
          <a:xfrm>
            <a:off x="1837359" y="2980655"/>
            <a:ext cx="7306641" cy="894964"/>
          </a:xfrm>
          <a:custGeom>
            <a:avLst/>
            <a:gdLst>
              <a:gd name="connsiteX0" fmla="*/ 0 w 9172472"/>
              <a:gd name="connsiteY0" fmla="*/ 0 h 1006835"/>
              <a:gd name="connsiteX1" fmla="*/ 9172472 w 9172472"/>
              <a:gd name="connsiteY1" fmla="*/ 0 h 1006835"/>
              <a:gd name="connsiteX2" fmla="*/ 9172472 w 9172472"/>
              <a:gd name="connsiteY2" fmla="*/ 1006835 h 1006835"/>
              <a:gd name="connsiteX3" fmla="*/ 0 w 9172472"/>
              <a:gd name="connsiteY3" fmla="*/ 1006835 h 100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72472" h="1006835">
                <a:moveTo>
                  <a:pt x="0" y="0"/>
                </a:moveTo>
                <a:lnTo>
                  <a:pt x="9172472" y="0"/>
                </a:lnTo>
                <a:lnTo>
                  <a:pt x="9172472" y="1006835"/>
                </a:lnTo>
                <a:lnTo>
                  <a:pt x="0" y="1006835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1A4DD61-4A71-41CB-589F-77E29DC74EDB}"/>
              </a:ext>
            </a:extLst>
          </p:cNvPr>
          <p:cNvGrpSpPr/>
          <p:nvPr/>
        </p:nvGrpSpPr>
        <p:grpSpPr>
          <a:xfrm>
            <a:off x="1" y="1600201"/>
            <a:ext cx="2947438" cy="3657599"/>
            <a:chOff x="1" y="1600201"/>
            <a:chExt cx="2947438" cy="3657599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115C496-C08D-BE0F-A306-8A548B98D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2937934"/>
              <a:ext cx="2947437" cy="1049867"/>
            </a:xfrm>
            <a:custGeom>
              <a:avLst/>
              <a:gdLst>
                <a:gd name="connsiteX0" fmla="*/ 2311400 w 2947437"/>
                <a:gd name="connsiteY0" fmla="*/ 0 h 1049867"/>
                <a:gd name="connsiteX1" fmla="*/ 2897959 w 2947437"/>
                <a:gd name="connsiteY1" fmla="*/ 42722 h 1049867"/>
                <a:gd name="connsiteX2" fmla="*/ 2897959 w 2947437"/>
                <a:gd name="connsiteY2" fmla="*/ 937685 h 1049867"/>
                <a:gd name="connsiteX3" fmla="*/ 2319867 w 2947437"/>
                <a:gd name="connsiteY3" fmla="*/ 1049867 h 1049867"/>
                <a:gd name="connsiteX4" fmla="*/ 1239927 w 2947437"/>
                <a:gd name="connsiteY4" fmla="*/ 636065 h 1049867"/>
                <a:gd name="connsiteX5" fmla="*/ 0 w 2947437"/>
                <a:gd name="connsiteY5" fmla="*/ 590784 h 1049867"/>
                <a:gd name="connsiteX6" fmla="*/ 0 w 2947437"/>
                <a:gd name="connsiteY6" fmla="*/ 399845 h 1049867"/>
                <a:gd name="connsiteX7" fmla="*/ 1231466 w 2947437"/>
                <a:gd name="connsiteY7" fmla="*/ 369742 h 1049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47437" h="1049867">
                  <a:moveTo>
                    <a:pt x="2311400" y="0"/>
                  </a:moveTo>
                  <a:lnTo>
                    <a:pt x="2897959" y="42722"/>
                  </a:lnTo>
                  <a:cubicBezTo>
                    <a:pt x="2963930" y="337450"/>
                    <a:pt x="2963930" y="643164"/>
                    <a:pt x="2897959" y="937685"/>
                  </a:cubicBezTo>
                  <a:lnTo>
                    <a:pt x="2319867" y="1049867"/>
                  </a:lnTo>
                  <a:lnTo>
                    <a:pt x="1239927" y="636065"/>
                  </a:lnTo>
                  <a:lnTo>
                    <a:pt x="0" y="590784"/>
                  </a:lnTo>
                  <a:lnTo>
                    <a:pt x="0" y="399845"/>
                  </a:lnTo>
                  <a:lnTo>
                    <a:pt x="1231466" y="369742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BFBB67C-03DC-BABF-3F4B-B7782F97C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2170351"/>
              <a:ext cx="2896549" cy="1188123"/>
            </a:xfrm>
            <a:custGeom>
              <a:avLst/>
              <a:gdLst>
                <a:gd name="connsiteX0" fmla="*/ 2515301 w 2896549"/>
                <a:gd name="connsiteY0" fmla="*/ 0 h 1188123"/>
                <a:gd name="connsiteX1" fmla="*/ 2896549 w 2896549"/>
                <a:gd name="connsiteY1" fmla="*/ 810043 h 1188123"/>
                <a:gd name="connsiteX2" fmla="*/ 1205662 w 2896549"/>
                <a:gd name="connsiteY2" fmla="*/ 1188123 h 1188123"/>
                <a:gd name="connsiteX3" fmla="*/ 983902 w 2896549"/>
                <a:gd name="connsiteY3" fmla="*/ 1188123 h 1188123"/>
                <a:gd name="connsiteX4" fmla="*/ 0 w 2896549"/>
                <a:gd name="connsiteY4" fmla="*/ 1188123 h 1188123"/>
                <a:gd name="connsiteX5" fmla="*/ 0 w 2896549"/>
                <a:gd name="connsiteY5" fmla="*/ 1032123 h 1188123"/>
                <a:gd name="connsiteX6" fmla="*/ 154173 w 2896549"/>
                <a:gd name="connsiteY6" fmla="*/ 1027633 h 1188123"/>
                <a:gd name="connsiteX7" fmla="*/ 1155012 w 2896549"/>
                <a:gd name="connsiteY7" fmla="*/ 1006466 h 1188123"/>
                <a:gd name="connsiteX8" fmla="*/ 2515301 w 2896549"/>
                <a:gd name="connsiteY8" fmla="*/ 0 h 118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6549" h="1188123">
                  <a:moveTo>
                    <a:pt x="2515301" y="0"/>
                  </a:moveTo>
                  <a:cubicBezTo>
                    <a:pt x="2700432" y="238700"/>
                    <a:pt x="2830624" y="515350"/>
                    <a:pt x="2896549" y="810043"/>
                  </a:cubicBezTo>
                  <a:lnTo>
                    <a:pt x="1205662" y="1188123"/>
                  </a:lnTo>
                  <a:lnTo>
                    <a:pt x="983902" y="1188123"/>
                  </a:lnTo>
                  <a:lnTo>
                    <a:pt x="0" y="1188123"/>
                  </a:lnTo>
                  <a:lnTo>
                    <a:pt x="0" y="1032123"/>
                  </a:lnTo>
                  <a:lnTo>
                    <a:pt x="154173" y="1027633"/>
                  </a:lnTo>
                  <a:cubicBezTo>
                    <a:pt x="487080" y="1017050"/>
                    <a:pt x="819988" y="1006466"/>
                    <a:pt x="1155012" y="1006466"/>
                  </a:cubicBezTo>
                  <a:cubicBezTo>
                    <a:pt x="1605619" y="656867"/>
                    <a:pt x="2064694" y="349600"/>
                    <a:pt x="2515301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E677C9B-65D8-57CD-AC46-F8024102E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3497799"/>
              <a:ext cx="2896549" cy="1188123"/>
            </a:xfrm>
            <a:custGeom>
              <a:avLst/>
              <a:gdLst>
                <a:gd name="connsiteX0" fmla="*/ 0 w 2896549"/>
                <a:gd name="connsiteY0" fmla="*/ 0 h 1188123"/>
                <a:gd name="connsiteX1" fmla="*/ 983902 w 2896549"/>
                <a:gd name="connsiteY1" fmla="*/ 0 h 1188123"/>
                <a:gd name="connsiteX2" fmla="*/ 1205713 w 2896549"/>
                <a:gd name="connsiteY2" fmla="*/ 0 h 1188123"/>
                <a:gd name="connsiteX3" fmla="*/ 2896549 w 2896549"/>
                <a:gd name="connsiteY3" fmla="*/ 378007 h 1188123"/>
                <a:gd name="connsiteX4" fmla="*/ 2515301 w 2896549"/>
                <a:gd name="connsiteY4" fmla="*/ 1188123 h 1188123"/>
                <a:gd name="connsiteX5" fmla="*/ 1163479 w 2896549"/>
                <a:gd name="connsiteY5" fmla="*/ 198591 h 1188123"/>
                <a:gd name="connsiteX6" fmla="*/ 0 w 2896549"/>
                <a:gd name="connsiteY6" fmla="*/ 164287 h 118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96549" h="1188123">
                  <a:moveTo>
                    <a:pt x="0" y="0"/>
                  </a:moveTo>
                  <a:lnTo>
                    <a:pt x="983902" y="0"/>
                  </a:lnTo>
                  <a:lnTo>
                    <a:pt x="1205713" y="0"/>
                  </a:lnTo>
                  <a:lnTo>
                    <a:pt x="2896549" y="378007"/>
                  </a:lnTo>
                  <a:cubicBezTo>
                    <a:pt x="2830624" y="672859"/>
                    <a:pt x="2700432" y="949464"/>
                    <a:pt x="2515301" y="1188123"/>
                  </a:cubicBezTo>
                  <a:lnTo>
                    <a:pt x="1163479" y="198591"/>
                  </a:lnTo>
                  <a:lnTo>
                    <a:pt x="0" y="164287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5357A25-BD5E-F779-976E-26D989FFA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1600201"/>
              <a:ext cx="2516449" cy="1618950"/>
            </a:xfrm>
            <a:custGeom>
              <a:avLst/>
              <a:gdLst>
                <a:gd name="connsiteX0" fmla="*/ 1826231 w 2516449"/>
                <a:gd name="connsiteY0" fmla="*/ 0 h 1618950"/>
                <a:gd name="connsiteX1" fmla="*/ 2516449 w 2516449"/>
                <a:gd name="connsiteY1" fmla="*/ 570686 h 1618950"/>
                <a:gd name="connsiteX2" fmla="*/ 1163785 w 2516449"/>
                <a:gd name="connsiteY2" fmla="*/ 1618950 h 1618950"/>
                <a:gd name="connsiteX3" fmla="*/ 1073796 w 2516449"/>
                <a:gd name="connsiteY3" fmla="*/ 1618950 h 1618950"/>
                <a:gd name="connsiteX4" fmla="*/ 1000681 w 2516449"/>
                <a:gd name="connsiteY4" fmla="*/ 1618950 h 1618950"/>
                <a:gd name="connsiteX5" fmla="*/ 0 w 2516449"/>
                <a:gd name="connsiteY5" fmla="*/ 1618950 h 1618950"/>
                <a:gd name="connsiteX6" fmla="*/ 0 w 2516449"/>
                <a:gd name="connsiteY6" fmla="*/ 1479627 h 1618950"/>
                <a:gd name="connsiteX7" fmla="*/ 1071727 w 2516449"/>
                <a:gd name="connsiteY7" fmla="*/ 1479627 h 161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6449" h="1618950">
                  <a:moveTo>
                    <a:pt x="1826231" y="0"/>
                  </a:moveTo>
                  <a:cubicBezTo>
                    <a:pt x="2095513" y="137230"/>
                    <a:pt x="2331395" y="331881"/>
                    <a:pt x="2516449" y="570686"/>
                  </a:cubicBezTo>
                  <a:lnTo>
                    <a:pt x="1163785" y="1618950"/>
                  </a:lnTo>
                  <a:lnTo>
                    <a:pt x="1073796" y="1618950"/>
                  </a:lnTo>
                  <a:lnTo>
                    <a:pt x="1000681" y="1618950"/>
                  </a:lnTo>
                  <a:lnTo>
                    <a:pt x="0" y="1618950"/>
                  </a:lnTo>
                  <a:lnTo>
                    <a:pt x="0" y="1479627"/>
                  </a:lnTo>
                  <a:lnTo>
                    <a:pt x="1071727" y="1479627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73638F-1BBF-3C06-5E47-92DFB0665A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637122"/>
              <a:ext cx="2516449" cy="1620678"/>
            </a:xfrm>
            <a:custGeom>
              <a:avLst/>
              <a:gdLst>
                <a:gd name="connsiteX0" fmla="*/ 0 w 2516449"/>
                <a:gd name="connsiteY0" fmla="*/ 0 h 1620678"/>
                <a:gd name="connsiteX1" fmla="*/ 1000580 w 2516449"/>
                <a:gd name="connsiteY1" fmla="*/ 0 h 1620678"/>
                <a:gd name="connsiteX2" fmla="*/ 1073796 w 2516449"/>
                <a:gd name="connsiteY2" fmla="*/ 0 h 1620678"/>
                <a:gd name="connsiteX3" fmla="*/ 1163516 w 2516449"/>
                <a:gd name="connsiteY3" fmla="*/ 0 h 1620678"/>
                <a:gd name="connsiteX4" fmla="*/ 2516449 w 2516449"/>
                <a:gd name="connsiteY4" fmla="*/ 1049518 h 1620678"/>
                <a:gd name="connsiteX5" fmla="*/ 1826231 w 2516449"/>
                <a:gd name="connsiteY5" fmla="*/ 1620678 h 1620678"/>
                <a:gd name="connsiteX6" fmla="*/ 1071559 w 2516449"/>
                <a:gd name="connsiteY6" fmla="*/ 139325 h 1620678"/>
                <a:gd name="connsiteX7" fmla="*/ 0 w 2516449"/>
                <a:gd name="connsiteY7" fmla="*/ 139325 h 16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6449" h="1620678">
                  <a:moveTo>
                    <a:pt x="0" y="0"/>
                  </a:moveTo>
                  <a:lnTo>
                    <a:pt x="1000580" y="0"/>
                  </a:lnTo>
                  <a:lnTo>
                    <a:pt x="1073796" y="0"/>
                  </a:lnTo>
                  <a:lnTo>
                    <a:pt x="1163516" y="0"/>
                  </a:lnTo>
                  <a:lnTo>
                    <a:pt x="2516449" y="1049518"/>
                  </a:lnTo>
                  <a:cubicBezTo>
                    <a:pt x="2331395" y="1288314"/>
                    <a:pt x="2095513" y="1483334"/>
                    <a:pt x="1826231" y="1620678"/>
                  </a:cubicBezTo>
                  <a:lnTo>
                    <a:pt x="1071559" y="139325"/>
                  </a:lnTo>
                  <a:lnTo>
                    <a:pt x="0" y="139325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9272E57-8D08-1660-3A81-C9379430BFC5}"/>
                </a:ext>
              </a:extLst>
            </p:cNvPr>
            <p:cNvSpPr/>
            <p:nvPr/>
          </p:nvSpPr>
          <p:spPr>
            <a:xfrm>
              <a:off x="2" y="2494453"/>
              <a:ext cx="1942845" cy="1867540"/>
            </a:xfrm>
            <a:custGeom>
              <a:avLst/>
              <a:gdLst>
                <a:gd name="connsiteX0" fmla="*/ 1370073 w 1942845"/>
                <a:gd name="connsiteY0" fmla="*/ 0 h 1867540"/>
                <a:gd name="connsiteX1" fmla="*/ 1394002 w 1942845"/>
                <a:gd name="connsiteY1" fmla="*/ 11528 h 1867540"/>
                <a:gd name="connsiteX2" fmla="*/ 1942845 w 1942845"/>
                <a:gd name="connsiteY2" fmla="*/ 933683 h 1867540"/>
                <a:gd name="connsiteX3" fmla="*/ 1394002 w 1942845"/>
                <a:gd name="connsiteY3" fmla="*/ 1855837 h 1867540"/>
                <a:gd name="connsiteX4" fmla="*/ 1369710 w 1942845"/>
                <a:gd name="connsiteY4" fmla="*/ 1867540 h 1867540"/>
                <a:gd name="connsiteX5" fmla="*/ 1071501 w 1942845"/>
                <a:gd name="connsiteY5" fmla="*/ 1281994 h 1867540"/>
                <a:gd name="connsiteX6" fmla="*/ 0 w 1942845"/>
                <a:gd name="connsiteY6" fmla="*/ 1281994 h 1867540"/>
                <a:gd name="connsiteX7" fmla="*/ 0 w 1942845"/>
                <a:gd name="connsiteY7" fmla="*/ 585374 h 1867540"/>
                <a:gd name="connsiteX8" fmla="*/ 1071670 w 1942845"/>
                <a:gd name="connsiteY8" fmla="*/ 585374 h 18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845" h="1867540">
                  <a:moveTo>
                    <a:pt x="1370073" y="0"/>
                  </a:moveTo>
                  <a:lnTo>
                    <a:pt x="1394002" y="11528"/>
                  </a:lnTo>
                  <a:cubicBezTo>
                    <a:pt x="1720918" y="189119"/>
                    <a:pt x="1942845" y="535484"/>
                    <a:pt x="1942845" y="933683"/>
                  </a:cubicBezTo>
                  <a:cubicBezTo>
                    <a:pt x="1942845" y="1331882"/>
                    <a:pt x="1720918" y="1678247"/>
                    <a:pt x="1394002" y="1855837"/>
                  </a:cubicBezTo>
                  <a:lnTo>
                    <a:pt x="1369710" y="1867540"/>
                  </a:lnTo>
                  <a:lnTo>
                    <a:pt x="1071501" y="1281994"/>
                  </a:lnTo>
                  <a:lnTo>
                    <a:pt x="0" y="1281994"/>
                  </a:lnTo>
                  <a:lnTo>
                    <a:pt x="0" y="585374"/>
                  </a:lnTo>
                  <a:lnTo>
                    <a:pt x="1071670" y="58537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27" name="Graphic 26" descr="Bullseye with solid fill">
            <a:extLst>
              <a:ext uri="{FF2B5EF4-FFF2-40B4-BE49-F238E27FC236}">
                <a16:creationId xmlns:a16="http://schemas.microsoft.com/office/drawing/2014/main" id="{A1CC875D-38E4-5AB0-ED10-217FBB9535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0337" y="3229102"/>
            <a:ext cx="398068" cy="398068"/>
          </a:xfrm>
          <a:prstGeom prst="rect">
            <a:avLst/>
          </a:prstGeom>
        </p:spPr>
      </p:pic>
      <p:pic>
        <p:nvPicPr>
          <p:cNvPr id="28" name="Graphic 27" descr="Coins with solid fill">
            <a:extLst>
              <a:ext uri="{FF2B5EF4-FFF2-40B4-BE49-F238E27FC236}">
                <a16:creationId xmlns:a16="http://schemas.microsoft.com/office/drawing/2014/main" id="{0F8F8C82-DB3A-4D7C-ED0D-6BF038E5AA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43813" y="4529582"/>
            <a:ext cx="398068" cy="398068"/>
          </a:xfrm>
          <a:prstGeom prst="rect">
            <a:avLst/>
          </a:prstGeom>
        </p:spPr>
      </p:pic>
      <p:pic>
        <p:nvPicPr>
          <p:cNvPr id="29" name="Graphic 28" descr="Chat with solid fill">
            <a:extLst>
              <a:ext uri="{FF2B5EF4-FFF2-40B4-BE49-F238E27FC236}">
                <a16:creationId xmlns:a16="http://schemas.microsoft.com/office/drawing/2014/main" id="{D737739D-1D0A-2185-CBCE-1A1E735997E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47074" y="3936425"/>
            <a:ext cx="398068" cy="398068"/>
          </a:xfrm>
          <a:prstGeom prst="rect">
            <a:avLst/>
          </a:prstGeom>
        </p:spPr>
      </p:pic>
      <p:pic>
        <p:nvPicPr>
          <p:cNvPr id="30" name="Graphic 29" descr="Single gear with solid fill">
            <a:extLst>
              <a:ext uri="{FF2B5EF4-FFF2-40B4-BE49-F238E27FC236}">
                <a16:creationId xmlns:a16="http://schemas.microsoft.com/office/drawing/2014/main" id="{2E01AB9F-527A-DF5E-2AE6-D9351D7B93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43813" y="1957060"/>
            <a:ext cx="398068" cy="398068"/>
          </a:xfrm>
          <a:prstGeom prst="rect">
            <a:avLst/>
          </a:prstGeom>
        </p:spPr>
      </p:pic>
      <p:pic>
        <p:nvPicPr>
          <p:cNvPr id="31" name="Graphic 30" descr="Magnifying glass with solid fill">
            <a:extLst>
              <a:ext uri="{FF2B5EF4-FFF2-40B4-BE49-F238E27FC236}">
                <a16:creationId xmlns:a16="http://schemas.microsoft.com/office/drawing/2014/main" id="{F3C250D7-0766-3899-8A9D-84F39F20179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47074" y="2574086"/>
            <a:ext cx="398068" cy="39806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57BD39F-12FB-069C-5D3A-02130A0F18CA}"/>
              </a:ext>
            </a:extLst>
          </p:cNvPr>
          <p:cNvSpPr txBox="1"/>
          <p:nvPr/>
        </p:nvSpPr>
        <p:spPr>
          <a:xfrm>
            <a:off x="3182640" y="1697585"/>
            <a:ext cx="596135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>
                <a:solidFill>
                  <a:schemeClr val="bg1"/>
                </a:solidFill>
              </a:rPr>
              <a:t>Lorem ipsum dolor sit amet</a:t>
            </a: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BC6D39-FE00-008B-CDA3-AE10F5E805CA}"/>
              </a:ext>
            </a:extLst>
          </p:cNvPr>
          <p:cNvSpPr txBox="1"/>
          <p:nvPr/>
        </p:nvSpPr>
        <p:spPr>
          <a:xfrm>
            <a:off x="3557348" y="2389800"/>
            <a:ext cx="558665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>
                <a:solidFill>
                  <a:schemeClr val="bg1"/>
                </a:solidFill>
              </a:rPr>
              <a:t>Lorem ipsum dolor sit amet</a:t>
            </a: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D07810-4DAF-DB8E-8E0B-F64285E76878}"/>
              </a:ext>
            </a:extLst>
          </p:cNvPr>
          <p:cNvSpPr txBox="1"/>
          <p:nvPr/>
        </p:nvSpPr>
        <p:spPr>
          <a:xfrm>
            <a:off x="3970479" y="3243471"/>
            <a:ext cx="5173519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>
                <a:solidFill>
                  <a:schemeClr val="bg1"/>
                </a:solidFill>
              </a:rPr>
              <a:t>Lorem ipsum dolor sit amet</a:t>
            </a: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37D54E-D0F1-353D-7164-D8EF34A30256}"/>
              </a:ext>
            </a:extLst>
          </p:cNvPr>
          <p:cNvSpPr txBox="1"/>
          <p:nvPr/>
        </p:nvSpPr>
        <p:spPr>
          <a:xfrm>
            <a:off x="3182640" y="4785643"/>
            <a:ext cx="5961358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>
                <a:solidFill>
                  <a:schemeClr val="bg1"/>
                </a:solidFill>
              </a:rPr>
              <a:t>Lorem ipsum dolor sit amet</a:t>
            </a:r>
            <a:endParaRPr lang="en-US" b="1" noProof="1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EAC4D5B-12EF-B102-9776-ED27BC2530A6}"/>
              </a:ext>
            </a:extLst>
          </p:cNvPr>
          <p:cNvSpPr txBox="1"/>
          <p:nvPr/>
        </p:nvSpPr>
        <p:spPr>
          <a:xfrm>
            <a:off x="3557348" y="4096101"/>
            <a:ext cx="5586650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da-DK" b="1" noProof="1">
                <a:solidFill>
                  <a:schemeClr val="bg1"/>
                </a:solidFill>
              </a:rPr>
              <a:t>Lorem ipsum dolor sit amet</a:t>
            </a:r>
            <a:endParaRPr lang="en-US" b="1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0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10473</TotalTime>
  <Words>105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Fan-Shaped Quintet – Slide Template</vt:lpstr>
      <vt:lpstr>Fan-Shaped Quintet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Fan-Shaped Quintet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2023-10-16T22:33:14Z</dcterms:modified>
  <cp:category>Charts &amp; Diagrams</cp:category>
</cp:coreProperties>
</file>