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F5"/>
    <a:srgbClr val="E7E5E6"/>
    <a:srgbClr val="EFECED"/>
    <a:srgbClr val="E0DEDF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0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7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73AAE228-5667-1BAF-310C-B6FEF0D90976}"/>
              </a:ext>
            </a:extLst>
          </p:cNvPr>
          <p:cNvSpPr>
            <a:spLocks/>
          </p:cNvSpPr>
          <p:nvPr/>
        </p:nvSpPr>
        <p:spPr bwMode="auto">
          <a:xfrm>
            <a:off x="3019528" y="1371600"/>
            <a:ext cx="9172472" cy="641416"/>
          </a:xfrm>
          <a:prstGeom prst="rect">
            <a:avLst/>
          </a:pr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42D7E2D5-F4A0-810C-4B6E-66733BA27770}"/>
              </a:ext>
            </a:extLst>
          </p:cNvPr>
          <p:cNvSpPr>
            <a:spLocks/>
          </p:cNvSpPr>
          <p:nvPr/>
        </p:nvSpPr>
        <p:spPr bwMode="auto">
          <a:xfrm>
            <a:off x="3019528" y="4843034"/>
            <a:ext cx="9172472" cy="643366"/>
          </a:xfrm>
          <a:prstGeom prst="rect">
            <a:avLst/>
          </a:pr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D2369196-8586-B830-1B8E-BABC953F1A0A}"/>
              </a:ext>
            </a:extLst>
          </p:cNvPr>
          <p:cNvSpPr>
            <a:spLocks/>
          </p:cNvSpPr>
          <p:nvPr/>
        </p:nvSpPr>
        <p:spPr bwMode="auto">
          <a:xfrm>
            <a:off x="3019528" y="2010687"/>
            <a:ext cx="9172472" cy="921484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4B4154C1-5EB0-0FC1-052E-E2EF8A77C178}"/>
              </a:ext>
            </a:extLst>
          </p:cNvPr>
          <p:cNvSpPr>
            <a:spLocks/>
          </p:cNvSpPr>
          <p:nvPr/>
        </p:nvSpPr>
        <p:spPr bwMode="auto">
          <a:xfrm>
            <a:off x="3019528" y="3929114"/>
            <a:ext cx="9172472" cy="913920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826338F-DCAA-A432-09CC-E95081B9F85A}"/>
              </a:ext>
            </a:extLst>
          </p:cNvPr>
          <p:cNvSpPr>
            <a:spLocks/>
          </p:cNvSpPr>
          <p:nvPr/>
        </p:nvSpPr>
        <p:spPr bwMode="auto">
          <a:xfrm>
            <a:off x="3019528" y="2924611"/>
            <a:ext cx="9172472" cy="1006835"/>
          </a:xfrm>
          <a:custGeom>
            <a:avLst/>
            <a:gdLst>
              <a:gd name="connsiteX0" fmla="*/ 0 w 9172472"/>
              <a:gd name="connsiteY0" fmla="*/ 0 h 1006835"/>
              <a:gd name="connsiteX1" fmla="*/ 9172472 w 9172472"/>
              <a:gd name="connsiteY1" fmla="*/ 0 h 1006835"/>
              <a:gd name="connsiteX2" fmla="*/ 9172472 w 9172472"/>
              <a:gd name="connsiteY2" fmla="*/ 1006835 h 1006835"/>
              <a:gd name="connsiteX3" fmla="*/ 0 w 9172472"/>
              <a:gd name="connsiteY3" fmla="*/ 1006835 h 100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472" h="1006835">
                <a:moveTo>
                  <a:pt x="0" y="0"/>
                </a:moveTo>
                <a:lnTo>
                  <a:pt x="9172472" y="0"/>
                </a:lnTo>
                <a:lnTo>
                  <a:pt x="9172472" y="1006835"/>
                </a:lnTo>
                <a:lnTo>
                  <a:pt x="0" y="1006835"/>
                </a:lnTo>
                <a:close/>
              </a:path>
            </a:pathLst>
          </a:cu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Quintet – Slide Template</a:t>
            </a:r>
          </a:p>
        </p:txBody>
      </p:sp>
      <p:sp>
        <p:nvSpPr>
          <p:cNvPr id="3" name="Line 11">
            <a:extLst>
              <a:ext uri="{FF2B5EF4-FFF2-40B4-BE49-F238E27FC236}">
                <a16:creationId xmlns:a16="http://schemas.microsoft.com/office/drawing/2014/main" id="{2020A135-E65C-4AC7-A0C8-C81AC901F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-1761853" y="3428028"/>
            <a:ext cx="7440459" cy="0"/>
          </a:xfrm>
          <a:prstGeom prst="line">
            <a:avLst/>
          </a:prstGeom>
          <a:noFill/>
          <a:ln w="6350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7BD39F-12FB-069C-5D3A-02130A0F18CA}"/>
              </a:ext>
            </a:extLst>
          </p:cNvPr>
          <p:cNvSpPr txBox="1"/>
          <p:nvPr/>
        </p:nvSpPr>
        <p:spPr>
          <a:xfrm>
            <a:off x="4532969" y="1461476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/>
              <a:t>Lorem ipsum dolor sit amet</a:t>
            </a:r>
            <a:endParaRPr lang="en-US" sz="2400" b="1" noProof="1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BC6D39-FE00-008B-CDA3-AE10F5E805CA}"/>
              </a:ext>
            </a:extLst>
          </p:cNvPr>
          <p:cNvSpPr txBox="1"/>
          <p:nvPr/>
        </p:nvSpPr>
        <p:spPr>
          <a:xfrm>
            <a:off x="4954515" y="2240597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/>
              <a:t>Lorem ipsum dolor sit amet</a:t>
            </a:r>
            <a:endParaRPr lang="en-US" sz="2400" b="1" noProof="1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D07810-4DAF-DB8E-8E0B-F64285E76878}"/>
              </a:ext>
            </a:extLst>
          </p:cNvPr>
          <p:cNvSpPr txBox="1"/>
          <p:nvPr/>
        </p:nvSpPr>
        <p:spPr>
          <a:xfrm>
            <a:off x="5419287" y="3197196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/>
              <a:t>Lorem ipsum dolor sit amet</a:t>
            </a:r>
            <a:endParaRPr lang="en-US" sz="2400" b="1" noProof="1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37D54E-D0F1-353D-7164-D8EF34A30256}"/>
              </a:ext>
            </a:extLst>
          </p:cNvPr>
          <p:cNvSpPr txBox="1"/>
          <p:nvPr/>
        </p:nvSpPr>
        <p:spPr>
          <a:xfrm>
            <a:off x="4532969" y="4933885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/>
              <a:t>Lorem ipsum dolor sit amet</a:t>
            </a:r>
            <a:endParaRPr lang="en-US" sz="2400" b="1" noProof="1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AC4D5B-12EF-B102-9776-ED27BC2530A6}"/>
              </a:ext>
            </a:extLst>
          </p:cNvPr>
          <p:cNvSpPr txBox="1"/>
          <p:nvPr/>
        </p:nvSpPr>
        <p:spPr>
          <a:xfrm>
            <a:off x="4954515" y="4155242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/>
              <a:t>Lorem ipsum dolor sit amet</a:t>
            </a:r>
            <a:endParaRPr lang="en-US" sz="2400" b="1" noProof="1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5096AB3-140E-2AB5-A599-CA991CBDD77E}"/>
              </a:ext>
            </a:extLst>
          </p:cNvPr>
          <p:cNvGrpSpPr/>
          <p:nvPr/>
        </p:nvGrpSpPr>
        <p:grpSpPr>
          <a:xfrm>
            <a:off x="-1" y="1371600"/>
            <a:ext cx="4268368" cy="4114800"/>
            <a:chOff x="-1" y="1371600"/>
            <a:chExt cx="4268368" cy="411480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604A528-3AF4-FB20-17AB-3B453FDD5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876551"/>
              <a:ext cx="4268368" cy="1181100"/>
            </a:xfrm>
            <a:custGeom>
              <a:avLst/>
              <a:gdLst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2309319 w 4268368"/>
                <a:gd name="connsiteY2" fmla="*/ 581786 h 1006833"/>
                <a:gd name="connsiteX3" fmla="*/ 0 w 4268368"/>
                <a:gd name="connsiteY3" fmla="*/ 581786 h 1006833"/>
                <a:gd name="connsiteX4" fmla="*/ 0 w 4268368"/>
                <a:gd name="connsiteY4" fmla="*/ 425047 h 1006833"/>
                <a:gd name="connsiteX5" fmla="*/ 2309325 w 4268368"/>
                <a:gd name="connsiteY5" fmla="*/ 425047 h 1006833"/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2309319 w 4268368"/>
                <a:gd name="connsiteY2" fmla="*/ 581786 h 1006833"/>
                <a:gd name="connsiteX3" fmla="*/ 0 w 4268368"/>
                <a:gd name="connsiteY3" fmla="*/ 581786 h 1006833"/>
                <a:gd name="connsiteX4" fmla="*/ 0 w 4268368"/>
                <a:gd name="connsiteY4" fmla="*/ 425047 h 1006833"/>
                <a:gd name="connsiteX5" fmla="*/ 2309325 w 4268368"/>
                <a:gd name="connsiteY5" fmla="*/ 425047 h 1006833"/>
                <a:gd name="connsiteX6" fmla="*/ 4212705 w 4268368"/>
                <a:gd name="connsiteY6" fmla="*/ 0 h 1006833"/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2309319 w 4268368"/>
                <a:gd name="connsiteY2" fmla="*/ 581786 h 1006833"/>
                <a:gd name="connsiteX3" fmla="*/ 0 w 4268368"/>
                <a:gd name="connsiteY3" fmla="*/ 581786 h 1006833"/>
                <a:gd name="connsiteX4" fmla="*/ 0 w 4268368"/>
                <a:gd name="connsiteY4" fmla="*/ 425047 h 1006833"/>
                <a:gd name="connsiteX5" fmla="*/ 2309325 w 4268368"/>
                <a:gd name="connsiteY5" fmla="*/ 425047 h 1006833"/>
                <a:gd name="connsiteX6" fmla="*/ 4212705 w 4268368"/>
                <a:gd name="connsiteY6" fmla="*/ 0 h 1006833"/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2309319 w 4268368"/>
                <a:gd name="connsiteY2" fmla="*/ 581786 h 1006833"/>
                <a:gd name="connsiteX3" fmla="*/ 0 w 4268368"/>
                <a:gd name="connsiteY3" fmla="*/ 581786 h 1006833"/>
                <a:gd name="connsiteX4" fmla="*/ 0 w 4268368"/>
                <a:gd name="connsiteY4" fmla="*/ 425047 h 1006833"/>
                <a:gd name="connsiteX5" fmla="*/ 2309325 w 4268368"/>
                <a:gd name="connsiteY5" fmla="*/ 425047 h 1006833"/>
                <a:gd name="connsiteX6" fmla="*/ 3609976 w 4268368"/>
                <a:gd name="connsiteY6" fmla="*/ 142438 h 1006833"/>
                <a:gd name="connsiteX7" fmla="*/ 4212705 w 4268368"/>
                <a:gd name="connsiteY7" fmla="*/ 0 h 1006833"/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3619501 w 4268368"/>
                <a:gd name="connsiteY2" fmla="*/ 875863 h 1006833"/>
                <a:gd name="connsiteX3" fmla="*/ 2309319 w 4268368"/>
                <a:gd name="connsiteY3" fmla="*/ 581786 h 1006833"/>
                <a:gd name="connsiteX4" fmla="*/ 0 w 4268368"/>
                <a:gd name="connsiteY4" fmla="*/ 581786 h 1006833"/>
                <a:gd name="connsiteX5" fmla="*/ 0 w 4268368"/>
                <a:gd name="connsiteY5" fmla="*/ 425047 h 1006833"/>
                <a:gd name="connsiteX6" fmla="*/ 2309325 w 4268368"/>
                <a:gd name="connsiteY6" fmla="*/ 425047 h 1006833"/>
                <a:gd name="connsiteX7" fmla="*/ 3609976 w 4268368"/>
                <a:gd name="connsiteY7" fmla="*/ 142438 h 1006833"/>
                <a:gd name="connsiteX8" fmla="*/ 4212705 w 4268368"/>
                <a:gd name="connsiteY8" fmla="*/ 0 h 1006833"/>
                <a:gd name="connsiteX0" fmla="*/ 4212705 w 4268368"/>
                <a:gd name="connsiteY0" fmla="*/ 48062 h 1054895"/>
                <a:gd name="connsiteX1" fmla="*/ 4212705 w 4268368"/>
                <a:gd name="connsiteY1" fmla="*/ 1054895 h 1054895"/>
                <a:gd name="connsiteX2" fmla="*/ 3619501 w 4268368"/>
                <a:gd name="connsiteY2" fmla="*/ 923925 h 1054895"/>
                <a:gd name="connsiteX3" fmla="*/ 2309319 w 4268368"/>
                <a:gd name="connsiteY3" fmla="*/ 629848 h 1054895"/>
                <a:gd name="connsiteX4" fmla="*/ 0 w 4268368"/>
                <a:gd name="connsiteY4" fmla="*/ 629848 h 1054895"/>
                <a:gd name="connsiteX5" fmla="*/ 0 w 4268368"/>
                <a:gd name="connsiteY5" fmla="*/ 473109 h 1054895"/>
                <a:gd name="connsiteX6" fmla="*/ 2309325 w 4268368"/>
                <a:gd name="connsiteY6" fmla="*/ 473109 h 1054895"/>
                <a:gd name="connsiteX7" fmla="*/ 3552826 w 4268368"/>
                <a:gd name="connsiteY7" fmla="*/ 0 h 1054895"/>
                <a:gd name="connsiteX8" fmla="*/ 4212705 w 4268368"/>
                <a:gd name="connsiteY8" fmla="*/ 48062 h 1054895"/>
                <a:gd name="connsiteX0" fmla="*/ 4212705 w 4268368"/>
                <a:gd name="connsiteY0" fmla="*/ 48062 h 1054895"/>
                <a:gd name="connsiteX1" fmla="*/ 4212705 w 4268368"/>
                <a:gd name="connsiteY1" fmla="*/ 1054895 h 1054895"/>
                <a:gd name="connsiteX2" fmla="*/ 3619501 w 4268368"/>
                <a:gd name="connsiteY2" fmla="*/ 923925 h 1054895"/>
                <a:gd name="connsiteX3" fmla="*/ 2309319 w 4268368"/>
                <a:gd name="connsiteY3" fmla="*/ 629848 h 1054895"/>
                <a:gd name="connsiteX4" fmla="*/ 0 w 4268368"/>
                <a:gd name="connsiteY4" fmla="*/ 629848 h 1054895"/>
                <a:gd name="connsiteX5" fmla="*/ 0 w 4268368"/>
                <a:gd name="connsiteY5" fmla="*/ 473109 h 1054895"/>
                <a:gd name="connsiteX6" fmla="*/ 2337900 w 4268368"/>
                <a:gd name="connsiteY6" fmla="*/ 415959 h 1054895"/>
                <a:gd name="connsiteX7" fmla="*/ 3552826 w 4268368"/>
                <a:gd name="connsiteY7" fmla="*/ 0 h 1054895"/>
                <a:gd name="connsiteX8" fmla="*/ 4212705 w 4268368"/>
                <a:gd name="connsiteY8" fmla="*/ 48062 h 1054895"/>
                <a:gd name="connsiteX0" fmla="*/ 4212705 w 4268368"/>
                <a:gd name="connsiteY0" fmla="*/ 48062 h 1181100"/>
                <a:gd name="connsiteX1" fmla="*/ 4212705 w 4268368"/>
                <a:gd name="connsiteY1" fmla="*/ 1054895 h 1181100"/>
                <a:gd name="connsiteX2" fmla="*/ 3562351 w 4268368"/>
                <a:gd name="connsiteY2" fmla="*/ 1181100 h 1181100"/>
                <a:gd name="connsiteX3" fmla="*/ 2309319 w 4268368"/>
                <a:gd name="connsiteY3" fmla="*/ 629848 h 1181100"/>
                <a:gd name="connsiteX4" fmla="*/ 0 w 4268368"/>
                <a:gd name="connsiteY4" fmla="*/ 629848 h 1181100"/>
                <a:gd name="connsiteX5" fmla="*/ 0 w 4268368"/>
                <a:gd name="connsiteY5" fmla="*/ 473109 h 1181100"/>
                <a:gd name="connsiteX6" fmla="*/ 2337900 w 4268368"/>
                <a:gd name="connsiteY6" fmla="*/ 415959 h 1181100"/>
                <a:gd name="connsiteX7" fmla="*/ 3552826 w 4268368"/>
                <a:gd name="connsiteY7" fmla="*/ 0 h 1181100"/>
                <a:gd name="connsiteX8" fmla="*/ 4212705 w 4268368"/>
                <a:gd name="connsiteY8" fmla="*/ 48062 h 1181100"/>
                <a:gd name="connsiteX0" fmla="*/ 4212705 w 4268368"/>
                <a:gd name="connsiteY0" fmla="*/ 48062 h 1181100"/>
                <a:gd name="connsiteX1" fmla="*/ 4212705 w 4268368"/>
                <a:gd name="connsiteY1" fmla="*/ 1054895 h 1181100"/>
                <a:gd name="connsiteX2" fmla="*/ 3562351 w 4268368"/>
                <a:gd name="connsiteY2" fmla="*/ 1181100 h 1181100"/>
                <a:gd name="connsiteX3" fmla="*/ 2347419 w 4268368"/>
                <a:gd name="connsiteY3" fmla="*/ 715573 h 1181100"/>
                <a:gd name="connsiteX4" fmla="*/ 0 w 4268368"/>
                <a:gd name="connsiteY4" fmla="*/ 629848 h 1181100"/>
                <a:gd name="connsiteX5" fmla="*/ 0 w 4268368"/>
                <a:gd name="connsiteY5" fmla="*/ 473109 h 1181100"/>
                <a:gd name="connsiteX6" fmla="*/ 2337900 w 4268368"/>
                <a:gd name="connsiteY6" fmla="*/ 415959 h 1181100"/>
                <a:gd name="connsiteX7" fmla="*/ 3552826 w 4268368"/>
                <a:gd name="connsiteY7" fmla="*/ 0 h 1181100"/>
                <a:gd name="connsiteX8" fmla="*/ 4212705 w 4268368"/>
                <a:gd name="connsiteY8" fmla="*/ 48062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8368" h="1181100">
                  <a:moveTo>
                    <a:pt x="4212705" y="48062"/>
                  </a:moveTo>
                  <a:cubicBezTo>
                    <a:pt x="4286923" y="379631"/>
                    <a:pt x="4286923" y="723559"/>
                    <a:pt x="4212705" y="1054895"/>
                  </a:cubicBezTo>
                  <a:lnTo>
                    <a:pt x="3562351" y="1181100"/>
                  </a:lnTo>
                  <a:lnTo>
                    <a:pt x="2347419" y="715573"/>
                  </a:lnTo>
                  <a:lnTo>
                    <a:pt x="0" y="629848"/>
                  </a:lnTo>
                  <a:lnTo>
                    <a:pt x="0" y="473109"/>
                  </a:lnTo>
                  <a:lnTo>
                    <a:pt x="2337900" y="415959"/>
                  </a:lnTo>
                  <a:lnTo>
                    <a:pt x="3552826" y="0"/>
                  </a:lnTo>
                  <a:lnTo>
                    <a:pt x="4212705" y="48062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769E2D6-6CE8-5F7F-2B2C-10C17782F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013019"/>
              <a:ext cx="4211118" cy="1336639"/>
            </a:xfrm>
            <a:custGeom>
              <a:avLst/>
              <a:gdLst>
                <a:gd name="connsiteX0" fmla="*/ 3782214 w 4211118"/>
                <a:gd name="connsiteY0" fmla="*/ 0 h 1336639"/>
                <a:gd name="connsiteX1" fmla="*/ 4211118 w 4211118"/>
                <a:gd name="connsiteY1" fmla="*/ 911299 h 1336639"/>
                <a:gd name="connsiteX2" fmla="*/ 2308870 w 4211118"/>
                <a:gd name="connsiteY2" fmla="*/ 1336639 h 1336639"/>
                <a:gd name="connsiteX3" fmla="*/ 2059390 w 4211118"/>
                <a:gd name="connsiteY3" fmla="*/ 1336639 h 1336639"/>
                <a:gd name="connsiteX4" fmla="*/ 0 w 4211118"/>
                <a:gd name="connsiteY4" fmla="*/ 1336639 h 1336639"/>
                <a:gd name="connsiteX5" fmla="*/ 0 w 4211118"/>
                <a:gd name="connsiteY5" fmla="*/ 1179900 h 1336639"/>
                <a:gd name="connsiteX6" fmla="*/ 2261414 w 4211118"/>
                <a:gd name="connsiteY6" fmla="*/ 1179900 h 1336639"/>
                <a:gd name="connsiteX0" fmla="*/ 3782214 w 4211118"/>
                <a:gd name="connsiteY0" fmla="*/ 0 h 1336639"/>
                <a:gd name="connsiteX1" fmla="*/ 4211118 w 4211118"/>
                <a:gd name="connsiteY1" fmla="*/ 911299 h 1336639"/>
                <a:gd name="connsiteX2" fmla="*/ 2308870 w 4211118"/>
                <a:gd name="connsiteY2" fmla="*/ 1336639 h 1336639"/>
                <a:gd name="connsiteX3" fmla="*/ 2059390 w 4211118"/>
                <a:gd name="connsiteY3" fmla="*/ 1336639 h 1336639"/>
                <a:gd name="connsiteX4" fmla="*/ 0 w 4211118"/>
                <a:gd name="connsiteY4" fmla="*/ 1336639 h 1336639"/>
                <a:gd name="connsiteX5" fmla="*/ 0 w 4211118"/>
                <a:gd name="connsiteY5" fmla="*/ 1179900 h 1336639"/>
                <a:gd name="connsiteX6" fmla="*/ 2251889 w 4211118"/>
                <a:gd name="connsiteY6" fmla="*/ 1132275 h 1336639"/>
                <a:gd name="connsiteX7" fmla="*/ 3782214 w 4211118"/>
                <a:gd name="connsiteY7" fmla="*/ 0 h 133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1118" h="1336639">
                  <a:moveTo>
                    <a:pt x="3782214" y="0"/>
                  </a:moveTo>
                  <a:cubicBezTo>
                    <a:pt x="3990486" y="268537"/>
                    <a:pt x="4136952" y="579769"/>
                    <a:pt x="4211118" y="911299"/>
                  </a:cubicBezTo>
                  <a:lnTo>
                    <a:pt x="2308870" y="1336639"/>
                  </a:lnTo>
                  <a:lnTo>
                    <a:pt x="2059390" y="1336639"/>
                  </a:lnTo>
                  <a:lnTo>
                    <a:pt x="0" y="1336639"/>
                  </a:lnTo>
                  <a:lnTo>
                    <a:pt x="0" y="1179900"/>
                  </a:lnTo>
                  <a:cubicBezTo>
                    <a:pt x="753805" y="1179900"/>
                    <a:pt x="1498084" y="1132275"/>
                    <a:pt x="2251889" y="1132275"/>
                  </a:cubicBezTo>
                  <a:cubicBezTo>
                    <a:pt x="2758822" y="738975"/>
                    <a:pt x="3275281" y="393300"/>
                    <a:pt x="3782214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FAF5D57-5667-2ABC-E95B-B581AF934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3506398"/>
              <a:ext cx="4211118" cy="1336639"/>
            </a:xfrm>
            <a:custGeom>
              <a:avLst/>
              <a:gdLst>
                <a:gd name="connsiteX0" fmla="*/ 0 w 4211118"/>
                <a:gd name="connsiteY0" fmla="*/ 0 h 1336639"/>
                <a:gd name="connsiteX1" fmla="*/ 2059390 w 4211118"/>
                <a:gd name="connsiteY1" fmla="*/ 0 h 1336639"/>
                <a:gd name="connsiteX2" fmla="*/ 2308927 w 4211118"/>
                <a:gd name="connsiteY2" fmla="*/ 0 h 1336639"/>
                <a:gd name="connsiteX3" fmla="*/ 4211118 w 4211118"/>
                <a:gd name="connsiteY3" fmla="*/ 425258 h 1336639"/>
                <a:gd name="connsiteX4" fmla="*/ 3782214 w 4211118"/>
                <a:gd name="connsiteY4" fmla="*/ 1336639 h 1336639"/>
                <a:gd name="connsiteX5" fmla="*/ 2261414 w 4211118"/>
                <a:gd name="connsiteY5" fmla="*/ 156740 h 1336639"/>
                <a:gd name="connsiteX6" fmla="*/ 0 w 4211118"/>
                <a:gd name="connsiteY6" fmla="*/ 156740 h 1336639"/>
                <a:gd name="connsiteX0" fmla="*/ 0 w 4211118"/>
                <a:gd name="connsiteY0" fmla="*/ 0 h 1336639"/>
                <a:gd name="connsiteX1" fmla="*/ 2059390 w 4211118"/>
                <a:gd name="connsiteY1" fmla="*/ 0 h 1336639"/>
                <a:gd name="connsiteX2" fmla="*/ 2308927 w 4211118"/>
                <a:gd name="connsiteY2" fmla="*/ 0 h 1336639"/>
                <a:gd name="connsiteX3" fmla="*/ 4211118 w 4211118"/>
                <a:gd name="connsiteY3" fmla="*/ 425258 h 1336639"/>
                <a:gd name="connsiteX4" fmla="*/ 3782214 w 4211118"/>
                <a:gd name="connsiteY4" fmla="*/ 1336639 h 1336639"/>
                <a:gd name="connsiteX5" fmla="*/ 2261414 w 4211118"/>
                <a:gd name="connsiteY5" fmla="*/ 223415 h 1336639"/>
                <a:gd name="connsiteX6" fmla="*/ 0 w 4211118"/>
                <a:gd name="connsiteY6" fmla="*/ 156740 h 1336639"/>
                <a:gd name="connsiteX7" fmla="*/ 0 w 4211118"/>
                <a:gd name="connsiteY7" fmla="*/ 0 h 133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1118" h="1336639">
                  <a:moveTo>
                    <a:pt x="0" y="0"/>
                  </a:moveTo>
                  <a:lnTo>
                    <a:pt x="2059390" y="0"/>
                  </a:lnTo>
                  <a:lnTo>
                    <a:pt x="2308927" y="0"/>
                  </a:lnTo>
                  <a:lnTo>
                    <a:pt x="4211118" y="425258"/>
                  </a:lnTo>
                  <a:cubicBezTo>
                    <a:pt x="4136952" y="756967"/>
                    <a:pt x="3990486" y="1068147"/>
                    <a:pt x="3782214" y="1336639"/>
                  </a:cubicBezTo>
                  <a:lnTo>
                    <a:pt x="2261414" y="223415"/>
                  </a:lnTo>
                  <a:lnTo>
                    <a:pt x="0" y="156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D65FB62-B150-E1F4-4DAB-A86A6C1AD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1371600"/>
              <a:ext cx="3783506" cy="1821319"/>
            </a:xfrm>
            <a:custGeom>
              <a:avLst/>
              <a:gdLst>
                <a:gd name="connsiteX0" fmla="*/ 3007010 w 3783506"/>
                <a:gd name="connsiteY0" fmla="*/ 0 h 1821319"/>
                <a:gd name="connsiteX1" fmla="*/ 3783506 w 3783506"/>
                <a:gd name="connsiteY1" fmla="*/ 642022 h 1821319"/>
                <a:gd name="connsiteX2" fmla="*/ 2261759 w 3783506"/>
                <a:gd name="connsiteY2" fmla="*/ 1821319 h 1821319"/>
                <a:gd name="connsiteX3" fmla="*/ 2160521 w 3783506"/>
                <a:gd name="connsiteY3" fmla="*/ 1821319 h 1821319"/>
                <a:gd name="connsiteX4" fmla="*/ 2078267 w 3783506"/>
                <a:gd name="connsiteY4" fmla="*/ 1821319 h 1821319"/>
                <a:gd name="connsiteX5" fmla="*/ 0 w 3783506"/>
                <a:gd name="connsiteY5" fmla="*/ 1821319 h 1821319"/>
                <a:gd name="connsiteX6" fmla="*/ 0 w 3783506"/>
                <a:gd name="connsiteY6" fmla="*/ 1664580 h 1821319"/>
                <a:gd name="connsiteX7" fmla="*/ 2158193 w 3783506"/>
                <a:gd name="connsiteY7" fmla="*/ 1664580 h 182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3506" h="1821319">
                  <a:moveTo>
                    <a:pt x="3007010" y="0"/>
                  </a:moveTo>
                  <a:cubicBezTo>
                    <a:pt x="3309953" y="154384"/>
                    <a:pt x="3575320" y="373366"/>
                    <a:pt x="3783506" y="642022"/>
                  </a:cubicBezTo>
                  <a:lnTo>
                    <a:pt x="2261759" y="1821319"/>
                  </a:lnTo>
                  <a:lnTo>
                    <a:pt x="2160521" y="1821319"/>
                  </a:lnTo>
                  <a:lnTo>
                    <a:pt x="2078267" y="1821319"/>
                  </a:lnTo>
                  <a:lnTo>
                    <a:pt x="0" y="1821319"/>
                  </a:lnTo>
                  <a:lnTo>
                    <a:pt x="0" y="1664580"/>
                  </a:lnTo>
                  <a:lnTo>
                    <a:pt x="2158193" y="166458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2ABE7CA-355D-26BF-3175-9E5AD1B4B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663137"/>
              <a:ext cx="3783505" cy="1823263"/>
            </a:xfrm>
            <a:custGeom>
              <a:avLst/>
              <a:gdLst>
                <a:gd name="connsiteX0" fmla="*/ 0 w 3783505"/>
                <a:gd name="connsiteY0" fmla="*/ 0 h 1823263"/>
                <a:gd name="connsiteX1" fmla="*/ 2078152 w 3783505"/>
                <a:gd name="connsiteY1" fmla="*/ 0 h 1823263"/>
                <a:gd name="connsiteX2" fmla="*/ 2160520 w 3783505"/>
                <a:gd name="connsiteY2" fmla="*/ 0 h 1823263"/>
                <a:gd name="connsiteX3" fmla="*/ 2261455 w 3783505"/>
                <a:gd name="connsiteY3" fmla="*/ 0 h 1823263"/>
                <a:gd name="connsiteX4" fmla="*/ 3783505 w 3783505"/>
                <a:gd name="connsiteY4" fmla="*/ 1180708 h 1823263"/>
                <a:gd name="connsiteX5" fmla="*/ 3007009 w 3783505"/>
                <a:gd name="connsiteY5" fmla="*/ 1823263 h 1823263"/>
                <a:gd name="connsiteX6" fmla="*/ 2158003 w 3783505"/>
                <a:gd name="connsiteY6" fmla="*/ 156740 h 1823263"/>
                <a:gd name="connsiteX7" fmla="*/ 0 w 3783505"/>
                <a:gd name="connsiteY7" fmla="*/ 156740 h 182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3505" h="1823263">
                  <a:moveTo>
                    <a:pt x="0" y="0"/>
                  </a:moveTo>
                  <a:lnTo>
                    <a:pt x="2078152" y="0"/>
                  </a:lnTo>
                  <a:lnTo>
                    <a:pt x="2160520" y="0"/>
                  </a:lnTo>
                  <a:lnTo>
                    <a:pt x="2261455" y="0"/>
                  </a:lnTo>
                  <a:lnTo>
                    <a:pt x="3783505" y="1180708"/>
                  </a:lnTo>
                  <a:cubicBezTo>
                    <a:pt x="3575319" y="1449353"/>
                    <a:pt x="3309952" y="1668751"/>
                    <a:pt x="3007009" y="1823263"/>
                  </a:cubicBezTo>
                  <a:lnTo>
                    <a:pt x="2158003" y="156740"/>
                  </a:lnTo>
                  <a:lnTo>
                    <a:pt x="0" y="156740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C6C8767-7168-21DC-A72D-12F93F3B673A}"/>
                </a:ext>
              </a:extLst>
            </p:cNvPr>
            <p:cNvSpPr/>
            <p:nvPr/>
          </p:nvSpPr>
          <p:spPr>
            <a:xfrm>
              <a:off x="-1" y="2377634"/>
              <a:ext cx="3138201" cy="2100983"/>
            </a:xfrm>
            <a:custGeom>
              <a:avLst/>
              <a:gdLst>
                <a:gd name="connsiteX0" fmla="*/ 2493832 w 3138201"/>
                <a:gd name="connsiteY0" fmla="*/ 0 h 2100983"/>
                <a:gd name="connsiteX1" fmla="*/ 2520753 w 3138201"/>
                <a:gd name="connsiteY1" fmla="*/ 12969 h 2100983"/>
                <a:gd name="connsiteX2" fmla="*/ 3138201 w 3138201"/>
                <a:gd name="connsiteY2" fmla="*/ 1050393 h 2100983"/>
                <a:gd name="connsiteX3" fmla="*/ 2520753 w 3138201"/>
                <a:gd name="connsiteY3" fmla="*/ 2087817 h 2100983"/>
                <a:gd name="connsiteX4" fmla="*/ 2493424 w 3138201"/>
                <a:gd name="connsiteY4" fmla="*/ 2100983 h 2100983"/>
                <a:gd name="connsiteX5" fmla="*/ 2157939 w 3138201"/>
                <a:gd name="connsiteY5" fmla="*/ 1442243 h 2100983"/>
                <a:gd name="connsiteX6" fmla="*/ 0 w 3138201"/>
                <a:gd name="connsiteY6" fmla="*/ 1442243 h 2100983"/>
                <a:gd name="connsiteX7" fmla="*/ 0 w 3138201"/>
                <a:gd name="connsiteY7" fmla="*/ 658546 h 2100983"/>
                <a:gd name="connsiteX8" fmla="*/ 2158129 w 3138201"/>
                <a:gd name="connsiteY8" fmla="*/ 658546 h 210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201" h="2100983">
                  <a:moveTo>
                    <a:pt x="2493832" y="0"/>
                  </a:moveTo>
                  <a:lnTo>
                    <a:pt x="2520753" y="12969"/>
                  </a:lnTo>
                  <a:cubicBezTo>
                    <a:pt x="2888533" y="212759"/>
                    <a:pt x="3138201" y="602419"/>
                    <a:pt x="3138201" y="1050393"/>
                  </a:cubicBezTo>
                  <a:cubicBezTo>
                    <a:pt x="3138201" y="1498367"/>
                    <a:pt x="2888533" y="1888028"/>
                    <a:pt x="2520753" y="2087817"/>
                  </a:cubicBezTo>
                  <a:lnTo>
                    <a:pt x="2493424" y="2100983"/>
                  </a:lnTo>
                  <a:lnTo>
                    <a:pt x="2157939" y="1442243"/>
                  </a:lnTo>
                  <a:lnTo>
                    <a:pt x="0" y="1442243"/>
                  </a:lnTo>
                  <a:lnTo>
                    <a:pt x="0" y="658546"/>
                  </a:lnTo>
                  <a:lnTo>
                    <a:pt x="2158129" y="658546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1" name="Graphic 60" descr="Bullseye with solid fill">
            <a:extLst>
              <a:ext uri="{FF2B5EF4-FFF2-40B4-BE49-F238E27FC236}">
                <a16:creationId xmlns:a16="http://schemas.microsoft.com/office/drawing/2014/main" id="{EB161F5C-1635-B47C-DEB1-50614DC787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6627" y="3204114"/>
            <a:ext cx="447827" cy="447827"/>
          </a:xfrm>
          <a:prstGeom prst="rect">
            <a:avLst/>
          </a:prstGeom>
        </p:spPr>
      </p:pic>
      <p:pic>
        <p:nvPicPr>
          <p:cNvPr id="62" name="Graphic 61" descr="Coins with solid fill">
            <a:extLst>
              <a:ext uri="{FF2B5EF4-FFF2-40B4-BE49-F238E27FC236}">
                <a16:creationId xmlns:a16="http://schemas.microsoft.com/office/drawing/2014/main" id="{B3552E0B-7246-E989-D15B-917412995F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14287" y="4667154"/>
            <a:ext cx="447827" cy="447827"/>
          </a:xfrm>
          <a:prstGeom prst="rect">
            <a:avLst/>
          </a:prstGeom>
        </p:spPr>
      </p:pic>
      <p:pic>
        <p:nvPicPr>
          <p:cNvPr id="63" name="Graphic 62" descr="Chat with solid fill">
            <a:extLst>
              <a:ext uri="{FF2B5EF4-FFF2-40B4-BE49-F238E27FC236}">
                <a16:creationId xmlns:a16="http://schemas.microsoft.com/office/drawing/2014/main" id="{1B63C9AE-521A-CFF5-7DF9-3FC4080B28D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5456" y="3999852"/>
            <a:ext cx="447827" cy="447827"/>
          </a:xfrm>
          <a:prstGeom prst="rect">
            <a:avLst/>
          </a:prstGeom>
        </p:spPr>
      </p:pic>
      <p:pic>
        <p:nvPicPr>
          <p:cNvPr id="64" name="Graphic 63" descr="Single gear with solid fill">
            <a:extLst>
              <a:ext uri="{FF2B5EF4-FFF2-40B4-BE49-F238E27FC236}">
                <a16:creationId xmlns:a16="http://schemas.microsoft.com/office/drawing/2014/main" id="{028DD024-3AF7-D68B-CA4C-1D669751B24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14287" y="1773067"/>
            <a:ext cx="447827" cy="447827"/>
          </a:xfrm>
          <a:prstGeom prst="rect">
            <a:avLst/>
          </a:prstGeom>
        </p:spPr>
      </p:pic>
      <p:pic>
        <p:nvPicPr>
          <p:cNvPr id="65" name="Graphic 64" descr="Magnifying glass with solid fill">
            <a:extLst>
              <a:ext uri="{FF2B5EF4-FFF2-40B4-BE49-F238E27FC236}">
                <a16:creationId xmlns:a16="http://schemas.microsoft.com/office/drawing/2014/main" id="{2E7B3375-47A0-4CA2-F750-32804174081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55456" y="2467221"/>
            <a:ext cx="447827" cy="44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9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73AAE228-5667-1BAF-310C-B6FEF0D90976}"/>
              </a:ext>
            </a:extLst>
          </p:cNvPr>
          <p:cNvSpPr>
            <a:spLocks/>
          </p:cNvSpPr>
          <p:nvPr/>
        </p:nvSpPr>
        <p:spPr bwMode="auto">
          <a:xfrm>
            <a:off x="3019528" y="1371600"/>
            <a:ext cx="9172472" cy="6346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42D7E2D5-F4A0-810C-4B6E-66733BA27770}"/>
              </a:ext>
            </a:extLst>
          </p:cNvPr>
          <p:cNvSpPr>
            <a:spLocks/>
          </p:cNvSpPr>
          <p:nvPr/>
        </p:nvSpPr>
        <p:spPr bwMode="auto">
          <a:xfrm>
            <a:off x="3019528" y="4843034"/>
            <a:ext cx="9172472" cy="64336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D2369196-8586-B830-1B8E-BABC953F1A0A}"/>
              </a:ext>
            </a:extLst>
          </p:cNvPr>
          <p:cNvSpPr>
            <a:spLocks/>
          </p:cNvSpPr>
          <p:nvPr/>
        </p:nvSpPr>
        <p:spPr bwMode="auto">
          <a:xfrm>
            <a:off x="3019528" y="2010687"/>
            <a:ext cx="9172472" cy="9027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4B4154C1-5EB0-0FC1-052E-E2EF8A77C178}"/>
              </a:ext>
            </a:extLst>
          </p:cNvPr>
          <p:cNvSpPr>
            <a:spLocks/>
          </p:cNvSpPr>
          <p:nvPr/>
        </p:nvSpPr>
        <p:spPr bwMode="auto">
          <a:xfrm>
            <a:off x="3019528" y="3931444"/>
            <a:ext cx="9172472" cy="91159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826338F-DCAA-A432-09CC-E95081B9F85A}"/>
              </a:ext>
            </a:extLst>
          </p:cNvPr>
          <p:cNvSpPr>
            <a:spLocks/>
          </p:cNvSpPr>
          <p:nvPr/>
        </p:nvSpPr>
        <p:spPr bwMode="auto">
          <a:xfrm>
            <a:off x="3019528" y="2924611"/>
            <a:ext cx="9172472" cy="1006835"/>
          </a:xfrm>
          <a:custGeom>
            <a:avLst/>
            <a:gdLst>
              <a:gd name="connsiteX0" fmla="*/ 0 w 9172472"/>
              <a:gd name="connsiteY0" fmla="*/ 0 h 1006835"/>
              <a:gd name="connsiteX1" fmla="*/ 9172472 w 9172472"/>
              <a:gd name="connsiteY1" fmla="*/ 0 h 1006835"/>
              <a:gd name="connsiteX2" fmla="*/ 9172472 w 9172472"/>
              <a:gd name="connsiteY2" fmla="*/ 1006835 h 1006835"/>
              <a:gd name="connsiteX3" fmla="*/ 0 w 9172472"/>
              <a:gd name="connsiteY3" fmla="*/ 1006835 h 100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472" h="1006835">
                <a:moveTo>
                  <a:pt x="0" y="0"/>
                </a:moveTo>
                <a:lnTo>
                  <a:pt x="9172472" y="0"/>
                </a:lnTo>
                <a:lnTo>
                  <a:pt x="9172472" y="1006835"/>
                </a:lnTo>
                <a:lnTo>
                  <a:pt x="0" y="100683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Quintet – Slide Template</a:t>
            </a:r>
          </a:p>
        </p:txBody>
      </p:sp>
      <p:sp>
        <p:nvSpPr>
          <p:cNvPr id="3" name="Line 11">
            <a:extLst>
              <a:ext uri="{FF2B5EF4-FFF2-40B4-BE49-F238E27FC236}">
                <a16:creationId xmlns:a16="http://schemas.microsoft.com/office/drawing/2014/main" id="{2020A135-E65C-4AC7-A0C8-C81AC901F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-1761853" y="3428028"/>
            <a:ext cx="7440459" cy="0"/>
          </a:xfrm>
          <a:prstGeom prst="line">
            <a:avLst/>
          </a:prstGeom>
          <a:noFill/>
          <a:ln w="6350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99C52F-88B1-AFAE-4B93-0E24B85F5609}"/>
              </a:ext>
            </a:extLst>
          </p:cNvPr>
          <p:cNvGrpSpPr/>
          <p:nvPr/>
        </p:nvGrpSpPr>
        <p:grpSpPr>
          <a:xfrm>
            <a:off x="-1" y="1371600"/>
            <a:ext cx="4268368" cy="4114800"/>
            <a:chOff x="-1" y="1371600"/>
            <a:chExt cx="4268368" cy="41148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8E17279-D562-5E2D-5F20-AE08D7CA9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876551"/>
              <a:ext cx="4268368" cy="1181100"/>
            </a:xfrm>
            <a:custGeom>
              <a:avLst/>
              <a:gdLst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2309319 w 4268368"/>
                <a:gd name="connsiteY2" fmla="*/ 581786 h 1006833"/>
                <a:gd name="connsiteX3" fmla="*/ 0 w 4268368"/>
                <a:gd name="connsiteY3" fmla="*/ 581786 h 1006833"/>
                <a:gd name="connsiteX4" fmla="*/ 0 w 4268368"/>
                <a:gd name="connsiteY4" fmla="*/ 425047 h 1006833"/>
                <a:gd name="connsiteX5" fmla="*/ 2309325 w 4268368"/>
                <a:gd name="connsiteY5" fmla="*/ 425047 h 1006833"/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2309319 w 4268368"/>
                <a:gd name="connsiteY2" fmla="*/ 581786 h 1006833"/>
                <a:gd name="connsiteX3" fmla="*/ 0 w 4268368"/>
                <a:gd name="connsiteY3" fmla="*/ 581786 h 1006833"/>
                <a:gd name="connsiteX4" fmla="*/ 0 w 4268368"/>
                <a:gd name="connsiteY4" fmla="*/ 425047 h 1006833"/>
                <a:gd name="connsiteX5" fmla="*/ 2309325 w 4268368"/>
                <a:gd name="connsiteY5" fmla="*/ 425047 h 1006833"/>
                <a:gd name="connsiteX6" fmla="*/ 4212705 w 4268368"/>
                <a:gd name="connsiteY6" fmla="*/ 0 h 1006833"/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2309319 w 4268368"/>
                <a:gd name="connsiteY2" fmla="*/ 581786 h 1006833"/>
                <a:gd name="connsiteX3" fmla="*/ 0 w 4268368"/>
                <a:gd name="connsiteY3" fmla="*/ 581786 h 1006833"/>
                <a:gd name="connsiteX4" fmla="*/ 0 w 4268368"/>
                <a:gd name="connsiteY4" fmla="*/ 425047 h 1006833"/>
                <a:gd name="connsiteX5" fmla="*/ 2309325 w 4268368"/>
                <a:gd name="connsiteY5" fmla="*/ 425047 h 1006833"/>
                <a:gd name="connsiteX6" fmla="*/ 4212705 w 4268368"/>
                <a:gd name="connsiteY6" fmla="*/ 0 h 1006833"/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2309319 w 4268368"/>
                <a:gd name="connsiteY2" fmla="*/ 581786 h 1006833"/>
                <a:gd name="connsiteX3" fmla="*/ 0 w 4268368"/>
                <a:gd name="connsiteY3" fmla="*/ 581786 h 1006833"/>
                <a:gd name="connsiteX4" fmla="*/ 0 w 4268368"/>
                <a:gd name="connsiteY4" fmla="*/ 425047 h 1006833"/>
                <a:gd name="connsiteX5" fmla="*/ 2309325 w 4268368"/>
                <a:gd name="connsiteY5" fmla="*/ 425047 h 1006833"/>
                <a:gd name="connsiteX6" fmla="*/ 3609976 w 4268368"/>
                <a:gd name="connsiteY6" fmla="*/ 142438 h 1006833"/>
                <a:gd name="connsiteX7" fmla="*/ 4212705 w 4268368"/>
                <a:gd name="connsiteY7" fmla="*/ 0 h 1006833"/>
                <a:gd name="connsiteX0" fmla="*/ 4212705 w 4268368"/>
                <a:gd name="connsiteY0" fmla="*/ 0 h 1006833"/>
                <a:gd name="connsiteX1" fmla="*/ 4212705 w 4268368"/>
                <a:gd name="connsiteY1" fmla="*/ 1006833 h 1006833"/>
                <a:gd name="connsiteX2" fmla="*/ 3619501 w 4268368"/>
                <a:gd name="connsiteY2" fmla="*/ 875863 h 1006833"/>
                <a:gd name="connsiteX3" fmla="*/ 2309319 w 4268368"/>
                <a:gd name="connsiteY3" fmla="*/ 581786 h 1006833"/>
                <a:gd name="connsiteX4" fmla="*/ 0 w 4268368"/>
                <a:gd name="connsiteY4" fmla="*/ 581786 h 1006833"/>
                <a:gd name="connsiteX5" fmla="*/ 0 w 4268368"/>
                <a:gd name="connsiteY5" fmla="*/ 425047 h 1006833"/>
                <a:gd name="connsiteX6" fmla="*/ 2309325 w 4268368"/>
                <a:gd name="connsiteY6" fmla="*/ 425047 h 1006833"/>
                <a:gd name="connsiteX7" fmla="*/ 3609976 w 4268368"/>
                <a:gd name="connsiteY7" fmla="*/ 142438 h 1006833"/>
                <a:gd name="connsiteX8" fmla="*/ 4212705 w 4268368"/>
                <a:gd name="connsiteY8" fmla="*/ 0 h 1006833"/>
                <a:gd name="connsiteX0" fmla="*/ 4212705 w 4268368"/>
                <a:gd name="connsiteY0" fmla="*/ 48062 h 1054895"/>
                <a:gd name="connsiteX1" fmla="*/ 4212705 w 4268368"/>
                <a:gd name="connsiteY1" fmla="*/ 1054895 h 1054895"/>
                <a:gd name="connsiteX2" fmla="*/ 3619501 w 4268368"/>
                <a:gd name="connsiteY2" fmla="*/ 923925 h 1054895"/>
                <a:gd name="connsiteX3" fmla="*/ 2309319 w 4268368"/>
                <a:gd name="connsiteY3" fmla="*/ 629848 h 1054895"/>
                <a:gd name="connsiteX4" fmla="*/ 0 w 4268368"/>
                <a:gd name="connsiteY4" fmla="*/ 629848 h 1054895"/>
                <a:gd name="connsiteX5" fmla="*/ 0 w 4268368"/>
                <a:gd name="connsiteY5" fmla="*/ 473109 h 1054895"/>
                <a:gd name="connsiteX6" fmla="*/ 2309325 w 4268368"/>
                <a:gd name="connsiteY6" fmla="*/ 473109 h 1054895"/>
                <a:gd name="connsiteX7" fmla="*/ 3552826 w 4268368"/>
                <a:gd name="connsiteY7" fmla="*/ 0 h 1054895"/>
                <a:gd name="connsiteX8" fmla="*/ 4212705 w 4268368"/>
                <a:gd name="connsiteY8" fmla="*/ 48062 h 1054895"/>
                <a:gd name="connsiteX0" fmla="*/ 4212705 w 4268368"/>
                <a:gd name="connsiteY0" fmla="*/ 48062 h 1054895"/>
                <a:gd name="connsiteX1" fmla="*/ 4212705 w 4268368"/>
                <a:gd name="connsiteY1" fmla="*/ 1054895 h 1054895"/>
                <a:gd name="connsiteX2" fmla="*/ 3619501 w 4268368"/>
                <a:gd name="connsiteY2" fmla="*/ 923925 h 1054895"/>
                <a:gd name="connsiteX3" fmla="*/ 2309319 w 4268368"/>
                <a:gd name="connsiteY3" fmla="*/ 629848 h 1054895"/>
                <a:gd name="connsiteX4" fmla="*/ 0 w 4268368"/>
                <a:gd name="connsiteY4" fmla="*/ 629848 h 1054895"/>
                <a:gd name="connsiteX5" fmla="*/ 0 w 4268368"/>
                <a:gd name="connsiteY5" fmla="*/ 473109 h 1054895"/>
                <a:gd name="connsiteX6" fmla="*/ 2337900 w 4268368"/>
                <a:gd name="connsiteY6" fmla="*/ 415959 h 1054895"/>
                <a:gd name="connsiteX7" fmla="*/ 3552826 w 4268368"/>
                <a:gd name="connsiteY7" fmla="*/ 0 h 1054895"/>
                <a:gd name="connsiteX8" fmla="*/ 4212705 w 4268368"/>
                <a:gd name="connsiteY8" fmla="*/ 48062 h 1054895"/>
                <a:gd name="connsiteX0" fmla="*/ 4212705 w 4268368"/>
                <a:gd name="connsiteY0" fmla="*/ 48062 h 1181100"/>
                <a:gd name="connsiteX1" fmla="*/ 4212705 w 4268368"/>
                <a:gd name="connsiteY1" fmla="*/ 1054895 h 1181100"/>
                <a:gd name="connsiteX2" fmla="*/ 3562351 w 4268368"/>
                <a:gd name="connsiteY2" fmla="*/ 1181100 h 1181100"/>
                <a:gd name="connsiteX3" fmla="*/ 2309319 w 4268368"/>
                <a:gd name="connsiteY3" fmla="*/ 629848 h 1181100"/>
                <a:gd name="connsiteX4" fmla="*/ 0 w 4268368"/>
                <a:gd name="connsiteY4" fmla="*/ 629848 h 1181100"/>
                <a:gd name="connsiteX5" fmla="*/ 0 w 4268368"/>
                <a:gd name="connsiteY5" fmla="*/ 473109 h 1181100"/>
                <a:gd name="connsiteX6" fmla="*/ 2337900 w 4268368"/>
                <a:gd name="connsiteY6" fmla="*/ 415959 h 1181100"/>
                <a:gd name="connsiteX7" fmla="*/ 3552826 w 4268368"/>
                <a:gd name="connsiteY7" fmla="*/ 0 h 1181100"/>
                <a:gd name="connsiteX8" fmla="*/ 4212705 w 4268368"/>
                <a:gd name="connsiteY8" fmla="*/ 48062 h 1181100"/>
                <a:gd name="connsiteX0" fmla="*/ 4212705 w 4268368"/>
                <a:gd name="connsiteY0" fmla="*/ 48062 h 1181100"/>
                <a:gd name="connsiteX1" fmla="*/ 4212705 w 4268368"/>
                <a:gd name="connsiteY1" fmla="*/ 1054895 h 1181100"/>
                <a:gd name="connsiteX2" fmla="*/ 3562351 w 4268368"/>
                <a:gd name="connsiteY2" fmla="*/ 1181100 h 1181100"/>
                <a:gd name="connsiteX3" fmla="*/ 2347419 w 4268368"/>
                <a:gd name="connsiteY3" fmla="*/ 715573 h 1181100"/>
                <a:gd name="connsiteX4" fmla="*/ 0 w 4268368"/>
                <a:gd name="connsiteY4" fmla="*/ 629848 h 1181100"/>
                <a:gd name="connsiteX5" fmla="*/ 0 w 4268368"/>
                <a:gd name="connsiteY5" fmla="*/ 473109 h 1181100"/>
                <a:gd name="connsiteX6" fmla="*/ 2337900 w 4268368"/>
                <a:gd name="connsiteY6" fmla="*/ 415959 h 1181100"/>
                <a:gd name="connsiteX7" fmla="*/ 3552826 w 4268368"/>
                <a:gd name="connsiteY7" fmla="*/ 0 h 1181100"/>
                <a:gd name="connsiteX8" fmla="*/ 4212705 w 4268368"/>
                <a:gd name="connsiteY8" fmla="*/ 48062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8368" h="1181100">
                  <a:moveTo>
                    <a:pt x="4212705" y="48062"/>
                  </a:moveTo>
                  <a:cubicBezTo>
                    <a:pt x="4286923" y="379631"/>
                    <a:pt x="4286923" y="723559"/>
                    <a:pt x="4212705" y="1054895"/>
                  </a:cubicBezTo>
                  <a:lnTo>
                    <a:pt x="3562351" y="1181100"/>
                  </a:lnTo>
                  <a:lnTo>
                    <a:pt x="2347419" y="715573"/>
                  </a:lnTo>
                  <a:lnTo>
                    <a:pt x="0" y="629848"/>
                  </a:lnTo>
                  <a:lnTo>
                    <a:pt x="0" y="473109"/>
                  </a:lnTo>
                  <a:lnTo>
                    <a:pt x="2337900" y="415959"/>
                  </a:lnTo>
                  <a:lnTo>
                    <a:pt x="3552826" y="0"/>
                  </a:lnTo>
                  <a:lnTo>
                    <a:pt x="4212705" y="48062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8A7F214-5B58-1633-0E93-2B0C78374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013019"/>
              <a:ext cx="4211118" cy="1336639"/>
            </a:xfrm>
            <a:custGeom>
              <a:avLst/>
              <a:gdLst>
                <a:gd name="connsiteX0" fmla="*/ 3782214 w 4211118"/>
                <a:gd name="connsiteY0" fmla="*/ 0 h 1336639"/>
                <a:gd name="connsiteX1" fmla="*/ 4211118 w 4211118"/>
                <a:gd name="connsiteY1" fmla="*/ 911299 h 1336639"/>
                <a:gd name="connsiteX2" fmla="*/ 2308870 w 4211118"/>
                <a:gd name="connsiteY2" fmla="*/ 1336639 h 1336639"/>
                <a:gd name="connsiteX3" fmla="*/ 2059390 w 4211118"/>
                <a:gd name="connsiteY3" fmla="*/ 1336639 h 1336639"/>
                <a:gd name="connsiteX4" fmla="*/ 0 w 4211118"/>
                <a:gd name="connsiteY4" fmla="*/ 1336639 h 1336639"/>
                <a:gd name="connsiteX5" fmla="*/ 0 w 4211118"/>
                <a:gd name="connsiteY5" fmla="*/ 1179900 h 1336639"/>
                <a:gd name="connsiteX6" fmla="*/ 2261414 w 4211118"/>
                <a:gd name="connsiteY6" fmla="*/ 1179900 h 1336639"/>
                <a:gd name="connsiteX0" fmla="*/ 3782214 w 4211118"/>
                <a:gd name="connsiteY0" fmla="*/ 0 h 1336639"/>
                <a:gd name="connsiteX1" fmla="*/ 4211118 w 4211118"/>
                <a:gd name="connsiteY1" fmla="*/ 911299 h 1336639"/>
                <a:gd name="connsiteX2" fmla="*/ 2308870 w 4211118"/>
                <a:gd name="connsiteY2" fmla="*/ 1336639 h 1336639"/>
                <a:gd name="connsiteX3" fmla="*/ 2059390 w 4211118"/>
                <a:gd name="connsiteY3" fmla="*/ 1336639 h 1336639"/>
                <a:gd name="connsiteX4" fmla="*/ 0 w 4211118"/>
                <a:gd name="connsiteY4" fmla="*/ 1336639 h 1336639"/>
                <a:gd name="connsiteX5" fmla="*/ 0 w 4211118"/>
                <a:gd name="connsiteY5" fmla="*/ 1179900 h 1336639"/>
                <a:gd name="connsiteX6" fmla="*/ 2251889 w 4211118"/>
                <a:gd name="connsiteY6" fmla="*/ 1132275 h 1336639"/>
                <a:gd name="connsiteX7" fmla="*/ 3782214 w 4211118"/>
                <a:gd name="connsiteY7" fmla="*/ 0 h 133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1118" h="1336639">
                  <a:moveTo>
                    <a:pt x="3782214" y="0"/>
                  </a:moveTo>
                  <a:cubicBezTo>
                    <a:pt x="3990486" y="268537"/>
                    <a:pt x="4136952" y="579769"/>
                    <a:pt x="4211118" y="911299"/>
                  </a:cubicBezTo>
                  <a:lnTo>
                    <a:pt x="2308870" y="1336639"/>
                  </a:lnTo>
                  <a:lnTo>
                    <a:pt x="2059390" y="1336639"/>
                  </a:lnTo>
                  <a:lnTo>
                    <a:pt x="0" y="1336639"/>
                  </a:lnTo>
                  <a:lnTo>
                    <a:pt x="0" y="1179900"/>
                  </a:lnTo>
                  <a:cubicBezTo>
                    <a:pt x="753805" y="1179900"/>
                    <a:pt x="1498084" y="1132275"/>
                    <a:pt x="2251889" y="1132275"/>
                  </a:cubicBezTo>
                  <a:cubicBezTo>
                    <a:pt x="2758822" y="738975"/>
                    <a:pt x="3275281" y="393300"/>
                    <a:pt x="3782214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130A4FE-32B5-67D9-978C-688E08BF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3506398"/>
              <a:ext cx="4211118" cy="1336639"/>
            </a:xfrm>
            <a:custGeom>
              <a:avLst/>
              <a:gdLst>
                <a:gd name="connsiteX0" fmla="*/ 0 w 4211118"/>
                <a:gd name="connsiteY0" fmla="*/ 0 h 1336639"/>
                <a:gd name="connsiteX1" fmla="*/ 2059390 w 4211118"/>
                <a:gd name="connsiteY1" fmla="*/ 0 h 1336639"/>
                <a:gd name="connsiteX2" fmla="*/ 2308927 w 4211118"/>
                <a:gd name="connsiteY2" fmla="*/ 0 h 1336639"/>
                <a:gd name="connsiteX3" fmla="*/ 4211118 w 4211118"/>
                <a:gd name="connsiteY3" fmla="*/ 425258 h 1336639"/>
                <a:gd name="connsiteX4" fmla="*/ 3782214 w 4211118"/>
                <a:gd name="connsiteY4" fmla="*/ 1336639 h 1336639"/>
                <a:gd name="connsiteX5" fmla="*/ 2261414 w 4211118"/>
                <a:gd name="connsiteY5" fmla="*/ 156740 h 1336639"/>
                <a:gd name="connsiteX6" fmla="*/ 0 w 4211118"/>
                <a:gd name="connsiteY6" fmla="*/ 156740 h 1336639"/>
                <a:gd name="connsiteX0" fmla="*/ 0 w 4211118"/>
                <a:gd name="connsiteY0" fmla="*/ 0 h 1336639"/>
                <a:gd name="connsiteX1" fmla="*/ 2059390 w 4211118"/>
                <a:gd name="connsiteY1" fmla="*/ 0 h 1336639"/>
                <a:gd name="connsiteX2" fmla="*/ 2308927 w 4211118"/>
                <a:gd name="connsiteY2" fmla="*/ 0 h 1336639"/>
                <a:gd name="connsiteX3" fmla="*/ 4211118 w 4211118"/>
                <a:gd name="connsiteY3" fmla="*/ 425258 h 1336639"/>
                <a:gd name="connsiteX4" fmla="*/ 3782214 w 4211118"/>
                <a:gd name="connsiteY4" fmla="*/ 1336639 h 1336639"/>
                <a:gd name="connsiteX5" fmla="*/ 2261414 w 4211118"/>
                <a:gd name="connsiteY5" fmla="*/ 223415 h 1336639"/>
                <a:gd name="connsiteX6" fmla="*/ 0 w 4211118"/>
                <a:gd name="connsiteY6" fmla="*/ 156740 h 1336639"/>
                <a:gd name="connsiteX7" fmla="*/ 0 w 4211118"/>
                <a:gd name="connsiteY7" fmla="*/ 0 h 133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1118" h="1336639">
                  <a:moveTo>
                    <a:pt x="0" y="0"/>
                  </a:moveTo>
                  <a:lnTo>
                    <a:pt x="2059390" y="0"/>
                  </a:lnTo>
                  <a:lnTo>
                    <a:pt x="2308927" y="0"/>
                  </a:lnTo>
                  <a:lnTo>
                    <a:pt x="4211118" y="425258"/>
                  </a:lnTo>
                  <a:cubicBezTo>
                    <a:pt x="4136952" y="756967"/>
                    <a:pt x="3990486" y="1068147"/>
                    <a:pt x="3782214" y="1336639"/>
                  </a:cubicBezTo>
                  <a:lnTo>
                    <a:pt x="2261414" y="223415"/>
                  </a:lnTo>
                  <a:lnTo>
                    <a:pt x="0" y="156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B6655E2-6510-EFCA-116B-1AEC0836E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1371600"/>
              <a:ext cx="3783506" cy="1821319"/>
            </a:xfrm>
            <a:custGeom>
              <a:avLst/>
              <a:gdLst>
                <a:gd name="connsiteX0" fmla="*/ 3007010 w 3783506"/>
                <a:gd name="connsiteY0" fmla="*/ 0 h 1821319"/>
                <a:gd name="connsiteX1" fmla="*/ 3783506 w 3783506"/>
                <a:gd name="connsiteY1" fmla="*/ 642022 h 1821319"/>
                <a:gd name="connsiteX2" fmla="*/ 2261759 w 3783506"/>
                <a:gd name="connsiteY2" fmla="*/ 1821319 h 1821319"/>
                <a:gd name="connsiteX3" fmla="*/ 2160521 w 3783506"/>
                <a:gd name="connsiteY3" fmla="*/ 1821319 h 1821319"/>
                <a:gd name="connsiteX4" fmla="*/ 2078267 w 3783506"/>
                <a:gd name="connsiteY4" fmla="*/ 1821319 h 1821319"/>
                <a:gd name="connsiteX5" fmla="*/ 0 w 3783506"/>
                <a:gd name="connsiteY5" fmla="*/ 1821319 h 1821319"/>
                <a:gd name="connsiteX6" fmla="*/ 0 w 3783506"/>
                <a:gd name="connsiteY6" fmla="*/ 1664580 h 1821319"/>
                <a:gd name="connsiteX7" fmla="*/ 2158193 w 3783506"/>
                <a:gd name="connsiteY7" fmla="*/ 1664580 h 182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3506" h="1821319">
                  <a:moveTo>
                    <a:pt x="3007010" y="0"/>
                  </a:moveTo>
                  <a:cubicBezTo>
                    <a:pt x="3309953" y="154384"/>
                    <a:pt x="3575320" y="373366"/>
                    <a:pt x="3783506" y="642022"/>
                  </a:cubicBezTo>
                  <a:lnTo>
                    <a:pt x="2261759" y="1821319"/>
                  </a:lnTo>
                  <a:lnTo>
                    <a:pt x="2160521" y="1821319"/>
                  </a:lnTo>
                  <a:lnTo>
                    <a:pt x="2078267" y="1821319"/>
                  </a:lnTo>
                  <a:lnTo>
                    <a:pt x="0" y="1821319"/>
                  </a:lnTo>
                  <a:lnTo>
                    <a:pt x="0" y="1664580"/>
                  </a:lnTo>
                  <a:lnTo>
                    <a:pt x="2158193" y="166458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41CBBC5-A31C-C576-12E5-884DBD8D3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663137"/>
              <a:ext cx="3783505" cy="1823263"/>
            </a:xfrm>
            <a:custGeom>
              <a:avLst/>
              <a:gdLst>
                <a:gd name="connsiteX0" fmla="*/ 0 w 3783505"/>
                <a:gd name="connsiteY0" fmla="*/ 0 h 1823263"/>
                <a:gd name="connsiteX1" fmla="*/ 2078152 w 3783505"/>
                <a:gd name="connsiteY1" fmla="*/ 0 h 1823263"/>
                <a:gd name="connsiteX2" fmla="*/ 2160520 w 3783505"/>
                <a:gd name="connsiteY2" fmla="*/ 0 h 1823263"/>
                <a:gd name="connsiteX3" fmla="*/ 2261455 w 3783505"/>
                <a:gd name="connsiteY3" fmla="*/ 0 h 1823263"/>
                <a:gd name="connsiteX4" fmla="*/ 3783505 w 3783505"/>
                <a:gd name="connsiteY4" fmla="*/ 1180708 h 1823263"/>
                <a:gd name="connsiteX5" fmla="*/ 3007009 w 3783505"/>
                <a:gd name="connsiteY5" fmla="*/ 1823263 h 1823263"/>
                <a:gd name="connsiteX6" fmla="*/ 2158003 w 3783505"/>
                <a:gd name="connsiteY6" fmla="*/ 156740 h 1823263"/>
                <a:gd name="connsiteX7" fmla="*/ 0 w 3783505"/>
                <a:gd name="connsiteY7" fmla="*/ 156740 h 182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3505" h="1823263">
                  <a:moveTo>
                    <a:pt x="0" y="0"/>
                  </a:moveTo>
                  <a:lnTo>
                    <a:pt x="2078152" y="0"/>
                  </a:lnTo>
                  <a:lnTo>
                    <a:pt x="2160520" y="0"/>
                  </a:lnTo>
                  <a:lnTo>
                    <a:pt x="2261455" y="0"/>
                  </a:lnTo>
                  <a:lnTo>
                    <a:pt x="3783505" y="1180708"/>
                  </a:lnTo>
                  <a:cubicBezTo>
                    <a:pt x="3575319" y="1449353"/>
                    <a:pt x="3309952" y="1668751"/>
                    <a:pt x="3007009" y="1823263"/>
                  </a:cubicBezTo>
                  <a:lnTo>
                    <a:pt x="2158003" y="156740"/>
                  </a:lnTo>
                  <a:lnTo>
                    <a:pt x="0" y="156740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7754280-97F7-CACD-01F9-220EF3909A66}"/>
                </a:ext>
              </a:extLst>
            </p:cNvPr>
            <p:cNvSpPr/>
            <p:nvPr/>
          </p:nvSpPr>
          <p:spPr>
            <a:xfrm>
              <a:off x="-1" y="2377634"/>
              <a:ext cx="3138201" cy="2100983"/>
            </a:xfrm>
            <a:custGeom>
              <a:avLst/>
              <a:gdLst>
                <a:gd name="connsiteX0" fmla="*/ 2493832 w 3138201"/>
                <a:gd name="connsiteY0" fmla="*/ 0 h 2100983"/>
                <a:gd name="connsiteX1" fmla="*/ 2520753 w 3138201"/>
                <a:gd name="connsiteY1" fmla="*/ 12969 h 2100983"/>
                <a:gd name="connsiteX2" fmla="*/ 3138201 w 3138201"/>
                <a:gd name="connsiteY2" fmla="*/ 1050393 h 2100983"/>
                <a:gd name="connsiteX3" fmla="*/ 2520753 w 3138201"/>
                <a:gd name="connsiteY3" fmla="*/ 2087817 h 2100983"/>
                <a:gd name="connsiteX4" fmla="*/ 2493424 w 3138201"/>
                <a:gd name="connsiteY4" fmla="*/ 2100983 h 2100983"/>
                <a:gd name="connsiteX5" fmla="*/ 2157939 w 3138201"/>
                <a:gd name="connsiteY5" fmla="*/ 1442243 h 2100983"/>
                <a:gd name="connsiteX6" fmla="*/ 0 w 3138201"/>
                <a:gd name="connsiteY6" fmla="*/ 1442243 h 2100983"/>
                <a:gd name="connsiteX7" fmla="*/ 0 w 3138201"/>
                <a:gd name="connsiteY7" fmla="*/ 658546 h 2100983"/>
                <a:gd name="connsiteX8" fmla="*/ 2158129 w 3138201"/>
                <a:gd name="connsiteY8" fmla="*/ 658546 h 210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201" h="2100983">
                  <a:moveTo>
                    <a:pt x="2493832" y="0"/>
                  </a:moveTo>
                  <a:lnTo>
                    <a:pt x="2520753" y="12969"/>
                  </a:lnTo>
                  <a:cubicBezTo>
                    <a:pt x="2888533" y="212759"/>
                    <a:pt x="3138201" y="602419"/>
                    <a:pt x="3138201" y="1050393"/>
                  </a:cubicBezTo>
                  <a:cubicBezTo>
                    <a:pt x="3138201" y="1498367"/>
                    <a:pt x="2888533" y="1888028"/>
                    <a:pt x="2520753" y="2087817"/>
                  </a:cubicBezTo>
                  <a:lnTo>
                    <a:pt x="2493424" y="2100983"/>
                  </a:lnTo>
                  <a:lnTo>
                    <a:pt x="2157939" y="1442243"/>
                  </a:lnTo>
                  <a:lnTo>
                    <a:pt x="0" y="1442243"/>
                  </a:lnTo>
                  <a:lnTo>
                    <a:pt x="0" y="658546"/>
                  </a:lnTo>
                  <a:lnTo>
                    <a:pt x="2158129" y="658546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7" name="Graphic 26" descr="Bullseye with solid fill">
            <a:extLst>
              <a:ext uri="{FF2B5EF4-FFF2-40B4-BE49-F238E27FC236}">
                <a16:creationId xmlns:a16="http://schemas.microsoft.com/office/drawing/2014/main" id="{A1CC875D-38E4-5AB0-ED10-217FBB9535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6627" y="3204114"/>
            <a:ext cx="447827" cy="447827"/>
          </a:xfrm>
          <a:prstGeom prst="rect">
            <a:avLst/>
          </a:prstGeom>
        </p:spPr>
      </p:pic>
      <p:pic>
        <p:nvPicPr>
          <p:cNvPr id="28" name="Graphic 27" descr="Coins with solid fill">
            <a:extLst>
              <a:ext uri="{FF2B5EF4-FFF2-40B4-BE49-F238E27FC236}">
                <a16:creationId xmlns:a16="http://schemas.microsoft.com/office/drawing/2014/main" id="{0F8F8C82-DB3A-4D7C-ED0D-6BF038E5AA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14287" y="4667154"/>
            <a:ext cx="447827" cy="447827"/>
          </a:xfrm>
          <a:prstGeom prst="rect">
            <a:avLst/>
          </a:prstGeom>
        </p:spPr>
      </p:pic>
      <p:pic>
        <p:nvPicPr>
          <p:cNvPr id="29" name="Graphic 28" descr="Chat with solid fill">
            <a:extLst>
              <a:ext uri="{FF2B5EF4-FFF2-40B4-BE49-F238E27FC236}">
                <a16:creationId xmlns:a16="http://schemas.microsoft.com/office/drawing/2014/main" id="{D737739D-1D0A-2185-CBCE-1A1E735997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5456" y="3999852"/>
            <a:ext cx="447827" cy="447827"/>
          </a:xfrm>
          <a:prstGeom prst="rect">
            <a:avLst/>
          </a:prstGeom>
        </p:spPr>
      </p:pic>
      <p:pic>
        <p:nvPicPr>
          <p:cNvPr id="30" name="Graphic 29" descr="Single gear with solid fill">
            <a:extLst>
              <a:ext uri="{FF2B5EF4-FFF2-40B4-BE49-F238E27FC236}">
                <a16:creationId xmlns:a16="http://schemas.microsoft.com/office/drawing/2014/main" id="{2E01AB9F-527A-DF5E-2AE6-D9351D7B93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14287" y="1773067"/>
            <a:ext cx="447827" cy="447827"/>
          </a:xfrm>
          <a:prstGeom prst="rect">
            <a:avLst/>
          </a:prstGeom>
        </p:spPr>
      </p:pic>
      <p:pic>
        <p:nvPicPr>
          <p:cNvPr id="31" name="Graphic 30" descr="Magnifying glass with solid fill">
            <a:extLst>
              <a:ext uri="{FF2B5EF4-FFF2-40B4-BE49-F238E27FC236}">
                <a16:creationId xmlns:a16="http://schemas.microsoft.com/office/drawing/2014/main" id="{F3C250D7-0766-3899-8A9D-84F39F20179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55456" y="2467221"/>
            <a:ext cx="447827" cy="44782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57BD39F-12FB-069C-5D3A-02130A0F18CA}"/>
              </a:ext>
            </a:extLst>
          </p:cNvPr>
          <p:cNvSpPr txBox="1"/>
          <p:nvPr/>
        </p:nvSpPr>
        <p:spPr>
          <a:xfrm>
            <a:off x="4532969" y="1458075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>
                <a:solidFill>
                  <a:schemeClr val="bg1"/>
                </a:solidFill>
              </a:rPr>
              <a:t>Lorem ipsum dolor sit amet</a:t>
            </a:r>
            <a:endParaRPr lang="en-US" sz="2400" b="1" noProof="1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BC6D39-FE00-008B-CDA3-AE10F5E805CA}"/>
              </a:ext>
            </a:extLst>
          </p:cNvPr>
          <p:cNvSpPr txBox="1"/>
          <p:nvPr/>
        </p:nvSpPr>
        <p:spPr>
          <a:xfrm>
            <a:off x="4954515" y="2231219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>
                <a:solidFill>
                  <a:schemeClr val="bg1"/>
                </a:solidFill>
              </a:rPr>
              <a:t>Lorem ipsum dolor sit amet</a:t>
            </a:r>
            <a:endParaRPr lang="en-US" sz="2400" b="1" noProof="1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D07810-4DAF-DB8E-8E0B-F64285E76878}"/>
              </a:ext>
            </a:extLst>
          </p:cNvPr>
          <p:cNvSpPr txBox="1"/>
          <p:nvPr/>
        </p:nvSpPr>
        <p:spPr>
          <a:xfrm>
            <a:off x="5419287" y="3197196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>
                <a:solidFill>
                  <a:schemeClr val="bg1"/>
                </a:solidFill>
              </a:rPr>
              <a:t>Lorem ipsum dolor sit amet</a:t>
            </a:r>
            <a:endParaRPr lang="en-US" sz="2400" b="1" noProof="1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37D54E-D0F1-353D-7164-D8EF34A30256}"/>
              </a:ext>
            </a:extLst>
          </p:cNvPr>
          <p:cNvSpPr txBox="1"/>
          <p:nvPr/>
        </p:nvSpPr>
        <p:spPr>
          <a:xfrm>
            <a:off x="4532969" y="4933885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>
                <a:solidFill>
                  <a:schemeClr val="bg1"/>
                </a:solidFill>
              </a:rPr>
              <a:t>Lorem ipsum dolor sit amet</a:t>
            </a:r>
            <a:endParaRPr lang="en-US" sz="2400" b="1" noProof="1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AC4D5B-12EF-B102-9776-ED27BC2530A6}"/>
              </a:ext>
            </a:extLst>
          </p:cNvPr>
          <p:cNvSpPr txBox="1"/>
          <p:nvPr/>
        </p:nvSpPr>
        <p:spPr>
          <a:xfrm>
            <a:off x="4954515" y="4156407"/>
            <a:ext cx="59921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sz="2400" b="1" noProof="1">
                <a:solidFill>
                  <a:schemeClr val="bg1"/>
                </a:solidFill>
              </a:rPr>
              <a:t>Lorem ipsum dolor sit amet</a:t>
            </a:r>
            <a:endParaRPr lang="en-US" sz="2400" b="1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2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8755</TotalTime>
  <Words>105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Fan-Shaped Quintet – Slide Template</vt:lpstr>
      <vt:lpstr>Fan-Shaped Quintet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Fan-Shaped Quintet</dc:title>
  <dc:creator>PresentationGO.com</dc:creator>
  <dc:description>© Copyright PresentationGO.com - Do not distribute or sale without written permission.</dc:description>
  <cp:lastModifiedBy>Christophe Barroche</cp:lastModifiedBy>
  <cp:revision>28</cp:revision>
  <dcterms:created xsi:type="dcterms:W3CDTF">2014-11-26T05:14:11Z</dcterms:created>
  <dcterms:modified xsi:type="dcterms:W3CDTF">2023-10-16T22:33:26Z</dcterms:modified>
  <cp:category>Charts &amp; Diagrams</cp:category>
</cp:coreProperties>
</file>