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1" r:id="rId4"/>
    <p:sldId id="36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2220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63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Trio – Slide Template</a:t>
            </a:r>
          </a:p>
        </p:txBody>
      </p:sp>
      <p:sp>
        <p:nvSpPr>
          <p:cNvPr id="53" name="Freeform 6">
            <a:extLst>
              <a:ext uri="{FF2B5EF4-FFF2-40B4-BE49-F238E27FC236}">
                <a16:creationId xmlns:a16="http://schemas.microsoft.com/office/drawing/2014/main" id="{D9575E54-D0EB-8964-CD9A-A9D396DA82F3}"/>
              </a:ext>
            </a:extLst>
          </p:cNvPr>
          <p:cNvSpPr>
            <a:spLocks/>
          </p:cNvSpPr>
          <p:nvPr/>
        </p:nvSpPr>
        <p:spPr bwMode="auto">
          <a:xfrm>
            <a:off x="1848354" y="1600200"/>
            <a:ext cx="7295646" cy="1093651"/>
          </a:xfrm>
          <a:prstGeom prst="rect">
            <a:avLst/>
          </a:prstGeom>
          <a:solidFill>
            <a:srgbClr val="E7E5E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4" name="Freeform 6">
            <a:extLst>
              <a:ext uri="{FF2B5EF4-FFF2-40B4-BE49-F238E27FC236}">
                <a16:creationId xmlns:a16="http://schemas.microsoft.com/office/drawing/2014/main" id="{8E55F042-2027-A121-D52E-699FC1864D30}"/>
              </a:ext>
            </a:extLst>
          </p:cNvPr>
          <p:cNvSpPr>
            <a:spLocks/>
          </p:cNvSpPr>
          <p:nvPr/>
        </p:nvSpPr>
        <p:spPr bwMode="auto">
          <a:xfrm>
            <a:off x="1848354" y="4162420"/>
            <a:ext cx="7295646" cy="1095380"/>
          </a:xfrm>
          <a:prstGeom prst="rect">
            <a:avLst/>
          </a:prstGeom>
          <a:solidFill>
            <a:srgbClr val="E7E5E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id="{238BFCFF-68D2-663C-A82D-46FEDF6C3CE6}"/>
              </a:ext>
            </a:extLst>
          </p:cNvPr>
          <p:cNvSpPr>
            <a:spLocks/>
          </p:cNvSpPr>
          <p:nvPr/>
        </p:nvSpPr>
        <p:spPr bwMode="auto">
          <a:xfrm>
            <a:off x="1848354" y="2693852"/>
            <a:ext cx="7295646" cy="1468568"/>
          </a:xfrm>
          <a:prstGeom prst="rect">
            <a:avLst/>
          </a:prstGeom>
          <a:solidFill>
            <a:srgbClr val="F5F4F5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7CD6FF8-8752-E0D2-F6F1-AFF16B9F323A}"/>
              </a:ext>
            </a:extLst>
          </p:cNvPr>
          <p:cNvGrpSpPr/>
          <p:nvPr/>
        </p:nvGrpSpPr>
        <p:grpSpPr>
          <a:xfrm>
            <a:off x="1" y="1600200"/>
            <a:ext cx="2952703" cy="3657600"/>
            <a:chOff x="1" y="1600200"/>
            <a:chExt cx="2952703" cy="36576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06C14C-D394-A175-9F79-95F711943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2693853"/>
              <a:ext cx="2952703" cy="1564881"/>
            </a:xfrm>
            <a:custGeom>
              <a:avLst/>
              <a:gdLst>
                <a:gd name="connsiteX0" fmla="*/ 2817028 w 2952703"/>
                <a:gd name="connsiteY0" fmla="*/ 0 h 1564881"/>
                <a:gd name="connsiteX1" fmla="*/ 2817028 w 2952703"/>
                <a:gd name="connsiteY1" fmla="*/ 1470297 h 1564881"/>
                <a:gd name="connsiteX2" fmla="*/ 2059077 w 2952703"/>
                <a:gd name="connsiteY2" fmla="*/ 1564881 h 1564881"/>
                <a:gd name="connsiteX3" fmla="*/ 1365561 w 2952703"/>
                <a:gd name="connsiteY3" fmla="*/ 982315 h 1564881"/>
                <a:gd name="connsiteX4" fmla="*/ 0 w 2952703"/>
                <a:gd name="connsiteY4" fmla="*/ 982315 h 1564881"/>
                <a:gd name="connsiteX5" fmla="*/ 0 w 2952703"/>
                <a:gd name="connsiteY5" fmla="*/ 487982 h 1564881"/>
                <a:gd name="connsiteX6" fmla="*/ 1429546 w 2952703"/>
                <a:gd name="connsiteY6" fmla="*/ 487982 h 1564881"/>
                <a:gd name="connsiteX7" fmla="*/ 1706220 w 2952703"/>
                <a:gd name="connsiteY7" fmla="*/ 5906 h 1564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52703" h="1564881">
                  <a:moveTo>
                    <a:pt x="2817028" y="0"/>
                  </a:moveTo>
                  <a:cubicBezTo>
                    <a:pt x="2997929" y="473240"/>
                    <a:pt x="2997929" y="997058"/>
                    <a:pt x="2817028" y="1470297"/>
                  </a:cubicBezTo>
                  <a:lnTo>
                    <a:pt x="2059077" y="1564881"/>
                  </a:lnTo>
                  <a:lnTo>
                    <a:pt x="1365561" y="982315"/>
                  </a:lnTo>
                  <a:lnTo>
                    <a:pt x="0" y="982315"/>
                  </a:lnTo>
                  <a:lnTo>
                    <a:pt x="0" y="487982"/>
                  </a:lnTo>
                  <a:lnTo>
                    <a:pt x="1429546" y="487982"/>
                  </a:lnTo>
                  <a:lnTo>
                    <a:pt x="1706220" y="5906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A43DB6C-794F-195D-A1A5-993E03349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1600200"/>
              <a:ext cx="2817247" cy="1711833"/>
            </a:xfrm>
            <a:custGeom>
              <a:avLst/>
              <a:gdLst>
                <a:gd name="connsiteX0" fmla="*/ 1836844 w 2817247"/>
                <a:gd name="connsiteY0" fmla="*/ 0 h 1711833"/>
                <a:gd name="connsiteX1" fmla="*/ 2817247 w 2817247"/>
                <a:gd name="connsiteY1" fmla="*/ 1092865 h 1711833"/>
                <a:gd name="connsiteX2" fmla="*/ 1210320 w 2817247"/>
                <a:gd name="connsiteY2" fmla="*/ 1711833 h 1711833"/>
                <a:gd name="connsiteX3" fmla="*/ 1085537 w 2817247"/>
                <a:gd name="connsiteY3" fmla="*/ 1711833 h 1711833"/>
                <a:gd name="connsiteX4" fmla="*/ 967838 w 2817247"/>
                <a:gd name="connsiteY4" fmla="*/ 1711833 h 1711833"/>
                <a:gd name="connsiteX5" fmla="*/ 0 w 2817247"/>
                <a:gd name="connsiteY5" fmla="*/ 1711833 h 1711833"/>
                <a:gd name="connsiteX6" fmla="*/ 0 w 2817247"/>
                <a:gd name="connsiteY6" fmla="*/ 1479627 h 1711833"/>
                <a:gd name="connsiteX7" fmla="*/ 1085537 w 2817247"/>
                <a:gd name="connsiteY7" fmla="*/ 1479627 h 1711833"/>
                <a:gd name="connsiteX8" fmla="*/ 1085537 w 2817247"/>
                <a:gd name="connsiteY8" fmla="*/ 1479983 h 171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7247" h="1711833">
                  <a:moveTo>
                    <a:pt x="1836844" y="0"/>
                  </a:moveTo>
                  <a:cubicBezTo>
                    <a:pt x="2287081" y="230307"/>
                    <a:pt x="2636120" y="619401"/>
                    <a:pt x="2817247" y="1092865"/>
                  </a:cubicBezTo>
                  <a:lnTo>
                    <a:pt x="1210320" y="1711833"/>
                  </a:lnTo>
                  <a:lnTo>
                    <a:pt x="1085537" y="1711833"/>
                  </a:lnTo>
                  <a:lnTo>
                    <a:pt x="967838" y="1711833"/>
                  </a:lnTo>
                  <a:lnTo>
                    <a:pt x="0" y="1711833"/>
                  </a:lnTo>
                  <a:lnTo>
                    <a:pt x="0" y="1479627"/>
                  </a:lnTo>
                  <a:lnTo>
                    <a:pt x="1085537" y="1479627"/>
                  </a:lnTo>
                  <a:lnTo>
                    <a:pt x="1085537" y="1479983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8C8B4CA-10D4-9BAE-4D47-A7CCFB1C4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3544239"/>
              <a:ext cx="2817247" cy="1713561"/>
            </a:xfrm>
            <a:custGeom>
              <a:avLst/>
              <a:gdLst>
                <a:gd name="connsiteX0" fmla="*/ 0 w 2817247"/>
                <a:gd name="connsiteY0" fmla="*/ 0 h 1713561"/>
                <a:gd name="connsiteX1" fmla="*/ 967783 w 2817247"/>
                <a:gd name="connsiteY1" fmla="*/ 0 h 1713561"/>
                <a:gd name="connsiteX2" fmla="*/ 1085536 w 2817247"/>
                <a:gd name="connsiteY2" fmla="*/ 0 h 1713561"/>
                <a:gd name="connsiteX3" fmla="*/ 1209985 w 2817247"/>
                <a:gd name="connsiteY3" fmla="*/ 0 h 1713561"/>
                <a:gd name="connsiteX4" fmla="*/ 2817247 w 2817247"/>
                <a:gd name="connsiteY4" fmla="*/ 619789 h 1713561"/>
                <a:gd name="connsiteX5" fmla="*/ 1836844 w 2817247"/>
                <a:gd name="connsiteY5" fmla="*/ 1713561 h 1713561"/>
                <a:gd name="connsiteX6" fmla="*/ 1085536 w 2817247"/>
                <a:gd name="connsiteY6" fmla="*/ 232178 h 1713561"/>
                <a:gd name="connsiteX7" fmla="*/ 1085536 w 2817247"/>
                <a:gd name="connsiteY7" fmla="*/ 232207 h 1713561"/>
                <a:gd name="connsiteX8" fmla="*/ 0 w 2817247"/>
                <a:gd name="connsiteY8" fmla="*/ 232207 h 171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7247" h="1713561">
                  <a:moveTo>
                    <a:pt x="0" y="0"/>
                  </a:moveTo>
                  <a:lnTo>
                    <a:pt x="967783" y="0"/>
                  </a:lnTo>
                  <a:lnTo>
                    <a:pt x="1085536" y="0"/>
                  </a:lnTo>
                  <a:lnTo>
                    <a:pt x="1209985" y="0"/>
                  </a:lnTo>
                  <a:lnTo>
                    <a:pt x="2817247" y="619789"/>
                  </a:lnTo>
                  <a:cubicBezTo>
                    <a:pt x="2636120" y="1093438"/>
                    <a:pt x="2287082" y="1483064"/>
                    <a:pt x="1836844" y="1713561"/>
                  </a:cubicBezTo>
                  <a:lnTo>
                    <a:pt x="1085536" y="232178"/>
                  </a:lnTo>
                  <a:lnTo>
                    <a:pt x="1085536" y="232207"/>
                  </a:lnTo>
                  <a:lnTo>
                    <a:pt x="0" y="232207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C10E422-5F8D-C776-AA50-1CB2B94A18EA}"/>
                </a:ext>
              </a:extLst>
            </p:cNvPr>
            <p:cNvSpPr/>
            <p:nvPr/>
          </p:nvSpPr>
          <p:spPr>
            <a:xfrm>
              <a:off x="1" y="2494453"/>
              <a:ext cx="1953415" cy="1867540"/>
            </a:xfrm>
            <a:custGeom>
              <a:avLst/>
              <a:gdLst>
                <a:gd name="connsiteX0" fmla="*/ 1382945 w 1953415"/>
                <a:gd name="connsiteY0" fmla="*/ 0 h 1867540"/>
                <a:gd name="connsiteX1" fmla="*/ 1406779 w 1953415"/>
                <a:gd name="connsiteY1" fmla="*/ 11528 h 1867540"/>
                <a:gd name="connsiteX2" fmla="*/ 1953415 w 1953415"/>
                <a:gd name="connsiteY2" fmla="*/ 933683 h 1867540"/>
                <a:gd name="connsiteX3" fmla="*/ 1406779 w 1953415"/>
                <a:gd name="connsiteY3" fmla="*/ 1855837 h 1867540"/>
                <a:gd name="connsiteX4" fmla="*/ 1382584 w 1953415"/>
                <a:gd name="connsiteY4" fmla="*/ 1867540 h 1867540"/>
                <a:gd name="connsiteX5" fmla="*/ 1085574 w 1953415"/>
                <a:gd name="connsiteY5" fmla="*/ 1281994 h 1867540"/>
                <a:gd name="connsiteX6" fmla="*/ 0 w 1953415"/>
                <a:gd name="connsiteY6" fmla="*/ 1281994 h 1867540"/>
                <a:gd name="connsiteX7" fmla="*/ 0 w 1953415"/>
                <a:gd name="connsiteY7" fmla="*/ 585374 h 1867540"/>
                <a:gd name="connsiteX8" fmla="*/ 1085742 w 1953415"/>
                <a:gd name="connsiteY8" fmla="*/ 585374 h 1867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3415" h="1867540">
                  <a:moveTo>
                    <a:pt x="1382945" y="0"/>
                  </a:moveTo>
                  <a:lnTo>
                    <a:pt x="1406779" y="11528"/>
                  </a:lnTo>
                  <a:cubicBezTo>
                    <a:pt x="1732380" y="189119"/>
                    <a:pt x="1953415" y="535484"/>
                    <a:pt x="1953415" y="933683"/>
                  </a:cubicBezTo>
                  <a:cubicBezTo>
                    <a:pt x="1953415" y="1331882"/>
                    <a:pt x="1732380" y="1678247"/>
                    <a:pt x="1406779" y="1855837"/>
                  </a:cubicBezTo>
                  <a:lnTo>
                    <a:pt x="1382584" y="1867540"/>
                  </a:lnTo>
                  <a:lnTo>
                    <a:pt x="1085574" y="1281994"/>
                  </a:lnTo>
                  <a:lnTo>
                    <a:pt x="0" y="1281994"/>
                  </a:lnTo>
                  <a:lnTo>
                    <a:pt x="0" y="585374"/>
                  </a:lnTo>
                  <a:lnTo>
                    <a:pt x="1085742" y="58537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2" name="Graphic 31" descr="Chat with solid fill">
            <a:extLst>
              <a:ext uri="{FF2B5EF4-FFF2-40B4-BE49-F238E27FC236}">
                <a16:creationId xmlns:a16="http://schemas.microsoft.com/office/drawing/2014/main" id="{50806999-AA7A-46B2-2335-59DA809AE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3794" y="4188750"/>
            <a:ext cx="594703" cy="597103"/>
          </a:xfrm>
          <a:prstGeom prst="rect">
            <a:avLst/>
          </a:prstGeom>
        </p:spPr>
      </p:pic>
      <p:pic>
        <p:nvPicPr>
          <p:cNvPr id="33" name="Graphic 32" descr="Single gear with solid fill">
            <a:extLst>
              <a:ext uri="{FF2B5EF4-FFF2-40B4-BE49-F238E27FC236}">
                <a16:creationId xmlns:a16="http://schemas.microsoft.com/office/drawing/2014/main" id="{A4EBA31F-0C91-A488-3D9C-6400296A63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3794" y="2118862"/>
            <a:ext cx="594703" cy="597103"/>
          </a:xfrm>
          <a:prstGeom prst="rect">
            <a:avLst/>
          </a:prstGeom>
        </p:spPr>
      </p:pic>
      <p:pic>
        <p:nvPicPr>
          <p:cNvPr id="34" name="Graphic 33" descr="Magnifying glass with solid fill">
            <a:extLst>
              <a:ext uri="{FF2B5EF4-FFF2-40B4-BE49-F238E27FC236}">
                <a16:creationId xmlns:a16="http://schemas.microsoft.com/office/drawing/2014/main" id="{DDBB9C30-166E-A48D-8CAB-0DAC548E5A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7982" y="3129585"/>
            <a:ext cx="594703" cy="597103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EA6D3E7-7AE4-23E2-A291-86793752AC96}"/>
              </a:ext>
            </a:extLst>
          </p:cNvPr>
          <p:cNvGrpSpPr/>
          <p:nvPr/>
        </p:nvGrpSpPr>
        <p:grpSpPr>
          <a:xfrm>
            <a:off x="3862787" y="2875079"/>
            <a:ext cx="2513085" cy="1106115"/>
            <a:chOff x="8921977" y="1394910"/>
            <a:chExt cx="2926080" cy="147481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8527E25-D943-5A26-BDC8-F01F405ACBD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A6E64F0-ABCB-4CF2-2C43-F59B724995D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C4F0A1E-FCCE-4770-2879-446674B9079C}"/>
              </a:ext>
            </a:extLst>
          </p:cNvPr>
          <p:cNvGrpSpPr/>
          <p:nvPr/>
        </p:nvGrpSpPr>
        <p:grpSpPr>
          <a:xfrm>
            <a:off x="3342578" y="1670912"/>
            <a:ext cx="3388422" cy="952226"/>
            <a:chOff x="8921977" y="1394911"/>
            <a:chExt cx="2926080" cy="12696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40DA919-9D3A-EEA2-F657-BBC56AA08C40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62F216-DFAB-E8BB-778F-C5418DACFEA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B619965-F783-DD37-3C52-1B31D032A92E}"/>
              </a:ext>
            </a:extLst>
          </p:cNvPr>
          <p:cNvGrpSpPr/>
          <p:nvPr/>
        </p:nvGrpSpPr>
        <p:grpSpPr>
          <a:xfrm>
            <a:off x="3342578" y="4233997"/>
            <a:ext cx="3388422" cy="952226"/>
            <a:chOff x="8921977" y="1394911"/>
            <a:chExt cx="2926080" cy="126963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2855912-6716-446F-544E-40ED5E5EF8B1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EEF01B3-A704-532B-AEC2-40F615B729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68835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Fan-Shaped Trio – Slide Template</a:t>
            </a:r>
          </a:p>
        </p:txBody>
      </p:sp>
      <p:sp>
        <p:nvSpPr>
          <p:cNvPr id="53" name="Freeform 6">
            <a:extLst>
              <a:ext uri="{FF2B5EF4-FFF2-40B4-BE49-F238E27FC236}">
                <a16:creationId xmlns:a16="http://schemas.microsoft.com/office/drawing/2014/main" id="{D9575E54-D0EB-8964-CD9A-A9D396DA82F3}"/>
              </a:ext>
            </a:extLst>
          </p:cNvPr>
          <p:cNvSpPr>
            <a:spLocks/>
          </p:cNvSpPr>
          <p:nvPr/>
        </p:nvSpPr>
        <p:spPr bwMode="auto">
          <a:xfrm>
            <a:off x="1848354" y="1600200"/>
            <a:ext cx="7295646" cy="1093651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6">
            <a:extLst>
              <a:ext uri="{FF2B5EF4-FFF2-40B4-BE49-F238E27FC236}">
                <a16:creationId xmlns:a16="http://schemas.microsoft.com/office/drawing/2014/main" id="{8E55F042-2027-A121-D52E-699FC1864D30}"/>
              </a:ext>
            </a:extLst>
          </p:cNvPr>
          <p:cNvSpPr>
            <a:spLocks/>
          </p:cNvSpPr>
          <p:nvPr/>
        </p:nvSpPr>
        <p:spPr bwMode="auto">
          <a:xfrm>
            <a:off x="1848354" y="4162420"/>
            <a:ext cx="7295646" cy="109538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5" name="Freeform 6">
            <a:extLst>
              <a:ext uri="{FF2B5EF4-FFF2-40B4-BE49-F238E27FC236}">
                <a16:creationId xmlns:a16="http://schemas.microsoft.com/office/drawing/2014/main" id="{238BFCFF-68D2-663C-A82D-46FEDF6C3CE6}"/>
              </a:ext>
            </a:extLst>
          </p:cNvPr>
          <p:cNvSpPr>
            <a:spLocks/>
          </p:cNvSpPr>
          <p:nvPr/>
        </p:nvSpPr>
        <p:spPr bwMode="auto">
          <a:xfrm>
            <a:off x="1848354" y="2693852"/>
            <a:ext cx="7295646" cy="146856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7CD6FF8-8752-E0D2-F6F1-AFF16B9F323A}"/>
              </a:ext>
            </a:extLst>
          </p:cNvPr>
          <p:cNvGrpSpPr/>
          <p:nvPr/>
        </p:nvGrpSpPr>
        <p:grpSpPr>
          <a:xfrm>
            <a:off x="1" y="1600200"/>
            <a:ext cx="2952703" cy="3657600"/>
            <a:chOff x="1" y="1600200"/>
            <a:chExt cx="2952703" cy="3657600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8A06C14C-D394-A175-9F79-95F7119431E7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2693853"/>
              <a:ext cx="2952703" cy="1564881"/>
            </a:xfrm>
            <a:custGeom>
              <a:avLst/>
              <a:gdLst>
                <a:gd name="connsiteX0" fmla="*/ 2817028 w 2952703"/>
                <a:gd name="connsiteY0" fmla="*/ 0 h 1564881"/>
                <a:gd name="connsiteX1" fmla="*/ 2817028 w 2952703"/>
                <a:gd name="connsiteY1" fmla="*/ 1470297 h 1564881"/>
                <a:gd name="connsiteX2" fmla="*/ 2059077 w 2952703"/>
                <a:gd name="connsiteY2" fmla="*/ 1564881 h 1564881"/>
                <a:gd name="connsiteX3" fmla="*/ 1365561 w 2952703"/>
                <a:gd name="connsiteY3" fmla="*/ 982315 h 1564881"/>
                <a:gd name="connsiteX4" fmla="*/ 0 w 2952703"/>
                <a:gd name="connsiteY4" fmla="*/ 982315 h 1564881"/>
                <a:gd name="connsiteX5" fmla="*/ 0 w 2952703"/>
                <a:gd name="connsiteY5" fmla="*/ 487982 h 1564881"/>
                <a:gd name="connsiteX6" fmla="*/ 1429546 w 2952703"/>
                <a:gd name="connsiteY6" fmla="*/ 487982 h 1564881"/>
                <a:gd name="connsiteX7" fmla="*/ 1706220 w 2952703"/>
                <a:gd name="connsiteY7" fmla="*/ 5906 h 15648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952703" h="1564881">
                  <a:moveTo>
                    <a:pt x="2817028" y="0"/>
                  </a:moveTo>
                  <a:cubicBezTo>
                    <a:pt x="2997929" y="473240"/>
                    <a:pt x="2997929" y="997058"/>
                    <a:pt x="2817028" y="1470297"/>
                  </a:cubicBezTo>
                  <a:lnTo>
                    <a:pt x="2059077" y="1564881"/>
                  </a:lnTo>
                  <a:lnTo>
                    <a:pt x="1365561" y="982315"/>
                  </a:lnTo>
                  <a:lnTo>
                    <a:pt x="0" y="982315"/>
                  </a:lnTo>
                  <a:lnTo>
                    <a:pt x="0" y="487982"/>
                  </a:lnTo>
                  <a:lnTo>
                    <a:pt x="1429546" y="487982"/>
                  </a:lnTo>
                  <a:lnTo>
                    <a:pt x="1706220" y="5906"/>
                  </a:lnTo>
                  <a:close/>
                </a:path>
              </a:pathLst>
            </a:custGeom>
            <a:solidFill>
              <a:srgbClr val="F7931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A43DB6C-794F-195D-A1A5-993E033494AD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1600200"/>
              <a:ext cx="2817247" cy="1711833"/>
            </a:xfrm>
            <a:custGeom>
              <a:avLst/>
              <a:gdLst>
                <a:gd name="connsiteX0" fmla="*/ 1836844 w 2817247"/>
                <a:gd name="connsiteY0" fmla="*/ 0 h 1711833"/>
                <a:gd name="connsiteX1" fmla="*/ 2817247 w 2817247"/>
                <a:gd name="connsiteY1" fmla="*/ 1092865 h 1711833"/>
                <a:gd name="connsiteX2" fmla="*/ 1210320 w 2817247"/>
                <a:gd name="connsiteY2" fmla="*/ 1711833 h 1711833"/>
                <a:gd name="connsiteX3" fmla="*/ 1085537 w 2817247"/>
                <a:gd name="connsiteY3" fmla="*/ 1711833 h 1711833"/>
                <a:gd name="connsiteX4" fmla="*/ 967838 w 2817247"/>
                <a:gd name="connsiteY4" fmla="*/ 1711833 h 1711833"/>
                <a:gd name="connsiteX5" fmla="*/ 0 w 2817247"/>
                <a:gd name="connsiteY5" fmla="*/ 1711833 h 1711833"/>
                <a:gd name="connsiteX6" fmla="*/ 0 w 2817247"/>
                <a:gd name="connsiteY6" fmla="*/ 1479627 h 1711833"/>
                <a:gd name="connsiteX7" fmla="*/ 1085537 w 2817247"/>
                <a:gd name="connsiteY7" fmla="*/ 1479627 h 1711833"/>
                <a:gd name="connsiteX8" fmla="*/ 1085537 w 2817247"/>
                <a:gd name="connsiteY8" fmla="*/ 1479983 h 17118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7247" h="1711833">
                  <a:moveTo>
                    <a:pt x="1836844" y="0"/>
                  </a:moveTo>
                  <a:cubicBezTo>
                    <a:pt x="2287081" y="230307"/>
                    <a:pt x="2636120" y="619401"/>
                    <a:pt x="2817247" y="1092865"/>
                  </a:cubicBezTo>
                  <a:lnTo>
                    <a:pt x="1210320" y="1711833"/>
                  </a:lnTo>
                  <a:lnTo>
                    <a:pt x="1085537" y="1711833"/>
                  </a:lnTo>
                  <a:lnTo>
                    <a:pt x="967838" y="1711833"/>
                  </a:lnTo>
                  <a:lnTo>
                    <a:pt x="0" y="1711833"/>
                  </a:lnTo>
                  <a:lnTo>
                    <a:pt x="0" y="1479627"/>
                  </a:lnTo>
                  <a:lnTo>
                    <a:pt x="1085537" y="1479627"/>
                  </a:lnTo>
                  <a:lnTo>
                    <a:pt x="1085537" y="1479983"/>
                  </a:lnTo>
                  <a:close/>
                </a:path>
              </a:pathLst>
            </a:custGeom>
            <a:solidFill>
              <a:schemeClr val="accent6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B8C8B4CA-10D4-9BAE-4D47-A7CCFB1C4787}"/>
                </a:ext>
              </a:extLst>
            </p:cNvPr>
            <p:cNvSpPr>
              <a:spLocks/>
            </p:cNvSpPr>
            <p:nvPr/>
          </p:nvSpPr>
          <p:spPr bwMode="auto">
            <a:xfrm>
              <a:off x="1" y="3544239"/>
              <a:ext cx="2817247" cy="1713561"/>
            </a:xfrm>
            <a:custGeom>
              <a:avLst/>
              <a:gdLst>
                <a:gd name="connsiteX0" fmla="*/ 0 w 2817247"/>
                <a:gd name="connsiteY0" fmla="*/ 0 h 1713561"/>
                <a:gd name="connsiteX1" fmla="*/ 967783 w 2817247"/>
                <a:gd name="connsiteY1" fmla="*/ 0 h 1713561"/>
                <a:gd name="connsiteX2" fmla="*/ 1085536 w 2817247"/>
                <a:gd name="connsiteY2" fmla="*/ 0 h 1713561"/>
                <a:gd name="connsiteX3" fmla="*/ 1209985 w 2817247"/>
                <a:gd name="connsiteY3" fmla="*/ 0 h 1713561"/>
                <a:gd name="connsiteX4" fmla="*/ 2817247 w 2817247"/>
                <a:gd name="connsiteY4" fmla="*/ 619789 h 1713561"/>
                <a:gd name="connsiteX5" fmla="*/ 1836844 w 2817247"/>
                <a:gd name="connsiteY5" fmla="*/ 1713561 h 1713561"/>
                <a:gd name="connsiteX6" fmla="*/ 1085536 w 2817247"/>
                <a:gd name="connsiteY6" fmla="*/ 232178 h 1713561"/>
                <a:gd name="connsiteX7" fmla="*/ 1085536 w 2817247"/>
                <a:gd name="connsiteY7" fmla="*/ 232207 h 1713561"/>
                <a:gd name="connsiteX8" fmla="*/ 0 w 2817247"/>
                <a:gd name="connsiteY8" fmla="*/ 232207 h 1713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817247" h="1713561">
                  <a:moveTo>
                    <a:pt x="0" y="0"/>
                  </a:moveTo>
                  <a:lnTo>
                    <a:pt x="967783" y="0"/>
                  </a:lnTo>
                  <a:lnTo>
                    <a:pt x="1085536" y="0"/>
                  </a:lnTo>
                  <a:lnTo>
                    <a:pt x="1209985" y="0"/>
                  </a:lnTo>
                  <a:lnTo>
                    <a:pt x="2817247" y="619789"/>
                  </a:lnTo>
                  <a:cubicBezTo>
                    <a:pt x="2636120" y="1093438"/>
                    <a:pt x="2287082" y="1483064"/>
                    <a:pt x="1836844" y="1713561"/>
                  </a:cubicBezTo>
                  <a:lnTo>
                    <a:pt x="1085536" y="232178"/>
                  </a:lnTo>
                  <a:lnTo>
                    <a:pt x="1085536" y="232207"/>
                  </a:lnTo>
                  <a:lnTo>
                    <a:pt x="0" y="232207"/>
                  </a:lnTo>
                  <a:close/>
                </a:path>
              </a:pathLst>
            </a:custGeom>
            <a:solidFill>
              <a:srgbClr val="4CC1E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C10E422-5F8D-C776-AA50-1CB2B94A18EA}"/>
                </a:ext>
              </a:extLst>
            </p:cNvPr>
            <p:cNvSpPr/>
            <p:nvPr/>
          </p:nvSpPr>
          <p:spPr>
            <a:xfrm>
              <a:off x="1" y="2494453"/>
              <a:ext cx="1953415" cy="1867540"/>
            </a:xfrm>
            <a:custGeom>
              <a:avLst/>
              <a:gdLst>
                <a:gd name="connsiteX0" fmla="*/ 1382945 w 1953415"/>
                <a:gd name="connsiteY0" fmla="*/ 0 h 1867540"/>
                <a:gd name="connsiteX1" fmla="*/ 1406779 w 1953415"/>
                <a:gd name="connsiteY1" fmla="*/ 11528 h 1867540"/>
                <a:gd name="connsiteX2" fmla="*/ 1953415 w 1953415"/>
                <a:gd name="connsiteY2" fmla="*/ 933683 h 1867540"/>
                <a:gd name="connsiteX3" fmla="*/ 1406779 w 1953415"/>
                <a:gd name="connsiteY3" fmla="*/ 1855837 h 1867540"/>
                <a:gd name="connsiteX4" fmla="*/ 1382584 w 1953415"/>
                <a:gd name="connsiteY4" fmla="*/ 1867540 h 1867540"/>
                <a:gd name="connsiteX5" fmla="*/ 1085574 w 1953415"/>
                <a:gd name="connsiteY5" fmla="*/ 1281994 h 1867540"/>
                <a:gd name="connsiteX6" fmla="*/ 0 w 1953415"/>
                <a:gd name="connsiteY6" fmla="*/ 1281994 h 1867540"/>
                <a:gd name="connsiteX7" fmla="*/ 0 w 1953415"/>
                <a:gd name="connsiteY7" fmla="*/ 585374 h 1867540"/>
                <a:gd name="connsiteX8" fmla="*/ 1085742 w 1953415"/>
                <a:gd name="connsiteY8" fmla="*/ 585374 h 1867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53415" h="1867540">
                  <a:moveTo>
                    <a:pt x="1382945" y="0"/>
                  </a:moveTo>
                  <a:lnTo>
                    <a:pt x="1406779" y="11528"/>
                  </a:lnTo>
                  <a:cubicBezTo>
                    <a:pt x="1732380" y="189119"/>
                    <a:pt x="1953415" y="535484"/>
                    <a:pt x="1953415" y="933683"/>
                  </a:cubicBezTo>
                  <a:cubicBezTo>
                    <a:pt x="1953415" y="1331882"/>
                    <a:pt x="1732380" y="1678247"/>
                    <a:pt x="1406779" y="1855837"/>
                  </a:cubicBezTo>
                  <a:lnTo>
                    <a:pt x="1382584" y="1867540"/>
                  </a:lnTo>
                  <a:lnTo>
                    <a:pt x="1085574" y="1281994"/>
                  </a:lnTo>
                  <a:lnTo>
                    <a:pt x="0" y="1281994"/>
                  </a:lnTo>
                  <a:lnTo>
                    <a:pt x="0" y="585374"/>
                  </a:lnTo>
                  <a:lnTo>
                    <a:pt x="1085742" y="585374"/>
                  </a:lnTo>
                  <a:close/>
                </a:path>
              </a:pathLst>
            </a:custGeom>
            <a:solidFill>
              <a:schemeClr val="tx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350"/>
            </a:p>
          </p:txBody>
        </p:sp>
      </p:grpSp>
      <p:pic>
        <p:nvPicPr>
          <p:cNvPr id="32" name="Graphic 31" descr="Chat with solid fill">
            <a:extLst>
              <a:ext uri="{FF2B5EF4-FFF2-40B4-BE49-F238E27FC236}">
                <a16:creationId xmlns:a16="http://schemas.microsoft.com/office/drawing/2014/main" id="{50806999-AA7A-46B2-2335-59DA809AE68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3794" y="4188750"/>
            <a:ext cx="594703" cy="597103"/>
          </a:xfrm>
          <a:prstGeom prst="rect">
            <a:avLst/>
          </a:prstGeom>
        </p:spPr>
      </p:pic>
      <p:pic>
        <p:nvPicPr>
          <p:cNvPr id="33" name="Graphic 32" descr="Single gear with solid fill">
            <a:extLst>
              <a:ext uri="{FF2B5EF4-FFF2-40B4-BE49-F238E27FC236}">
                <a16:creationId xmlns:a16="http://schemas.microsoft.com/office/drawing/2014/main" id="{A4EBA31F-0C91-A488-3D9C-6400296A637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723794" y="2118862"/>
            <a:ext cx="594703" cy="597103"/>
          </a:xfrm>
          <a:prstGeom prst="rect">
            <a:avLst/>
          </a:prstGeom>
        </p:spPr>
      </p:pic>
      <p:pic>
        <p:nvPicPr>
          <p:cNvPr id="34" name="Graphic 33" descr="Magnifying glass with solid fill">
            <a:extLst>
              <a:ext uri="{FF2B5EF4-FFF2-40B4-BE49-F238E27FC236}">
                <a16:creationId xmlns:a16="http://schemas.microsoft.com/office/drawing/2014/main" id="{DDBB9C30-166E-A48D-8CAB-0DAC548E5AF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87982" y="3129585"/>
            <a:ext cx="594703" cy="597103"/>
          </a:xfrm>
          <a:prstGeom prst="rect">
            <a:avLst/>
          </a:prstGeom>
        </p:spPr>
      </p:pic>
      <p:grpSp>
        <p:nvGrpSpPr>
          <p:cNvPr id="5" name="Group 4">
            <a:extLst>
              <a:ext uri="{FF2B5EF4-FFF2-40B4-BE49-F238E27FC236}">
                <a16:creationId xmlns:a16="http://schemas.microsoft.com/office/drawing/2014/main" id="{EEA6D3E7-7AE4-23E2-A291-86793752AC96}"/>
              </a:ext>
            </a:extLst>
          </p:cNvPr>
          <p:cNvGrpSpPr/>
          <p:nvPr/>
        </p:nvGrpSpPr>
        <p:grpSpPr>
          <a:xfrm>
            <a:off x="3862787" y="2875079"/>
            <a:ext cx="2513085" cy="1106115"/>
            <a:chOff x="8921977" y="1394910"/>
            <a:chExt cx="2926080" cy="1474819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8527E25-D943-5A26-BDC8-F01F405ACBD8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A6E64F0-ABCB-4CF2-2C43-F59B724995DB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94384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C4F0A1E-FCCE-4770-2879-446674B9079C}"/>
              </a:ext>
            </a:extLst>
          </p:cNvPr>
          <p:cNvGrpSpPr/>
          <p:nvPr/>
        </p:nvGrpSpPr>
        <p:grpSpPr>
          <a:xfrm>
            <a:off x="3342578" y="1670912"/>
            <a:ext cx="3388422" cy="952226"/>
            <a:chOff x="8921977" y="1394911"/>
            <a:chExt cx="2926080" cy="1269633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40DA919-9D3A-EEA2-F657-BBC56AA08C40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B62F216-DFAB-E8BB-778F-C5418DACFEAB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B619965-F783-DD37-3C52-1B31D032A92E}"/>
              </a:ext>
            </a:extLst>
          </p:cNvPr>
          <p:cNvGrpSpPr/>
          <p:nvPr/>
        </p:nvGrpSpPr>
        <p:grpSpPr>
          <a:xfrm>
            <a:off x="3342578" y="4233997"/>
            <a:ext cx="3388422" cy="952226"/>
            <a:chOff x="8921977" y="1394911"/>
            <a:chExt cx="2926080" cy="126963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2855912-6716-446F-544E-40ED5E5EF8B1}"/>
                </a:ext>
              </a:extLst>
            </p:cNvPr>
            <p:cNvSpPr txBox="1"/>
            <p:nvPr/>
          </p:nvSpPr>
          <p:spPr>
            <a:xfrm>
              <a:off x="8921977" y="1394911"/>
              <a:ext cx="2926080" cy="53347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8EEF01B3-A704-532B-AEC2-40F615B729E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738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26106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10473</TotalTime>
  <Words>289</Words>
  <Application>Microsoft Office PowerPoint</Application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Fan-Shaped Trio – Slide Template</vt:lpstr>
      <vt:lpstr>Fan-Shaped Trio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Fan-Shaped Trio</dc:title>
  <dc:creator>PresentationGO.com</dc:creator>
  <dc:description>© Copyright PresentationGO.com - Do not distribute or sale without written permission.</dc:description>
  <cp:lastModifiedBy>Christophe Barroche</cp:lastModifiedBy>
  <cp:revision>20</cp:revision>
  <dcterms:created xsi:type="dcterms:W3CDTF">2014-11-26T05:14:11Z</dcterms:created>
  <dcterms:modified xsi:type="dcterms:W3CDTF">2023-10-16T22:31:54Z</dcterms:modified>
  <cp:category>Charts &amp; Diagrams</cp:category>
</cp:coreProperties>
</file>