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4F5"/>
    <a:srgbClr val="E7E5E6"/>
    <a:srgbClr val="EFECED"/>
    <a:srgbClr val="E0DEDF"/>
    <a:srgbClr val="2B323B"/>
    <a:srgbClr val="EB1E42"/>
    <a:srgbClr val="FFDB55"/>
    <a:srgbClr val="05ACC7"/>
    <a:srgbClr val="C13018"/>
    <a:srgbClr val="F36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69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00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6">
            <a:extLst>
              <a:ext uri="{FF2B5EF4-FFF2-40B4-BE49-F238E27FC236}">
                <a16:creationId xmlns:a16="http://schemas.microsoft.com/office/drawing/2014/main" id="{D9575E54-D0EB-8964-CD9A-A9D396DA82F3}"/>
              </a:ext>
            </a:extLst>
          </p:cNvPr>
          <p:cNvSpPr>
            <a:spLocks/>
          </p:cNvSpPr>
          <p:nvPr/>
        </p:nvSpPr>
        <p:spPr bwMode="auto">
          <a:xfrm>
            <a:off x="3019528" y="1371600"/>
            <a:ext cx="9172472" cy="1227658"/>
          </a:xfrm>
          <a:prstGeom prst="rect">
            <a:avLst/>
          </a:prstGeom>
          <a:solidFill>
            <a:srgbClr val="E7E5E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6">
            <a:extLst>
              <a:ext uri="{FF2B5EF4-FFF2-40B4-BE49-F238E27FC236}">
                <a16:creationId xmlns:a16="http://schemas.microsoft.com/office/drawing/2014/main" id="{8E55F042-2027-A121-D52E-699FC1864D30}"/>
              </a:ext>
            </a:extLst>
          </p:cNvPr>
          <p:cNvSpPr>
            <a:spLocks/>
          </p:cNvSpPr>
          <p:nvPr/>
        </p:nvSpPr>
        <p:spPr bwMode="auto">
          <a:xfrm>
            <a:off x="3019528" y="4254096"/>
            <a:ext cx="9172472" cy="1232303"/>
          </a:xfrm>
          <a:prstGeom prst="rect">
            <a:avLst/>
          </a:prstGeom>
          <a:solidFill>
            <a:srgbClr val="E7E5E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6">
            <a:extLst>
              <a:ext uri="{FF2B5EF4-FFF2-40B4-BE49-F238E27FC236}">
                <a16:creationId xmlns:a16="http://schemas.microsoft.com/office/drawing/2014/main" id="{238BFCFF-68D2-663C-A82D-46FEDF6C3CE6}"/>
              </a:ext>
            </a:extLst>
          </p:cNvPr>
          <p:cNvSpPr>
            <a:spLocks/>
          </p:cNvSpPr>
          <p:nvPr/>
        </p:nvSpPr>
        <p:spPr bwMode="auto">
          <a:xfrm>
            <a:off x="3019528" y="2601959"/>
            <a:ext cx="9172472" cy="1652138"/>
          </a:xfrm>
          <a:prstGeom prst="rect">
            <a:avLst/>
          </a:prstGeom>
          <a:solidFill>
            <a:srgbClr val="F5F4F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EE3250F-408E-9A37-A5A4-632466750F7C}"/>
              </a:ext>
            </a:extLst>
          </p:cNvPr>
          <p:cNvGrpSpPr/>
          <p:nvPr/>
        </p:nvGrpSpPr>
        <p:grpSpPr>
          <a:xfrm>
            <a:off x="5150384" y="2782952"/>
            <a:ext cx="2926080" cy="1290153"/>
            <a:chOff x="8921977" y="1466725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979E405-83A3-7018-03AF-5E06C10A52C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46AE8EA-7C3B-029F-86DC-C5ACDBAAAA4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CE3E722-68E8-35D4-577E-739F1C1693B5}"/>
              </a:ext>
            </a:extLst>
          </p:cNvPr>
          <p:cNvGrpSpPr/>
          <p:nvPr/>
        </p:nvGrpSpPr>
        <p:grpSpPr>
          <a:xfrm>
            <a:off x="4456770" y="1432686"/>
            <a:ext cx="3945268" cy="1105487"/>
            <a:chOff x="8921977" y="1466725"/>
            <a:chExt cx="2926080" cy="110548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3C64B41-EECC-0333-D751-E49C9873DA3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6438C64-F637-4884-FA5B-08993E9D42D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9A8B7D0-5C05-8413-268D-27717F8C521A}"/>
              </a:ext>
            </a:extLst>
          </p:cNvPr>
          <p:cNvGrpSpPr/>
          <p:nvPr/>
        </p:nvGrpSpPr>
        <p:grpSpPr>
          <a:xfrm>
            <a:off x="4456770" y="4317504"/>
            <a:ext cx="3945268" cy="1105487"/>
            <a:chOff x="8921977" y="1466725"/>
            <a:chExt cx="2926080" cy="1105487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E97C8DE-094A-D8DE-7267-3B9D722435D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3A7874D-931E-89DB-707F-F66AF75CC86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Fan-Shaped Trio – Slide Template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1558B8BC-302A-D91E-A039-63784ECE9113}"/>
              </a:ext>
            </a:extLst>
          </p:cNvPr>
          <p:cNvGrpSpPr/>
          <p:nvPr/>
        </p:nvGrpSpPr>
        <p:grpSpPr>
          <a:xfrm>
            <a:off x="-1" y="1371600"/>
            <a:ext cx="4266938" cy="4114800"/>
            <a:chOff x="-1" y="1371600"/>
            <a:chExt cx="4266938" cy="4114800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FA48D568-7F4E-2F58-53D6-93130C7A1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2601959"/>
              <a:ext cx="4266938" cy="1760491"/>
            </a:xfrm>
            <a:custGeom>
              <a:avLst/>
              <a:gdLst>
                <a:gd name="connsiteX0" fmla="*/ 4113687 w 4266938"/>
                <a:gd name="connsiteY0" fmla="*/ 0 h 1654084"/>
                <a:gd name="connsiteX1" fmla="*/ 4113687 w 4266938"/>
                <a:gd name="connsiteY1" fmla="*/ 1654084 h 1654084"/>
                <a:gd name="connsiteX2" fmla="*/ 2474195 w 4266938"/>
                <a:gd name="connsiteY2" fmla="*/ 1105104 h 1654084"/>
                <a:gd name="connsiteX3" fmla="*/ 1 w 4266938"/>
                <a:gd name="connsiteY3" fmla="*/ 1105104 h 1654084"/>
                <a:gd name="connsiteX4" fmla="*/ 1 w 4266938"/>
                <a:gd name="connsiteY4" fmla="*/ 956686 h 1654084"/>
                <a:gd name="connsiteX5" fmla="*/ 0 w 4266938"/>
                <a:gd name="connsiteY5" fmla="*/ 956686 h 1654084"/>
                <a:gd name="connsiteX6" fmla="*/ 0 w 4266938"/>
                <a:gd name="connsiteY6" fmla="*/ 695453 h 1654084"/>
                <a:gd name="connsiteX7" fmla="*/ 1 w 4266938"/>
                <a:gd name="connsiteY7" fmla="*/ 695453 h 1654084"/>
                <a:gd name="connsiteX8" fmla="*/ 1 w 4266938"/>
                <a:gd name="connsiteY8" fmla="*/ 548979 h 1654084"/>
                <a:gd name="connsiteX9" fmla="*/ 2546469 w 4266938"/>
                <a:gd name="connsiteY9" fmla="*/ 548979 h 1654084"/>
                <a:gd name="connsiteX10" fmla="*/ 2754209 w 4266938"/>
                <a:gd name="connsiteY10" fmla="*/ 473369 h 1654084"/>
                <a:gd name="connsiteX11" fmla="*/ 4113687 w 4266938"/>
                <a:gd name="connsiteY11" fmla="*/ 0 h 1654084"/>
                <a:gd name="connsiteX0" fmla="*/ 4113687 w 4266938"/>
                <a:gd name="connsiteY0" fmla="*/ 0 h 1654084"/>
                <a:gd name="connsiteX1" fmla="*/ 4113687 w 4266938"/>
                <a:gd name="connsiteY1" fmla="*/ 1654084 h 1654084"/>
                <a:gd name="connsiteX2" fmla="*/ 2474195 w 4266938"/>
                <a:gd name="connsiteY2" fmla="*/ 1105104 h 1654084"/>
                <a:gd name="connsiteX3" fmla="*/ 1 w 4266938"/>
                <a:gd name="connsiteY3" fmla="*/ 1105104 h 1654084"/>
                <a:gd name="connsiteX4" fmla="*/ 1 w 4266938"/>
                <a:gd name="connsiteY4" fmla="*/ 956686 h 1654084"/>
                <a:gd name="connsiteX5" fmla="*/ 0 w 4266938"/>
                <a:gd name="connsiteY5" fmla="*/ 956686 h 1654084"/>
                <a:gd name="connsiteX6" fmla="*/ 0 w 4266938"/>
                <a:gd name="connsiteY6" fmla="*/ 695453 h 1654084"/>
                <a:gd name="connsiteX7" fmla="*/ 1 w 4266938"/>
                <a:gd name="connsiteY7" fmla="*/ 695453 h 1654084"/>
                <a:gd name="connsiteX8" fmla="*/ 1 w 4266938"/>
                <a:gd name="connsiteY8" fmla="*/ 548979 h 1654084"/>
                <a:gd name="connsiteX9" fmla="*/ 2546469 w 4266938"/>
                <a:gd name="connsiteY9" fmla="*/ 548979 h 1654084"/>
                <a:gd name="connsiteX10" fmla="*/ 2754209 w 4266938"/>
                <a:gd name="connsiteY10" fmla="*/ 473369 h 1654084"/>
                <a:gd name="connsiteX11" fmla="*/ 4113687 w 4266938"/>
                <a:gd name="connsiteY11" fmla="*/ 0 h 1654084"/>
                <a:gd name="connsiteX0" fmla="*/ 4113687 w 4266938"/>
                <a:gd name="connsiteY0" fmla="*/ 0 h 1654084"/>
                <a:gd name="connsiteX1" fmla="*/ 4113687 w 4266938"/>
                <a:gd name="connsiteY1" fmla="*/ 1654084 h 1654084"/>
                <a:gd name="connsiteX2" fmla="*/ 2474195 w 4266938"/>
                <a:gd name="connsiteY2" fmla="*/ 1105104 h 1654084"/>
                <a:gd name="connsiteX3" fmla="*/ 1 w 4266938"/>
                <a:gd name="connsiteY3" fmla="*/ 1105104 h 1654084"/>
                <a:gd name="connsiteX4" fmla="*/ 1 w 4266938"/>
                <a:gd name="connsiteY4" fmla="*/ 956686 h 1654084"/>
                <a:gd name="connsiteX5" fmla="*/ 0 w 4266938"/>
                <a:gd name="connsiteY5" fmla="*/ 956686 h 1654084"/>
                <a:gd name="connsiteX6" fmla="*/ 0 w 4266938"/>
                <a:gd name="connsiteY6" fmla="*/ 695453 h 1654084"/>
                <a:gd name="connsiteX7" fmla="*/ 1 w 4266938"/>
                <a:gd name="connsiteY7" fmla="*/ 695453 h 1654084"/>
                <a:gd name="connsiteX8" fmla="*/ 1 w 4266938"/>
                <a:gd name="connsiteY8" fmla="*/ 548979 h 1654084"/>
                <a:gd name="connsiteX9" fmla="*/ 2546469 w 4266938"/>
                <a:gd name="connsiteY9" fmla="*/ 548979 h 1654084"/>
                <a:gd name="connsiteX10" fmla="*/ 2754209 w 4266938"/>
                <a:gd name="connsiteY10" fmla="*/ 473369 h 1654084"/>
                <a:gd name="connsiteX11" fmla="*/ 4113687 w 4266938"/>
                <a:gd name="connsiteY11" fmla="*/ 0 h 1654084"/>
                <a:gd name="connsiteX0" fmla="*/ 4113687 w 4266938"/>
                <a:gd name="connsiteY0" fmla="*/ 0 h 1654084"/>
                <a:gd name="connsiteX1" fmla="*/ 4113687 w 4266938"/>
                <a:gd name="connsiteY1" fmla="*/ 1654084 h 1654084"/>
                <a:gd name="connsiteX2" fmla="*/ 2474195 w 4266938"/>
                <a:gd name="connsiteY2" fmla="*/ 1105104 h 1654084"/>
                <a:gd name="connsiteX3" fmla="*/ 1 w 4266938"/>
                <a:gd name="connsiteY3" fmla="*/ 1105104 h 1654084"/>
                <a:gd name="connsiteX4" fmla="*/ 1 w 4266938"/>
                <a:gd name="connsiteY4" fmla="*/ 956686 h 1654084"/>
                <a:gd name="connsiteX5" fmla="*/ 0 w 4266938"/>
                <a:gd name="connsiteY5" fmla="*/ 956686 h 1654084"/>
                <a:gd name="connsiteX6" fmla="*/ 0 w 4266938"/>
                <a:gd name="connsiteY6" fmla="*/ 695453 h 1654084"/>
                <a:gd name="connsiteX7" fmla="*/ 1 w 4266938"/>
                <a:gd name="connsiteY7" fmla="*/ 695453 h 1654084"/>
                <a:gd name="connsiteX8" fmla="*/ 1 w 4266938"/>
                <a:gd name="connsiteY8" fmla="*/ 548979 h 1654084"/>
                <a:gd name="connsiteX9" fmla="*/ 2546469 w 4266938"/>
                <a:gd name="connsiteY9" fmla="*/ 548979 h 1654084"/>
                <a:gd name="connsiteX10" fmla="*/ 2754209 w 4266938"/>
                <a:gd name="connsiteY10" fmla="*/ 473369 h 1654084"/>
                <a:gd name="connsiteX11" fmla="*/ 4113687 w 4266938"/>
                <a:gd name="connsiteY11" fmla="*/ 0 h 1654084"/>
                <a:gd name="connsiteX0" fmla="*/ 4113687 w 4266938"/>
                <a:gd name="connsiteY0" fmla="*/ 0 h 1654084"/>
                <a:gd name="connsiteX1" fmla="*/ 4113687 w 4266938"/>
                <a:gd name="connsiteY1" fmla="*/ 1654084 h 1654084"/>
                <a:gd name="connsiteX2" fmla="*/ 2474195 w 4266938"/>
                <a:gd name="connsiteY2" fmla="*/ 1105104 h 1654084"/>
                <a:gd name="connsiteX3" fmla="*/ 1 w 4266938"/>
                <a:gd name="connsiteY3" fmla="*/ 1105104 h 1654084"/>
                <a:gd name="connsiteX4" fmla="*/ 1 w 4266938"/>
                <a:gd name="connsiteY4" fmla="*/ 956686 h 1654084"/>
                <a:gd name="connsiteX5" fmla="*/ 0 w 4266938"/>
                <a:gd name="connsiteY5" fmla="*/ 956686 h 1654084"/>
                <a:gd name="connsiteX6" fmla="*/ 0 w 4266938"/>
                <a:gd name="connsiteY6" fmla="*/ 695453 h 1654084"/>
                <a:gd name="connsiteX7" fmla="*/ 1 w 4266938"/>
                <a:gd name="connsiteY7" fmla="*/ 695453 h 1654084"/>
                <a:gd name="connsiteX8" fmla="*/ 1 w 4266938"/>
                <a:gd name="connsiteY8" fmla="*/ 548979 h 1654084"/>
                <a:gd name="connsiteX9" fmla="*/ 2546469 w 4266938"/>
                <a:gd name="connsiteY9" fmla="*/ 548979 h 1654084"/>
                <a:gd name="connsiteX10" fmla="*/ 2858984 w 4266938"/>
                <a:gd name="connsiteY10" fmla="*/ 6644 h 1654084"/>
                <a:gd name="connsiteX11" fmla="*/ 4113687 w 4266938"/>
                <a:gd name="connsiteY11" fmla="*/ 0 h 1654084"/>
                <a:gd name="connsiteX0" fmla="*/ 4113687 w 4266938"/>
                <a:gd name="connsiteY0" fmla="*/ 0 h 1654084"/>
                <a:gd name="connsiteX1" fmla="*/ 4113687 w 4266938"/>
                <a:gd name="connsiteY1" fmla="*/ 1654084 h 1654084"/>
                <a:gd name="connsiteX2" fmla="*/ 3276601 w 4266938"/>
                <a:gd name="connsiteY2" fmla="*/ 1389016 h 1654084"/>
                <a:gd name="connsiteX3" fmla="*/ 2474195 w 4266938"/>
                <a:gd name="connsiteY3" fmla="*/ 1105104 h 1654084"/>
                <a:gd name="connsiteX4" fmla="*/ 1 w 4266938"/>
                <a:gd name="connsiteY4" fmla="*/ 1105104 h 1654084"/>
                <a:gd name="connsiteX5" fmla="*/ 1 w 4266938"/>
                <a:gd name="connsiteY5" fmla="*/ 956686 h 1654084"/>
                <a:gd name="connsiteX6" fmla="*/ 0 w 4266938"/>
                <a:gd name="connsiteY6" fmla="*/ 956686 h 1654084"/>
                <a:gd name="connsiteX7" fmla="*/ 0 w 4266938"/>
                <a:gd name="connsiteY7" fmla="*/ 695453 h 1654084"/>
                <a:gd name="connsiteX8" fmla="*/ 1 w 4266938"/>
                <a:gd name="connsiteY8" fmla="*/ 695453 h 1654084"/>
                <a:gd name="connsiteX9" fmla="*/ 1 w 4266938"/>
                <a:gd name="connsiteY9" fmla="*/ 548979 h 1654084"/>
                <a:gd name="connsiteX10" fmla="*/ 2546469 w 4266938"/>
                <a:gd name="connsiteY10" fmla="*/ 548979 h 1654084"/>
                <a:gd name="connsiteX11" fmla="*/ 2858984 w 4266938"/>
                <a:gd name="connsiteY11" fmla="*/ 6644 h 1654084"/>
                <a:gd name="connsiteX12" fmla="*/ 4113687 w 4266938"/>
                <a:gd name="connsiteY12" fmla="*/ 0 h 1654084"/>
                <a:gd name="connsiteX0" fmla="*/ 4113687 w 4266938"/>
                <a:gd name="connsiteY0" fmla="*/ 0 h 1760491"/>
                <a:gd name="connsiteX1" fmla="*/ 4113687 w 4266938"/>
                <a:gd name="connsiteY1" fmla="*/ 1654084 h 1760491"/>
                <a:gd name="connsiteX2" fmla="*/ 3257551 w 4266938"/>
                <a:gd name="connsiteY2" fmla="*/ 1760491 h 1760491"/>
                <a:gd name="connsiteX3" fmla="*/ 2474195 w 4266938"/>
                <a:gd name="connsiteY3" fmla="*/ 1105104 h 1760491"/>
                <a:gd name="connsiteX4" fmla="*/ 1 w 4266938"/>
                <a:gd name="connsiteY4" fmla="*/ 1105104 h 1760491"/>
                <a:gd name="connsiteX5" fmla="*/ 1 w 4266938"/>
                <a:gd name="connsiteY5" fmla="*/ 956686 h 1760491"/>
                <a:gd name="connsiteX6" fmla="*/ 0 w 4266938"/>
                <a:gd name="connsiteY6" fmla="*/ 956686 h 1760491"/>
                <a:gd name="connsiteX7" fmla="*/ 0 w 4266938"/>
                <a:gd name="connsiteY7" fmla="*/ 695453 h 1760491"/>
                <a:gd name="connsiteX8" fmla="*/ 1 w 4266938"/>
                <a:gd name="connsiteY8" fmla="*/ 695453 h 1760491"/>
                <a:gd name="connsiteX9" fmla="*/ 1 w 4266938"/>
                <a:gd name="connsiteY9" fmla="*/ 548979 h 1760491"/>
                <a:gd name="connsiteX10" fmla="*/ 2546469 w 4266938"/>
                <a:gd name="connsiteY10" fmla="*/ 548979 h 1760491"/>
                <a:gd name="connsiteX11" fmla="*/ 2858984 w 4266938"/>
                <a:gd name="connsiteY11" fmla="*/ 6644 h 1760491"/>
                <a:gd name="connsiteX12" fmla="*/ 4113687 w 4266938"/>
                <a:gd name="connsiteY12" fmla="*/ 0 h 176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66938" h="1760491">
                  <a:moveTo>
                    <a:pt x="4113687" y="0"/>
                  </a:moveTo>
                  <a:cubicBezTo>
                    <a:pt x="4318022" y="532395"/>
                    <a:pt x="4318022" y="1121690"/>
                    <a:pt x="4113687" y="1654084"/>
                  </a:cubicBezTo>
                  <a:lnTo>
                    <a:pt x="3257551" y="1760491"/>
                  </a:lnTo>
                  <a:lnTo>
                    <a:pt x="2474195" y="1105104"/>
                  </a:lnTo>
                  <a:lnTo>
                    <a:pt x="1" y="1105104"/>
                  </a:lnTo>
                  <a:lnTo>
                    <a:pt x="1" y="956686"/>
                  </a:lnTo>
                  <a:lnTo>
                    <a:pt x="0" y="956686"/>
                  </a:lnTo>
                  <a:lnTo>
                    <a:pt x="0" y="695453"/>
                  </a:lnTo>
                  <a:lnTo>
                    <a:pt x="1" y="695453"/>
                  </a:lnTo>
                  <a:lnTo>
                    <a:pt x="1" y="548979"/>
                  </a:lnTo>
                  <a:lnTo>
                    <a:pt x="2546469" y="548979"/>
                  </a:lnTo>
                  <a:lnTo>
                    <a:pt x="2858984" y="6644"/>
                  </a:lnTo>
                  <a:lnTo>
                    <a:pt x="4113687" y="0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FCD67F1-9A7B-1AEB-FB95-770D3B11C72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1371600"/>
              <a:ext cx="4113934" cy="1925812"/>
            </a:xfrm>
            <a:custGeom>
              <a:avLst/>
              <a:gdLst>
                <a:gd name="connsiteX0" fmla="*/ 3006528 w 4113934"/>
                <a:gd name="connsiteY0" fmla="*/ 0 h 1925812"/>
                <a:gd name="connsiteX1" fmla="*/ 4113934 w 4113934"/>
                <a:gd name="connsiteY1" fmla="*/ 1229473 h 1925812"/>
                <a:gd name="connsiteX2" fmla="*/ 2298844 w 4113934"/>
                <a:gd name="connsiteY2" fmla="*/ 1925812 h 1925812"/>
                <a:gd name="connsiteX3" fmla="*/ 2157896 w 4113934"/>
                <a:gd name="connsiteY3" fmla="*/ 1925812 h 1925812"/>
                <a:gd name="connsiteX4" fmla="*/ 2024951 w 4113934"/>
                <a:gd name="connsiteY4" fmla="*/ 1925812 h 1925812"/>
                <a:gd name="connsiteX5" fmla="*/ 0 w 4113934"/>
                <a:gd name="connsiteY5" fmla="*/ 1925812 h 1925812"/>
                <a:gd name="connsiteX6" fmla="*/ 0 w 4113934"/>
                <a:gd name="connsiteY6" fmla="*/ 1664580 h 1925812"/>
                <a:gd name="connsiteX7" fmla="*/ 2157896 w 4113934"/>
                <a:gd name="connsiteY7" fmla="*/ 1664580 h 1925812"/>
                <a:gd name="connsiteX8" fmla="*/ 2157896 w 4113934"/>
                <a:gd name="connsiteY8" fmla="*/ 1664980 h 1925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13934" h="1925812">
                  <a:moveTo>
                    <a:pt x="3006528" y="0"/>
                  </a:moveTo>
                  <a:cubicBezTo>
                    <a:pt x="3515090" y="259095"/>
                    <a:pt x="3909344" y="696826"/>
                    <a:pt x="4113934" y="1229473"/>
                  </a:cubicBezTo>
                  <a:lnTo>
                    <a:pt x="2298844" y="1925812"/>
                  </a:lnTo>
                  <a:lnTo>
                    <a:pt x="2157896" y="1925812"/>
                  </a:lnTo>
                  <a:lnTo>
                    <a:pt x="2024951" y="1925812"/>
                  </a:lnTo>
                  <a:lnTo>
                    <a:pt x="0" y="1925812"/>
                  </a:lnTo>
                  <a:lnTo>
                    <a:pt x="0" y="1664580"/>
                  </a:lnTo>
                  <a:lnTo>
                    <a:pt x="2157896" y="1664580"/>
                  </a:lnTo>
                  <a:lnTo>
                    <a:pt x="2157896" y="166498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8E2A161-BE9F-3B08-2CD8-882100374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3558644"/>
              <a:ext cx="4113934" cy="1927756"/>
            </a:xfrm>
            <a:custGeom>
              <a:avLst/>
              <a:gdLst>
                <a:gd name="connsiteX0" fmla="*/ 0 w 4113934"/>
                <a:gd name="connsiteY0" fmla="*/ 0 h 1927756"/>
                <a:gd name="connsiteX1" fmla="*/ 2024889 w 4113934"/>
                <a:gd name="connsiteY1" fmla="*/ 0 h 1927756"/>
                <a:gd name="connsiteX2" fmla="*/ 2157895 w 4113934"/>
                <a:gd name="connsiteY2" fmla="*/ 0 h 1927756"/>
                <a:gd name="connsiteX3" fmla="*/ 2298466 w 4113934"/>
                <a:gd name="connsiteY3" fmla="*/ 0 h 1927756"/>
                <a:gd name="connsiteX4" fmla="*/ 4113934 w 4113934"/>
                <a:gd name="connsiteY4" fmla="*/ 697262 h 1927756"/>
                <a:gd name="connsiteX5" fmla="*/ 3006528 w 4113934"/>
                <a:gd name="connsiteY5" fmla="*/ 1927756 h 1927756"/>
                <a:gd name="connsiteX6" fmla="*/ 2157895 w 4113934"/>
                <a:gd name="connsiteY6" fmla="*/ 261200 h 1927756"/>
                <a:gd name="connsiteX7" fmla="*/ 2157895 w 4113934"/>
                <a:gd name="connsiteY7" fmla="*/ 261233 h 1927756"/>
                <a:gd name="connsiteX8" fmla="*/ 0 w 4113934"/>
                <a:gd name="connsiteY8" fmla="*/ 261233 h 1927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13934" h="1927756">
                  <a:moveTo>
                    <a:pt x="0" y="0"/>
                  </a:moveTo>
                  <a:lnTo>
                    <a:pt x="2024889" y="0"/>
                  </a:lnTo>
                  <a:lnTo>
                    <a:pt x="2157895" y="0"/>
                  </a:lnTo>
                  <a:lnTo>
                    <a:pt x="2298466" y="0"/>
                  </a:lnTo>
                  <a:lnTo>
                    <a:pt x="4113934" y="697262"/>
                  </a:lnTo>
                  <a:cubicBezTo>
                    <a:pt x="3909344" y="1230118"/>
                    <a:pt x="3515091" y="1668447"/>
                    <a:pt x="3006528" y="1927756"/>
                  </a:cubicBezTo>
                  <a:lnTo>
                    <a:pt x="2157895" y="261200"/>
                  </a:lnTo>
                  <a:lnTo>
                    <a:pt x="2157895" y="261233"/>
                  </a:lnTo>
                  <a:lnTo>
                    <a:pt x="0" y="261233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0E35490-0F32-CE5C-4AB7-F5DD823F9F9A}"/>
                </a:ext>
              </a:extLst>
            </p:cNvPr>
            <p:cNvSpPr/>
            <p:nvPr/>
          </p:nvSpPr>
          <p:spPr>
            <a:xfrm>
              <a:off x="-1" y="2377634"/>
              <a:ext cx="3138201" cy="2100983"/>
            </a:xfrm>
            <a:custGeom>
              <a:avLst/>
              <a:gdLst>
                <a:gd name="connsiteX0" fmla="*/ 2493832 w 3138201"/>
                <a:gd name="connsiteY0" fmla="*/ 0 h 2100983"/>
                <a:gd name="connsiteX1" fmla="*/ 2520753 w 3138201"/>
                <a:gd name="connsiteY1" fmla="*/ 12969 h 2100983"/>
                <a:gd name="connsiteX2" fmla="*/ 3138201 w 3138201"/>
                <a:gd name="connsiteY2" fmla="*/ 1050393 h 2100983"/>
                <a:gd name="connsiteX3" fmla="*/ 2520753 w 3138201"/>
                <a:gd name="connsiteY3" fmla="*/ 2087817 h 2100983"/>
                <a:gd name="connsiteX4" fmla="*/ 2493424 w 3138201"/>
                <a:gd name="connsiteY4" fmla="*/ 2100983 h 2100983"/>
                <a:gd name="connsiteX5" fmla="*/ 2157939 w 3138201"/>
                <a:gd name="connsiteY5" fmla="*/ 1442243 h 2100983"/>
                <a:gd name="connsiteX6" fmla="*/ 0 w 3138201"/>
                <a:gd name="connsiteY6" fmla="*/ 1442243 h 2100983"/>
                <a:gd name="connsiteX7" fmla="*/ 0 w 3138201"/>
                <a:gd name="connsiteY7" fmla="*/ 658546 h 2100983"/>
                <a:gd name="connsiteX8" fmla="*/ 2158129 w 3138201"/>
                <a:gd name="connsiteY8" fmla="*/ 658546 h 2100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38201" h="2100983">
                  <a:moveTo>
                    <a:pt x="2493832" y="0"/>
                  </a:moveTo>
                  <a:lnTo>
                    <a:pt x="2520753" y="12969"/>
                  </a:lnTo>
                  <a:cubicBezTo>
                    <a:pt x="2888533" y="212759"/>
                    <a:pt x="3138201" y="602419"/>
                    <a:pt x="3138201" y="1050393"/>
                  </a:cubicBezTo>
                  <a:cubicBezTo>
                    <a:pt x="3138201" y="1498367"/>
                    <a:pt x="2888533" y="1888028"/>
                    <a:pt x="2520753" y="2087817"/>
                  </a:cubicBezTo>
                  <a:lnTo>
                    <a:pt x="2493424" y="2100983"/>
                  </a:lnTo>
                  <a:lnTo>
                    <a:pt x="2157939" y="1442243"/>
                  </a:lnTo>
                  <a:lnTo>
                    <a:pt x="0" y="1442243"/>
                  </a:lnTo>
                  <a:lnTo>
                    <a:pt x="0" y="658546"/>
                  </a:lnTo>
                  <a:lnTo>
                    <a:pt x="2158129" y="658546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32" name="Graphic 31" descr="Chat with solid fill">
            <a:extLst>
              <a:ext uri="{FF2B5EF4-FFF2-40B4-BE49-F238E27FC236}">
                <a16:creationId xmlns:a16="http://schemas.microsoft.com/office/drawing/2014/main" id="{50806999-AA7A-46B2-2335-59DA809AE6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78831" y="4283718"/>
            <a:ext cx="671741" cy="671741"/>
          </a:xfrm>
          <a:prstGeom prst="rect">
            <a:avLst/>
          </a:prstGeom>
        </p:spPr>
      </p:pic>
      <p:pic>
        <p:nvPicPr>
          <p:cNvPr id="33" name="Graphic 32" descr="Single gear with solid fill">
            <a:extLst>
              <a:ext uri="{FF2B5EF4-FFF2-40B4-BE49-F238E27FC236}">
                <a16:creationId xmlns:a16="http://schemas.microsoft.com/office/drawing/2014/main" id="{A4EBA31F-0C91-A488-3D9C-6400296A63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78831" y="1955094"/>
            <a:ext cx="671741" cy="671741"/>
          </a:xfrm>
          <a:prstGeom prst="rect">
            <a:avLst/>
          </a:prstGeom>
        </p:spPr>
      </p:pic>
      <p:pic>
        <p:nvPicPr>
          <p:cNvPr id="34" name="Graphic 33" descr="Magnifying glass with solid fill">
            <a:extLst>
              <a:ext uri="{FF2B5EF4-FFF2-40B4-BE49-F238E27FC236}">
                <a16:creationId xmlns:a16="http://schemas.microsoft.com/office/drawing/2014/main" id="{DDBB9C30-166E-A48D-8CAB-0DAC548E5AF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90197" y="3092158"/>
            <a:ext cx="671741" cy="67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27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6">
            <a:extLst>
              <a:ext uri="{FF2B5EF4-FFF2-40B4-BE49-F238E27FC236}">
                <a16:creationId xmlns:a16="http://schemas.microsoft.com/office/drawing/2014/main" id="{D9575E54-D0EB-8964-CD9A-A9D396DA82F3}"/>
              </a:ext>
            </a:extLst>
          </p:cNvPr>
          <p:cNvSpPr>
            <a:spLocks/>
          </p:cNvSpPr>
          <p:nvPr/>
        </p:nvSpPr>
        <p:spPr bwMode="auto">
          <a:xfrm>
            <a:off x="3019528" y="1371600"/>
            <a:ext cx="9172472" cy="122765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6">
            <a:extLst>
              <a:ext uri="{FF2B5EF4-FFF2-40B4-BE49-F238E27FC236}">
                <a16:creationId xmlns:a16="http://schemas.microsoft.com/office/drawing/2014/main" id="{8E55F042-2027-A121-D52E-699FC1864D30}"/>
              </a:ext>
            </a:extLst>
          </p:cNvPr>
          <p:cNvSpPr>
            <a:spLocks/>
          </p:cNvSpPr>
          <p:nvPr/>
        </p:nvSpPr>
        <p:spPr bwMode="auto">
          <a:xfrm>
            <a:off x="3019528" y="4254096"/>
            <a:ext cx="9172472" cy="123230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6">
            <a:extLst>
              <a:ext uri="{FF2B5EF4-FFF2-40B4-BE49-F238E27FC236}">
                <a16:creationId xmlns:a16="http://schemas.microsoft.com/office/drawing/2014/main" id="{238BFCFF-68D2-663C-A82D-46FEDF6C3CE6}"/>
              </a:ext>
            </a:extLst>
          </p:cNvPr>
          <p:cNvSpPr>
            <a:spLocks/>
          </p:cNvSpPr>
          <p:nvPr/>
        </p:nvSpPr>
        <p:spPr bwMode="auto">
          <a:xfrm>
            <a:off x="3019528" y="2601959"/>
            <a:ext cx="9172472" cy="165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EE3250F-408E-9A37-A5A4-632466750F7C}"/>
              </a:ext>
            </a:extLst>
          </p:cNvPr>
          <p:cNvGrpSpPr/>
          <p:nvPr/>
        </p:nvGrpSpPr>
        <p:grpSpPr>
          <a:xfrm>
            <a:off x="5150384" y="2782952"/>
            <a:ext cx="2926080" cy="1290153"/>
            <a:chOff x="8921977" y="1466725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979E405-83A3-7018-03AF-5E06C10A52C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46AE8EA-7C3B-029F-86DC-C5ACDBAAAA4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CE3E722-68E8-35D4-577E-739F1C1693B5}"/>
              </a:ext>
            </a:extLst>
          </p:cNvPr>
          <p:cNvGrpSpPr/>
          <p:nvPr/>
        </p:nvGrpSpPr>
        <p:grpSpPr>
          <a:xfrm>
            <a:off x="4456770" y="1432686"/>
            <a:ext cx="3945268" cy="1105487"/>
            <a:chOff x="8921977" y="1466725"/>
            <a:chExt cx="2926080" cy="110548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3C64B41-EECC-0333-D751-E49C9873DA3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6438C64-F637-4884-FA5B-08993E9D42D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9A8B7D0-5C05-8413-268D-27717F8C521A}"/>
              </a:ext>
            </a:extLst>
          </p:cNvPr>
          <p:cNvGrpSpPr/>
          <p:nvPr/>
        </p:nvGrpSpPr>
        <p:grpSpPr>
          <a:xfrm>
            <a:off x="4456770" y="4317504"/>
            <a:ext cx="3945268" cy="1105487"/>
            <a:chOff x="8921977" y="1466725"/>
            <a:chExt cx="2926080" cy="1105487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E97C8DE-094A-D8DE-7267-3B9D722435D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3A7874D-931E-89DB-707F-F66AF75CC86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Fan-Shaped Trio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27D60BE-380E-85CB-2A81-F4D4BAAACF81}"/>
              </a:ext>
            </a:extLst>
          </p:cNvPr>
          <p:cNvGrpSpPr/>
          <p:nvPr/>
        </p:nvGrpSpPr>
        <p:grpSpPr>
          <a:xfrm>
            <a:off x="-1" y="1371600"/>
            <a:ext cx="4266938" cy="4114800"/>
            <a:chOff x="-1" y="1371600"/>
            <a:chExt cx="4266938" cy="411480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19C2A7C-EE16-0425-49DB-C2463883C5E9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2601959"/>
              <a:ext cx="4266938" cy="1760491"/>
            </a:xfrm>
            <a:custGeom>
              <a:avLst/>
              <a:gdLst>
                <a:gd name="connsiteX0" fmla="*/ 4113687 w 4266938"/>
                <a:gd name="connsiteY0" fmla="*/ 0 h 1654084"/>
                <a:gd name="connsiteX1" fmla="*/ 4113687 w 4266938"/>
                <a:gd name="connsiteY1" fmla="*/ 1654084 h 1654084"/>
                <a:gd name="connsiteX2" fmla="*/ 2474195 w 4266938"/>
                <a:gd name="connsiteY2" fmla="*/ 1105104 h 1654084"/>
                <a:gd name="connsiteX3" fmla="*/ 1 w 4266938"/>
                <a:gd name="connsiteY3" fmla="*/ 1105104 h 1654084"/>
                <a:gd name="connsiteX4" fmla="*/ 1 w 4266938"/>
                <a:gd name="connsiteY4" fmla="*/ 956686 h 1654084"/>
                <a:gd name="connsiteX5" fmla="*/ 0 w 4266938"/>
                <a:gd name="connsiteY5" fmla="*/ 956686 h 1654084"/>
                <a:gd name="connsiteX6" fmla="*/ 0 w 4266938"/>
                <a:gd name="connsiteY6" fmla="*/ 695453 h 1654084"/>
                <a:gd name="connsiteX7" fmla="*/ 1 w 4266938"/>
                <a:gd name="connsiteY7" fmla="*/ 695453 h 1654084"/>
                <a:gd name="connsiteX8" fmla="*/ 1 w 4266938"/>
                <a:gd name="connsiteY8" fmla="*/ 548979 h 1654084"/>
                <a:gd name="connsiteX9" fmla="*/ 2546469 w 4266938"/>
                <a:gd name="connsiteY9" fmla="*/ 548979 h 1654084"/>
                <a:gd name="connsiteX10" fmla="*/ 2754209 w 4266938"/>
                <a:gd name="connsiteY10" fmla="*/ 473369 h 1654084"/>
                <a:gd name="connsiteX11" fmla="*/ 4113687 w 4266938"/>
                <a:gd name="connsiteY11" fmla="*/ 0 h 1654084"/>
                <a:gd name="connsiteX0" fmla="*/ 4113687 w 4266938"/>
                <a:gd name="connsiteY0" fmla="*/ 0 h 1654084"/>
                <a:gd name="connsiteX1" fmla="*/ 4113687 w 4266938"/>
                <a:gd name="connsiteY1" fmla="*/ 1654084 h 1654084"/>
                <a:gd name="connsiteX2" fmla="*/ 2474195 w 4266938"/>
                <a:gd name="connsiteY2" fmla="*/ 1105104 h 1654084"/>
                <a:gd name="connsiteX3" fmla="*/ 1 w 4266938"/>
                <a:gd name="connsiteY3" fmla="*/ 1105104 h 1654084"/>
                <a:gd name="connsiteX4" fmla="*/ 1 w 4266938"/>
                <a:gd name="connsiteY4" fmla="*/ 956686 h 1654084"/>
                <a:gd name="connsiteX5" fmla="*/ 0 w 4266938"/>
                <a:gd name="connsiteY5" fmla="*/ 956686 h 1654084"/>
                <a:gd name="connsiteX6" fmla="*/ 0 w 4266938"/>
                <a:gd name="connsiteY6" fmla="*/ 695453 h 1654084"/>
                <a:gd name="connsiteX7" fmla="*/ 1 w 4266938"/>
                <a:gd name="connsiteY7" fmla="*/ 695453 h 1654084"/>
                <a:gd name="connsiteX8" fmla="*/ 1 w 4266938"/>
                <a:gd name="connsiteY8" fmla="*/ 548979 h 1654084"/>
                <a:gd name="connsiteX9" fmla="*/ 2546469 w 4266938"/>
                <a:gd name="connsiteY9" fmla="*/ 548979 h 1654084"/>
                <a:gd name="connsiteX10" fmla="*/ 2754209 w 4266938"/>
                <a:gd name="connsiteY10" fmla="*/ 473369 h 1654084"/>
                <a:gd name="connsiteX11" fmla="*/ 4113687 w 4266938"/>
                <a:gd name="connsiteY11" fmla="*/ 0 h 1654084"/>
                <a:gd name="connsiteX0" fmla="*/ 4113687 w 4266938"/>
                <a:gd name="connsiteY0" fmla="*/ 0 h 1654084"/>
                <a:gd name="connsiteX1" fmla="*/ 4113687 w 4266938"/>
                <a:gd name="connsiteY1" fmla="*/ 1654084 h 1654084"/>
                <a:gd name="connsiteX2" fmla="*/ 2474195 w 4266938"/>
                <a:gd name="connsiteY2" fmla="*/ 1105104 h 1654084"/>
                <a:gd name="connsiteX3" fmla="*/ 1 w 4266938"/>
                <a:gd name="connsiteY3" fmla="*/ 1105104 h 1654084"/>
                <a:gd name="connsiteX4" fmla="*/ 1 w 4266938"/>
                <a:gd name="connsiteY4" fmla="*/ 956686 h 1654084"/>
                <a:gd name="connsiteX5" fmla="*/ 0 w 4266938"/>
                <a:gd name="connsiteY5" fmla="*/ 956686 h 1654084"/>
                <a:gd name="connsiteX6" fmla="*/ 0 w 4266938"/>
                <a:gd name="connsiteY6" fmla="*/ 695453 h 1654084"/>
                <a:gd name="connsiteX7" fmla="*/ 1 w 4266938"/>
                <a:gd name="connsiteY7" fmla="*/ 695453 h 1654084"/>
                <a:gd name="connsiteX8" fmla="*/ 1 w 4266938"/>
                <a:gd name="connsiteY8" fmla="*/ 548979 h 1654084"/>
                <a:gd name="connsiteX9" fmla="*/ 2546469 w 4266938"/>
                <a:gd name="connsiteY9" fmla="*/ 548979 h 1654084"/>
                <a:gd name="connsiteX10" fmla="*/ 2754209 w 4266938"/>
                <a:gd name="connsiteY10" fmla="*/ 473369 h 1654084"/>
                <a:gd name="connsiteX11" fmla="*/ 4113687 w 4266938"/>
                <a:gd name="connsiteY11" fmla="*/ 0 h 1654084"/>
                <a:gd name="connsiteX0" fmla="*/ 4113687 w 4266938"/>
                <a:gd name="connsiteY0" fmla="*/ 0 h 1654084"/>
                <a:gd name="connsiteX1" fmla="*/ 4113687 w 4266938"/>
                <a:gd name="connsiteY1" fmla="*/ 1654084 h 1654084"/>
                <a:gd name="connsiteX2" fmla="*/ 2474195 w 4266938"/>
                <a:gd name="connsiteY2" fmla="*/ 1105104 h 1654084"/>
                <a:gd name="connsiteX3" fmla="*/ 1 w 4266938"/>
                <a:gd name="connsiteY3" fmla="*/ 1105104 h 1654084"/>
                <a:gd name="connsiteX4" fmla="*/ 1 w 4266938"/>
                <a:gd name="connsiteY4" fmla="*/ 956686 h 1654084"/>
                <a:gd name="connsiteX5" fmla="*/ 0 w 4266938"/>
                <a:gd name="connsiteY5" fmla="*/ 956686 h 1654084"/>
                <a:gd name="connsiteX6" fmla="*/ 0 w 4266938"/>
                <a:gd name="connsiteY6" fmla="*/ 695453 h 1654084"/>
                <a:gd name="connsiteX7" fmla="*/ 1 w 4266938"/>
                <a:gd name="connsiteY7" fmla="*/ 695453 h 1654084"/>
                <a:gd name="connsiteX8" fmla="*/ 1 w 4266938"/>
                <a:gd name="connsiteY8" fmla="*/ 548979 h 1654084"/>
                <a:gd name="connsiteX9" fmla="*/ 2546469 w 4266938"/>
                <a:gd name="connsiteY9" fmla="*/ 548979 h 1654084"/>
                <a:gd name="connsiteX10" fmla="*/ 2754209 w 4266938"/>
                <a:gd name="connsiteY10" fmla="*/ 473369 h 1654084"/>
                <a:gd name="connsiteX11" fmla="*/ 4113687 w 4266938"/>
                <a:gd name="connsiteY11" fmla="*/ 0 h 1654084"/>
                <a:gd name="connsiteX0" fmla="*/ 4113687 w 4266938"/>
                <a:gd name="connsiteY0" fmla="*/ 0 h 1654084"/>
                <a:gd name="connsiteX1" fmla="*/ 4113687 w 4266938"/>
                <a:gd name="connsiteY1" fmla="*/ 1654084 h 1654084"/>
                <a:gd name="connsiteX2" fmla="*/ 2474195 w 4266938"/>
                <a:gd name="connsiteY2" fmla="*/ 1105104 h 1654084"/>
                <a:gd name="connsiteX3" fmla="*/ 1 w 4266938"/>
                <a:gd name="connsiteY3" fmla="*/ 1105104 h 1654084"/>
                <a:gd name="connsiteX4" fmla="*/ 1 w 4266938"/>
                <a:gd name="connsiteY4" fmla="*/ 956686 h 1654084"/>
                <a:gd name="connsiteX5" fmla="*/ 0 w 4266938"/>
                <a:gd name="connsiteY5" fmla="*/ 956686 h 1654084"/>
                <a:gd name="connsiteX6" fmla="*/ 0 w 4266938"/>
                <a:gd name="connsiteY6" fmla="*/ 695453 h 1654084"/>
                <a:gd name="connsiteX7" fmla="*/ 1 w 4266938"/>
                <a:gd name="connsiteY7" fmla="*/ 695453 h 1654084"/>
                <a:gd name="connsiteX8" fmla="*/ 1 w 4266938"/>
                <a:gd name="connsiteY8" fmla="*/ 548979 h 1654084"/>
                <a:gd name="connsiteX9" fmla="*/ 2546469 w 4266938"/>
                <a:gd name="connsiteY9" fmla="*/ 548979 h 1654084"/>
                <a:gd name="connsiteX10" fmla="*/ 2858984 w 4266938"/>
                <a:gd name="connsiteY10" fmla="*/ 6644 h 1654084"/>
                <a:gd name="connsiteX11" fmla="*/ 4113687 w 4266938"/>
                <a:gd name="connsiteY11" fmla="*/ 0 h 1654084"/>
                <a:gd name="connsiteX0" fmla="*/ 4113687 w 4266938"/>
                <a:gd name="connsiteY0" fmla="*/ 0 h 1654084"/>
                <a:gd name="connsiteX1" fmla="*/ 4113687 w 4266938"/>
                <a:gd name="connsiteY1" fmla="*/ 1654084 h 1654084"/>
                <a:gd name="connsiteX2" fmla="*/ 3276601 w 4266938"/>
                <a:gd name="connsiteY2" fmla="*/ 1389016 h 1654084"/>
                <a:gd name="connsiteX3" fmla="*/ 2474195 w 4266938"/>
                <a:gd name="connsiteY3" fmla="*/ 1105104 h 1654084"/>
                <a:gd name="connsiteX4" fmla="*/ 1 w 4266938"/>
                <a:gd name="connsiteY4" fmla="*/ 1105104 h 1654084"/>
                <a:gd name="connsiteX5" fmla="*/ 1 w 4266938"/>
                <a:gd name="connsiteY5" fmla="*/ 956686 h 1654084"/>
                <a:gd name="connsiteX6" fmla="*/ 0 w 4266938"/>
                <a:gd name="connsiteY6" fmla="*/ 956686 h 1654084"/>
                <a:gd name="connsiteX7" fmla="*/ 0 w 4266938"/>
                <a:gd name="connsiteY7" fmla="*/ 695453 h 1654084"/>
                <a:gd name="connsiteX8" fmla="*/ 1 w 4266938"/>
                <a:gd name="connsiteY8" fmla="*/ 695453 h 1654084"/>
                <a:gd name="connsiteX9" fmla="*/ 1 w 4266938"/>
                <a:gd name="connsiteY9" fmla="*/ 548979 h 1654084"/>
                <a:gd name="connsiteX10" fmla="*/ 2546469 w 4266938"/>
                <a:gd name="connsiteY10" fmla="*/ 548979 h 1654084"/>
                <a:gd name="connsiteX11" fmla="*/ 2858984 w 4266938"/>
                <a:gd name="connsiteY11" fmla="*/ 6644 h 1654084"/>
                <a:gd name="connsiteX12" fmla="*/ 4113687 w 4266938"/>
                <a:gd name="connsiteY12" fmla="*/ 0 h 1654084"/>
                <a:gd name="connsiteX0" fmla="*/ 4113687 w 4266938"/>
                <a:gd name="connsiteY0" fmla="*/ 0 h 1760491"/>
                <a:gd name="connsiteX1" fmla="*/ 4113687 w 4266938"/>
                <a:gd name="connsiteY1" fmla="*/ 1654084 h 1760491"/>
                <a:gd name="connsiteX2" fmla="*/ 3257551 w 4266938"/>
                <a:gd name="connsiteY2" fmla="*/ 1760491 h 1760491"/>
                <a:gd name="connsiteX3" fmla="*/ 2474195 w 4266938"/>
                <a:gd name="connsiteY3" fmla="*/ 1105104 h 1760491"/>
                <a:gd name="connsiteX4" fmla="*/ 1 w 4266938"/>
                <a:gd name="connsiteY4" fmla="*/ 1105104 h 1760491"/>
                <a:gd name="connsiteX5" fmla="*/ 1 w 4266938"/>
                <a:gd name="connsiteY5" fmla="*/ 956686 h 1760491"/>
                <a:gd name="connsiteX6" fmla="*/ 0 w 4266938"/>
                <a:gd name="connsiteY6" fmla="*/ 956686 h 1760491"/>
                <a:gd name="connsiteX7" fmla="*/ 0 w 4266938"/>
                <a:gd name="connsiteY7" fmla="*/ 695453 h 1760491"/>
                <a:gd name="connsiteX8" fmla="*/ 1 w 4266938"/>
                <a:gd name="connsiteY8" fmla="*/ 695453 h 1760491"/>
                <a:gd name="connsiteX9" fmla="*/ 1 w 4266938"/>
                <a:gd name="connsiteY9" fmla="*/ 548979 h 1760491"/>
                <a:gd name="connsiteX10" fmla="*/ 2546469 w 4266938"/>
                <a:gd name="connsiteY10" fmla="*/ 548979 h 1760491"/>
                <a:gd name="connsiteX11" fmla="*/ 2858984 w 4266938"/>
                <a:gd name="connsiteY11" fmla="*/ 6644 h 1760491"/>
                <a:gd name="connsiteX12" fmla="*/ 4113687 w 4266938"/>
                <a:gd name="connsiteY12" fmla="*/ 0 h 176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66938" h="1760491">
                  <a:moveTo>
                    <a:pt x="4113687" y="0"/>
                  </a:moveTo>
                  <a:cubicBezTo>
                    <a:pt x="4318022" y="532395"/>
                    <a:pt x="4318022" y="1121690"/>
                    <a:pt x="4113687" y="1654084"/>
                  </a:cubicBezTo>
                  <a:lnTo>
                    <a:pt x="3257551" y="1760491"/>
                  </a:lnTo>
                  <a:lnTo>
                    <a:pt x="2474195" y="1105104"/>
                  </a:lnTo>
                  <a:lnTo>
                    <a:pt x="1" y="1105104"/>
                  </a:lnTo>
                  <a:lnTo>
                    <a:pt x="1" y="956686"/>
                  </a:lnTo>
                  <a:lnTo>
                    <a:pt x="0" y="956686"/>
                  </a:lnTo>
                  <a:lnTo>
                    <a:pt x="0" y="695453"/>
                  </a:lnTo>
                  <a:lnTo>
                    <a:pt x="1" y="695453"/>
                  </a:lnTo>
                  <a:lnTo>
                    <a:pt x="1" y="548979"/>
                  </a:lnTo>
                  <a:lnTo>
                    <a:pt x="2546469" y="548979"/>
                  </a:lnTo>
                  <a:lnTo>
                    <a:pt x="2858984" y="6644"/>
                  </a:lnTo>
                  <a:lnTo>
                    <a:pt x="4113687" y="0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BC6D169-CBC4-43EF-0449-B7C80519A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1371600"/>
              <a:ext cx="4113934" cy="1925812"/>
            </a:xfrm>
            <a:custGeom>
              <a:avLst/>
              <a:gdLst>
                <a:gd name="connsiteX0" fmla="*/ 3006528 w 4113934"/>
                <a:gd name="connsiteY0" fmla="*/ 0 h 1925812"/>
                <a:gd name="connsiteX1" fmla="*/ 4113934 w 4113934"/>
                <a:gd name="connsiteY1" fmla="*/ 1229473 h 1925812"/>
                <a:gd name="connsiteX2" fmla="*/ 2298844 w 4113934"/>
                <a:gd name="connsiteY2" fmla="*/ 1925812 h 1925812"/>
                <a:gd name="connsiteX3" fmla="*/ 2157896 w 4113934"/>
                <a:gd name="connsiteY3" fmla="*/ 1925812 h 1925812"/>
                <a:gd name="connsiteX4" fmla="*/ 2024951 w 4113934"/>
                <a:gd name="connsiteY4" fmla="*/ 1925812 h 1925812"/>
                <a:gd name="connsiteX5" fmla="*/ 0 w 4113934"/>
                <a:gd name="connsiteY5" fmla="*/ 1925812 h 1925812"/>
                <a:gd name="connsiteX6" fmla="*/ 0 w 4113934"/>
                <a:gd name="connsiteY6" fmla="*/ 1664580 h 1925812"/>
                <a:gd name="connsiteX7" fmla="*/ 2157896 w 4113934"/>
                <a:gd name="connsiteY7" fmla="*/ 1664580 h 1925812"/>
                <a:gd name="connsiteX8" fmla="*/ 2157896 w 4113934"/>
                <a:gd name="connsiteY8" fmla="*/ 1664980 h 1925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13934" h="1925812">
                  <a:moveTo>
                    <a:pt x="3006528" y="0"/>
                  </a:moveTo>
                  <a:cubicBezTo>
                    <a:pt x="3515090" y="259095"/>
                    <a:pt x="3909344" y="696826"/>
                    <a:pt x="4113934" y="1229473"/>
                  </a:cubicBezTo>
                  <a:lnTo>
                    <a:pt x="2298844" y="1925812"/>
                  </a:lnTo>
                  <a:lnTo>
                    <a:pt x="2157896" y="1925812"/>
                  </a:lnTo>
                  <a:lnTo>
                    <a:pt x="2024951" y="1925812"/>
                  </a:lnTo>
                  <a:lnTo>
                    <a:pt x="0" y="1925812"/>
                  </a:lnTo>
                  <a:lnTo>
                    <a:pt x="0" y="1664580"/>
                  </a:lnTo>
                  <a:lnTo>
                    <a:pt x="2157896" y="1664580"/>
                  </a:lnTo>
                  <a:lnTo>
                    <a:pt x="2157896" y="166498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877868A-9D5C-EF12-A50E-EE82365C6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3558644"/>
              <a:ext cx="4113934" cy="1927756"/>
            </a:xfrm>
            <a:custGeom>
              <a:avLst/>
              <a:gdLst>
                <a:gd name="connsiteX0" fmla="*/ 0 w 4113934"/>
                <a:gd name="connsiteY0" fmla="*/ 0 h 1927756"/>
                <a:gd name="connsiteX1" fmla="*/ 2024889 w 4113934"/>
                <a:gd name="connsiteY1" fmla="*/ 0 h 1927756"/>
                <a:gd name="connsiteX2" fmla="*/ 2157895 w 4113934"/>
                <a:gd name="connsiteY2" fmla="*/ 0 h 1927756"/>
                <a:gd name="connsiteX3" fmla="*/ 2298466 w 4113934"/>
                <a:gd name="connsiteY3" fmla="*/ 0 h 1927756"/>
                <a:gd name="connsiteX4" fmla="*/ 4113934 w 4113934"/>
                <a:gd name="connsiteY4" fmla="*/ 697262 h 1927756"/>
                <a:gd name="connsiteX5" fmla="*/ 3006528 w 4113934"/>
                <a:gd name="connsiteY5" fmla="*/ 1927756 h 1927756"/>
                <a:gd name="connsiteX6" fmla="*/ 2157895 w 4113934"/>
                <a:gd name="connsiteY6" fmla="*/ 261200 h 1927756"/>
                <a:gd name="connsiteX7" fmla="*/ 2157895 w 4113934"/>
                <a:gd name="connsiteY7" fmla="*/ 261233 h 1927756"/>
                <a:gd name="connsiteX8" fmla="*/ 0 w 4113934"/>
                <a:gd name="connsiteY8" fmla="*/ 261233 h 1927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13934" h="1927756">
                  <a:moveTo>
                    <a:pt x="0" y="0"/>
                  </a:moveTo>
                  <a:lnTo>
                    <a:pt x="2024889" y="0"/>
                  </a:lnTo>
                  <a:lnTo>
                    <a:pt x="2157895" y="0"/>
                  </a:lnTo>
                  <a:lnTo>
                    <a:pt x="2298466" y="0"/>
                  </a:lnTo>
                  <a:lnTo>
                    <a:pt x="4113934" y="697262"/>
                  </a:lnTo>
                  <a:cubicBezTo>
                    <a:pt x="3909344" y="1230118"/>
                    <a:pt x="3515091" y="1668447"/>
                    <a:pt x="3006528" y="1927756"/>
                  </a:cubicBezTo>
                  <a:lnTo>
                    <a:pt x="2157895" y="261200"/>
                  </a:lnTo>
                  <a:lnTo>
                    <a:pt x="2157895" y="261233"/>
                  </a:lnTo>
                  <a:lnTo>
                    <a:pt x="0" y="261233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DF9CB1A-F0F1-52AE-438C-5CB78C72EC44}"/>
                </a:ext>
              </a:extLst>
            </p:cNvPr>
            <p:cNvSpPr/>
            <p:nvPr/>
          </p:nvSpPr>
          <p:spPr>
            <a:xfrm>
              <a:off x="-1" y="2377634"/>
              <a:ext cx="3138201" cy="2100983"/>
            </a:xfrm>
            <a:custGeom>
              <a:avLst/>
              <a:gdLst>
                <a:gd name="connsiteX0" fmla="*/ 2493832 w 3138201"/>
                <a:gd name="connsiteY0" fmla="*/ 0 h 2100983"/>
                <a:gd name="connsiteX1" fmla="*/ 2520753 w 3138201"/>
                <a:gd name="connsiteY1" fmla="*/ 12969 h 2100983"/>
                <a:gd name="connsiteX2" fmla="*/ 3138201 w 3138201"/>
                <a:gd name="connsiteY2" fmla="*/ 1050393 h 2100983"/>
                <a:gd name="connsiteX3" fmla="*/ 2520753 w 3138201"/>
                <a:gd name="connsiteY3" fmla="*/ 2087817 h 2100983"/>
                <a:gd name="connsiteX4" fmla="*/ 2493424 w 3138201"/>
                <a:gd name="connsiteY4" fmla="*/ 2100983 h 2100983"/>
                <a:gd name="connsiteX5" fmla="*/ 2157939 w 3138201"/>
                <a:gd name="connsiteY5" fmla="*/ 1442243 h 2100983"/>
                <a:gd name="connsiteX6" fmla="*/ 0 w 3138201"/>
                <a:gd name="connsiteY6" fmla="*/ 1442243 h 2100983"/>
                <a:gd name="connsiteX7" fmla="*/ 0 w 3138201"/>
                <a:gd name="connsiteY7" fmla="*/ 658546 h 2100983"/>
                <a:gd name="connsiteX8" fmla="*/ 2158129 w 3138201"/>
                <a:gd name="connsiteY8" fmla="*/ 658546 h 2100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38201" h="2100983">
                  <a:moveTo>
                    <a:pt x="2493832" y="0"/>
                  </a:moveTo>
                  <a:lnTo>
                    <a:pt x="2520753" y="12969"/>
                  </a:lnTo>
                  <a:cubicBezTo>
                    <a:pt x="2888533" y="212759"/>
                    <a:pt x="3138201" y="602419"/>
                    <a:pt x="3138201" y="1050393"/>
                  </a:cubicBezTo>
                  <a:cubicBezTo>
                    <a:pt x="3138201" y="1498367"/>
                    <a:pt x="2888533" y="1888028"/>
                    <a:pt x="2520753" y="2087817"/>
                  </a:cubicBezTo>
                  <a:lnTo>
                    <a:pt x="2493424" y="2100983"/>
                  </a:lnTo>
                  <a:lnTo>
                    <a:pt x="2157939" y="1442243"/>
                  </a:lnTo>
                  <a:lnTo>
                    <a:pt x="0" y="1442243"/>
                  </a:lnTo>
                  <a:lnTo>
                    <a:pt x="0" y="658546"/>
                  </a:lnTo>
                  <a:lnTo>
                    <a:pt x="2158129" y="658546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8" name="Graphic 7" descr="Chat with solid fill">
            <a:extLst>
              <a:ext uri="{FF2B5EF4-FFF2-40B4-BE49-F238E27FC236}">
                <a16:creationId xmlns:a16="http://schemas.microsoft.com/office/drawing/2014/main" id="{9E316B55-C15A-E8D5-BE1B-2B0216346D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78831" y="4283718"/>
            <a:ext cx="671741" cy="671741"/>
          </a:xfrm>
          <a:prstGeom prst="rect">
            <a:avLst/>
          </a:prstGeom>
        </p:spPr>
      </p:pic>
      <p:pic>
        <p:nvPicPr>
          <p:cNvPr id="9" name="Graphic 8" descr="Single gear with solid fill">
            <a:extLst>
              <a:ext uri="{FF2B5EF4-FFF2-40B4-BE49-F238E27FC236}">
                <a16:creationId xmlns:a16="http://schemas.microsoft.com/office/drawing/2014/main" id="{B40D9153-8DB1-601C-19B2-D0991F68FA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78831" y="1955094"/>
            <a:ext cx="671741" cy="671741"/>
          </a:xfrm>
          <a:prstGeom prst="rect">
            <a:avLst/>
          </a:prstGeom>
        </p:spPr>
      </p:pic>
      <p:pic>
        <p:nvPicPr>
          <p:cNvPr id="10" name="Graphic 9" descr="Magnifying glass with solid fill">
            <a:extLst>
              <a:ext uri="{FF2B5EF4-FFF2-40B4-BE49-F238E27FC236}">
                <a16:creationId xmlns:a16="http://schemas.microsoft.com/office/drawing/2014/main" id="{B7DD3DB0-0116-B880-82A6-2C81FFBF6B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90197" y="3092158"/>
            <a:ext cx="671741" cy="67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8755</TotalTime>
  <Words>289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Fan-Shaped Trio – Slide Template</vt:lpstr>
      <vt:lpstr>Fan-Shaped Trio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Fan-Shaped Trio</dc:title>
  <dc:creator>PresentationGO.com</dc:creator>
  <dc:description>© Copyright PresentationGO.com - Do not distribute or sale without written permission.</dc:description>
  <cp:lastModifiedBy>Christophe Barroche</cp:lastModifiedBy>
  <cp:revision>28</cp:revision>
  <dcterms:created xsi:type="dcterms:W3CDTF">2014-11-26T05:14:11Z</dcterms:created>
  <dcterms:modified xsi:type="dcterms:W3CDTF">2023-10-16T22:32:07Z</dcterms:modified>
  <cp:category>Charts &amp; Diagrams</cp:category>
</cp:coreProperties>
</file>