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2604" y="18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456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Train Chart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33777E3-AE2B-48D6-A8D1-FC66D6DDA1DF}"/>
              </a:ext>
            </a:extLst>
          </p:cNvPr>
          <p:cNvGrpSpPr/>
          <p:nvPr/>
        </p:nvGrpSpPr>
        <p:grpSpPr>
          <a:xfrm>
            <a:off x="8478276" y="2851360"/>
            <a:ext cx="2875524" cy="1474819"/>
            <a:chOff x="8921977" y="1466725"/>
            <a:chExt cx="2926080" cy="147481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D33C2C6-4AF4-4BB8-869E-BEE95CC80A6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F3A6851-5BBE-420A-A3B7-3E4CFEC8497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aphicFrame>
        <p:nvGraphicFramePr>
          <p:cNvPr id="25" name="Table 25">
            <a:extLst>
              <a:ext uri="{FF2B5EF4-FFF2-40B4-BE49-F238E27FC236}">
                <a16:creationId xmlns:a16="http://schemas.microsoft.com/office/drawing/2014/main" id="{88F13C40-E9A6-4C74-8B47-078586EFD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310163"/>
              </p:ext>
            </p:extLst>
          </p:nvPr>
        </p:nvGraphicFramePr>
        <p:xfrm>
          <a:off x="3170502" y="7080782"/>
          <a:ext cx="466012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012">
                  <a:extLst>
                    <a:ext uri="{9D8B030D-6E8A-4147-A177-3AD203B41FA5}">
                      <a16:colId xmlns:a16="http://schemas.microsoft.com/office/drawing/2014/main" val="2790176028"/>
                    </a:ext>
                  </a:extLst>
                </a:gridCol>
                <a:gridCol w="466012">
                  <a:extLst>
                    <a:ext uri="{9D8B030D-6E8A-4147-A177-3AD203B41FA5}">
                      <a16:colId xmlns:a16="http://schemas.microsoft.com/office/drawing/2014/main" val="577183133"/>
                    </a:ext>
                  </a:extLst>
                </a:gridCol>
                <a:gridCol w="466012">
                  <a:extLst>
                    <a:ext uri="{9D8B030D-6E8A-4147-A177-3AD203B41FA5}">
                      <a16:colId xmlns:a16="http://schemas.microsoft.com/office/drawing/2014/main" val="3236898997"/>
                    </a:ext>
                  </a:extLst>
                </a:gridCol>
                <a:gridCol w="466012">
                  <a:extLst>
                    <a:ext uri="{9D8B030D-6E8A-4147-A177-3AD203B41FA5}">
                      <a16:colId xmlns:a16="http://schemas.microsoft.com/office/drawing/2014/main" val="2851981815"/>
                    </a:ext>
                  </a:extLst>
                </a:gridCol>
                <a:gridCol w="466012">
                  <a:extLst>
                    <a:ext uri="{9D8B030D-6E8A-4147-A177-3AD203B41FA5}">
                      <a16:colId xmlns:a16="http://schemas.microsoft.com/office/drawing/2014/main" val="3972676018"/>
                    </a:ext>
                  </a:extLst>
                </a:gridCol>
                <a:gridCol w="466012">
                  <a:extLst>
                    <a:ext uri="{9D8B030D-6E8A-4147-A177-3AD203B41FA5}">
                      <a16:colId xmlns:a16="http://schemas.microsoft.com/office/drawing/2014/main" val="3107338283"/>
                    </a:ext>
                  </a:extLst>
                </a:gridCol>
                <a:gridCol w="466012">
                  <a:extLst>
                    <a:ext uri="{9D8B030D-6E8A-4147-A177-3AD203B41FA5}">
                      <a16:colId xmlns:a16="http://schemas.microsoft.com/office/drawing/2014/main" val="3176549216"/>
                    </a:ext>
                  </a:extLst>
                </a:gridCol>
                <a:gridCol w="466012">
                  <a:extLst>
                    <a:ext uri="{9D8B030D-6E8A-4147-A177-3AD203B41FA5}">
                      <a16:colId xmlns:a16="http://schemas.microsoft.com/office/drawing/2014/main" val="706122691"/>
                    </a:ext>
                  </a:extLst>
                </a:gridCol>
                <a:gridCol w="466012">
                  <a:extLst>
                    <a:ext uri="{9D8B030D-6E8A-4147-A177-3AD203B41FA5}">
                      <a16:colId xmlns:a16="http://schemas.microsoft.com/office/drawing/2014/main" val="1868217136"/>
                    </a:ext>
                  </a:extLst>
                </a:gridCol>
                <a:gridCol w="466012">
                  <a:extLst>
                    <a:ext uri="{9D8B030D-6E8A-4147-A177-3AD203B41FA5}">
                      <a16:colId xmlns:a16="http://schemas.microsoft.com/office/drawing/2014/main" val="1407032790"/>
                    </a:ext>
                  </a:extLst>
                </a:gridCol>
              </a:tblGrid>
              <a:tr h="208387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5203473"/>
                  </a:ext>
                </a:extLst>
              </a:tr>
            </a:tbl>
          </a:graphicData>
        </a:graphic>
      </p:graphicFrame>
      <p:grpSp>
        <p:nvGrpSpPr>
          <p:cNvPr id="37" name="Group 36">
            <a:extLst>
              <a:ext uri="{FF2B5EF4-FFF2-40B4-BE49-F238E27FC236}">
                <a16:creationId xmlns:a16="http://schemas.microsoft.com/office/drawing/2014/main" id="{8D7EF6AE-DB9B-4675-9BE1-4C1B0A45E99A}"/>
              </a:ext>
            </a:extLst>
          </p:cNvPr>
          <p:cNvGrpSpPr/>
          <p:nvPr/>
        </p:nvGrpSpPr>
        <p:grpSpPr>
          <a:xfrm>
            <a:off x="3170502" y="7403425"/>
            <a:ext cx="4660122" cy="109951"/>
            <a:chOff x="2754086" y="7260771"/>
            <a:chExt cx="4789720" cy="478972"/>
          </a:xfrm>
          <a:solidFill>
            <a:schemeClr val="bg2"/>
          </a:solidFill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79B0FF3-5727-43C3-8A1A-1E8724B04548}"/>
                </a:ext>
              </a:extLst>
            </p:cNvPr>
            <p:cNvSpPr/>
            <p:nvPr/>
          </p:nvSpPr>
          <p:spPr>
            <a:xfrm>
              <a:off x="2754086" y="7260771"/>
              <a:ext cx="478972" cy="478972"/>
            </a:xfrm>
            <a:prstGeom prst="rect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F673894-7615-4666-8DBB-A46037BC9A79}"/>
                </a:ext>
              </a:extLst>
            </p:cNvPr>
            <p:cNvSpPr/>
            <p:nvPr/>
          </p:nvSpPr>
          <p:spPr>
            <a:xfrm>
              <a:off x="3233058" y="7260771"/>
              <a:ext cx="478972" cy="478972"/>
            </a:xfrm>
            <a:prstGeom prst="rect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158807F-88B0-414E-8016-DC9F64D78BA9}"/>
                </a:ext>
              </a:extLst>
            </p:cNvPr>
            <p:cNvSpPr/>
            <p:nvPr/>
          </p:nvSpPr>
          <p:spPr>
            <a:xfrm>
              <a:off x="3712030" y="7260771"/>
              <a:ext cx="478972" cy="478972"/>
            </a:xfrm>
            <a:prstGeom prst="rect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D1640F8-AA67-446E-BA08-7F7BADA748B2}"/>
                </a:ext>
              </a:extLst>
            </p:cNvPr>
            <p:cNvSpPr/>
            <p:nvPr/>
          </p:nvSpPr>
          <p:spPr>
            <a:xfrm>
              <a:off x="4191002" y="7260771"/>
              <a:ext cx="478972" cy="478972"/>
            </a:xfrm>
            <a:prstGeom prst="rect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892F595-50E6-486F-A13E-F018BAD4A63B}"/>
                </a:ext>
              </a:extLst>
            </p:cNvPr>
            <p:cNvSpPr/>
            <p:nvPr/>
          </p:nvSpPr>
          <p:spPr>
            <a:xfrm>
              <a:off x="4669974" y="7260771"/>
              <a:ext cx="478972" cy="478972"/>
            </a:xfrm>
            <a:prstGeom prst="rect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D9D201-E86B-40A5-88E2-E266BEA98B5A}"/>
                </a:ext>
              </a:extLst>
            </p:cNvPr>
            <p:cNvSpPr/>
            <p:nvPr/>
          </p:nvSpPr>
          <p:spPr>
            <a:xfrm>
              <a:off x="5148946" y="7260771"/>
              <a:ext cx="478972" cy="478972"/>
            </a:xfrm>
            <a:prstGeom prst="rect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3CC341E-5C2F-44CD-A961-AF0005C13966}"/>
                </a:ext>
              </a:extLst>
            </p:cNvPr>
            <p:cNvSpPr/>
            <p:nvPr/>
          </p:nvSpPr>
          <p:spPr>
            <a:xfrm>
              <a:off x="5627918" y="7260771"/>
              <a:ext cx="478972" cy="478972"/>
            </a:xfrm>
            <a:prstGeom prst="rect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C7E6803-86CE-4DAC-AC08-B2F0CDA6721B}"/>
                </a:ext>
              </a:extLst>
            </p:cNvPr>
            <p:cNvSpPr/>
            <p:nvPr/>
          </p:nvSpPr>
          <p:spPr>
            <a:xfrm>
              <a:off x="6106890" y="7260771"/>
              <a:ext cx="478972" cy="478972"/>
            </a:xfrm>
            <a:prstGeom prst="rect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09E3E91-6D52-4A26-91AE-C1F9DADA525D}"/>
                </a:ext>
              </a:extLst>
            </p:cNvPr>
            <p:cNvSpPr/>
            <p:nvPr/>
          </p:nvSpPr>
          <p:spPr>
            <a:xfrm>
              <a:off x="6585862" y="7260771"/>
              <a:ext cx="478972" cy="478972"/>
            </a:xfrm>
            <a:prstGeom prst="rect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CB7DFEC-3997-4E9E-833F-C4839ECE19C7}"/>
                </a:ext>
              </a:extLst>
            </p:cNvPr>
            <p:cNvSpPr/>
            <p:nvPr/>
          </p:nvSpPr>
          <p:spPr>
            <a:xfrm>
              <a:off x="7064834" y="7260771"/>
              <a:ext cx="478972" cy="478972"/>
            </a:xfrm>
            <a:prstGeom prst="rect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0608AF6-E8A0-4C20-AA07-A6409EA348A4}"/>
              </a:ext>
            </a:extLst>
          </p:cNvPr>
          <p:cNvGrpSpPr/>
          <p:nvPr/>
        </p:nvGrpSpPr>
        <p:grpSpPr>
          <a:xfrm>
            <a:off x="1413315" y="4353559"/>
            <a:ext cx="3167099" cy="1211581"/>
            <a:chOff x="1413315" y="4353559"/>
            <a:chExt cx="3167099" cy="1211581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7C3A5FFB-BB16-4D7A-B925-94120CA0F32F}"/>
                </a:ext>
              </a:extLst>
            </p:cNvPr>
            <p:cNvSpPr/>
            <p:nvPr/>
          </p:nvSpPr>
          <p:spPr>
            <a:xfrm>
              <a:off x="1413315" y="5433059"/>
              <a:ext cx="1757681" cy="132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00"/>
                  </a:moveTo>
                  <a:lnTo>
                    <a:pt x="0" y="21600"/>
                  </a:lnTo>
                  <a:lnTo>
                    <a:pt x="11721" y="21600"/>
                  </a:lnTo>
                  <a:cubicBezTo>
                    <a:pt x="11721" y="21600"/>
                    <a:pt x="14296" y="9969"/>
                    <a:pt x="21600" y="9969"/>
                  </a:cubicBezTo>
                  <a:lnTo>
                    <a:pt x="21600" y="0"/>
                  </a:lnTo>
                  <a:lnTo>
                    <a:pt x="8022" y="0"/>
                  </a:lnTo>
                  <a:lnTo>
                    <a:pt x="8022" y="8931"/>
                  </a:lnTo>
                  <a:lnTo>
                    <a:pt x="4308" y="8931"/>
                  </a:lnTo>
                  <a:lnTo>
                    <a:pt x="4308" y="0"/>
                  </a:lnTo>
                  <a:lnTo>
                    <a:pt x="1842" y="0"/>
                  </a:lnTo>
                  <a:lnTo>
                    <a:pt x="1842" y="8100"/>
                  </a:lnTo>
                  <a:lnTo>
                    <a:pt x="0" y="810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8CC8D20B-AE6B-4F86-A176-640ED3E0CFA9}"/>
                </a:ext>
              </a:extLst>
            </p:cNvPr>
            <p:cNvGrpSpPr/>
            <p:nvPr/>
          </p:nvGrpSpPr>
          <p:grpSpPr>
            <a:xfrm>
              <a:off x="1413315" y="4353559"/>
              <a:ext cx="3167099" cy="1033781"/>
              <a:chOff x="1413315" y="4353559"/>
              <a:chExt cx="3167099" cy="1033781"/>
            </a:xfrm>
            <a:gradFill flip="none" rotWithShape="1">
              <a:gsLst>
                <a:gs pos="0">
                  <a:schemeClr val="accent5"/>
                </a:gs>
                <a:gs pos="100000">
                  <a:schemeClr val="accent5">
                    <a:lumMod val="75000"/>
                  </a:schemeClr>
                </a:gs>
              </a:gsLst>
              <a:lin ang="10800000" scaled="1"/>
              <a:tileRect/>
            </a:gradFill>
          </p:grpSpPr>
          <p:sp>
            <p:nvSpPr>
              <p:cNvPr id="13" name="Shape">
                <a:extLst>
                  <a:ext uri="{FF2B5EF4-FFF2-40B4-BE49-F238E27FC236}">
                    <a16:creationId xmlns:a16="http://schemas.microsoft.com/office/drawing/2014/main" id="{AE6452F6-451F-4FC6-94E1-1B1D526EFDB5}"/>
                  </a:ext>
                </a:extLst>
              </p:cNvPr>
              <p:cNvSpPr/>
              <p:nvPr/>
            </p:nvSpPr>
            <p:spPr>
              <a:xfrm>
                <a:off x="1413315" y="4353559"/>
                <a:ext cx="1757187" cy="10337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01" h="21600" extrusionOk="0">
                    <a:moveTo>
                      <a:pt x="9800" y="2892"/>
                    </a:moveTo>
                    <a:cubicBezTo>
                      <a:pt x="9287" y="2680"/>
                      <a:pt x="8743" y="2547"/>
                      <a:pt x="8199" y="2521"/>
                    </a:cubicBezTo>
                    <a:cubicBezTo>
                      <a:pt x="8914" y="1353"/>
                      <a:pt x="9551" y="929"/>
                      <a:pt x="9940" y="796"/>
                    </a:cubicBezTo>
                    <a:lnTo>
                      <a:pt x="10344" y="796"/>
                    </a:lnTo>
                    <a:cubicBezTo>
                      <a:pt x="10499" y="796"/>
                      <a:pt x="10608" y="610"/>
                      <a:pt x="10608" y="398"/>
                    </a:cubicBezTo>
                    <a:cubicBezTo>
                      <a:pt x="10608" y="186"/>
                      <a:pt x="10483" y="0"/>
                      <a:pt x="10344" y="0"/>
                    </a:cubicBezTo>
                    <a:lnTo>
                      <a:pt x="5091" y="0"/>
                    </a:lnTo>
                    <a:cubicBezTo>
                      <a:pt x="4936" y="0"/>
                      <a:pt x="4827" y="186"/>
                      <a:pt x="4827" y="398"/>
                    </a:cubicBezTo>
                    <a:cubicBezTo>
                      <a:pt x="4827" y="610"/>
                      <a:pt x="4951" y="796"/>
                      <a:pt x="5091" y="796"/>
                    </a:cubicBezTo>
                    <a:lnTo>
                      <a:pt x="5495" y="796"/>
                    </a:lnTo>
                    <a:cubicBezTo>
                      <a:pt x="5868" y="955"/>
                      <a:pt x="6505" y="1353"/>
                      <a:pt x="7220" y="2521"/>
                    </a:cubicBezTo>
                    <a:cubicBezTo>
                      <a:pt x="5651" y="2680"/>
                      <a:pt x="4112" y="3582"/>
                      <a:pt x="3056" y="5626"/>
                    </a:cubicBezTo>
                    <a:cubicBezTo>
                      <a:pt x="1952" y="7748"/>
                      <a:pt x="1082" y="10402"/>
                      <a:pt x="585" y="13109"/>
                    </a:cubicBezTo>
                    <a:cubicBezTo>
                      <a:pt x="274" y="14780"/>
                      <a:pt x="103" y="16638"/>
                      <a:pt x="10" y="18203"/>
                    </a:cubicBezTo>
                    <a:cubicBezTo>
                      <a:pt x="-99" y="20034"/>
                      <a:pt x="740" y="21600"/>
                      <a:pt x="1812" y="21600"/>
                    </a:cubicBezTo>
                    <a:lnTo>
                      <a:pt x="21501" y="21600"/>
                    </a:lnTo>
                    <a:lnTo>
                      <a:pt x="21501" y="13931"/>
                    </a:lnTo>
                    <a:cubicBezTo>
                      <a:pt x="13436" y="13639"/>
                      <a:pt x="11183" y="3423"/>
                      <a:pt x="9800" y="2892"/>
                    </a:cubicBezTo>
                    <a:close/>
                    <a:moveTo>
                      <a:pt x="6179" y="796"/>
                    </a:moveTo>
                    <a:lnTo>
                      <a:pt x="9256" y="796"/>
                    </a:lnTo>
                    <a:cubicBezTo>
                      <a:pt x="8867" y="1114"/>
                      <a:pt x="8386" y="1619"/>
                      <a:pt x="7873" y="2521"/>
                    </a:cubicBezTo>
                    <a:cubicBezTo>
                      <a:pt x="7764" y="2521"/>
                      <a:pt x="7655" y="2521"/>
                      <a:pt x="7547" y="2521"/>
                    </a:cubicBezTo>
                    <a:cubicBezTo>
                      <a:pt x="7049" y="1619"/>
                      <a:pt x="6568" y="1088"/>
                      <a:pt x="6179" y="796"/>
                    </a:cubicBezTo>
                    <a:close/>
                    <a:moveTo>
                      <a:pt x="1797" y="18575"/>
                    </a:moveTo>
                    <a:cubicBezTo>
                      <a:pt x="1424" y="18575"/>
                      <a:pt x="1129" y="17938"/>
                      <a:pt x="1129" y="17169"/>
                    </a:cubicBezTo>
                    <a:cubicBezTo>
                      <a:pt x="1129" y="16399"/>
                      <a:pt x="1424" y="15762"/>
                      <a:pt x="1797" y="15762"/>
                    </a:cubicBezTo>
                    <a:cubicBezTo>
                      <a:pt x="2170" y="15762"/>
                      <a:pt x="2465" y="16399"/>
                      <a:pt x="2465" y="17169"/>
                    </a:cubicBezTo>
                    <a:cubicBezTo>
                      <a:pt x="2465" y="17938"/>
                      <a:pt x="2154" y="18575"/>
                      <a:pt x="1797" y="18575"/>
                    </a:cubicBezTo>
                    <a:close/>
                    <a:moveTo>
                      <a:pt x="4827" y="18575"/>
                    </a:moveTo>
                    <a:cubicBezTo>
                      <a:pt x="4454" y="18575"/>
                      <a:pt x="4159" y="17938"/>
                      <a:pt x="4159" y="17169"/>
                    </a:cubicBezTo>
                    <a:cubicBezTo>
                      <a:pt x="4159" y="16399"/>
                      <a:pt x="4454" y="15762"/>
                      <a:pt x="4827" y="15762"/>
                    </a:cubicBezTo>
                    <a:cubicBezTo>
                      <a:pt x="5200" y="15762"/>
                      <a:pt x="5495" y="16399"/>
                      <a:pt x="5495" y="17169"/>
                    </a:cubicBezTo>
                    <a:cubicBezTo>
                      <a:pt x="5495" y="17938"/>
                      <a:pt x="5184" y="18575"/>
                      <a:pt x="4827" y="18575"/>
                    </a:cubicBezTo>
                    <a:close/>
                    <a:moveTo>
                      <a:pt x="6723" y="11596"/>
                    </a:moveTo>
                    <a:cubicBezTo>
                      <a:pt x="5837" y="11968"/>
                      <a:pt x="4905" y="11570"/>
                      <a:pt x="4003" y="11570"/>
                    </a:cubicBezTo>
                    <a:cubicBezTo>
                      <a:pt x="2885" y="11570"/>
                      <a:pt x="2854" y="10243"/>
                      <a:pt x="3180" y="8810"/>
                    </a:cubicBezTo>
                    <a:cubicBezTo>
                      <a:pt x="3522" y="7297"/>
                      <a:pt x="4268" y="5652"/>
                      <a:pt x="4625" y="5148"/>
                    </a:cubicBezTo>
                    <a:cubicBezTo>
                      <a:pt x="5495" y="3901"/>
                      <a:pt x="6490" y="4352"/>
                      <a:pt x="7531" y="4352"/>
                    </a:cubicBezTo>
                    <a:cubicBezTo>
                      <a:pt x="9877" y="4325"/>
                      <a:pt x="8075" y="11012"/>
                      <a:pt x="6723" y="11596"/>
                    </a:cubicBezTo>
                    <a:close/>
                    <a:moveTo>
                      <a:pt x="12069" y="16187"/>
                    </a:moveTo>
                    <a:cubicBezTo>
                      <a:pt x="11385" y="15815"/>
                      <a:pt x="10701" y="15417"/>
                      <a:pt x="10033" y="14913"/>
                    </a:cubicBezTo>
                    <a:lnTo>
                      <a:pt x="10779" y="8704"/>
                    </a:lnTo>
                    <a:cubicBezTo>
                      <a:pt x="10779" y="8704"/>
                      <a:pt x="11385" y="9632"/>
                      <a:pt x="12441" y="10773"/>
                    </a:cubicBezTo>
                    <a:lnTo>
                      <a:pt x="12069" y="16187"/>
                    </a:lnTo>
                    <a:close/>
                    <a:moveTo>
                      <a:pt x="14741" y="17354"/>
                    </a:moveTo>
                    <a:cubicBezTo>
                      <a:pt x="14058" y="17115"/>
                      <a:pt x="13358" y="16824"/>
                      <a:pt x="12643" y="16479"/>
                    </a:cubicBezTo>
                    <a:lnTo>
                      <a:pt x="13001" y="11384"/>
                    </a:lnTo>
                    <a:cubicBezTo>
                      <a:pt x="13514" y="11888"/>
                      <a:pt x="14104" y="12419"/>
                      <a:pt x="14741" y="12923"/>
                    </a:cubicBezTo>
                    <a:lnTo>
                      <a:pt x="14741" y="17354"/>
                    </a:lnTo>
                    <a:close/>
                    <a:moveTo>
                      <a:pt x="16808" y="17991"/>
                    </a:moveTo>
                    <a:cubicBezTo>
                      <a:pt x="16342" y="17885"/>
                      <a:pt x="15845" y="17726"/>
                      <a:pt x="15332" y="17567"/>
                    </a:cubicBezTo>
                    <a:lnTo>
                      <a:pt x="15332" y="13347"/>
                    </a:lnTo>
                    <a:cubicBezTo>
                      <a:pt x="15798" y="13666"/>
                      <a:pt x="16295" y="13984"/>
                      <a:pt x="16808" y="14223"/>
                    </a:cubicBezTo>
                    <a:lnTo>
                      <a:pt x="16808" y="17991"/>
                    </a:lnTo>
                    <a:close/>
                    <a:moveTo>
                      <a:pt x="18813" y="18389"/>
                    </a:moveTo>
                    <a:cubicBezTo>
                      <a:pt x="18393" y="18336"/>
                      <a:pt x="17927" y="18230"/>
                      <a:pt x="17414" y="18124"/>
                    </a:cubicBezTo>
                    <a:lnTo>
                      <a:pt x="17414" y="14515"/>
                    </a:lnTo>
                    <a:cubicBezTo>
                      <a:pt x="17865" y="14701"/>
                      <a:pt x="18331" y="14886"/>
                      <a:pt x="18813" y="14993"/>
                    </a:cubicBezTo>
                    <a:lnTo>
                      <a:pt x="18813" y="18389"/>
                    </a:lnTo>
                    <a:close/>
                    <a:moveTo>
                      <a:pt x="20724" y="18575"/>
                    </a:moveTo>
                    <a:cubicBezTo>
                      <a:pt x="20724" y="18575"/>
                      <a:pt x="20227" y="18575"/>
                      <a:pt x="19403" y="18469"/>
                    </a:cubicBezTo>
                    <a:lnTo>
                      <a:pt x="19403" y="15125"/>
                    </a:lnTo>
                    <a:cubicBezTo>
                      <a:pt x="19838" y="15205"/>
                      <a:pt x="20273" y="15231"/>
                      <a:pt x="20724" y="15231"/>
                    </a:cubicBezTo>
                    <a:lnTo>
                      <a:pt x="20724" y="18575"/>
                    </a:ln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" name="Rectangle">
                <a:extLst>
                  <a:ext uri="{FF2B5EF4-FFF2-40B4-BE49-F238E27FC236}">
                    <a16:creationId xmlns:a16="http://schemas.microsoft.com/office/drawing/2014/main" id="{0DF87394-B9F0-4A64-BC87-96FD81667213}"/>
                  </a:ext>
                </a:extLst>
              </p:cNvPr>
              <p:cNvSpPr/>
              <p:nvPr/>
            </p:nvSpPr>
            <p:spPr>
              <a:xfrm>
                <a:off x="3170502" y="5018404"/>
                <a:ext cx="1409912" cy="367030"/>
              </a:xfrm>
              <a:prstGeom prst="rect">
                <a:avLst/>
              </a:prstGeom>
              <a:grpFill/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r"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15" name="Rectangle">
              <a:extLst>
                <a:ext uri="{FF2B5EF4-FFF2-40B4-BE49-F238E27FC236}">
                  <a16:creationId xmlns:a16="http://schemas.microsoft.com/office/drawing/2014/main" id="{314B0141-D71F-4C74-83CB-D57C5F335D50}"/>
                </a:ext>
              </a:extLst>
            </p:cNvPr>
            <p:cNvSpPr/>
            <p:nvPr/>
          </p:nvSpPr>
          <p:spPr>
            <a:xfrm>
              <a:off x="2602706" y="5433059"/>
              <a:ext cx="1977707" cy="6096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920F6CF-E956-4822-84AE-D9E1B72E2D01}"/>
                </a:ext>
              </a:extLst>
            </p:cNvPr>
            <p:cNvSpPr txBox="1"/>
            <p:nvPr/>
          </p:nvSpPr>
          <p:spPr>
            <a:xfrm>
              <a:off x="3679205" y="4423040"/>
              <a:ext cx="901209" cy="584775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r"/>
              <a:r>
                <a:rPr lang="en-US" sz="3200" b="1" dirty="0"/>
                <a:t>30%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61C531D-AE51-410C-86C8-E7FDCB82F490}"/>
              </a:ext>
            </a:extLst>
          </p:cNvPr>
          <p:cNvGrpSpPr/>
          <p:nvPr/>
        </p:nvGrpSpPr>
        <p:grpSpPr>
          <a:xfrm>
            <a:off x="1413315" y="2816859"/>
            <a:ext cx="6423925" cy="1224281"/>
            <a:chOff x="1413315" y="2816859"/>
            <a:chExt cx="6423925" cy="1224281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187DD594-A8FE-4667-852D-6F5E91757466}"/>
                </a:ext>
              </a:extLst>
            </p:cNvPr>
            <p:cNvSpPr/>
            <p:nvPr/>
          </p:nvSpPr>
          <p:spPr>
            <a:xfrm>
              <a:off x="1413315" y="3909059"/>
              <a:ext cx="1757681" cy="132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00"/>
                  </a:moveTo>
                  <a:lnTo>
                    <a:pt x="0" y="21600"/>
                  </a:lnTo>
                  <a:lnTo>
                    <a:pt x="11721" y="21600"/>
                  </a:lnTo>
                  <a:cubicBezTo>
                    <a:pt x="11721" y="21600"/>
                    <a:pt x="14296" y="9969"/>
                    <a:pt x="21600" y="9969"/>
                  </a:cubicBezTo>
                  <a:lnTo>
                    <a:pt x="21600" y="0"/>
                  </a:lnTo>
                  <a:lnTo>
                    <a:pt x="8022" y="0"/>
                  </a:lnTo>
                  <a:lnTo>
                    <a:pt x="8022" y="8931"/>
                  </a:lnTo>
                  <a:lnTo>
                    <a:pt x="4308" y="8931"/>
                  </a:lnTo>
                  <a:lnTo>
                    <a:pt x="4308" y="0"/>
                  </a:lnTo>
                  <a:lnTo>
                    <a:pt x="1842" y="0"/>
                  </a:lnTo>
                  <a:lnTo>
                    <a:pt x="1842" y="8100"/>
                  </a:lnTo>
                  <a:lnTo>
                    <a:pt x="0" y="810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475DB726-FE9A-4294-B488-608AE6FACB7B}"/>
                </a:ext>
              </a:extLst>
            </p:cNvPr>
            <p:cNvGrpSpPr/>
            <p:nvPr/>
          </p:nvGrpSpPr>
          <p:grpSpPr>
            <a:xfrm>
              <a:off x="1413315" y="2816859"/>
              <a:ext cx="6417309" cy="1035112"/>
              <a:chOff x="1413315" y="2816859"/>
              <a:chExt cx="6417309" cy="1035112"/>
            </a:xfr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  <a:lin ang="10800000" scaled="1"/>
              <a:tileRect/>
            </a:gradFill>
          </p:grpSpPr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0D50B3A1-7029-47EC-AE91-64055E55791E}"/>
                  </a:ext>
                </a:extLst>
              </p:cNvPr>
              <p:cNvSpPr/>
              <p:nvPr/>
            </p:nvSpPr>
            <p:spPr>
              <a:xfrm>
                <a:off x="1413315" y="2816859"/>
                <a:ext cx="1757187" cy="10337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01" h="21600" extrusionOk="0">
                    <a:moveTo>
                      <a:pt x="9800" y="2892"/>
                    </a:moveTo>
                    <a:cubicBezTo>
                      <a:pt x="9287" y="2680"/>
                      <a:pt x="8743" y="2547"/>
                      <a:pt x="8199" y="2521"/>
                    </a:cubicBezTo>
                    <a:cubicBezTo>
                      <a:pt x="8914" y="1353"/>
                      <a:pt x="9551" y="929"/>
                      <a:pt x="9940" y="796"/>
                    </a:cubicBezTo>
                    <a:lnTo>
                      <a:pt x="10344" y="796"/>
                    </a:lnTo>
                    <a:cubicBezTo>
                      <a:pt x="10499" y="796"/>
                      <a:pt x="10608" y="610"/>
                      <a:pt x="10608" y="398"/>
                    </a:cubicBezTo>
                    <a:cubicBezTo>
                      <a:pt x="10608" y="186"/>
                      <a:pt x="10483" y="0"/>
                      <a:pt x="10344" y="0"/>
                    </a:cubicBezTo>
                    <a:lnTo>
                      <a:pt x="5091" y="0"/>
                    </a:lnTo>
                    <a:cubicBezTo>
                      <a:pt x="4936" y="0"/>
                      <a:pt x="4827" y="186"/>
                      <a:pt x="4827" y="398"/>
                    </a:cubicBezTo>
                    <a:cubicBezTo>
                      <a:pt x="4827" y="610"/>
                      <a:pt x="4951" y="796"/>
                      <a:pt x="5091" y="796"/>
                    </a:cubicBezTo>
                    <a:lnTo>
                      <a:pt x="5495" y="796"/>
                    </a:lnTo>
                    <a:cubicBezTo>
                      <a:pt x="5868" y="955"/>
                      <a:pt x="6505" y="1353"/>
                      <a:pt x="7220" y="2521"/>
                    </a:cubicBezTo>
                    <a:cubicBezTo>
                      <a:pt x="5651" y="2680"/>
                      <a:pt x="4112" y="3582"/>
                      <a:pt x="3056" y="5626"/>
                    </a:cubicBezTo>
                    <a:cubicBezTo>
                      <a:pt x="1952" y="7748"/>
                      <a:pt x="1082" y="10402"/>
                      <a:pt x="585" y="13109"/>
                    </a:cubicBezTo>
                    <a:cubicBezTo>
                      <a:pt x="274" y="14780"/>
                      <a:pt x="103" y="16638"/>
                      <a:pt x="10" y="18203"/>
                    </a:cubicBezTo>
                    <a:cubicBezTo>
                      <a:pt x="-99" y="20034"/>
                      <a:pt x="740" y="21600"/>
                      <a:pt x="1812" y="21600"/>
                    </a:cubicBezTo>
                    <a:lnTo>
                      <a:pt x="21501" y="21600"/>
                    </a:lnTo>
                    <a:lnTo>
                      <a:pt x="21501" y="13931"/>
                    </a:lnTo>
                    <a:cubicBezTo>
                      <a:pt x="13436" y="13639"/>
                      <a:pt x="11183" y="3423"/>
                      <a:pt x="9800" y="2892"/>
                    </a:cubicBezTo>
                    <a:close/>
                    <a:moveTo>
                      <a:pt x="6179" y="770"/>
                    </a:moveTo>
                    <a:lnTo>
                      <a:pt x="9256" y="770"/>
                    </a:lnTo>
                    <a:cubicBezTo>
                      <a:pt x="8867" y="1088"/>
                      <a:pt x="8386" y="1592"/>
                      <a:pt x="7873" y="2494"/>
                    </a:cubicBezTo>
                    <a:cubicBezTo>
                      <a:pt x="7764" y="2494"/>
                      <a:pt x="7655" y="2494"/>
                      <a:pt x="7547" y="2494"/>
                    </a:cubicBezTo>
                    <a:cubicBezTo>
                      <a:pt x="7049" y="1592"/>
                      <a:pt x="6568" y="1088"/>
                      <a:pt x="6179" y="770"/>
                    </a:cubicBezTo>
                    <a:close/>
                    <a:moveTo>
                      <a:pt x="1797" y="18548"/>
                    </a:moveTo>
                    <a:cubicBezTo>
                      <a:pt x="1424" y="18548"/>
                      <a:pt x="1129" y="17912"/>
                      <a:pt x="1129" y="17142"/>
                    </a:cubicBezTo>
                    <a:cubicBezTo>
                      <a:pt x="1129" y="16346"/>
                      <a:pt x="1424" y="15736"/>
                      <a:pt x="1797" y="15736"/>
                    </a:cubicBezTo>
                    <a:cubicBezTo>
                      <a:pt x="2170" y="15736"/>
                      <a:pt x="2465" y="16372"/>
                      <a:pt x="2465" y="17142"/>
                    </a:cubicBezTo>
                    <a:cubicBezTo>
                      <a:pt x="2450" y="17912"/>
                      <a:pt x="2154" y="18548"/>
                      <a:pt x="1797" y="18548"/>
                    </a:cubicBezTo>
                    <a:close/>
                    <a:moveTo>
                      <a:pt x="4827" y="18548"/>
                    </a:moveTo>
                    <a:cubicBezTo>
                      <a:pt x="4454" y="18548"/>
                      <a:pt x="4159" y="17912"/>
                      <a:pt x="4159" y="17142"/>
                    </a:cubicBezTo>
                    <a:cubicBezTo>
                      <a:pt x="4159" y="16346"/>
                      <a:pt x="4454" y="15736"/>
                      <a:pt x="4827" y="15736"/>
                    </a:cubicBezTo>
                    <a:cubicBezTo>
                      <a:pt x="5200" y="15736"/>
                      <a:pt x="5495" y="16372"/>
                      <a:pt x="5495" y="17142"/>
                    </a:cubicBezTo>
                    <a:cubicBezTo>
                      <a:pt x="5480" y="17912"/>
                      <a:pt x="5184" y="18548"/>
                      <a:pt x="4827" y="18548"/>
                    </a:cubicBezTo>
                    <a:close/>
                    <a:moveTo>
                      <a:pt x="6723" y="11570"/>
                    </a:moveTo>
                    <a:cubicBezTo>
                      <a:pt x="5837" y="11941"/>
                      <a:pt x="4905" y="11543"/>
                      <a:pt x="4003" y="11543"/>
                    </a:cubicBezTo>
                    <a:cubicBezTo>
                      <a:pt x="2885" y="11543"/>
                      <a:pt x="2854" y="10216"/>
                      <a:pt x="3180" y="8783"/>
                    </a:cubicBezTo>
                    <a:cubicBezTo>
                      <a:pt x="3522" y="7271"/>
                      <a:pt x="4268" y="5626"/>
                      <a:pt x="4625" y="5121"/>
                    </a:cubicBezTo>
                    <a:cubicBezTo>
                      <a:pt x="5495" y="3874"/>
                      <a:pt x="6490" y="4325"/>
                      <a:pt x="7531" y="4325"/>
                    </a:cubicBezTo>
                    <a:cubicBezTo>
                      <a:pt x="9877" y="4299"/>
                      <a:pt x="8075" y="10986"/>
                      <a:pt x="6723" y="11570"/>
                    </a:cubicBezTo>
                    <a:close/>
                    <a:moveTo>
                      <a:pt x="12069" y="16160"/>
                    </a:moveTo>
                    <a:cubicBezTo>
                      <a:pt x="11385" y="15789"/>
                      <a:pt x="10701" y="15391"/>
                      <a:pt x="10033" y="14886"/>
                    </a:cubicBezTo>
                    <a:lnTo>
                      <a:pt x="10779" y="8677"/>
                    </a:lnTo>
                    <a:cubicBezTo>
                      <a:pt x="10779" y="8677"/>
                      <a:pt x="11385" y="9606"/>
                      <a:pt x="12441" y="10747"/>
                    </a:cubicBezTo>
                    <a:lnTo>
                      <a:pt x="12069" y="16160"/>
                    </a:lnTo>
                    <a:close/>
                    <a:moveTo>
                      <a:pt x="14741" y="17354"/>
                    </a:moveTo>
                    <a:cubicBezTo>
                      <a:pt x="14058" y="17115"/>
                      <a:pt x="13358" y="16824"/>
                      <a:pt x="12643" y="16479"/>
                    </a:cubicBezTo>
                    <a:lnTo>
                      <a:pt x="13001" y="11384"/>
                    </a:lnTo>
                    <a:cubicBezTo>
                      <a:pt x="13514" y="11888"/>
                      <a:pt x="14104" y="12419"/>
                      <a:pt x="14741" y="12923"/>
                    </a:cubicBezTo>
                    <a:lnTo>
                      <a:pt x="14741" y="17354"/>
                    </a:lnTo>
                    <a:close/>
                    <a:moveTo>
                      <a:pt x="16808" y="17965"/>
                    </a:moveTo>
                    <a:cubicBezTo>
                      <a:pt x="16342" y="17858"/>
                      <a:pt x="15845" y="17699"/>
                      <a:pt x="15332" y="17540"/>
                    </a:cubicBezTo>
                    <a:lnTo>
                      <a:pt x="15332" y="13321"/>
                    </a:lnTo>
                    <a:cubicBezTo>
                      <a:pt x="15798" y="13639"/>
                      <a:pt x="16295" y="13958"/>
                      <a:pt x="16808" y="14197"/>
                    </a:cubicBezTo>
                    <a:lnTo>
                      <a:pt x="16808" y="17965"/>
                    </a:lnTo>
                    <a:close/>
                    <a:moveTo>
                      <a:pt x="18813" y="18363"/>
                    </a:moveTo>
                    <a:cubicBezTo>
                      <a:pt x="18393" y="18310"/>
                      <a:pt x="17927" y="18203"/>
                      <a:pt x="17414" y="18097"/>
                    </a:cubicBezTo>
                    <a:lnTo>
                      <a:pt x="17414" y="14488"/>
                    </a:lnTo>
                    <a:cubicBezTo>
                      <a:pt x="17865" y="14674"/>
                      <a:pt x="18331" y="14860"/>
                      <a:pt x="18813" y="14966"/>
                    </a:cubicBezTo>
                    <a:lnTo>
                      <a:pt x="18813" y="18363"/>
                    </a:lnTo>
                    <a:close/>
                    <a:moveTo>
                      <a:pt x="20724" y="18548"/>
                    </a:moveTo>
                    <a:cubicBezTo>
                      <a:pt x="20724" y="18548"/>
                      <a:pt x="20227" y="18548"/>
                      <a:pt x="19403" y="18442"/>
                    </a:cubicBezTo>
                    <a:lnTo>
                      <a:pt x="19403" y="15099"/>
                    </a:lnTo>
                    <a:cubicBezTo>
                      <a:pt x="19838" y="15178"/>
                      <a:pt x="20273" y="15205"/>
                      <a:pt x="20724" y="15205"/>
                    </a:cubicBezTo>
                    <a:lnTo>
                      <a:pt x="20724" y="18548"/>
                    </a:ln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" name="Rectangle">
                <a:extLst>
                  <a:ext uri="{FF2B5EF4-FFF2-40B4-BE49-F238E27FC236}">
                    <a16:creationId xmlns:a16="http://schemas.microsoft.com/office/drawing/2014/main" id="{BE3BB0E1-7431-4F5C-BF3B-B54779F63F70}"/>
                  </a:ext>
                </a:extLst>
              </p:cNvPr>
              <p:cNvSpPr/>
              <p:nvPr/>
            </p:nvSpPr>
            <p:spPr>
              <a:xfrm>
                <a:off x="3170502" y="3484941"/>
                <a:ext cx="4660122" cy="367030"/>
              </a:xfrm>
              <a:prstGeom prst="rect">
                <a:avLst/>
              </a:prstGeom>
              <a:grpFill/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r"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  <p:sp>
          <p:nvSpPr>
            <p:cNvPr id="11" name="Rectangle">
              <a:extLst>
                <a:ext uri="{FF2B5EF4-FFF2-40B4-BE49-F238E27FC236}">
                  <a16:creationId xmlns:a16="http://schemas.microsoft.com/office/drawing/2014/main" id="{7176BFFF-4DE5-4C40-8753-31B91E2FDE99}"/>
                </a:ext>
              </a:extLst>
            </p:cNvPr>
            <p:cNvSpPr/>
            <p:nvPr/>
          </p:nvSpPr>
          <p:spPr>
            <a:xfrm>
              <a:off x="2619375" y="3909059"/>
              <a:ext cx="5217865" cy="6096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F9891FA-A530-4064-BE03-4EADC17D6491}"/>
                </a:ext>
              </a:extLst>
            </p:cNvPr>
            <p:cNvSpPr txBox="1"/>
            <p:nvPr/>
          </p:nvSpPr>
          <p:spPr>
            <a:xfrm>
              <a:off x="6727641" y="2893062"/>
              <a:ext cx="1109599" cy="584775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r"/>
              <a:r>
                <a:rPr lang="en-US" sz="3200" b="1" dirty="0"/>
                <a:t>100%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8367B5D8-854F-4653-BB46-856161FB96B7}"/>
              </a:ext>
            </a:extLst>
          </p:cNvPr>
          <p:cNvGrpSpPr/>
          <p:nvPr/>
        </p:nvGrpSpPr>
        <p:grpSpPr>
          <a:xfrm>
            <a:off x="1413315" y="1292859"/>
            <a:ext cx="4087248" cy="1211581"/>
            <a:chOff x="1413315" y="1292859"/>
            <a:chExt cx="4087248" cy="1211581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3DBD5AE8-517A-4241-86C4-EAC0BA446E30}"/>
                </a:ext>
              </a:extLst>
            </p:cNvPr>
            <p:cNvSpPr/>
            <p:nvPr/>
          </p:nvSpPr>
          <p:spPr>
            <a:xfrm>
              <a:off x="1413315" y="2372359"/>
              <a:ext cx="1757681" cy="132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00"/>
                  </a:moveTo>
                  <a:lnTo>
                    <a:pt x="0" y="21600"/>
                  </a:lnTo>
                  <a:lnTo>
                    <a:pt x="11721" y="21600"/>
                  </a:lnTo>
                  <a:cubicBezTo>
                    <a:pt x="11721" y="21600"/>
                    <a:pt x="14296" y="9969"/>
                    <a:pt x="21600" y="9969"/>
                  </a:cubicBezTo>
                  <a:lnTo>
                    <a:pt x="21600" y="0"/>
                  </a:lnTo>
                  <a:lnTo>
                    <a:pt x="8022" y="0"/>
                  </a:lnTo>
                  <a:lnTo>
                    <a:pt x="8022" y="8931"/>
                  </a:lnTo>
                  <a:lnTo>
                    <a:pt x="4308" y="8931"/>
                  </a:lnTo>
                  <a:lnTo>
                    <a:pt x="4308" y="0"/>
                  </a:lnTo>
                  <a:lnTo>
                    <a:pt x="1842" y="0"/>
                  </a:lnTo>
                  <a:lnTo>
                    <a:pt x="1842" y="8100"/>
                  </a:lnTo>
                  <a:lnTo>
                    <a:pt x="0" y="810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7DC75D4D-1700-45B5-A2E9-AB99BA86A0AE}"/>
                </a:ext>
              </a:extLst>
            </p:cNvPr>
            <p:cNvGrpSpPr/>
            <p:nvPr/>
          </p:nvGrpSpPr>
          <p:grpSpPr>
            <a:xfrm>
              <a:off x="1413315" y="1292859"/>
              <a:ext cx="4087248" cy="1033781"/>
              <a:chOff x="1413315" y="1292859"/>
              <a:chExt cx="4087248" cy="1033781"/>
            </a:xfrm>
            <a:gradFill flip="none" rotWithShape="1">
              <a:gsLst>
                <a:gs pos="0">
                  <a:schemeClr val="accent3"/>
                </a:gs>
                <a:gs pos="100000">
                  <a:schemeClr val="accent3">
                    <a:lumMod val="75000"/>
                  </a:schemeClr>
                </a:gs>
              </a:gsLst>
              <a:lin ang="10800000" scaled="1"/>
              <a:tileRect/>
            </a:gradFill>
          </p:grpSpPr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18BD6478-223D-4523-BB36-4929DD3EBB5A}"/>
                  </a:ext>
                </a:extLst>
              </p:cNvPr>
              <p:cNvSpPr/>
              <p:nvPr/>
            </p:nvSpPr>
            <p:spPr>
              <a:xfrm>
                <a:off x="1413315" y="1292859"/>
                <a:ext cx="1757187" cy="10337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01" h="21600" extrusionOk="0">
                    <a:moveTo>
                      <a:pt x="9800" y="2892"/>
                    </a:moveTo>
                    <a:cubicBezTo>
                      <a:pt x="9287" y="2680"/>
                      <a:pt x="8743" y="2547"/>
                      <a:pt x="8199" y="2521"/>
                    </a:cubicBezTo>
                    <a:cubicBezTo>
                      <a:pt x="8914" y="1353"/>
                      <a:pt x="9551" y="929"/>
                      <a:pt x="9940" y="796"/>
                    </a:cubicBezTo>
                    <a:lnTo>
                      <a:pt x="10344" y="796"/>
                    </a:lnTo>
                    <a:cubicBezTo>
                      <a:pt x="10499" y="796"/>
                      <a:pt x="10608" y="610"/>
                      <a:pt x="10608" y="398"/>
                    </a:cubicBezTo>
                    <a:cubicBezTo>
                      <a:pt x="10608" y="186"/>
                      <a:pt x="10483" y="0"/>
                      <a:pt x="10344" y="0"/>
                    </a:cubicBezTo>
                    <a:lnTo>
                      <a:pt x="5091" y="0"/>
                    </a:lnTo>
                    <a:cubicBezTo>
                      <a:pt x="4936" y="0"/>
                      <a:pt x="4827" y="186"/>
                      <a:pt x="4827" y="398"/>
                    </a:cubicBezTo>
                    <a:cubicBezTo>
                      <a:pt x="4827" y="610"/>
                      <a:pt x="4951" y="796"/>
                      <a:pt x="5091" y="796"/>
                    </a:cubicBezTo>
                    <a:lnTo>
                      <a:pt x="5495" y="796"/>
                    </a:lnTo>
                    <a:cubicBezTo>
                      <a:pt x="5868" y="955"/>
                      <a:pt x="6505" y="1353"/>
                      <a:pt x="7220" y="2521"/>
                    </a:cubicBezTo>
                    <a:cubicBezTo>
                      <a:pt x="5651" y="2680"/>
                      <a:pt x="4112" y="3582"/>
                      <a:pt x="3056" y="5626"/>
                    </a:cubicBezTo>
                    <a:cubicBezTo>
                      <a:pt x="1952" y="7748"/>
                      <a:pt x="1082" y="10402"/>
                      <a:pt x="585" y="13109"/>
                    </a:cubicBezTo>
                    <a:cubicBezTo>
                      <a:pt x="274" y="14780"/>
                      <a:pt x="103" y="16638"/>
                      <a:pt x="10" y="18203"/>
                    </a:cubicBezTo>
                    <a:cubicBezTo>
                      <a:pt x="-99" y="20034"/>
                      <a:pt x="740" y="21600"/>
                      <a:pt x="1812" y="21600"/>
                    </a:cubicBezTo>
                    <a:lnTo>
                      <a:pt x="21501" y="21600"/>
                    </a:lnTo>
                    <a:lnTo>
                      <a:pt x="21501" y="13931"/>
                    </a:lnTo>
                    <a:cubicBezTo>
                      <a:pt x="13436" y="13639"/>
                      <a:pt x="11183" y="3423"/>
                      <a:pt x="9800" y="2892"/>
                    </a:cubicBezTo>
                    <a:close/>
                    <a:moveTo>
                      <a:pt x="6179" y="770"/>
                    </a:moveTo>
                    <a:lnTo>
                      <a:pt x="9256" y="770"/>
                    </a:lnTo>
                    <a:cubicBezTo>
                      <a:pt x="8867" y="1088"/>
                      <a:pt x="8386" y="1592"/>
                      <a:pt x="7873" y="2494"/>
                    </a:cubicBezTo>
                    <a:cubicBezTo>
                      <a:pt x="7764" y="2494"/>
                      <a:pt x="7655" y="2494"/>
                      <a:pt x="7547" y="2494"/>
                    </a:cubicBezTo>
                    <a:cubicBezTo>
                      <a:pt x="7049" y="1619"/>
                      <a:pt x="6568" y="1088"/>
                      <a:pt x="6179" y="770"/>
                    </a:cubicBezTo>
                    <a:close/>
                    <a:moveTo>
                      <a:pt x="1797" y="18575"/>
                    </a:moveTo>
                    <a:cubicBezTo>
                      <a:pt x="1424" y="18575"/>
                      <a:pt x="1129" y="17938"/>
                      <a:pt x="1129" y="17169"/>
                    </a:cubicBezTo>
                    <a:cubicBezTo>
                      <a:pt x="1129" y="16372"/>
                      <a:pt x="1424" y="15762"/>
                      <a:pt x="1797" y="15762"/>
                    </a:cubicBezTo>
                    <a:cubicBezTo>
                      <a:pt x="2170" y="15762"/>
                      <a:pt x="2465" y="16399"/>
                      <a:pt x="2465" y="17169"/>
                    </a:cubicBezTo>
                    <a:cubicBezTo>
                      <a:pt x="2450" y="17938"/>
                      <a:pt x="2154" y="18575"/>
                      <a:pt x="1797" y="18575"/>
                    </a:cubicBezTo>
                    <a:close/>
                    <a:moveTo>
                      <a:pt x="4827" y="18575"/>
                    </a:moveTo>
                    <a:cubicBezTo>
                      <a:pt x="4454" y="18575"/>
                      <a:pt x="4159" y="17938"/>
                      <a:pt x="4159" y="17169"/>
                    </a:cubicBezTo>
                    <a:cubicBezTo>
                      <a:pt x="4159" y="16372"/>
                      <a:pt x="4454" y="15762"/>
                      <a:pt x="4827" y="15762"/>
                    </a:cubicBezTo>
                    <a:cubicBezTo>
                      <a:pt x="5200" y="15762"/>
                      <a:pt x="5495" y="16399"/>
                      <a:pt x="5495" y="17169"/>
                    </a:cubicBezTo>
                    <a:cubicBezTo>
                      <a:pt x="5480" y="17938"/>
                      <a:pt x="5184" y="18575"/>
                      <a:pt x="4827" y="18575"/>
                    </a:cubicBezTo>
                    <a:close/>
                    <a:moveTo>
                      <a:pt x="6723" y="11596"/>
                    </a:moveTo>
                    <a:cubicBezTo>
                      <a:pt x="5837" y="11968"/>
                      <a:pt x="4905" y="11570"/>
                      <a:pt x="4003" y="11570"/>
                    </a:cubicBezTo>
                    <a:cubicBezTo>
                      <a:pt x="2885" y="11570"/>
                      <a:pt x="2854" y="10243"/>
                      <a:pt x="3180" y="8810"/>
                    </a:cubicBezTo>
                    <a:cubicBezTo>
                      <a:pt x="3522" y="7297"/>
                      <a:pt x="4268" y="5652"/>
                      <a:pt x="4625" y="5148"/>
                    </a:cubicBezTo>
                    <a:cubicBezTo>
                      <a:pt x="5495" y="3901"/>
                      <a:pt x="6490" y="4352"/>
                      <a:pt x="7531" y="4352"/>
                    </a:cubicBezTo>
                    <a:cubicBezTo>
                      <a:pt x="9877" y="4325"/>
                      <a:pt x="8075" y="11012"/>
                      <a:pt x="6723" y="11596"/>
                    </a:cubicBezTo>
                    <a:close/>
                    <a:moveTo>
                      <a:pt x="12069" y="16187"/>
                    </a:moveTo>
                    <a:cubicBezTo>
                      <a:pt x="11385" y="15815"/>
                      <a:pt x="10701" y="15417"/>
                      <a:pt x="10033" y="14913"/>
                    </a:cubicBezTo>
                    <a:lnTo>
                      <a:pt x="10779" y="8704"/>
                    </a:lnTo>
                    <a:cubicBezTo>
                      <a:pt x="10779" y="8704"/>
                      <a:pt x="11385" y="9632"/>
                      <a:pt x="12441" y="10773"/>
                    </a:cubicBezTo>
                    <a:lnTo>
                      <a:pt x="12069" y="16187"/>
                    </a:lnTo>
                    <a:close/>
                    <a:moveTo>
                      <a:pt x="14741" y="17354"/>
                    </a:moveTo>
                    <a:cubicBezTo>
                      <a:pt x="14058" y="17115"/>
                      <a:pt x="13358" y="16824"/>
                      <a:pt x="12643" y="16479"/>
                    </a:cubicBezTo>
                    <a:lnTo>
                      <a:pt x="13001" y="11384"/>
                    </a:lnTo>
                    <a:cubicBezTo>
                      <a:pt x="13514" y="11888"/>
                      <a:pt x="14104" y="12419"/>
                      <a:pt x="14741" y="12923"/>
                    </a:cubicBezTo>
                    <a:lnTo>
                      <a:pt x="14741" y="17354"/>
                    </a:lnTo>
                    <a:close/>
                    <a:moveTo>
                      <a:pt x="16808" y="17991"/>
                    </a:moveTo>
                    <a:cubicBezTo>
                      <a:pt x="16342" y="17885"/>
                      <a:pt x="15845" y="17726"/>
                      <a:pt x="15332" y="17567"/>
                    </a:cubicBezTo>
                    <a:lnTo>
                      <a:pt x="15332" y="13347"/>
                    </a:lnTo>
                    <a:cubicBezTo>
                      <a:pt x="15798" y="13666"/>
                      <a:pt x="16295" y="13984"/>
                      <a:pt x="16808" y="14223"/>
                    </a:cubicBezTo>
                    <a:lnTo>
                      <a:pt x="16808" y="17991"/>
                    </a:lnTo>
                    <a:close/>
                    <a:moveTo>
                      <a:pt x="18813" y="18389"/>
                    </a:moveTo>
                    <a:cubicBezTo>
                      <a:pt x="18393" y="18336"/>
                      <a:pt x="17927" y="18230"/>
                      <a:pt x="17414" y="18124"/>
                    </a:cubicBezTo>
                    <a:lnTo>
                      <a:pt x="17414" y="14515"/>
                    </a:lnTo>
                    <a:cubicBezTo>
                      <a:pt x="17865" y="14701"/>
                      <a:pt x="18331" y="14886"/>
                      <a:pt x="18813" y="14993"/>
                    </a:cubicBezTo>
                    <a:lnTo>
                      <a:pt x="18813" y="18389"/>
                    </a:lnTo>
                    <a:close/>
                    <a:moveTo>
                      <a:pt x="20724" y="18575"/>
                    </a:moveTo>
                    <a:cubicBezTo>
                      <a:pt x="20724" y="18575"/>
                      <a:pt x="20227" y="18575"/>
                      <a:pt x="19403" y="18469"/>
                    </a:cubicBezTo>
                    <a:lnTo>
                      <a:pt x="19403" y="15125"/>
                    </a:lnTo>
                    <a:cubicBezTo>
                      <a:pt x="19838" y="15205"/>
                      <a:pt x="20273" y="15231"/>
                      <a:pt x="20724" y="15231"/>
                    </a:cubicBezTo>
                    <a:lnTo>
                      <a:pt x="20724" y="18575"/>
                    </a:ln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" name="Rectangle">
                <a:extLst>
                  <a:ext uri="{FF2B5EF4-FFF2-40B4-BE49-F238E27FC236}">
                    <a16:creationId xmlns:a16="http://schemas.microsoft.com/office/drawing/2014/main" id="{00764D32-99A4-4B4F-8510-B2B4ECBA6DC2}"/>
                  </a:ext>
                </a:extLst>
              </p:cNvPr>
              <p:cNvSpPr/>
              <p:nvPr/>
            </p:nvSpPr>
            <p:spPr>
              <a:xfrm>
                <a:off x="3170502" y="1959610"/>
                <a:ext cx="2330061" cy="367030"/>
              </a:xfrm>
              <a:prstGeom prst="rect">
                <a:avLst/>
              </a:prstGeom>
              <a:grpFill/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r"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7" name="Rectangle">
              <a:extLst>
                <a:ext uri="{FF2B5EF4-FFF2-40B4-BE49-F238E27FC236}">
                  <a16:creationId xmlns:a16="http://schemas.microsoft.com/office/drawing/2014/main" id="{8C18F2FA-9191-459B-8136-5AC00CA449DA}"/>
                </a:ext>
              </a:extLst>
            </p:cNvPr>
            <p:cNvSpPr/>
            <p:nvPr/>
          </p:nvSpPr>
          <p:spPr>
            <a:xfrm>
              <a:off x="2619376" y="2372360"/>
              <a:ext cx="2881187" cy="6096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03796D7-79C8-46DD-BADA-7418B2C3C714}"/>
                </a:ext>
              </a:extLst>
            </p:cNvPr>
            <p:cNvSpPr txBox="1"/>
            <p:nvPr/>
          </p:nvSpPr>
          <p:spPr>
            <a:xfrm>
              <a:off x="4599353" y="1368770"/>
              <a:ext cx="901209" cy="584775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r"/>
              <a:r>
                <a:rPr lang="en-US" sz="3200" b="1" dirty="0"/>
                <a:t>50%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864E90E-FB34-4CB5-A0C3-011C339BFF76}"/>
              </a:ext>
            </a:extLst>
          </p:cNvPr>
          <p:cNvGrpSpPr/>
          <p:nvPr/>
        </p:nvGrpSpPr>
        <p:grpSpPr>
          <a:xfrm>
            <a:off x="5140527" y="4268394"/>
            <a:ext cx="2875524" cy="1474819"/>
            <a:chOff x="8921977" y="1466725"/>
            <a:chExt cx="2926080" cy="1474819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A520104-0712-4B99-A6A6-D28963EDB76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4C93B4E-5910-4B22-85AE-552B884B8EC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CBFE760-14C9-4F59-9B1B-52B6082EB19A}"/>
              </a:ext>
            </a:extLst>
          </p:cNvPr>
          <p:cNvGrpSpPr/>
          <p:nvPr/>
        </p:nvGrpSpPr>
        <p:grpSpPr>
          <a:xfrm>
            <a:off x="5892356" y="1262179"/>
            <a:ext cx="2875524" cy="1474819"/>
            <a:chOff x="8921977" y="1466725"/>
            <a:chExt cx="2926080" cy="1474819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661060E-BFEF-4153-9FC9-B4EC35AEC24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A823F9D-E4DB-4B48-9B00-258EF48B3AF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Train Chart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33777E3-AE2B-48D6-A8D1-FC66D6DDA1DF}"/>
              </a:ext>
            </a:extLst>
          </p:cNvPr>
          <p:cNvGrpSpPr/>
          <p:nvPr/>
        </p:nvGrpSpPr>
        <p:grpSpPr>
          <a:xfrm>
            <a:off x="8478276" y="2851360"/>
            <a:ext cx="2875524" cy="1474819"/>
            <a:chOff x="8921977" y="1466725"/>
            <a:chExt cx="2926080" cy="147481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D33C2C6-4AF4-4BB8-869E-BEE95CC80A6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F3A6851-5BBE-420A-A3B7-3E4CFEC8497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aphicFrame>
        <p:nvGraphicFramePr>
          <p:cNvPr id="25" name="Table 25">
            <a:extLst>
              <a:ext uri="{FF2B5EF4-FFF2-40B4-BE49-F238E27FC236}">
                <a16:creationId xmlns:a16="http://schemas.microsoft.com/office/drawing/2014/main" id="{88F13C40-E9A6-4C74-8B47-078586EFD53C}"/>
              </a:ext>
            </a:extLst>
          </p:cNvPr>
          <p:cNvGraphicFramePr>
            <a:graphicFrameLocks noGrp="1"/>
          </p:cNvGraphicFramePr>
          <p:nvPr/>
        </p:nvGraphicFramePr>
        <p:xfrm>
          <a:off x="3170502" y="7080782"/>
          <a:ext cx="4660120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012">
                  <a:extLst>
                    <a:ext uri="{9D8B030D-6E8A-4147-A177-3AD203B41FA5}">
                      <a16:colId xmlns:a16="http://schemas.microsoft.com/office/drawing/2014/main" val="2790176028"/>
                    </a:ext>
                  </a:extLst>
                </a:gridCol>
                <a:gridCol w="466012">
                  <a:extLst>
                    <a:ext uri="{9D8B030D-6E8A-4147-A177-3AD203B41FA5}">
                      <a16:colId xmlns:a16="http://schemas.microsoft.com/office/drawing/2014/main" val="577183133"/>
                    </a:ext>
                  </a:extLst>
                </a:gridCol>
                <a:gridCol w="466012">
                  <a:extLst>
                    <a:ext uri="{9D8B030D-6E8A-4147-A177-3AD203B41FA5}">
                      <a16:colId xmlns:a16="http://schemas.microsoft.com/office/drawing/2014/main" val="3236898997"/>
                    </a:ext>
                  </a:extLst>
                </a:gridCol>
                <a:gridCol w="466012">
                  <a:extLst>
                    <a:ext uri="{9D8B030D-6E8A-4147-A177-3AD203B41FA5}">
                      <a16:colId xmlns:a16="http://schemas.microsoft.com/office/drawing/2014/main" val="2851981815"/>
                    </a:ext>
                  </a:extLst>
                </a:gridCol>
                <a:gridCol w="466012">
                  <a:extLst>
                    <a:ext uri="{9D8B030D-6E8A-4147-A177-3AD203B41FA5}">
                      <a16:colId xmlns:a16="http://schemas.microsoft.com/office/drawing/2014/main" val="3972676018"/>
                    </a:ext>
                  </a:extLst>
                </a:gridCol>
                <a:gridCol w="466012">
                  <a:extLst>
                    <a:ext uri="{9D8B030D-6E8A-4147-A177-3AD203B41FA5}">
                      <a16:colId xmlns:a16="http://schemas.microsoft.com/office/drawing/2014/main" val="3107338283"/>
                    </a:ext>
                  </a:extLst>
                </a:gridCol>
                <a:gridCol w="466012">
                  <a:extLst>
                    <a:ext uri="{9D8B030D-6E8A-4147-A177-3AD203B41FA5}">
                      <a16:colId xmlns:a16="http://schemas.microsoft.com/office/drawing/2014/main" val="3176549216"/>
                    </a:ext>
                  </a:extLst>
                </a:gridCol>
                <a:gridCol w="466012">
                  <a:extLst>
                    <a:ext uri="{9D8B030D-6E8A-4147-A177-3AD203B41FA5}">
                      <a16:colId xmlns:a16="http://schemas.microsoft.com/office/drawing/2014/main" val="706122691"/>
                    </a:ext>
                  </a:extLst>
                </a:gridCol>
                <a:gridCol w="466012">
                  <a:extLst>
                    <a:ext uri="{9D8B030D-6E8A-4147-A177-3AD203B41FA5}">
                      <a16:colId xmlns:a16="http://schemas.microsoft.com/office/drawing/2014/main" val="1868217136"/>
                    </a:ext>
                  </a:extLst>
                </a:gridCol>
                <a:gridCol w="466012">
                  <a:extLst>
                    <a:ext uri="{9D8B030D-6E8A-4147-A177-3AD203B41FA5}">
                      <a16:colId xmlns:a16="http://schemas.microsoft.com/office/drawing/2014/main" val="1407032790"/>
                    </a:ext>
                  </a:extLst>
                </a:gridCol>
              </a:tblGrid>
              <a:tr h="208387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5203473"/>
                  </a:ext>
                </a:extLst>
              </a:tr>
            </a:tbl>
          </a:graphicData>
        </a:graphic>
      </p:graphicFrame>
      <p:grpSp>
        <p:nvGrpSpPr>
          <p:cNvPr id="37" name="Group 36">
            <a:extLst>
              <a:ext uri="{FF2B5EF4-FFF2-40B4-BE49-F238E27FC236}">
                <a16:creationId xmlns:a16="http://schemas.microsoft.com/office/drawing/2014/main" id="{8D7EF6AE-DB9B-4675-9BE1-4C1B0A45E99A}"/>
              </a:ext>
            </a:extLst>
          </p:cNvPr>
          <p:cNvGrpSpPr/>
          <p:nvPr/>
        </p:nvGrpSpPr>
        <p:grpSpPr>
          <a:xfrm>
            <a:off x="3170502" y="7403425"/>
            <a:ext cx="4660122" cy="109951"/>
            <a:chOff x="2754086" y="7260771"/>
            <a:chExt cx="4789720" cy="478972"/>
          </a:xfrm>
          <a:solidFill>
            <a:schemeClr val="bg2"/>
          </a:solidFill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79B0FF3-5727-43C3-8A1A-1E8724B04548}"/>
                </a:ext>
              </a:extLst>
            </p:cNvPr>
            <p:cNvSpPr/>
            <p:nvPr/>
          </p:nvSpPr>
          <p:spPr>
            <a:xfrm>
              <a:off x="2754086" y="7260771"/>
              <a:ext cx="478972" cy="478972"/>
            </a:xfrm>
            <a:prstGeom prst="rect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F673894-7615-4666-8DBB-A46037BC9A79}"/>
                </a:ext>
              </a:extLst>
            </p:cNvPr>
            <p:cNvSpPr/>
            <p:nvPr/>
          </p:nvSpPr>
          <p:spPr>
            <a:xfrm>
              <a:off x="3233058" y="7260771"/>
              <a:ext cx="478972" cy="478972"/>
            </a:xfrm>
            <a:prstGeom prst="rect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158807F-88B0-414E-8016-DC9F64D78BA9}"/>
                </a:ext>
              </a:extLst>
            </p:cNvPr>
            <p:cNvSpPr/>
            <p:nvPr/>
          </p:nvSpPr>
          <p:spPr>
            <a:xfrm>
              <a:off x="3712030" y="7260771"/>
              <a:ext cx="478972" cy="478972"/>
            </a:xfrm>
            <a:prstGeom prst="rect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D1640F8-AA67-446E-BA08-7F7BADA748B2}"/>
                </a:ext>
              </a:extLst>
            </p:cNvPr>
            <p:cNvSpPr/>
            <p:nvPr/>
          </p:nvSpPr>
          <p:spPr>
            <a:xfrm>
              <a:off x="4191002" y="7260771"/>
              <a:ext cx="478972" cy="478972"/>
            </a:xfrm>
            <a:prstGeom prst="rect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892F595-50E6-486F-A13E-F018BAD4A63B}"/>
                </a:ext>
              </a:extLst>
            </p:cNvPr>
            <p:cNvSpPr/>
            <p:nvPr/>
          </p:nvSpPr>
          <p:spPr>
            <a:xfrm>
              <a:off x="4669974" y="7260771"/>
              <a:ext cx="478972" cy="478972"/>
            </a:xfrm>
            <a:prstGeom prst="rect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D9D201-E86B-40A5-88E2-E266BEA98B5A}"/>
                </a:ext>
              </a:extLst>
            </p:cNvPr>
            <p:cNvSpPr/>
            <p:nvPr/>
          </p:nvSpPr>
          <p:spPr>
            <a:xfrm>
              <a:off x="5148946" y="7260771"/>
              <a:ext cx="478972" cy="478972"/>
            </a:xfrm>
            <a:prstGeom prst="rect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3CC341E-5C2F-44CD-A961-AF0005C13966}"/>
                </a:ext>
              </a:extLst>
            </p:cNvPr>
            <p:cNvSpPr/>
            <p:nvPr/>
          </p:nvSpPr>
          <p:spPr>
            <a:xfrm>
              <a:off x="5627918" y="7260771"/>
              <a:ext cx="478972" cy="478972"/>
            </a:xfrm>
            <a:prstGeom prst="rect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C7E6803-86CE-4DAC-AC08-B2F0CDA6721B}"/>
                </a:ext>
              </a:extLst>
            </p:cNvPr>
            <p:cNvSpPr/>
            <p:nvPr/>
          </p:nvSpPr>
          <p:spPr>
            <a:xfrm>
              <a:off x="6106890" y="7260771"/>
              <a:ext cx="478972" cy="478972"/>
            </a:xfrm>
            <a:prstGeom prst="rect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09E3E91-6D52-4A26-91AE-C1F9DADA525D}"/>
                </a:ext>
              </a:extLst>
            </p:cNvPr>
            <p:cNvSpPr/>
            <p:nvPr/>
          </p:nvSpPr>
          <p:spPr>
            <a:xfrm>
              <a:off x="6585862" y="7260771"/>
              <a:ext cx="478972" cy="478972"/>
            </a:xfrm>
            <a:prstGeom prst="rect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CB7DFEC-3997-4E9E-833F-C4839ECE19C7}"/>
                </a:ext>
              </a:extLst>
            </p:cNvPr>
            <p:cNvSpPr/>
            <p:nvPr/>
          </p:nvSpPr>
          <p:spPr>
            <a:xfrm>
              <a:off x="7064834" y="7260771"/>
              <a:ext cx="478972" cy="478972"/>
            </a:xfrm>
            <a:prstGeom prst="rect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Shape">
            <a:extLst>
              <a:ext uri="{FF2B5EF4-FFF2-40B4-BE49-F238E27FC236}">
                <a16:creationId xmlns:a16="http://schemas.microsoft.com/office/drawing/2014/main" id="{7C3A5FFB-BB16-4D7A-B925-94120CA0F32F}"/>
              </a:ext>
            </a:extLst>
          </p:cNvPr>
          <p:cNvSpPr/>
          <p:nvPr/>
        </p:nvSpPr>
        <p:spPr>
          <a:xfrm>
            <a:off x="1413315" y="5433059"/>
            <a:ext cx="1757681" cy="1320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8100"/>
                </a:moveTo>
                <a:lnTo>
                  <a:pt x="0" y="21600"/>
                </a:lnTo>
                <a:lnTo>
                  <a:pt x="11721" y="21600"/>
                </a:lnTo>
                <a:cubicBezTo>
                  <a:pt x="11721" y="21600"/>
                  <a:pt x="14296" y="9969"/>
                  <a:pt x="21600" y="9969"/>
                </a:cubicBezTo>
                <a:lnTo>
                  <a:pt x="21600" y="0"/>
                </a:lnTo>
                <a:lnTo>
                  <a:pt x="8022" y="0"/>
                </a:lnTo>
                <a:lnTo>
                  <a:pt x="8022" y="8931"/>
                </a:lnTo>
                <a:lnTo>
                  <a:pt x="4308" y="8931"/>
                </a:lnTo>
                <a:lnTo>
                  <a:pt x="4308" y="0"/>
                </a:lnTo>
                <a:lnTo>
                  <a:pt x="1842" y="0"/>
                </a:lnTo>
                <a:lnTo>
                  <a:pt x="1842" y="8100"/>
                </a:lnTo>
                <a:lnTo>
                  <a:pt x="0" y="810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8CC8D20B-AE6B-4F86-A176-640ED3E0CFA9}"/>
              </a:ext>
            </a:extLst>
          </p:cNvPr>
          <p:cNvGrpSpPr/>
          <p:nvPr/>
        </p:nvGrpSpPr>
        <p:grpSpPr>
          <a:xfrm>
            <a:off x="1413315" y="4353559"/>
            <a:ext cx="3167099" cy="1033781"/>
            <a:chOff x="1413315" y="4353559"/>
            <a:chExt cx="3167099" cy="1033781"/>
          </a:xfr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75000"/>
                </a:schemeClr>
              </a:gs>
            </a:gsLst>
            <a:lin ang="10800000" scaled="1"/>
            <a:tileRect/>
          </a:gradFill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AE6452F6-451F-4FC6-94E1-1B1D526EFDB5}"/>
                </a:ext>
              </a:extLst>
            </p:cNvPr>
            <p:cNvSpPr/>
            <p:nvPr/>
          </p:nvSpPr>
          <p:spPr>
            <a:xfrm>
              <a:off x="1413315" y="4353559"/>
              <a:ext cx="1757187" cy="1033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extrusionOk="0">
                  <a:moveTo>
                    <a:pt x="9800" y="2892"/>
                  </a:moveTo>
                  <a:cubicBezTo>
                    <a:pt x="9287" y="2680"/>
                    <a:pt x="8743" y="2547"/>
                    <a:pt x="8199" y="2521"/>
                  </a:cubicBezTo>
                  <a:cubicBezTo>
                    <a:pt x="8914" y="1353"/>
                    <a:pt x="9551" y="929"/>
                    <a:pt x="9940" y="796"/>
                  </a:cubicBezTo>
                  <a:lnTo>
                    <a:pt x="10344" y="796"/>
                  </a:lnTo>
                  <a:cubicBezTo>
                    <a:pt x="10499" y="796"/>
                    <a:pt x="10608" y="610"/>
                    <a:pt x="10608" y="398"/>
                  </a:cubicBezTo>
                  <a:cubicBezTo>
                    <a:pt x="10608" y="186"/>
                    <a:pt x="10483" y="0"/>
                    <a:pt x="10344" y="0"/>
                  </a:cubicBezTo>
                  <a:lnTo>
                    <a:pt x="5091" y="0"/>
                  </a:lnTo>
                  <a:cubicBezTo>
                    <a:pt x="4936" y="0"/>
                    <a:pt x="4827" y="186"/>
                    <a:pt x="4827" y="398"/>
                  </a:cubicBezTo>
                  <a:cubicBezTo>
                    <a:pt x="4827" y="610"/>
                    <a:pt x="4951" y="796"/>
                    <a:pt x="5091" y="796"/>
                  </a:cubicBezTo>
                  <a:lnTo>
                    <a:pt x="5495" y="796"/>
                  </a:lnTo>
                  <a:cubicBezTo>
                    <a:pt x="5868" y="955"/>
                    <a:pt x="6505" y="1353"/>
                    <a:pt x="7220" y="2521"/>
                  </a:cubicBezTo>
                  <a:cubicBezTo>
                    <a:pt x="5651" y="2680"/>
                    <a:pt x="4112" y="3582"/>
                    <a:pt x="3056" y="5626"/>
                  </a:cubicBezTo>
                  <a:cubicBezTo>
                    <a:pt x="1952" y="7748"/>
                    <a:pt x="1082" y="10402"/>
                    <a:pt x="585" y="13109"/>
                  </a:cubicBezTo>
                  <a:cubicBezTo>
                    <a:pt x="274" y="14780"/>
                    <a:pt x="103" y="16638"/>
                    <a:pt x="10" y="18203"/>
                  </a:cubicBezTo>
                  <a:cubicBezTo>
                    <a:pt x="-99" y="20034"/>
                    <a:pt x="740" y="21600"/>
                    <a:pt x="1812" y="21600"/>
                  </a:cubicBezTo>
                  <a:lnTo>
                    <a:pt x="21501" y="21600"/>
                  </a:lnTo>
                  <a:lnTo>
                    <a:pt x="21501" y="13931"/>
                  </a:lnTo>
                  <a:cubicBezTo>
                    <a:pt x="13436" y="13639"/>
                    <a:pt x="11183" y="3423"/>
                    <a:pt x="9800" y="2892"/>
                  </a:cubicBezTo>
                  <a:close/>
                  <a:moveTo>
                    <a:pt x="6179" y="796"/>
                  </a:moveTo>
                  <a:lnTo>
                    <a:pt x="9256" y="796"/>
                  </a:lnTo>
                  <a:cubicBezTo>
                    <a:pt x="8867" y="1114"/>
                    <a:pt x="8386" y="1619"/>
                    <a:pt x="7873" y="2521"/>
                  </a:cubicBezTo>
                  <a:cubicBezTo>
                    <a:pt x="7764" y="2521"/>
                    <a:pt x="7655" y="2521"/>
                    <a:pt x="7547" y="2521"/>
                  </a:cubicBezTo>
                  <a:cubicBezTo>
                    <a:pt x="7049" y="1619"/>
                    <a:pt x="6568" y="1088"/>
                    <a:pt x="6179" y="796"/>
                  </a:cubicBezTo>
                  <a:close/>
                  <a:moveTo>
                    <a:pt x="1797" y="18575"/>
                  </a:moveTo>
                  <a:cubicBezTo>
                    <a:pt x="1424" y="18575"/>
                    <a:pt x="1129" y="17938"/>
                    <a:pt x="1129" y="17169"/>
                  </a:cubicBezTo>
                  <a:cubicBezTo>
                    <a:pt x="1129" y="16399"/>
                    <a:pt x="1424" y="15762"/>
                    <a:pt x="1797" y="15762"/>
                  </a:cubicBezTo>
                  <a:cubicBezTo>
                    <a:pt x="2170" y="15762"/>
                    <a:pt x="2465" y="16399"/>
                    <a:pt x="2465" y="17169"/>
                  </a:cubicBezTo>
                  <a:cubicBezTo>
                    <a:pt x="2465" y="17938"/>
                    <a:pt x="2154" y="18575"/>
                    <a:pt x="1797" y="18575"/>
                  </a:cubicBezTo>
                  <a:close/>
                  <a:moveTo>
                    <a:pt x="4827" y="18575"/>
                  </a:moveTo>
                  <a:cubicBezTo>
                    <a:pt x="4454" y="18575"/>
                    <a:pt x="4159" y="17938"/>
                    <a:pt x="4159" y="17169"/>
                  </a:cubicBezTo>
                  <a:cubicBezTo>
                    <a:pt x="4159" y="16399"/>
                    <a:pt x="4454" y="15762"/>
                    <a:pt x="4827" y="15762"/>
                  </a:cubicBezTo>
                  <a:cubicBezTo>
                    <a:pt x="5200" y="15762"/>
                    <a:pt x="5495" y="16399"/>
                    <a:pt x="5495" y="17169"/>
                  </a:cubicBezTo>
                  <a:cubicBezTo>
                    <a:pt x="5495" y="17938"/>
                    <a:pt x="5184" y="18575"/>
                    <a:pt x="4827" y="18575"/>
                  </a:cubicBezTo>
                  <a:close/>
                  <a:moveTo>
                    <a:pt x="6723" y="11596"/>
                  </a:moveTo>
                  <a:cubicBezTo>
                    <a:pt x="5837" y="11968"/>
                    <a:pt x="4905" y="11570"/>
                    <a:pt x="4003" y="11570"/>
                  </a:cubicBezTo>
                  <a:cubicBezTo>
                    <a:pt x="2885" y="11570"/>
                    <a:pt x="2854" y="10243"/>
                    <a:pt x="3180" y="8810"/>
                  </a:cubicBezTo>
                  <a:cubicBezTo>
                    <a:pt x="3522" y="7297"/>
                    <a:pt x="4268" y="5652"/>
                    <a:pt x="4625" y="5148"/>
                  </a:cubicBezTo>
                  <a:cubicBezTo>
                    <a:pt x="5495" y="3901"/>
                    <a:pt x="6490" y="4352"/>
                    <a:pt x="7531" y="4352"/>
                  </a:cubicBezTo>
                  <a:cubicBezTo>
                    <a:pt x="9877" y="4325"/>
                    <a:pt x="8075" y="11012"/>
                    <a:pt x="6723" y="11596"/>
                  </a:cubicBezTo>
                  <a:close/>
                  <a:moveTo>
                    <a:pt x="12069" y="16187"/>
                  </a:moveTo>
                  <a:cubicBezTo>
                    <a:pt x="11385" y="15815"/>
                    <a:pt x="10701" y="15417"/>
                    <a:pt x="10033" y="14913"/>
                  </a:cubicBezTo>
                  <a:lnTo>
                    <a:pt x="10779" y="8704"/>
                  </a:lnTo>
                  <a:cubicBezTo>
                    <a:pt x="10779" y="8704"/>
                    <a:pt x="11385" y="9632"/>
                    <a:pt x="12441" y="10773"/>
                  </a:cubicBezTo>
                  <a:lnTo>
                    <a:pt x="12069" y="16187"/>
                  </a:lnTo>
                  <a:close/>
                  <a:moveTo>
                    <a:pt x="14741" y="17354"/>
                  </a:moveTo>
                  <a:cubicBezTo>
                    <a:pt x="14058" y="17115"/>
                    <a:pt x="13358" y="16824"/>
                    <a:pt x="12643" y="16479"/>
                  </a:cubicBezTo>
                  <a:lnTo>
                    <a:pt x="13001" y="11384"/>
                  </a:lnTo>
                  <a:cubicBezTo>
                    <a:pt x="13514" y="11888"/>
                    <a:pt x="14104" y="12419"/>
                    <a:pt x="14741" y="12923"/>
                  </a:cubicBezTo>
                  <a:lnTo>
                    <a:pt x="14741" y="17354"/>
                  </a:lnTo>
                  <a:close/>
                  <a:moveTo>
                    <a:pt x="16808" y="17991"/>
                  </a:moveTo>
                  <a:cubicBezTo>
                    <a:pt x="16342" y="17885"/>
                    <a:pt x="15845" y="17726"/>
                    <a:pt x="15332" y="17567"/>
                  </a:cubicBezTo>
                  <a:lnTo>
                    <a:pt x="15332" y="13347"/>
                  </a:lnTo>
                  <a:cubicBezTo>
                    <a:pt x="15798" y="13666"/>
                    <a:pt x="16295" y="13984"/>
                    <a:pt x="16808" y="14223"/>
                  </a:cubicBezTo>
                  <a:lnTo>
                    <a:pt x="16808" y="17991"/>
                  </a:lnTo>
                  <a:close/>
                  <a:moveTo>
                    <a:pt x="18813" y="18389"/>
                  </a:moveTo>
                  <a:cubicBezTo>
                    <a:pt x="18393" y="18336"/>
                    <a:pt x="17927" y="18230"/>
                    <a:pt x="17414" y="18124"/>
                  </a:cubicBezTo>
                  <a:lnTo>
                    <a:pt x="17414" y="14515"/>
                  </a:lnTo>
                  <a:cubicBezTo>
                    <a:pt x="17865" y="14701"/>
                    <a:pt x="18331" y="14886"/>
                    <a:pt x="18813" y="14993"/>
                  </a:cubicBezTo>
                  <a:lnTo>
                    <a:pt x="18813" y="18389"/>
                  </a:lnTo>
                  <a:close/>
                  <a:moveTo>
                    <a:pt x="20724" y="18575"/>
                  </a:moveTo>
                  <a:cubicBezTo>
                    <a:pt x="20724" y="18575"/>
                    <a:pt x="20227" y="18575"/>
                    <a:pt x="19403" y="18469"/>
                  </a:cubicBezTo>
                  <a:lnTo>
                    <a:pt x="19403" y="15125"/>
                  </a:lnTo>
                  <a:cubicBezTo>
                    <a:pt x="19838" y="15205"/>
                    <a:pt x="20273" y="15231"/>
                    <a:pt x="20724" y="15231"/>
                  </a:cubicBezTo>
                  <a:lnTo>
                    <a:pt x="20724" y="18575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Rectangle">
              <a:extLst>
                <a:ext uri="{FF2B5EF4-FFF2-40B4-BE49-F238E27FC236}">
                  <a16:creationId xmlns:a16="http://schemas.microsoft.com/office/drawing/2014/main" id="{0DF87394-B9F0-4A64-BC87-96FD81667213}"/>
                </a:ext>
              </a:extLst>
            </p:cNvPr>
            <p:cNvSpPr/>
            <p:nvPr/>
          </p:nvSpPr>
          <p:spPr>
            <a:xfrm>
              <a:off x="3170502" y="5018404"/>
              <a:ext cx="1409912" cy="367030"/>
            </a:xfrm>
            <a:prstGeom prst="rect">
              <a:avLst/>
            </a:pr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r"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5" name="Rectangle">
            <a:extLst>
              <a:ext uri="{FF2B5EF4-FFF2-40B4-BE49-F238E27FC236}">
                <a16:creationId xmlns:a16="http://schemas.microsoft.com/office/drawing/2014/main" id="{314B0141-D71F-4C74-83CB-D57C5F335D50}"/>
              </a:ext>
            </a:extLst>
          </p:cNvPr>
          <p:cNvSpPr/>
          <p:nvPr/>
        </p:nvSpPr>
        <p:spPr>
          <a:xfrm>
            <a:off x="2602706" y="5433059"/>
            <a:ext cx="1977707" cy="60961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920F6CF-E956-4822-84AE-D9E1B72E2D01}"/>
              </a:ext>
            </a:extLst>
          </p:cNvPr>
          <p:cNvSpPr txBox="1"/>
          <p:nvPr/>
        </p:nvSpPr>
        <p:spPr>
          <a:xfrm>
            <a:off x="3679205" y="4423040"/>
            <a:ext cx="901209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</a:rPr>
              <a:t>30%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61C531D-AE51-410C-86C8-E7FDCB82F490}"/>
              </a:ext>
            </a:extLst>
          </p:cNvPr>
          <p:cNvGrpSpPr/>
          <p:nvPr/>
        </p:nvGrpSpPr>
        <p:grpSpPr>
          <a:xfrm>
            <a:off x="1413315" y="2816859"/>
            <a:ext cx="6423925" cy="1224281"/>
            <a:chOff x="1413315" y="2816859"/>
            <a:chExt cx="6423925" cy="1224281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187DD594-A8FE-4667-852D-6F5E91757466}"/>
                </a:ext>
              </a:extLst>
            </p:cNvPr>
            <p:cNvSpPr/>
            <p:nvPr/>
          </p:nvSpPr>
          <p:spPr>
            <a:xfrm>
              <a:off x="1413315" y="3909059"/>
              <a:ext cx="1757681" cy="132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00"/>
                  </a:moveTo>
                  <a:lnTo>
                    <a:pt x="0" y="21600"/>
                  </a:lnTo>
                  <a:lnTo>
                    <a:pt x="11721" y="21600"/>
                  </a:lnTo>
                  <a:cubicBezTo>
                    <a:pt x="11721" y="21600"/>
                    <a:pt x="14296" y="9969"/>
                    <a:pt x="21600" y="9969"/>
                  </a:cubicBezTo>
                  <a:lnTo>
                    <a:pt x="21600" y="0"/>
                  </a:lnTo>
                  <a:lnTo>
                    <a:pt x="8022" y="0"/>
                  </a:lnTo>
                  <a:lnTo>
                    <a:pt x="8022" y="8931"/>
                  </a:lnTo>
                  <a:lnTo>
                    <a:pt x="4308" y="8931"/>
                  </a:lnTo>
                  <a:lnTo>
                    <a:pt x="4308" y="0"/>
                  </a:lnTo>
                  <a:lnTo>
                    <a:pt x="1842" y="0"/>
                  </a:lnTo>
                  <a:lnTo>
                    <a:pt x="1842" y="8100"/>
                  </a:lnTo>
                  <a:lnTo>
                    <a:pt x="0" y="810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475DB726-FE9A-4294-B488-608AE6FACB7B}"/>
                </a:ext>
              </a:extLst>
            </p:cNvPr>
            <p:cNvGrpSpPr/>
            <p:nvPr/>
          </p:nvGrpSpPr>
          <p:grpSpPr>
            <a:xfrm>
              <a:off x="1413315" y="2816859"/>
              <a:ext cx="6417309" cy="1035112"/>
              <a:chOff x="1413315" y="2816859"/>
              <a:chExt cx="6417309" cy="1035112"/>
            </a:xfr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  <a:lin ang="10800000" scaled="1"/>
              <a:tileRect/>
            </a:gradFill>
          </p:grpSpPr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0D50B3A1-7029-47EC-AE91-64055E55791E}"/>
                  </a:ext>
                </a:extLst>
              </p:cNvPr>
              <p:cNvSpPr/>
              <p:nvPr/>
            </p:nvSpPr>
            <p:spPr>
              <a:xfrm>
                <a:off x="1413315" y="2816859"/>
                <a:ext cx="1757187" cy="10337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01" h="21600" extrusionOk="0">
                    <a:moveTo>
                      <a:pt x="9800" y="2892"/>
                    </a:moveTo>
                    <a:cubicBezTo>
                      <a:pt x="9287" y="2680"/>
                      <a:pt x="8743" y="2547"/>
                      <a:pt x="8199" y="2521"/>
                    </a:cubicBezTo>
                    <a:cubicBezTo>
                      <a:pt x="8914" y="1353"/>
                      <a:pt x="9551" y="929"/>
                      <a:pt x="9940" y="796"/>
                    </a:cubicBezTo>
                    <a:lnTo>
                      <a:pt x="10344" y="796"/>
                    </a:lnTo>
                    <a:cubicBezTo>
                      <a:pt x="10499" y="796"/>
                      <a:pt x="10608" y="610"/>
                      <a:pt x="10608" y="398"/>
                    </a:cubicBezTo>
                    <a:cubicBezTo>
                      <a:pt x="10608" y="186"/>
                      <a:pt x="10483" y="0"/>
                      <a:pt x="10344" y="0"/>
                    </a:cubicBezTo>
                    <a:lnTo>
                      <a:pt x="5091" y="0"/>
                    </a:lnTo>
                    <a:cubicBezTo>
                      <a:pt x="4936" y="0"/>
                      <a:pt x="4827" y="186"/>
                      <a:pt x="4827" y="398"/>
                    </a:cubicBezTo>
                    <a:cubicBezTo>
                      <a:pt x="4827" y="610"/>
                      <a:pt x="4951" y="796"/>
                      <a:pt x="5091" y="796"/>
                    </a:cubicBezTo>
                    <a:lnTo>
                      <a:pt x="5495" y="796"/>
                    </a:lnTo>
                    <a:cubicBezTo>
                      <a:pt x="5868" y="955"/>
                      <a:pt x="6505" y="1353"/>
                      <a:pt x="7220" y="2521"/>
                    </a:cubicBezTo>
                    <a:cubicBezTo>
                      <a:pt x="5651" y="2680"/>
                      <a:pt x="4112" y="3582"/>
                      <a:pt x="3056" y="5626"/>
                    </a:cubicBezTo>
                    <a:cubicBezTo>
                      <a:pt x="1952" y="7748"/>
                      <a:pt x="1082" y="10402"/>
                      <a:pt x="585" y="13109"/>
                    </a:cubicBezTo>
                    <a:cubicBezTo>
                      <a:pt x="274" y="14780"/>
                      <a:pt x="103" y="16638"/>
                      <a:pt x="10" y="18203"/>
                    </a:cubicBezTo>
                    <a:cubicBezTo>
                      <a:pt x="-99" y="20034"/>
                      <a:pt x="740" y="21600"/>
                      <a:pt x="1812" y="21600"/>
                    </a:cubicBezTo>
                    <a:lnTo>
                      <a:pt x="21501" y="21600"/>
                    </a:lnTo>
                    <a:lnTo>
                      <a:pt x="21501" y="13931"/>
                    </a:lnTo>
                    <a:cubicBezTo>
                      <a:pt x="13436" y="13639"/>
                      <a:pt x="11183" y="3423"/>
                      <a:pt x="9800" y="2892"/>
                    </a:cubicBezTo>
                    <a:close/>
                    <a:moveTo>
                      <a:pt x="6179" y="770"/>
                    </a:moveTo>
                    <a:lnTo>
                      <a:pt x="9256" y="770"/>
                    </a:lnTo>
                    <a:cubicBezTo>
                      <a:pt x="8867" y="1088"/>
                      <a:pt x="8386" y="1592"/>
                      <a:pt x="7873" y="2494"/>
                    </a:cubicBezTo>
                    <a:cubicBezTo>
                      <a:pt x="7764" y="2494"/>
                      <a:pt x="7655" y="2494"/>
                      <a:pt x="7547" y="2494"/>
                    </a:cubicBezTo>
                    <a:cubicBezTo>
                      <a:pt x="7049" y="1592"/>
                      <a:pt x="6568" y="1088"/>
                      <a:pt x="6179" y="770"/>
                    </a:cubicBezTo>
                    <a:close/>
                    <a:moveTo>
                      <a:pt x="1797" y="18548"/>
                    </a:moveTo>
                    <a:cubicBezTo>
                      <a:pt x="1424" y="18548"/>
                      <a:pt x="1129" y="17912"/>
                      <a:pt x="1129" y="17142"/>
                    </a:cubicBezTo>
                    <a:cubicBezTo>
                      <a:pt x="1129" y="16346"/>
                      <a:pt x="1424" y="15736"/>
                      <a:pt x="1797" y="15736"/>
                    </a:cubicBezTo>
                    <a:cubicBezTo>
                      <a:pt x="2170" y="15736"/>
                      <a:pt x="2465" y="16372"/>
                      <a:pt x="2465" y="17142"/>
                    </a:cubicBezTo>
                    <a:cubicBezTo>
                      <a:pt x="2450" y="17912"/>
                      <a:pt x="2154" y="18548"/>
                      <a:pt x="1797" y="18548"/>
                    </a:cubicBezTo>
                    <a:close/>
                    <a:moveTo>
                      <a:pt x="4827" y="18548"/>
                    </a:moveTo>
                    <a:cubicBezTo>
                      <a:pt x="4454" y="18548"/>
                      <a:pt x="4159" y="17912"/>
                      <a:pt x="4159" y="17142"/>
                    </a:cubicBezTo>
                    <a:cubicBezTo>
                      <a:pt x="4159" y="16346"/>
                      <a:pt x="4454" y="15736"/>
                      <a:pt x="4827" y="15736"/>
                    </a:cubicBezTo>
                    <a:cubicBezTo>
                      <a:pt x="5200" y="15736"/>
                      <a:pt x="5495" y="16372"/>
                      <a:pt x="5495" y="17142"/>
                    </a:cubicBezTo>
                    <a:cubicBezTo>
                      <a:pt x="5480" y="17912"/>
                      <a:pt x="5184" y="18548"/>
                      <a:pt x="4827" y="18548"/>
                    </a:cubicBezTo>
                    <a:close/>
                    <a:moveTo>
                      <a:pt x="6723" y="11570"/>
                    </a:moveTo>
                    <a:cubicBezTo>
                      <a:pt x="5837" y="11941"/>
                      <a:pt x="4905" y="11543"/>
                      <a:pt x="4003" y="11543"/>
                    </a:cubicBezTo>
                    <a:cubicBezTo>
                      <a:pt x="2885" y="11543"/>
                      <a:pt x="2854" y="10216"/>
                      <a:pt x="3180" y="8783"/>
                    </a:cubicBezTo>
                    <a:cubicBezTo>
                      <a:pt x="3522" y="7271"/>
                      <a:pt x="4268" y="5626"/>
                      <a:pt x="4625" y="5121"/>
                    </a:cubicBezTo>
                    <a:cubicBezTo>
                      <a:pt x="5495" y="3874"/>
                      <a:pt x="6490" y="4325"/>
                      <a:pt x="7531" y="4325"/>
                    </a:cubicBezTo>
                    <a:cubicBezTo>
                      <a:pt x="9877" y="4299"/>
                      <a:pt x="8075" y="10986"/>
                      <a:pt x="6723" y="11570"/>
                    </a:cubicBezTo>
                    <a:close/>
                    <a:moveTo>
                      <a:pt x="12069" y="16160"/>
                    </a:moveTo>
                    <a:cubicBezTo>
                      <a:pt x="11385" y="15789"/>
                      <a:pt x="10701" y="15391"/>
                      <a:pt x="10033" y="14886"/>
                    </a:cubicBezTo>
                    <a:lnTo>
                      <a:pt x="10779" y="8677"/>
                    </a:lnTo>
                    <a:cubicBezTo>
                      <a:pt x="10779" y="8677"/>
                      <a:pt x="11385" y="9606"/>
                      <a:pt x="12441" y="10747"/>
                    </a:cubicBezTo>
                    <a:lnTo>
                      <a:pt x="12069" y="16160"/>
                    </a:lnTo>
                    <a:close/>
                    <a:moveTo>
                      <a:pt x="14741" y="17354"/>
                    </a:moveTo>
                    <a:cubicBezTo>
                      <a:pt x="14058" y="17115"/>
                      <a:pt x="13358" y="16824"/>
                      <a:pt x="12643" y="16479"/>
                    </a:cubicBezTo>
                    <a:lnTo>
                      <a:pt x="13001" y="11384"/>
                    </a:lnTo>
                    <a:cubicBezTo>
                      <a:pt x="13514" y="11888"/>
                      <a:pt x="14104" y="12419"/>
                      <a:pt x="14741" y="12923"/>
                    </a:cubicBezTo>
                    <a:lnTo>
                      <a:pt x="14741" y="17354"/>
                    </a:lnTo>
                    <a:close/>
                    <a:moveTo>
                      <a:pt x="16808" y="17965"/>
                    </a:moveTo>
                    <a:cubicBezTo>
                      <a:pt x="16342" y="17858"/>
                      <a:pt x="15845" y="17699"/>
                      <a:pt x="15332" y="17540"/>
                    </a:cubicBezTo>
                    <a:lnTo>
                      <a:pt x="15332" y="13321"/>
                    </a:lnTo>
                    <a:cubicBezTo>
                      <a:pt x="15798" y="13639"/>
                      <a:pt x="16295" y="13958"/>
                      <a:pt x="16808" y="14197"/>
                    </a:cubicBezTo>
                    <a:lnTo>
                      <a:pt x="16808" y="17965"/>
                    </a:lnTo>
                    <a:close/>
                    <a:moveTo>
                      <a:pt x="18813" y="18363"/>
                    </a:moveTo>
                    <a:cubicBezTo>
                      <a:pt x="18393" y="18310"/>
                      <a:pt x="17927" y="18203"/>
                      <a:pt x="17414" y="18097"/>
                    </a:cubicBezTo>
                    <a:lnTo>
                      <a:pt x="17414" y="14488"/>
                    </a:lnTo>
                    <a:cubicBezTo>
                      <a:pt x="17865" y="14674"/>
                      <a:pt x="18331" y="14860"/>
                      <a:pt x="18813" y="14966"/>
                    </a:cubicBezTo>
                    <a:lnTo>
                      <a:pt x="18813" y="18363"/>
                    </a:lnTo>
                    <a:close/>
                    <a:moveTo>
                      <a:pt x="20724" y="18548"/>
                    </a:moveTo>
                    <a:cubicBezTo>
                      <a:pt x="20724" y="18548"/>
                      <a:pt x="20227" y="18548"/>
                      <a:pt x="19403" y="18442"/>
                    </a:cubicBezTo>
                    <a:lnTo>
                      <a:pt x="19403" y="15099"/>
                    </a:lnTo>
                    <a:cubicBezTo>
                      <a:pt x="19838" y="15178"/>
                      <a:pt x="20273" y="15205"/>
                      <a:pt x="20724" y="15205"/>
                    </a:cubicBezTo>
                    <a:lnTo>
                      <a:pt x="20724" y="18548"/>
                    </a:ln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" name="Rectangle">
                <a:extLst>
                  <a:ext uri="{FF2B5EF4-FFF2-40B4-BE49-F238E27FC236}">
                    <a16:creationId xmlns:a16="http://schemas.microsoft.com/office/drawing/2014/main" id="{BE3BB0E1-7431-4F5C-BF3B-B54779F63F70}"/>
                  </a:ext>
                </a:extLst>
              </p:cNvPr>
              <p:cNvSpPr/>
              <p:nvPr/>
            </p:nvSpPr>
            <p:spPr>
              <a:xfrm>
                <a:off x="3170502" y="3484941"/>
                <a:ext cx="4660122" cy="367030"/>
              </a:xfrm>
              <a:prstGeom prst="rect">
                <a:avLst/>
              </a:prstGeom>
              <a:grpFill/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r"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  <p:sp>
          <p:nvSpPr>
            <p:cNvPr id="11" name="Rectangle">
              <a:extLst>
                <a:ext uri="{FF2B5EF4-FFF2-40B4-BE49-F238E27FC236}">
                  <a16:creationId xmlns:a16="http://schemas.microsoft.com/office/drawing/2014/main" id="{7176BFFF-4DE5-4C40-8753-31B91E2FDE99}"/>
                </a:ext>
              </a:extLst>
            </p:cNvPr>
            <p:cNvSpPr/>
            <p:nvPr/>
          </p:nvSpPr>
          <p:spPr>
            <a:xfrm>
              <a:off x="2619375" y="3909059"/>
              <a:ext cx="5217865" cy="6096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F9891FA-A530-4064-BE03-4EADC17D6491}"/>
                </a:ext>
              </a:extLst>
            </p:cNvPr>
            <p:cNvSpPr txBox="1"/>
            <p:nvPr/>
          </p:nvSpPr>
          <p:spPr>
            <a:xfrm>
              <a:off x="6727641" y="2893062"/>
              <a:ext cx="1109599" cy="584775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r"/>
              <a:r>
                <a:rPr lang="en-US" sz="3200" b="1" dirty="0">
                  <a:solidFill>
                    <a:schemeClr val="bg1"/>
                  </a:solidFill>
                </a:rPr>
                <a:t>100%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8367B5D8-854F-4653-BB46-856161FB96B7}"/>
              </a:ext>
            </a:extLst>
          </p:cNvPr>
          <p:cNvGrpSpPr/>
          <p:nvPr/>
        </p:nvGrpSpPr>
        <p:grpSpPr>
          <a:xfrm>
            <a:off x="1413315" y="1292859"/>
            <a:ext cx="4087248" cy="1211581"/>
            <a:chOff x="1413315" y="1292859"/>
            <a:chExt cx="4087248" cy="1211581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3DBD5AE8-517A-4241-86C4-EAC0BA446E30}"/>
                </a:ext>
              </a:extLst>
            </p:cNvPr>
            <p:cNvSpPr/>
            <p:nvPr/>
          </p:nvSpPr>
          <p:spPr>
            <a:xfrm>
              <a:off x="1413315" y="2372359"/>
              <a:ext cx="1757681" cy="132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00"/>
                  </a:moveTo>
                  <a:lnTo>
                    <a:pt x="0" y="21600"/>
                  </a:lnTo>
                  <a:lnTo>
                    <a:pt x="11721" y="21600"/>
                  </a:lnTo>
                  <a:cubicBezTo>
                    <a:pt x="11721" y="21600"/>
                    <a:pt x="14296" y="9969"/>
                    <a:pt x="21600" y="9969"/>
                  </a:cubicBezTo>
                  <a:lnTo>
                    <a:pt x="21600" y="0"/>
                  </a:lnTo>
                  <a:lnTo>
                    <a:pt x="8022" y="0"/>
                  </a:lnTo>
                  <a:lnTo>
                    <a:pt x="8022" y="8931"/>
                  </a:lnTo>
                  <a:lnTo>
                    <a:pt x="4308" y="8931"/>
                  </a:lnTo>
                  <a:lnTo>
                    <a:pt x="4308" y="0"/>
                  </a:lnTo>
                  <a:lnTo>
                    <a:pt x="1842" y="0"/>
                  </a:lnTo>
                  <a:lnTo>
                    <a:pt x="1842" y="8100"/>
                  </a:lnTo>
                  <a:lnTo>
                    <a:pt x="0" y="810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7DC75D4D-1700-45B5-A2E9-AB99BA86A0AE}"/>
                </a:ext>
              </a:extLst>
            </p:cNvPr>
            <p:cNvGrpSpPr/>
            <p:nvPr/>
          </p:nvGrpSpPr>
          <p:grpSpPr>
            <a:xfrm>
              <a:off x="1413315" y="1292859"/>
              <a:ext cx="4087248" cy="1033781"/>
              <a:chOff x="1413315" y="1292859"/>
              <a:chExt cx="4087248" cy="1033781"/>
            </a:xfrm>
            <a:gradFill flip="none" rotWithShape="1">
              <a:gsLst>
                <a:gs pos="0">
                  <a:schemeClr val="accent3"/>
                </a:gs>
                <a:gs pos="100000">
                  <a:schemeClr val="accent3">
                    <a:lumMod val="75000"/>
                  </a:schemeClr>
                </a:gs>
              </a:gsLst>
              <a:lin ang="10800000" scaled="1"/>
              <a:tileRect/>
            </a:gradFill>
          </p:grpSpPr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18BD6478-223D-4523-BB36-4929DD3EBB5A}"/>
                  </a:ext>
                </a:extLst>
              </p:cNvPr>
              <p:cNvSpPr/>
              <p:nvPr/>
            </p:nvSpPr>
            <p:spPr>
              <a:xfrm>
                <a:off x="1413315" y="1292859"/>
                <a:ext cx="1757187" cy="10337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01" h="21600" extrusionOk="0">
                    <a:moveTo>
                      <a:pt x="9800" y="2892"/>
                    </a:moveTo>
                    <a:cubicBezTo>
                      <a:pt x="9287" y="2680"/>
                      <a:pt x="8743" y="2547"/>
                      <a:pt x="8199" y="2521"/>
                    </a:cubicBezTo>
                    <a:cubicBezTo>
                      <a:pt x="8914" y="1353"/>
                      <a:pt x="9551" y="929"/>
                      <a:pt x="9940" y="796"/>
                    </a:cubicBezTo>
                    <a:lnTo>
                      <a:pt x="10344" y="796"/>
                    </a:lnTo>
                    <a:cubicBezTo>
                      <a:pt x="10499" y="796"/>
                      <a:pt x="10608" y="610"/>
                      <a:pt x="10608" y="398"/>
                    </a:cubicBezTo>
                    <a:cubicBezTo>
                      <a:pt x="10608" y="186"/>
                      <a:pt x="10483" y="0"/>
                      <a:pt x="10344" y="0"/>
                    </a:cubicBezTo>
                    <a:lnTo>
                      <a:pt x="5091" y="0"/>
                    </a:lnTo>
                    <a:cubicBezTo>
                      <a:pt x="4936" y="0"/>
                      <a:pt x="4827" y="186"/>
                      <a:pt x="4827" y="398"/>
                    </a:cubicBezTo>
                    <a:cubicBezTo>
                      <a:pt x="4827" y="610"/>
                      <a:pt x="4951" y="796"/>
                      <a:pt x="5091" y="796"/>
                    </a:cubicBezTo>
                    <a:lnTo>
                      <a:pt x="5495" y="796"/>
                    </a:lnTo>
                    <a:cubicBezTo>
                      <a:pt x="5868" y="955"/>
                      <a:pt x="6505" y="1353"/>
                      <a:pt x="7220" y="2521"/>
                    </a:cubicBezTo>
                    <a:cubicBezTo>
                      <a:pt x="5651" y="2680"/>
                      <a:pt x="4112" y="3582"/>
                      <a:pt x="3056" y="5626"/>
                    </a:cubicBezTo>
                    <a:cubicBezTo>
                      <a:pt x="1952" y="7748"/>
                      <a:pt x="1082" y="10402"/>
                      <a:pt x="585" y="13109"/>
                    </a:cubicBezTo>
                    <a:cubicBezTo>
                      <a:pt x="274" y="14780"/>
                      <a:pt x="103" y="16638"/>
                      <a:pt x="10" y="18203"/>
                    </a:cubicBezTo>
                    <a:cubicBezTo>
                      <a:pt x="-99" y="20034"/>
                      <a:pt x="740" y="21600"/>
                      <a:pt x="1812" y="21600"/>
                    </a:cubicBezTo>
                    <a:lnTo>
                      <a:pt x="21501" y="21600"/>
                    </a:lnTo>
                    <a:lnTo>
                      <a:pt x="21501" y="13931"/>
                    </a:lnTo>
                    <a:cubicBezTo>
                      <a:pt x="13436" y="13639"/>
                      <a:pt x="11183" y="3423"/>
                      <a:pt x="9800" y="2892"/>
                    </a:cubicBezTo>
                    <a:close/>
                    <a:moveTo>
                      <a:pt x="6179" y="770"/>
                    </a:moveTo>
                    <a:lnTo>
                      <a:pt x="9256" y="770"/>
                    </a:lnTo>
                    <a:cubicBezTo>
                      <a:pt x="8867" y="1088"/>
                      <a:pt x="8386" y="1592"/>
                      <a:pt x="7873" y="2494"/>
                    </a:cubicBezTo>
                    <a:cubicBezTo>
                      <a:pt x="7764" y="2494"/>
                      <a:pt x="7655" y="2494"/>
                      <a:pt x="7547" y="2494"/>
                    </a:cubicBezTo>
                    <a:cubicBezTo>
                      <a:pt x="7049" y="1619"/>
                      <a:pt x="6568" y="1088"/>
                      <a:pt x="6179" y="770"/>
                    </a:cubicBezTo>
                    <a:close/>
                    <a:moveTo>
                      <a:pt x="1797" y="18575"/>
                    </a:moveTo>
                    <a:cubicBezTo>
                      <a:pt x="1424" y="18575"/>
                      <a:pt x="1129" y="17938"/>
                      <a:pt x="1129" y="17169"/>
                    </a:cubicBezTo>
                    <a:cubicBezTo>
                      <a:pt x="1129" y="16372"/>
                      <a:pt x="1424" y="15762"/>
                      <a:pt x="1797" y="15762"/>
                    </a:cubicBezTo>
                    <a:cubicBezTo>
                      <a:pt x="2170" y="15762"/>
                      <a:pt x="2465" y="16399"/>
                      <a:pt x="2465" y="17169"/>
                    </a:cubicBezTo>
                    <a:cubicBezTo>
                      <a:pt x="2450" y="17938"/>
                      <a:pt x="2154" y="18575"/>
                      <a:pt x="1797" y="18575"/>
                    </a:cubicBezTo>
                    <a:close/>
                    <a:moveTo>
                      <a:pt x="4827" y="18575"/>
                    </a:moveTo>
                    <a:cubicBezTo>
                      <a:pt x="4454" y="18575"/>
                      <a:pt x="4159" y="17938"/>
                      <a:pt x="4159" y="17169"/>
                    </a:cubicBezTo>
                    <a:cubicBezTo>
                      <a:pt x="4159" y="16372"/>
                      <a:pt x="4454" y="15762"/>
                      <a:pt x="4827" y="15762"/>
                    </a:cubicBezTo>
                    <a:cubicBezTo>
                      <a:pt x="5200" y="15762"/>
                      <a:pt x="5495" y="16399"/>
                      <a:pt x="5495" y="17169"/>
                    </a:cubicBezTo>
                    <a:cubicBezTo>
                      <a:pt x="5480" y="17938"/>
                      <a:pt x="5184" y="18575"/>
                      <a:pt x="4827" y="18575"/>
                    </a:cubicBezTo>
                    <a:close/>
                    <a:moveTo>
                      <a:pt x="6723" y="11596"/>
                    </a:moveTo>
                    <a:cubicBezTo>
                      <a:pt x="5837" y="11968"/>
                      <a:pt x="4905" y="11570"/>
                      <a:pt x="4003" y="11570"/>
                    </a:cubicBezTo>
                    <a:cubicBezTo>
                      <a:pt x="2885" y="11570"/>
                      <a:pt x="2854" y="10243"/>
                      <a:pt x="3180" y="8810"/>
                    </a:cubicBezTo>
                    <a:cubicBezTo>
                      <a:pt x="3522" y="7297"/>
                      <a:pt x="4268" y="5652"/>
                      <a:pt x="4625" y="5148"/>
                    </a:cubicBezTo>
                    <a:cubicBezTo>
                      <a:pt x="5495" y="3901"/>
                      <a:pt x="6490" y="4352"/>
                      <a:pt x="7531" y="4352"/>
                    </a:cubicBezTo>
                    <a:cubicBezTo>
                      <a:pt x="9877" y="4325"/>
                      <a:pt x="8075" y="11012"/>
                      <a:pt x="6723" y="11596"/>
                    </a:cubicBezTo>
                    <a:close/>
                    <a:moveTo>
                      <a:pt x="12069" y="16187"/>
                    </a:moveTo>
                    <a:cubicBezTo>
                      <a:pt x="11385" y="15815"/>
                      <a:pt x="10701" y="15417"/>
                      <a:pt x="10033" y="14913"/>
                    </a:cubicBezTo>
                    <a:lnTo>
                      <a:pt x="10779" y="8704"/>
                    </a:lnTo>
                    <a:cubicBezTo>
                      <a:pt x="10779" y="8704"/>
                      <a:pt x="11385" y="9632"/>
                      <a:pt x="12441" y="10773"/>
                    </a:cubicBezTo>
                    <a:lnTo>
                      <a:pt x="12069" y="16187"/>
                    </a:lnTo>
                    <a:close/>
                    <a:moveTo>
                      <a:pt x="14741" y="17354"/>
                    </a:moveTo>
                    <a:cubicBezTo>
                      <a:pt x="14058" y="17115"/>
                      <a:pt x="13358" y="16824"/>
                      <a:pt x="12643" y="16479"/>
                    </a:cubicBezTo>
                    <a:lnTo>
                      <a:pt x="13001" y="11384"/>
                    </a:lnTo>
                    <a:cubicBezTo>
                      <a:pt x="13514" y="11888"/>
                      <a:pt x="14104" y="12419"/>
                      <a:pt x="14741" y="12923"/>
                    </a:cubicBezTo>
                    <a:lnTo>
                      <a:pt x="14741" y="17354"/>
                    </a:lnTo>
                    <a:close/>
                    <a:moveTo>
                      <a:pt x="16808" y="17991"/>
                    </a:moveTo>
                    <a:cubicBezTo>
                      <a:pt x="16342" y="17885"/>
                      <a:pt x="15845" y="17726"/>
                      <a:pt x="15332" y="17567"/>
                    </a:cubicBezTo>
                    <a:lnTo>
                      <a:pt x="15332" y="13347"/>
                    </a:lnTo>
                    <a:cubicBezTo>
                      <a:pt x="15798" y="13666"/>
                      <a:pt x="16295" y="13984"/>
                      <a:pt x="16808" y="14223"/>
                    </a:cubicBezTo>
                    <a:lnTo>
                      <a:pt x="16808" y="17991"/>
                    </a:lnTo>
                    <a:close/>
                    <a:moveTo>
                      <a:pt x="18813" y="18389"/>
                    </a:moveTo>
                    <a:cubicBezTo>
                      <a:pt x="18393" y="18336"/>
                      <a:pt x="17927" y="18230"/>
                      <a:pt x="17414" y="18124"/>
                    </a:cubicBezTo>
                    <a:lnTo>
                      <a:pt x="17414" y="14515"/>
                    </a:lnTo>
                    <a:cubicBezTo>
                      <a:pt x="17865" y="14701"/>
                      <a:pt x="18331" y="14886"/>
                      <a:pt x="18813" y="14993"/>
                    </a:cubicBezTo>
                    <a:lnTo>
                      <a:pt x="18813" y="18389"/>
                    </a:lnTo>
                    <a:close/>
                    <a:moveTo>
                      <a:pt x="20724" y="18575"/>
                    </a:moveTo>
                    <a:cubicBezTo>
                      <a:pt x="20724" y="18575"/>
                      <a:pt x="20227" y="18575"/>
                      <a:pt x="19403" y="18469"/>
                    </a:cubicBezTo>
                    <a:lnTo>
                      <a:pt x="19403" y="15125"/>
                    </a:lnTo>
                    <a:cubicBezTo>
                      <a:pt x="19838" y="15205"/>
                      <a:pt x="20273" y="15231"/>
                      <a:pt x="20724" y="15231"/>
                    </a:cubicBezTo>
                    <a:lnTo>
                      <a:pt x="20724" y="18575"/>
                    </a:lnTo>
                    <a:close/>
                  </a:path>
                </a:pathLst>
              </a:custGeom>
              <a:grpFill/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" name="Rectangle">
                <a:extLst>
                  <a:ext uri="{FF2B5EF4-FFF2-40B4-BE49-F238E27FC236}">
                    <a16:creationId xmlns:a16="http://schemas.microsoft.com/office/drawing/2014/main" id="{00764D32-99A4-4B4F-8510-B2B4ECBA6DC2}"/>
                  </a:ext>
                </a:extLst>
              </p:cNvPr>
              <p:cNvSpPr/>
              <p:nvPr/>
            </p:nvSpPr>
            <p:spPr>
              <a:xfrm>
                <a:off x="3170502" y="1959610"/>
                <a:ext cx="2330061" cy="367030"/>
              </a:xfrm>
              <a:prstGeom prst="rect">
                <a:avLst/>
              </a:prstGeom>
              <a:grpFill/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r"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7" name="Rectangle">
              <a:extLst>
                <a:ext uri="{FF2B5EF4-FFF2-40B4-BE49-F238E27FC236}">
                  <a16:creationId xmlns:a16="http://schemas.microsoft.com/office/drawing/2014/main" id="{8C18F2FA-9191-459B-8136-5AC00CA449DA}"/>
                </a:ext>
              </a:extLst>
            </p:cNvPr>
            <p:cNvSpPr/>
            <p:nvPr/>
          </p:nvSpPr>
          <p:spPr>
            <a:xfrm>
              <a:off x="2619376" y="2372360"/>
              <a:ext cx="2881187" cy="6096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03796D7-79C8-46DD-BADA-7418B2C3C714}"/>
                </a:ext>
              </a:extLst>
            </p:cNvPr>
            <p:cNvSpPr txBox="1"/>
            <p:nvPr/>
          </p:nvSpPr>
          <p:spPr>
            <a:xfrm>
              <a:off x="4599353" y="1368770"/>
              <a:ext cx="901209" cy="584775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r"/>
              <a:r>
                <a:rPr lang="en-US" sz="3200" b="1" dirty="0">
                  <a:solidFill>
                    <a:schemeClr val="bg1"/>
                  </a:solidFill>
                </a:rPr>
                <a:t>50%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864E90E-FB34-4CB5-A0C3-011C339BFF76}"/>
              </a:ext>
            </a:extLst>
          </p:cNvPr>
          <p:cNvGrpSpPr/>
          <p:nvPr/>
        </p:nvGrpSpPr>
        <p:grpSpPr>
          <a:xfrm>
            <a:off x="5140527" y="4268394"/>
            <a:ext cx="2875524" cy="1474819"/>
            <a:chOff x="8921977" y="1466725"/>
            <a:chExt cx="2926080" cy="1474819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A520104-0712-4B99-A6A6-D28963EDB76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4C93B4E-5910-4B22-85AE-552B884B8EC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CBFE760-14C9-4F59-9B1B-52B6082EB19A}"/>
              </a:ext>
            </a:extLst>
          </p:cNvPr>
          <p:cNvGrpSpPr/>
          <p:nvPr/>
        </p:nvGrpSpPr>
        <p:grpSpPr>
          <a:xfrm>
            <a:off x="5892356" y="1262179"/>
            <a:ext cx="2875524" cy="1474819"/>
            <a:chOff x="8921977" y="1466725"/>
            <a:chExt cx="2926080" cy="1474819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661060E-BFEF-4153-9FC9-B4EC35AEC24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A823F9D-E4DB-4B48-9B00-258EF48B3AF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64909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8562</TotalTime>
  <Words>303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Fast Train Chart – Slide Template</vt:lpstr>
      <vt:lpstr>Fast Train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 Train Chart</dc:title>
  <dc:creator>PresentationGO.com</dc:creator>
  <dc:description>© Copyright PresentationGO.com</dc:description>
  <dcterms:created xsi:type="dcterms:W3CDTF">2014-11-26T05:14:11Z</dcterms:created>
  <dcterms:modified xsi:type="dcterms:W3CDTF">2020-03-25T00:36:46Z</dcterms:modified>
  <cp:category>Charts &amp; Diagrams</cp:category>
</cp:coreProperties>
</file>