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</a:t>
            </a:r>
            <a:r>
              <a:rPr lang="en-US"/>
              <a:t>free PowerPoint template </a:t>
            </a:r>
            <a:r>
              <a:rPr lang="en-US" dirty="0"/>
              <a:t>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24939230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8026350"/>
              </p:ext>
            </p:extLst>
          </p:nvPr>
        </p:nvGraphicFramePr>
        <p:xfrm>
          <a:off x="6478439" y="5667555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March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23803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2D19EB-507E-4E20-A65A-B1573D9BCF38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1B78F79-A678-4C05-BB7D-4ADCC0F29316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2A4E2CC-5BD8-45A8-88AC-F24A8B87143A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A5CC3A6-BF76-49B6-8595-FB974F2EF2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B2D9667-A923-4F1B-BF12-6B53CF0F1F43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680050"/>
              </p:ext>
            </p:extLst>
          </p:nvPr>
        </p:nvGraphicFramePr>
        <p:xfrm>
          <a:off x="283635" y="876724"/>
          <a:ext cx="8564031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32D7D94-DBC6-4672-82A4-AF67C3AA4651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D671D8-8B71-4E53-95C0-8FFDB934A11A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046833"/>
              </p:ext>
            </p:extLst>
          </p:nvPr>
        </p:nvGraphicFramePr>
        <p:xfrm>
          <a:off x="289984" y="876724"/>
          <a:ext cx="8564031" cy="4740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44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3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67D64-6D5E-484C-A1E1-A9B7C3997D5E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3D054-C47C-45B1-95D6-127F895B7B15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10138</TotalTime>
  <Words>114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February</vt:lpstr>
      <vt:lpstr>February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2018-10-23T23:43:34Z</dcterms:modified>
  <cp:category>Charts &amp; Diagrams</cp:category>
</cp:coreProperties>
</file>