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4733391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4125144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2264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357687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720002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114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2018-10-23T19:36:06Z</dcterms:modified>
  <cp:category>Charts &amp; Diagrams</cp:category>
</cp:coreProperties>
</file>