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4477" autoAdjust="0"/>
  </p:normalViewPr>
  <p:slideViewPr>
    <p:cSldViewPr snapToGrid="0" showGuides="1">
      <p:cViewPr varScale="1">
        <p:scale>
          <a:sx n="82" d="100"/>
          <a:sy n="82" d="100"/>
        </p:scale>
        <p:origin x="162" y="13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96070444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46561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32044620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0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1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91623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08884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2020</dc:title>
  <dc:creator>PresentationGO.com</dc:creator>
  <dc:description>© Copyright PresentationGO.com</dc:description>
  <dcterms:created xsi:type="dcterms:W3CDTF">2014-11-26T05:14:11Z</dcterms:created>
  <dcterms:modified xsi:type="dcterms:W3CDTF">2019-11-20T17:06:48Z</dcterms:modified>
  <cp:category>Timelines &amp; Planning</cp:category>
</cp:coreProperties>
</file>