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409" r:id="rId4"/>
    <p:sldId id="396" r:id="rId5"/>
    <p:sldId id="385" r:id="rId6"/>
    <p:sldId id="421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16" autoAdjust="0"/>
  </p:normalViewPr>
  <p:slideViewPr>
    <p:cSldViewPr snapToGrid="0" showGuides="1">
      <p:cViewPr varScale="1">
        <p:scale>
          <a:sx n="147" d="100"/>
          <a:sy n="147" d="100"/>
        </p:scale>
        <p:origin x="142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14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70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5ED8710-20EF-92D0-4054-0664A64C2421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32559B-EDEC-E38E-AA68-7C5F9CAEE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B390C13C-9747-16B6-46DB-8266C65102EB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9D539-574D-F056-C58B-BB919E3AE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FEB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02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EBE25-46C1-DBEA-288C-CA8F794D99B1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4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FEB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02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113E69C-6238-4DF0-B8F3-86659AE9FF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CC9B7C-EC26-2A37-924C-1B3200A2AB6C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9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FEB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02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E34282-67CB-2905-1632-42947E7B058E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0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FEB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02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113E69C-6238-4DF0-B8F3-86659AE9FF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6CA00E-7D60-E54D-D096-CDD171974064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7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8883</TotalTime>
  <Words>271</Words>
  <Application>Microsoft Office PowerPoint</Application>
  <PresentationFormat>Widescreen</PresentationFormat>
  <Paragraphs>182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Modular Calendar: February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2023-12-22T00:30:43Z</dcterms:modified>
  <cp:category>Timelines &amp; Planning</cp:category>
</cp:coreProperties>
</file>