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6" r:id="rId4"/>
    <p:sldId id="357" r:id="rId5"/>
    <p:sldId id="358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fill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Sheet1!$A$2:$A$9</c:f>
              <c:strCache>
                <c:ptCount val="8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  <c:pt idx="4">
                  <c:v>five</c:v>
                </c:pt>
                <c:pt idx="5">
                  <c:v>six</c:v>
                </c:pt>
                <c:pt idx="6">
                  <c:v>seven</c:v>
                </c:pt>
                <c:pt idx="7">
                  <c:v>eight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50</c:v>
                </c:pt>
                <c:pt idx="1">
                  <c:v>93</c:v>
                </c:pt>
                <c:pt idx="2">
                  <c:v>95</c:v>
                </c:pt>
                <c:pt idx="3">
                  <c:v>42</c:v>
                </c:pt>
                <c:pt idx="4">
                  <c:v>80</c:v>
                </c:pt>
                <c:pt idx="5">
                  <c:v>92</c:v>
                </c:pt>
                <c:pt idx="6">
                  <c:v>81</c:v>
                </c:pt>
                <c:pt idx="7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33-47B6-A04C-776DEF3B69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1078448"/>
        <c:axId val="715539936"/>
      </c:radarChart>
      <c:catAx>
        <c:axId val="501078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15539936"/>
        <c:crosses val="autoZero"/>
        <c:auto val="1"/>
        <c:lblAlgn val="ctr"/>
        <c:lblOffset val="100"/>
        <c:noMultiLvlLbl val="0"/>
      </c:catAx>
      <c:valAx>
        <c:axId val="7155399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01078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fill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Sheet1!$A$2:$A$9</c:f>
              <c:strCache>
                <c:ptCount val="8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  <c:pt idx="4">
                  <c:v>five</c:v>
                </c:pt>
                <c:pt idx="5">
                  <c:v>six</c:v>
                </c:pt>
                <c:pt idx="6">
                  <c:v>seven</c:v>
                </c:pt>
                <c:pt idx="7">
                  <c:v>eight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50</c:v>
                </c:pt>
                <c:pt idx="1">
                  <c:v>93</c:v>
                </c:pt>
                <c:pt idx="2">
                  <c:v>95</c:v>
                </c:pt>
                <c:pt idx="3">
                  <c:v>42</c:v>
                </c:pt>
                <c:pt idx="4">
                  <c:v>80</c:v>
                </c:pt>
                <c:pt idx="5">
                  <c:v>92</c:v>
                </c:pt>
                <c:pt idx="6">
                  <c:v>81</c:v>
                </c:pt>
                <c:pt idx="7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33-47B6-A04C-776DEF3B69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1078448"/>
        <c:axId val="715539936"/>
      </c:radarChart>
      <c:catAx>
        <c:axId val="501078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15539936"/>
        <c:crosses val="autoZero"/>
        <c:auto val="1"/>
        <c:lblAlgn val="ctr"/>
        <c:lblOffset val="100"/>
        <c:noMultiLvlLbl val="0"/>
      </c:catAx>
      <c:valAx>
        <c:axId val="7155399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01078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62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50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65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8.svg"/><Relationship Id="rId18" Type="http://schemas.openxmlformats.org/officeDocument/2006/relationships/image" Target="../media/image3.png"/><Relationship Id="rId3" Type="http://schemas.openxmlformats.org/officeDocument/2006/relationships/chart" Target="../charts/chart1.xml"/><Relationship Id="rId7" Type="http://schemas.openxmlformats.org/officeDocument/2006/relationships/image" Target="../media/image16.svg"/><Relationship Id="rId12" Type="http://schemas.openxmlformats.org/officeDocument/2006/relationships/image" Target="../media/image7.png"/><Relationship Id="rId17" Type="http://schemas.openxmlformats.org/officeDocument/2006/relationships/image" Target="../media/image14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6.svg"/><Relationship Id="rId5" Type="http://schemas.openxmlformats.org/officeDocument/2006/relationships/image" Target="../media/image12.svg"/><Relationship Id="rId15" Type="http://schemas.openxmlformats.org/officeDocument/2006/relationships/image" Target="../media/image10.svg"/><Relationship Id="rId10" Type="http://schemas.openxmlformats.org/officeDocument/2006/relationships/image" Target="../media/image5.png"/><Relationship Id="rId19" Type="http://schemas.openxmlformats.org/officeDocument/2006/relationships/image" Target="../media/image4.svg"/><Relationship Id="rId4" Type="http://schemas.openxmlformats.org/officeDocument/2006/relationships/image" Target="../media/image11.png"/><Relationship Id="rId9" Type="http://schemas.openxmlformats.org/officeDocument/2006/relationships/image" Target="../media/image18.svg"/><Relationship Id="rId1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8.svg"/><Relationship Id="rId18" Type="http://schemas.openxmlformats.org/officeDocument/2006/relationships/image" Target="../media/image3.png"/><Relationship Id="rId3" Type="http://schemas.openxmlformats.org/officeDocument/2006/relationships/chart" Target="../charts/chart2.xml"/><Relationship Id="rId7" Type="http://schemas.openxmlformats.org/officeDocument/2006/relationships/image" Target="../media/image16.svg"/><Relationship Id="rId12" Type="http://schemas.openxmlformats.org/officeDocument/2006/relationships/image" Target="../media/image7.png"/><Relationship Id="rId17" Type="http://schemas.openxmlformats.org/officeDocument/2006/relationships/image" Target="../media/image14.sv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6.svg"/><Relationship Id="rId5" Type="http://schemas.openxmlformats.org/officeDocument/2006/relationships/image" Target="../media/image12.svg"/><Relationship Id="rId15" Type="http://schemas.openxmlformats.org/officeDocument/2006/relationships/image" Target="../media/image10.svg"/><Relationship Id="rId10" Type="http://schemas.openxmlformats.org/officeDocument/2006/relationships/image" Target="../media/image5.png"/><Relationship Id="rId19" Type="http://schemas.openxmlformats.org/officeDocument/2006/relationships/image" Target="../media/image4.svg"/><Relationship Id="rId4" Type="http://schemas.openxmlformats.org/officeDocument/2006/relationships/image" Target="../media/image11.png"/><Relationship Id="rId9" Type="http://schemas.openxmlformats.org/officeDocument/2006/relationships/image" Target="../media/image18.svg"/><Relationship Id="rId1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">
            <a:extLst>
              <a:ext uri="{FF2B5EF4-FFF2-40B4-BE49-F238E27FC236}">
                <a16:creationId xmlns:a16="http://schemas.microsoft.com/office/drawing/2014/main" id="{EDBE82E6-A5A5-4AF2-89DF-69B64EEAD2F8}"/>
              </a:ext>
            </a:extLst>
          </p:cNvPr>
          <p:cNvSpPr/>
          <p:nvPr/>
        </p:nvSpPr>
        <p:spPr>
          <a:xfrm>
            <a:off x="2514097" y="1558768"/>
            <a:ext cx="4115807" cy="40279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3" h="21061" extrusionOk="0">
                <a:moveTo>
                  <a:pt x="1384" y="13099"/>
                </a:moveTo>
                <a:cubicBezTo>
                  <a:pt x="2013" y="13565"/>
                  <a:pt x="2435" y="12888"/>
                  <a:pt x="2435" y="12888"/>
                </a:cubicBezTo>
                <a:cubicBezTo>
                  <a:pt x="2435" y="12888"/>
                  <a:pt x="3571" y="14910"/>
                  <a:pt x="4664" y="14952"/>
                </a:cubicBezTo>
                <a:cubicBezTo>
                  <a:pt x="5758" y="14994"/>
                  <a:pt x="6175" y="13645"/>
                  <a:pt x="6175" y="13645"/>
                </a:cubicBezTo>
                <a:cubicBezTo>
                  <a:pt x="7057" y="14825"/>
                  <a:pt x="7686" y="16890"/>
                  <a:pt x="7564" y="18023"/>
                </a:cubicBezTo>
                <a:cubicBezTo>
                  <a:pt x="7489" y="18691"/>
                  <a:pt x="7109" y="19885"/>
                  <a:pt x="6607" y="21061"/>
                </a:cubicBezTo>
                <a:lnTo>
                  <a:pt x="13674" y="21061"/>
                </a:lnTo>
                <a:cubicBezTo>
                  <a:pt x="14049" y="19989"/>
                  <a:pt x="14772" y="19067"/>
                  <a:pt x="15115" y="18672"/>
                </a:cubicBezTo>
                <a:cubicBezTo>
                  <a:pt x="14575" y="18366"/>
                  <a:pt x="14124" y="17957"/>
                  <a:pt x="14124" y="17957"/>
                </a:cubicBezTo>
                <a:cubicBezTo>
                  <a:pt x="14688" y="18239"/>
                  <a:pt x="15298" y="18470"/>
                  <a:pt x="15298" y="18470"/>
                </a:cubicBezTo>
                <a:cubicBezTo>
                  <a:pt x="18179" y="19481"/>
                  <a:pt x="19038" y="18973"/>
                  <a:pt x="19183" y="18597"/>
                </a:cubicBezTo>
                <a:cubicBezTo>
                  <a:pt x="19328" y="18216"/>
                  <a:pt x="19244" y="17247"/>
                  <a:pt x="19310" y="17101"/>
                </a:cubicBezTo>
                <a:cubicBezTo>
                  <a:pt x="19371" y="16955"/>
                  <a:pt x="19920" y="16828"/>
                  <a:pt x="19981" y="16513"/>
                </a:cubicBezTo>
                <a:cubicBezTo>
                  <a:pt x="20042" y="16198"/>
                  <a:pt x="19835" y="15944"/>
                  <a:pt x="19835" y="15944"/>
                </a:cubicBezTo>
                <a:cubicBezTo>
                  <a:pt x="20192" y="15902"/>
                  <a:pt x="20361" y="15629"/>
                  <a:pt x="20361" y="15521"/>
                </a:cubicBezTo>
                <a:cubicBezTo>
                  <a:pt x="20361" y="15413"/>
                  <a:pt x="20107" y="15098"/>
                  <a:pt x="20107" y="14806"/>
                </a:cubicBezTo>
                <a:cubicBezTo>
                  <a:pt x="20107" y="14510"/>
                  <a:pt x="20337" y="14534"/>
                  <a:pt x="20591" y="14449"/>
                </a:cubicBezTo>
                <a:cubicBezTo>
                  <a:pt x="20844" y="14364"/>
                  <a:pt x="21473" y="14110"/>
                  <a:pt x="21473" y="13814"/>
                </a:cubicBezTo>
                <a:cubicBezTo>
                  <a:pt x="21473" y="13518"/>
                  <a:pt x="20380" y="11627"/>
                  <a:pt x="20084" y="10997"/>
                </a:cubicBezTo>
                <a:cubicBezTo>
                  <a:pt x="19788" y="10367"/>
                  <a:pt x="20000" y="9690"/>
                  <a:pt x="20295" y="9356"/>
                </a:cubicBezTo>
                <a:cubicBezTo>
                  <a:pt x="20591" y="9017"/>
                  <a:pt x="20506" y="8091"/>
                  <a:pt x="20549" y="7545"/>
                </a:cubicBezTo>
                <a:cubicBezTo>
                  <a:pt x="20591" y="7000"/>
                  <a:pt x="20211" y="5989"/>
                  <a:pt x="20126" y="5735"/>
                </a:cubicBezTo>
                <a:cubicBezTo>
                  <a:pt x="20042" y="5481"/>
                  <a:pt x="20591" y="4766"/>
                  <a:pt x="20549" y="4427"/>
                </a:cubicBezTo>
                <a:cubicBezTo>
                  <a:pt x="20506" y="4089"/>
                  <a:pt x="19709" y="637"/>
                  <a:pt x="12144" y="49"/>
                </a:cubicBezTo>
                <a:cubicBezTo>
                  <a:pt x="4580" y="-539"/>
                  <a:pt x="3275" y="4427"/>
                  <a:pt x="3275" y="4427"/>
                </a:cubicBezTo>
                <a:cubicBezTo>
                  <a:pt x="2773" y="3839"/>
                  <a:pt x="1468" y="3924"/>
                  <a:pt x="671" y="6068"/>
                </a:cubicBezTo>
                <a:cubicBezTo>
                  <a:pt x="-127" y="8218"/>
                  <a:pt x="586" y="10198"/>
                  <a:pt x="586" y="10198"/>
                </a:cubicBezTo>
                <a:cubicBezTo>
                  <a:pt x="586" y="10198"/>
                  <a:pt x="0" y="9986"/>
                  <a:pt x="0" y="10494"/>
                </a:cubicBezTo>
                <a:cubicBezTo>
                  <a:pt x="0" y="11002"/>
                  <a:pt x="755" y="12638"/>
                  <a:pt x="1384" y="13099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Female Radar Brain – Slide Template</a:t>
            </a:r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10FF32A0-44A9-4756-BCB5-EE63571DE138}"/>
              </a:ext>
            </a:extLst>
          </p:cNvPr>
          <p:cNvSpPr/>
          <p:nvPr/>
        </p:nvSpPr>
        <p:spPr>
          <a:xfrm>
            <a:off x="3674365" y="1929616"/>
            <a:ext cx="2288159" cy="22890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1" y="0"/>
                  <a:pt x="0" y="4838"/>
                  <a:pt x="0" y="10796"/>
                </a:cubicBezTo>
                <a:cubicBezTo>
                  <a:pt x="0" y="16754"/>
                  <a:pt x="4840" y="21600"/>
                  <a:pt x="10800" y="21600"/>
                </a:cubicBezTo>
                <a:cubicBezTo>
                  <a:pt x="16769" y="21600"/>
                  <a:pt x="21600" y="16762"/>
                  <a:pt x="21600" y="10804"/>
                </a:cubicBezTo>
                <a:cubicBezTo>
                  <a:pt x="21600" y="4846"/>
                  <a:pt x="16769" y="0"/>
                  <a:pt x="10800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83" name="Freeform 15">
            <a:extLst>
              <a:ext uri="{FF2B5EF4-FFF2-40B4-BE49-F238E27FC236}">
                <a16:creationId xmlns:a16="http://schemas.microsoft.com/office/drawing/2014/main" id="{53604277-6906-4C9B-840D-21C8BF0DC990}"/>
              </a:ext>
            </a:extLst>
          </p:cNvPr>
          <p:cNvSpPr/>
          <p:nvPr/>
        </p:nvSpPr>
        <p:spPr>
          <a:xfrm>
            <a:off x="4066249" y="2477680"/>
            <a:ext cx="1635602" cy="1338221"/>
          </a:xfrm>
          <a:custGeom>
            <a:avLst/>
            <a:gdLst>
              <a:gd name="connsiteX0" fmla="*/ 732329 w 2180803"/>
              <a:gd name="connsiteY0" fmla="*/ 530029 h 1784294"/>
              <a:gd name="connsiteX1" fmla="*/ 999366 w 2180803"/>
              <a:gd name="connsiteY1" fmla="*/ 190163 h 1784294"/>
              <a:gd name="connsiteX2" fmla="*/ 1800478 w 2180803"/>
              <a:gd name="connsiteY2" fmla="*/ 0 h 1784294"/>
              <a:gd name="connsiteX3" fmla="*/ 2180803 w 2180803"/>
              <a:gd name="connsiteY3" fmla="*/ 801112 h 1784294"/>
              <a:gd name="connsiteX4" fmla="*/ 1379692 w 2180803"/>
              <a:gd name="connsiteY4" fmla="*/ 1181438 h 1784294"/>
              <a:gd name="connsiteX5" fmla="*/ 999366 w 2180803"/>
              <a:gd name="connsiteY5" fmla="*/ 1784294 h 1784294"/>
              <a:gd name="connsiteX6" fmla="*/ 198255 w 2180803"/>
              <a:gd name="connsiteY6" fmla="*/ 1610315 h 1784294"/>
              <a:gd name="connsiteX7" fmla="*/ 0 w 2180803"/>
              <a:gd name="connsiteY7" fmla="*/ 805158 h 1784294"/>
              <a:gd name="connsiteX8" fmla="*/ 732329 w 2180803"/>
              <a:gd name="connsiteY8" fmla="*/ 530029 h 1784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80803" h="1784294">
                <a:moveTo>
                  <a:pt x="732329" y="530029"/>
                </a:moveTo>
                <a:lnTo>
                  <a:pt x="999366" y="190163"/>
                </a:lnTo>
                <a:lnTo>
                  <a:pt x="1800478" y="0"/>
                </a:lnTo>
                <a:lnTo>
                  <a:pt x="2180803" y="801112"/>
                </a:lnTo>
                <a:lnTo>
                  <a:pt x="1379692" y="1181438"/>
                </a:lnTo>
                <a:lnTo>
                  <a:pt x="999366" y="1784294"/>
                </a:lnTo>
                <a:lnTo>
                  <a:pt x="198255" y="1610315"/>
                </a:lnTo>
                <a:lnTo>
                  <a:pt x="0" y="805158"/>
                </a:lnTo>
                <a:lnTo>
                  <a:pt x="732329" y="53002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F84AA6DF-FAB8-4EE2-BEA8-47B48B729308}"/>
              </a:ext>
            </a:extLst>
          </p:cNvPr>
          <p:cNvSpPr/>
          <p:nvPr/>
        </p:nvSpPr>
        <p:spPr>
          <a:xfrm>
            <a:off x="3719338" y="1983582"/>
            <a:ext cx="2193719" cy="21946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18" y="10827"/>
                </a:moveTo>
                <a:cubicBezTo>
                  <a:pt x="11309" y="10950"/>
                  <a:pt x="11265" y="11066"/>
                  <a:pt x="11185" y="11145"/>
                </a:cubicBezTo>
                <a:lnTo>
                  <a:pt x="18456" y="18413"/>
                </a:lnTo>
                <a:lnTo>
                  <a:pt x="18421" y="18449"/>
                </a:lnTo>
                <a:lnTo>
                  <a:pt x="11150" y="11190"/>
                </a:lnTo>
                <a:cubicBezTo>
                  <a:pt x="11061" y="11269"/>
                  <a:pt x="10955" y="11313"/>
                  <a:pt x="10831" y="11322"/>
                </a:cubicBezTo>
                <a:lnTo>
                  <a:pt x="10831" y="21600"/>
                </a:lnTo>
                <a:lnTo>
                  <a:pt x="10778" y="21600"/>
                </a:lnTo>
                <a:lnTo>
                  <a:pt x="10778" y="11322"/>
                </a:lnTo>
                <a:cubicBezTo>
                  <a:pt x="10654" y="11313"/>
                  <a:pt x="10539" y="11269"/>
                  <a:pt x="10459" y="11190"/>
                </a:cubicBezTo>
                <a:lnTo>
                  <a:pt x="3179" y="18449"/>
                </a:lnTo>
                <a:lnTo>
                  <a:pt x="3144" y="18413"/>
                </a:lnTo>
                <a:lnTo>
                  <a:pt x="10415" y="11145"/>
                </a:lnTo>
                <a:cubicBezTo>
                  <a:pt x="10335" y="11057"/>
                  <a:pt x="10291" y="10950"/>
                  <a:pt x="10282" y="10827"/>
                </a:cubicBezTo>
                <a:lnTo>
                  <a:pt x="0" y="10827"/>
                </a:lnTo>
                <a:lnTo>
                  <a:pt x="0" y="10773"/>
                </a:lnTo>
                <a:lnTo>
                  <a:pt x="10282" y="10773"/>
                </a:lnTo>
                <a:cubicBezTo>
                  <a:pt x="10291" y="10650"/>
                  <a:pt x="10335" y="10534"/>
                  <a:pt x="10415" y="10455"/>
                </a:cubicBezTo>
                <a:lnTo>
                  <a:pt x="3144" y="3187"/>
                </a:lnTo>
                <a:lnTo>
                  <a:pt x="3179" y="3151"/>
                </a:lnTo>
                <a:lnTo>
                  <a:pt x="10450" y="10419"/>
                </a:lnTo>
                <a:cubicBezTo>
                  <a:pt x="10539" y="10340"/>
                  <a:pt x="10645" y="10295"/>
                  <a:pt x="10769" y="10287"/>
                </a:cubicBezTo>
                <a:lnTo>
                  <a:pt x="10769" y="0"/>
                </a:lnTo>
                <a:lnTo>
                  <a:pt x="10822" y="0"/>
                </a:lnTo>
                <a:lnTo>
                  <a:pt x="10822" y="10278"/>
                </a:lnTo>
                <a:cubicBezTo>
                  <a:pt x="10946" y="10287"/>
                  <a:pt x="11061" y="10331"/>
                  <a:pt x="11141" y="10410"/>
                </a:cubicBezTo>
                <a:lnTo>
                  <a:pt x="18412" y="3143"/>
                </a:lnTo>
                <a:lnTo>
                  <a:pt x="18447" y="3178"/>
                </a:lnTo>
                <a:lnTo>
                  <a:pt x="11176" y="10446"/>
                </a:lnTo>
                <a:cubicBezTo>
                  <a:pt x="11256" y="10534"/>
                  <a:pt x="11300" y="10641"/>
                  <a:pt x="11309" y="10765"/>
                </a:cubicBezTo>
                <a:lnTo>
                  <a:pt x="21600" y="10765"/>
                </a:lnTo>
                <a:lnTo>
                  <a:pt x="21600" y="10818"/>
                </a:lnTo>
                <a:lnTo>
                  <a:pt x="11318" y="10818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85" name="Circle">
            <a:extLst>
              <a:ext uri="{FF2B5EF4-FFF2-40B4-BE49-F238E27FC236}">
                <a16:creationId xmlns:a16="http://schemas.microsoft.com/office/drawing/2014/main" id="{7CF3DF11-EBA8-4404-A208-289D326B0B62}"/>
              </a:ext>
            </a:extLst>
          </p:cNvPr>
          <p:cNvSpPr/>
          <p:nvPr/>
        </p:nvSpPr>
        <p:spPr>
          <a:xfrm>
            <a:off x="4600782" y="1713753"/>
            <a:ext cx="437125" cy="437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86" name="Circle">
            <a:extLst>
              <a:ext uri="{FF2B5EF4-FFF2-40B4-BE49-F238E27FC236}">
                <a16:creationId xmlns:a16="http://schemas.microsoft.com/office/drawing/2014/main" id="{EDDA55A6-A85B-4376-96F9-A9B6671105D0}"/>
              </a:ext>
            </a:extLst>
          </p:cNvPr>
          <p:cNvSpPr/>
          <p:nvPr/>
        </p:nvSpPr>
        <p:spPr>
          <a:xfrm>
            <a:off x="4600782" y="3980325"/>
            <a:ext cx="437125" cy="437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87" name="Circle">
            <a:extLst>
              <a:ext uri="{FF2B5EF4-FFF2-40B4-BE49-F238E27FC236}">
                <a16:creationId xmlns:a16="http://schemas.microsoft.com/office/drawing/2014/main" id="{2D7CD7AC-982C-4064-A193-45A4FA9D2C3D}"/>
              </a:ext>
            </a:extLst>
          </p:cNvPr>
          <p:cNvSpPr/>
          <p:nvPr/>
        </p:nvSpPr>
        <p:spPr>
          <a:xfrm>
            <a:off x="3467496" y="2847039"/>
            <a:ext cx="437125" cy="437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88" name="Circle">
            <a:extLst>
              <a:ext uri="{FF2B5EF4-FFF2-40B4-BE49-F238E27FC236}">
                <a16:creationId xmlns:a16="http://schemas.microsoft.com/office/drawing/2014/main" id="{C67517F7-0055-4C8C-8D56-6DD9D69DACCD}"/>
              </a:ext>
            </a:extLst>
          </p:cNvPr>
          <p:cNvSpPr/>
          <p:nvPr/>
        </p:nvSpPr>
        <p:spPr>
          <a:xfrm>
            <a:off x="5734068" y="2847039"/>
            <a:ext cx="437125" cy="437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89" name="Circle">
            <a:extLst>
              <a:ext uri="{FF2B5EF4-FFF2-40B4-BE49-F238E27FC236}">
                <a16:creationId xmlns:a16="http://schemas.microsoft.com/office/drawing/2014/main" id="{69100E37-8E46-4785-8BC0-989EAD1FD118}"/>
              </a:ext>
            </a:extLst>
          </p:cNvPr>
          <p:cNvSpPr/>
          <p:nvPr/>
        </p:nvSpPr>
        <p:spPr>
          <a:xfrm>
            <a:off x="5401278" y="2046543"/>
            <a:ext cx="437125" cy="437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90" name="Circle">
            <a:extLst>
              <a:ext uri="{FF2B5EF4-FFF2-40B4-BE49-F238E27FC236}">
                <a16:creationId xmlns:a16="http://schemas.microsoft.com/office/drawing/2014/main" id="{5E104D0F-0760-4E92-B56F-0FB4B8C12040}"/>
              </a:ext>
            </a:extLst>
          </p:cNvPr>
          <p:cNvSpPr/>
          <p:nvPr/>
        </p:nvSpPr>
        <p:spPr>
          <a:xfrm>
            <a:off x="3800287" y="3647535"/>
            <a:ext cx="437125" cy="437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91" name="Circle">
            <a:extLst>
              <a:ext uri="{FF2B5EF4-FFF2-40B4-BE49-F238E27FC236}">
                <a16:creationId xmlns:a16="http://schemas.microsoft.com/office/drawing/2014/main" id="{8A48E989-955A-4779-B8B4-5A9F7DB86609}"/>
              </a:ext>
            </a:extLst>
          </p:cNvPr>
          <p:cNvSpPr/>
          <p:nvPr/>
        </p:nvSpPr>
        <p:spPr>
          <a:xfrm>
            <a:off x="3800287" y="2046543"/>
            <a:ext cx="437125" cy="437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92" name="Circle">
            <a:extLst>
              <a:ext uri="{FF2B5EF4-FFF2-40B4-BE49-F238E27FC236}">
                <a16:creationId xmlns:a16="http://schemas.microsoft.com/office/drawing/2014/main" id="{3020B924-4778-471C-B0DC-217E7D690405}"/>
              </a:ext>
            </a:extLst>
          </p:cNvPr>
          <p:cNvSpPr/>
          <p:nvPr/>
        </p:nvSpPr>
        <p:spPr>
          <a:xfrm>
            <a:off x="5401278" y="3647535"/>
            <a:ext cx="437125" cy="437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pic>
        <p:nvPicPr>
          <p:cNvPr id="93" name="Graphic 92" descr="Drama">
            <a:extLst>
              <a:ext uri="{FF2B5EF4-FFF2-40B4-BE49-F238E27FC236}">
                <a16:creationId xmlns:a16="http://schemas.microsoft.com/office/drawing/2014/main" id="{4DC81E0A-A3E2-4101-B6B3-6C170CF444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77247" y="1794821"/>
            <a:ext cx="293336" cy="293336"/>
          </a:xfrm>
          <a:prstGeom prst="rect">
            <a:avLst/>
          </a:prstGeom>
        </p:spPr>
      </p:pic>
      <p:pic>
        <p:nvPicPr>
          <p:cNvPr id="94" name="Graphic 93" descr="Splash">
            <a:extLst>
              <a:ext uri="{FF2B5EF4-FFF2-40B4-BE49-F238E27FC236}">
                <a16:creationId xmlns:a16="http://schemas.microsoft.com/office/drawing/2014/main" id="{65517724-64AF-4742-98BD-C4EB19EDD54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74640" y="2110071"/>
            <a:ext cx="293336" cy="293336"/>
          </a:xfrm>
          <a:prstGeom prst="rect">
            <a:avLst/>
          </a:prstGeom>
        </p:spPr>
      </p:pic>
      <p:pic>
        <p:nvPicPr>
          <p:cNvPr id="95" name="Graphic 94" descr="Guitar">
            <a:extLst>
              <a:ext uri="{FF2B5EF4-FFF2-40B4-BE49-F238E27FC236}">
                <a16:creationId xmlns:a16="http://schemas.microsoft.com/office/drawing/2014/main" id="{1ADF8558-7A4A-4E76-8CEE-3BB05631FE6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07431" y="2912520"/>
            <a:ext cx="293336" cy="293336"/>
          </a:xfrm>
          <a:prstGeom prst="rect">
            <a:avLst/>
          </a:prstGeom>
        </p:spPr>
      </p:pic>
      <p:pic>
        <p:nvPicPr>
          <p:cNvPr id="96" name="Graphic 95" descr="Theatre">
            <a:extLst>
              <a:ext uri="{FF2B5EF4-FFF2-40B4-BE49-F238E27FC236}">
                <a16:creationId xmlns:a16="http://schemas.microsoft.com/office/drawing/2014/main" id="{367B17FB-424E-4540-8F2A-A23D9D9B4DE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79272" y="3733660"/>
            <a:ext cx="293336" cy="293336"/>
          </a:xfrm>
          <a:prstGeom prst="rect">
            <a:avLst/>
          </a:prstGeom>
        </p:spPr>
      </p:pic>
      <p:pic>
        <p:nvPicPr>
          <p:cNvPr id="97" name="Graphic 96" descr="Balloons">
            <a:extLst>
              <a:ext uri="{FF2B5EF4-FFF2-40B4-BE49-F238E27FC236}">
                <a16:creationId xmlns:a16="http://schemas.microsoft.com/office/drawing/2014/main" id="{21784555-8656-46D8-8B4D-6C26DD7F038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873649" y="3718522"/>
            <a:ext cx="293336" cy="293336"/>
          </a:xfrm>
          <a:prstGeom prst="rect">
            <a:avLst/>
          </a:prstGeom>
        </p:spPr>
      </p:pic>
      <p:pic>
        <p:nvPicPr>
          <p:cNvPr id="98" name="Graphic 97" descr="Shopping bag">
            <a:extLst>
              <a:ext uri="{FF2B5EF4-FFF2-40B4-BE49-F238E27FC236}">
                <a16:creationId xmlns:a16="http://schemas.microsoft.com/office/drawing/2014/main" id="{01CB6954-EF69-4BA9-B997-5DE3536998C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674145" y="4044697"/>
            <a:ext cx="293336" cy="293336"/>
          </a:xfrm>
          <a:prstGeom prst="rect">
            <a:avLst/>
          </a:prstGeom>
        </p:spPr>
      </p:pic>
      <p:pic>
        <p:nvPicPr>
          <p:cNvPr id="99" name="Graphic 98" descr="Books">
            <a:extLst>
              <a:ext uri="{FF2B5EF4-FFF2-40B4-BE49-F238E27FC236}">
                <a16:creationId xmlns:a16="http://schemas.microsoft.com/office/drawing/2014/main" id="{78A7C747-FE5E-4D46-916D-974D1CEE83E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539058" y="2918026"/>
            <a:ext cx="293336" cy="293336"/>
          </a:xfrm>
          <a:prstGeom prst="rect">
            <a:avLst/>
          </a:prstGeom>
        </p:spPr>
      </p:pic>
      <p:pic>
        <p:nvPicPr>
          <p:cNvPr id="100" name="Graphic 99" descr="Pizza">
            <a:extLst>
              <a:ext uri="{FF2B5EF4-FFF2-40B4-BE49-F238E27FC236}">
                <a16:creationId xmlns:a16="http://schemas.microsoft.com/office/drawing/2014/main" id="{A4533983-203F-47E9-958A-7B051C420A8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845706" y="2127334"/>
            <a:ext cx="293336" cy="293336"/>
          </a:xfrm>
          <a:prstGeom prst="rect">
            <a:avLst/>
          </a:prstGeom>
        </p:spPr>
      </p:pic>
      <p:grpSp>
        <p:nvGrpSpPr>
          <p:cNvPr id="55" name="Group 54">
            <a:extLst>
              <a:ext uri="{FF2B5EF4-FFF2-40B4-BE49-F238E27FC236}">
                <a16:creationId xmlns:a16="http://schemas.microsoft.com/office/drawing/2014/main" id="{930C94CB-F10E-4E95-A1BF-EC21D4DF84B0}"/>
              </a:ext>
            </a:extLst>
          </p:cNvPr>
          <p:cNvGrpSpPr/>
          <p:nvPr/>
        </p:nvGrpSpPr>
        <p:grpSpPr>
          <a:xfrm>
            <a:off x="6698534" y="1471992"/>
            <a:ext cx="2194560" cy="952227"/>
            <a:chOff x="8921977" y="1394910"/>
            <a:chExt cx="2926080" cy="1269634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DB3A981-10CC-46A5-A9C4-657A013790A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9C785927-8029-40C5-8AB2-C80E3BA09F4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B1F488BA-CCD1-48E0-9781-24AD69D1CB9F}"/>
              </a:ext>
            </a:extLst>
          </p:cNvPr>
          <p:cNvGrpSpPr/>
          <p:nvPr/>
        </p:nvGrpSpPr>
        <p:grpSpPr>
          <a:xfrm>
            <a:off x="256753" y="1471993"/>
            <a:ext cx="2194560" cy="952227"/>
            <a:chOff x="332936" y="2555951"/>
            <a:chExt cx="2926080" cy="1269634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08D7B704-465A-4E7C-87FA-74D111352D9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CC09FEE0-A2F4-46D0-88A4-5011A27016B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pic>
        <p:nvPicPr>
          <p:cNvPr id="105" name="Graphic 104" descr="Pizza">
            <a:extLst>
              <a:ext uri="{FF2B5EF4-FFF2-40B4-BE49-F238E27FC236}">
                <a16:creationId xmlns:a16="http://schemas.microsoft.com/office/drawing/2014/main" id="{268CC4F0-FA6A-4DB4-8271-D0F7326BECBF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01743" y="1588419"/>
            <a:ext cx="230825" cy="230825"/>
          </a:xfrm>
          <a:prstGeom prst="rect">
            <a:avLst/>
          </a:prstGeom>
        </p:spPr>
      </p:pic>
      <p:pic>
        <p:nvPicPr>
          <p:cNvPr id="106" name="Graphic 105" descr="Drama">
            <a:extLst>
              <a:ext uri="{FF2B5EF4-FFF2-40B4-BE49-F238E27FC236}">
                <a16:creationId xmlns:a16="http://schemas.microsoft.com/office/drawing/2014/main" id="{26F19410-6AE3-482A-8C50-03F725E062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11434" y="1589299"/>
            <a:ext cx="230825" cy="230825"/>
          </a:xfrm>
          <a:prstGeom prst="rect">
            <a:avLst/>
          </a:prstGeom>
        </p:spPr>
      </p:pic>
      <p:grpSp>
        <p:nvGrpSpPr>
          <p:cNvPr id="107" name="Group 106">
            <a:extLst>
              <a:ext uri="{FF2B5EF4-FFF2-40B4-BE49-F238E27FC236}">
                <a16:creationId xmlns:a16="http://schemas.microsoft.com/office/drawing/2014/main" id="{59A9DAE4-0E2A-4352-9BF3-46F04FFEBE63}"/>
              </a:ext>
            </a:extLst>
          </p:cNvPr>
          <p:cNvGrpSpPr/>
          <p:nvPr/>
        </p:nvGrpSpPr>
        <p:grpSpPr>
          <a:xfrm>
            <a:off x="6692687" y="2602090"/>
            <a:ext cx="2194560" cy="952227"/>
            <a:chOff x="8921977" y="1394910"/>
            <a:chExt cx="2926080" cy="1269634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C4489FA-D3A7-4D55-BCC6-83693666050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220E18C9-08DA-4A63-801C-F0B46E2475E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DAB611A7-7F62-4FBB-AECB-58590E9EC764}"/>
              </a:ext>
            </a:extLst>
          </p:cNvPr>
          <p:cNvGrpSpPr/>
          <p:nvPr/>
        </p:nvGrpSpPr>
        <p:grpSpPr>
          <a:xfrm>
            <a:off x="250907" y="2602091"/>
            <a:ext cx="2194560" cy="952227"/>
            <a:chOff x="332936" y="2555951"/>
            <a:chExt cx="2926080" cy="1269634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54ECE4D-025E-4079-A6A3-4FC19732328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D1F47A4C-5C33-48FC-9372-0926AA1B3B8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pic>
        <p:nvPicPr>
          <p:cNvPr id="113" name="Graphic 112" descr="Books">
            <a:extLst>
              <a:ext uri="{FF2B5EF4-FFF2-40B4-BE49-F238E27FC236}">
                <a16:creationId xmlns:a16="http://schemas.microsoft.com/office/drawing/2014/main" id="{80A23BC8-1CA2-43A9-BD54-5D52919C5B0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01743" y="2719756"/>
            <a:ext cx="230825" cy="230825"/>
          </a:xfrm>
          <a:prstGeom prst="rect">
            <a:avLst/>
          </a:prstGeom>
        </p:spPr>
      </p:pic>
      <p:pic>
        <p:nvPicPr>
          <p:cNvPr id="114" name="Graphic 113" descr="Splash">
            <a:extLst>
              <a:ext uri="{FF2B5EF4-FFF2-40B4-BE49-F238E27FC236}">
                <a16:creationId xmlns:a16="http://schemas.microsoft.com/office/drawing/2014/main" id="{D5642B81-5D6D-405E-8368-7F67A0B9921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11434" y="2726168"/>
            <a:ext cx="230825" cy="230825"/>
          </a:xfrm>
          <a:prstGeom prst="rect">
            <a:avLst/>
          </a:prstGeom>
        </p:spPr>
      </p:pic>
      <p:grpSp>
        <p:nvGrpSpPr>
          <p:cNvPr id="115" name="Group 114">
            <a:extLst>
              <a:ext uri="{FF2B5EF4-FFF2-40B4-BE49-F238E27FC236}">
                <a16:creationId xmlns:a16="http://schemas.microsoft.com/office/drawing/2014/main" id="{F3668D3F-10F8-445C-B09E-F460A2B64C5C}"/>
              </a:ext>
            </a:extLst>
          </p:cNvPr>
          <p:cNvGrpSpPr/>
          <p:nvPr/>
        </p:nvGrpSpPr>
        <p:grpSpPr>
          <a:xfrm>
            <a:off x="6692687" y="3732188"/>
            <a:ext cx="2194560" cy="952227"/>
            <a:chOff x="8921977" y="4001571"/>
            <a:chExt cx="2926080" cy="1269634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95DAE570-EA41-4487-A135-42164AFF550C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5F53BC6E-3857-41A0-BE85-9B023806038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8853D771-25F7-41BA-BC13-B768177CDF52}"/>
              </a:ext>
            </a:extLst>
          </p:cNvPr>
          <p:cNvGrpSpPr/>
          <p:nvPr/>
        </p:nvGrpSpPr>
        <p:grpSpPr>
          <a:xfrm>
            <a:off x="250907" y="3732188"/>
            <a:ext cx="2194560" cy="952227"/>
            <a:chOff x="332936" y="4580523"/>
            <a:chExt cx="2926080" cy="1269634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9D31440E-8DD9-4D3A-91F0-9336B49A9F52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50CFC35A-84CA-479D-B15D-2F12CF9D46E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pic>
        <p:nvPicPr>
          <p:cNvPr id="121" name="Graphic 120" descr="Balloons">
            <a:extLst>
              <a:ext uri="{FF2B5EF4-FFF2-40B4-BE49-F238E27FC236}">
                <a16:creationId xmlns:a16="http://schemas.microsoft.com/office/drawing/2014/main" id="{771995C8-DB44-435B-81A7-DC688CEFFCC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1743" y="3851092"/>
            <a:ext cx="230825" cy="230825"/>
          </a:xfrm>
          <a:prstGeom prst="rect">
            <a:avLst/>
          </a:prstGeom>
        </p:spPr>
      </p:pic>
      <p:pic>
        <p:nvPicPr>
          <p:cNvPr id="122" name="Graphic 121" descr="Guitar">
            <a:extLst>
              <a:ext uri="{FF2B5EF4-FFF2-40B4-BE49-F238E27FC236}">
                <a16:creationId xmlns:a16="http://schemas.microsoft.com/office/drawing/2014/main" id="{0F9402FD-076C-43B8-B5B2-017906CBF67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11434" y="3863035"/>
            <a:ext cx="230825" cy="230825"/>
          </a:xfrm>
          <a:prstGeom prst="rect">
            <a:avLst/>
          </a:prstGeom>
        </p:spPr>
      </p:pic>
      <p:grpSp>
        <p:nvGrpSpPr>
          <p:cNvPr id="123" name="Group 122">
            <a:extLst>
              <a:ext uri="{FF2B5EF4-FFF2-40B4-BE49-F238E27FC236}">
                <a16:creationId xmlns:a16="http://schemas.microsoft.com/office/drawing/2014/main" id="{5D53B314-22EC-48AC-9AEB-1895699F3A21}"/>
              </a:ext>
            </a:extLst>
          </p:cNvPr>
          <p:cNvGrpSpPr/>
          <p:nvPr/>
        </p:nvGrpSpPr>
        <p:grpSpPr>
          <a:xfrm>
            <a:off x="6692687" y="4862286"/>
            <a:ext cx="2194560" cy="952227"/>
            <a:chOff x="8921977" y="4001571"/>
            <a:chExt cx="2926080" cy="1269634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91CC0E22-0FE8-4806-9EF5-68885123B6F2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47132C59-9F73-4865-8F74-7CB3DE4C7DE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7930206B-6FF0-4A19-A002-411FBF1430E8}"/>
              </a:ext>
            </a:extLst>
          </p:cNvPr>
          <p:cNvGrpSpPr/>
          <p:nvPr/>
        </p:nvGrpSpPr>
        <p:grpSpPr>
          <a:xfrm>
            <a:off x="250907" y="4862286"/>
            <a:ext cx="2194560" cy="952227"/>
            <a:chOff x="332936" y="4580523"/>
            <a:chExt cx="2926080" cy="1269634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BC1E06EC-00F4-420F-BBFB-9FD5052C68A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F67773B4-5AE1-47FE-9B6E-DDBCF6CC61F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pic>
        <p:nvPicPr>
          <p:cNvPr id="129" name="Graphic 128" descr="Shopping bag">
            <a:extLst>
              <a:ext uri="{FF2B5EF4-FFF2-40B4-BE49-F238E27FC236}">
                <a16:creationId xmlns:a16="http://schemas.microsoft.com/office/drawing/2014/main" id="{ECC326DF-814E-4695-AF04-F217A07B180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1743" y="4999906"/>
            <a:ext cx="230825" cy="230825"/>
          </a:xfrm>
          <a:prstGeom prst="rect">
            <a:avLst/>
          </a:prstGeom>
        </p:spPr>
      </p:pic>
      <p:pic>
        <p:nvPicPr>
          <p:cNvPr id="130" name="Graphic 129" descr="Theatre">
            <a:extLst>
              <a:ext uri="{FF2B5EF4-FFF2-40B4-BE49-F238E27FC236}">
                <a16:creationId xmlns:a16="http://schemas.microsoft.com/office/drawing/2014/main" id="{B42BEDE3-D42A-4673-BD0D-E9F91EB72BD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311434" y="4999906"/>
            <a:ext cx="230825" cy="23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63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">
            <a:extLst>
              <a:ext uri="{FF2B5EF4-FFF2-40B4-BE49-F238E27FC236}">
                <a16:creationId xmlns:a16="http://schemas.microsoft.com/office/drawing/2014/main" id="{EDBE82E6-A5A5-4AF2-89DF-69B64EEAD2F8}"/>
              </a:ext>
            </a:extLst>
          </p:cNvPr>
          <p:cNvSpPr/>
          <p:nvPr/>
        </p:nvSpPr>
        <p:spPr>
          <a:xfrm>
            <a:off x="2514097" y="1558768"/>
            <a:ext cx="4115807" cy="40279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3" h="21061" extrusionOk="0">
                <a:moveTo>
                  <a:pt x="1384" y="13099"/>
                </a:moveTo>
                <a:cubicBezTo>
                  <a:pt x="2013" y="13565"/>
                  <a:pt x="2435" y="12888"/>
                  <a:pt x="2435" y="12888"/>
                </a:cubicBezTo>
                <a:cubicBezTo>
                  <a:pt x="2435" y="12888"/>
                  <a:pt x="3571" y="14910"/>
                  <a:pt x="4664" y="14952"/>
                </a:cubicBezTo>
                <a:cubicBezTo>
                  <a:pt x="5758" y="14994"/>
                  <a:pt x="6175" y="13645"/>
                  <a:pt x="6175" y="13645"/>
                </a:cubicBezTo>
                <a:cubicBezTo>
                  <a:pt x="7057" y="14825"/>
                  <a:pt x="7686" y="16890"/>
                  <a:pt x="7564" y="18023"/>
                </a:cubicBezTo>
                <a:cubicBezTo>
                  <a:pt x="7489" y="18691"/>
                  <a:pt x="7109" y="19885"/>
                  <a:pt x="6607" y="21061"/>
                </a:cubicBezTo>
                <a:lnTo>
                  <a:pt x="13674" y="21061"/>
                </a:lnTo>
                <a:cubicBezTo>
                  <a:pt x="14049" y="19989"/>
                  <a:pt x="14772" y="19067"/>
                  <a:pt x="15115" y="18672"/>
                </a:cubicBezTo>
                <a:cubicBezTo>
                  <a:pt x="14575" y="18366"/>
                  <a:pt x="14124" y="17957"/>
                  <a:pt x="14124" y="17957"/>
                </a:cubicBezTo>
                <a:cubicBezTo>
                  <a:pt x="14688" y="18239"/>
                  <a:pt x="15298" y="18470"/>
                  <a:pt x="15298" y="18470"/>
                </a:cubicBezTo>
                <a:cubicBezTo>
                  <a:pt x="18179" y="19481"/>
                  <a:pt x="19038" y="18973"/>
                  <a:pt x="19183" y="18597"/>
                </a:cubicBezTo>
                <a:cubicBezTo>
                  <a:pt x="19328" y="18216"/>
                  <a:pt x="19244" y="17247"/>
                  <a:pt x="19310" y="17101"/>
                </a:cubicBezTo>
                <a:cubicBezTo>
                  <a:pt x="19371" y="16955"/>
                  <a:pt x="19920" y="16828"/>
                  <a:pt x="19981" y="16513"/>
                </a:cubicBezTo>
                <a:cubicBezTo>
                  <a:pt x="20042" y="16198"/>
                  <a:pt x="19835" y="15944"/>
                  <a:pt x="19835" y="15944"/>
                </a:cubicBezTo>
                <a:cubicBezTo>
                  <a:pt x="20192" y="15902"/>
                  <a:pt x="20361" y="15629"/>
                  <a:pt x="20361" y="15521"/>
                </a:cubicBezTo>
                <a:cubicBezTo>
                  <a:pt x="20361" y="15413"/>
                  <a:pt x="20107" y="15098"/>
                  <a:pt x="20107" y="14806"/>
                </a:cubicBezTo>
                <a:cubicBezTo>
                  <a:pt x="20107" y="14510"/>
                  <a:pt x="20337" y="14534"/>
                  <a:pt x="20591" y="14449"/>
                </a:cubicBezTo>
                <a:cubicBezTo>
                  <a:pt x="20844" y="14364"/>
                  <a:pt x="21473" y="14110"/>
                  <a:pt x="21473" y="13814"/>
                </a:cubicBezTo>
                <a:cubicBezTo>
                  <a:pt x="21473" y="13518"/>
                  <a:pt x="20380" y="11627"/>
                  <a:pt x="20084" y="10997"/>
                </a:cubicBezTo>
                <a:cubicBezTo>
                  <a:pt x="19788" y="10367"/>
                  <a:pt x="20000" y="9690"/>
                  <a:pt x="20295" y="9356"/>
                </a:cubicBezTo>
                <a:cubicBezTo>
                  <a:pt x="20591" y="9017"/>
                  <a:pt x="20506" y="8091"/>
                  <a:pt x="20549" y="7545"/>
                </a:cubicBezTo>
                <a:cubicBezTo>
                  <a:pt x="20591" y="7000"/>
                  <a:pt x="20211" y="5989"/>
                  <a:pt x="20126" y="5735"/>
                </a:cubicBezTo>
                <a:cubicBezTo>
                  <a:pt x="20042" y="5481"/>
                  <a:pt x="20591" y="4766"/>
                  <a:pt x="20549" y="4427"/>
                </a:cubicBezTo>
                <a:cubicBezTo>
                  <a:pt x="20506" y="4089"/>
                  <a:pt x="19709" y="637"/>
                  <a:pt x="12144" y="49"/>
                </a:cubicBezTo>
                <a:cubicBezTo>
                  <a:pt x="4580" y="-539"/>
                  <a:pt x="3275" y="4427"/>
                  <a:pt x="3275" y="4427"/>
                </a:cubicBezTo>
                <a:cubicBezTo>
                  <a:pt x="2773" y="3839"/>
                  <a:pt x="1468" y="3924"/>
                  <a:pt x="671" y="6068"/>
                </a:cubicBezTo>
                <a:cubicBezTo>
                  <a:pt x="-127" y="8218"/>
                  <a:pt x="586" y="10198"/>
                  <a:pt x="586" y="10198"/>
                </a:cubicBezTo>
                <a:cubicBezTo>
                  <a:pt x="586" y="10198"/>
                  <a:pt x="0" y="9986"/>
                  <a:pt x="0" y="10494"/>
                </a:cubicBezTo>
                <a:cubicBezTo>
                  <a:pt x="0" y="11002"/>
                  <a:pt x="755" y="12638"/>
                  <a:pt x="1384" y="13099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Female Radar Brain (Data-Driven) – Slide Template</a:t>
            </a:r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10FF32A0-44A9-4756-BCB5-EE63571DE138}"/>
              </a:ext>
            </a:extLst>
          </p:cNvPr>
          <p:cNvSpPr/>
          <p:nvPr/>
        </p:nvSpPr>
        <p:spPr>
          <a:xfrm>
            <a:off x="3674365" y="1929616"/>
            <a:ext cx="2288159" cy="22890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1" y="0"/>
                  <a:pt x="0" y="4838"/>
                  <a:pt x="0" y="10796"/>
                </a:cubicBezTo>
                <a:cubicBezTo>
                  <a:pt x="0" y="16754"/>
                  <a:pt x="4840" y="21600"/>
                  <a:pt x="10800" y="21600"/>
                </a:cubicBezTo>
                <a:cubicBezTo>
                  <a:pt x="16769" y="21600"/>
                  <a:pt x="21600" y="16762"/>
                  <a:pt x="21600" y="10804"/>
                </a:cubicBezTo>
                <a:cubicBezTo>
                  <a:pt x="21600" y="4846"/>
                  <a:pt x="16769" y="0"/>
                  <a:pt x="10800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graphicFrame>
        <p:nvGraphicFramePr>
          <p:cNvPr id="80" name="Chart 79">
            <a:extLst>
              <a:ext uri="{FF2B5EF4-FFF2-40B4-BE49-F238E27FC236}">
                <a16:creationId xmlns:a16="http://schemas.microsoft.com/office/drawing/2014/main" id="{4D9C252D-3F36-4E09-9F60-2BA3F4CFE22D}"/>
              </a:ext>
            </a:extLst>
          </p:cNvPr>
          <p:cNvGraphicFramePr/>
          <p:nvPr/>
        </p:nvGraphicFramePr>
        <p:xfrm>
          <a:off x="3795078" y="2046543"/>
          <a:ext cx="2057674" cy="2072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4" name="Shape">
            <a:extLst>
              <a:ext uri="{FF2B5EF4-FFF2-40B4-BE49-F238E27FC236}">
                <a16:creationId xmlns:a16="http://schemas.microsoft.com/office/drawing/2014/main" id="{F84AA6DF-FAB8-4EE2-BEA8-47B48B729308}"/>
              </a:ext>
            </a:extLst>
          </p:cNvPr>
          <p:cNvSpPr/>
          <p:nvPr/>
        </p:nvSpPr>
        <p:spPr>
          <a:xfrm>
            <a:off x="3719338" y="1983582"/>
            <a:ext cx="2193719" cy="21946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18" y="10827"/>
                </a:moveTo>
                <a:cubicBezTo>
                  <a:pt x="11309" y="10950"/>
                  <a:pt x="11265" y="11066"/>
                  <a:pt x="11185" y="11145"/>
                </a:cubicBezTo>
                <a:lnTo>
                  <a:pt x="18456" y="18413"/>
                </a:lnTo>
                <a:lnTo>
                  <a:pt x="18421" y="18449"/>
                </a:lnTo>
                <a:lnTo>
                  <a:pt x="11150" y="11190"/>
                </a:lnTo>
                <a:cubicBezTo>
                  <a:pt x="11061" y="11269"/>
                  <a:pt x="10955" y="11313"/>
                  <a:pt x="10831" y="11322"/>
                </a:cubicBezTo>
                <a:lnTo>
                  <a:pt x="10831" y="21600"/>
                </a:lnTo>
                <a:lnTo>
                  <a:pt x="10778" y="21600"/>
                </a:lnTo>
                <a:lnTo>
                  <a:pt x="10778" y="11322"/>
                </a:lnTo>
                <a:cubicBezTo>
                  <a:pt x="10654" y="11313"/>
                  <a:pt x="10539" y="11269"/>
                  <a:pt x="10459" y="11190"/>
                </a:cubicBezTo>
                <a:lnTo>
                  <a:pt x="3179" y="18449"/>
                </a:lnTo>
                <a:lnTo>
                  <a:pt x="3144" y="18413"/>
                </a:lnTo>
                <a:lnTo>
                  <a:pt x="10415" y="11145"/>
                </a:lnTo>
                <a:cubicBezTo>
                  <a:pt x="10335" y="11057"/>
                  <a:pt x="10291" y="10950"/>
                  <a:pt x="10282" y="10827"/>
                </a:cubicBezTo>
                <a:lnTo>
                  <a:pt x="0" y="10827"/>
                </a:lnTo>
                <a:lnTo>
                  <a:pt x="0" y="10773"/>
                </a:lnTo>
                <a:lnTo>
                  <a:pt x="10282" y="10773"/>
                </a:lnTo>
                <a:cubicBezTo>
                  <a:pt x="10291" y="10650"/>
                  <a:pt x="10335" y="10534"/>
                  <a:pt x="10415" y="10455"/>
                </a:cubicBezTo>
                <a:lnTo>
                  <a:pt x="3144" y="3187"/>
                </a:lnTo>
                <a:lnTo>
                  <a:pt x="3179" y="3151"/>
                </a:lnTo>
                <a:lnTo>
                  <a:pt x="10450" y="10419"/>
                </a:lnTo>
                <a:cubicBezTo>
                  <a:pt x="10539" y="10340"/>
                  <a:pt x="10645" y="10295"/>
                  <a:pt x="10769" y="10287"/>
                </a:cubicBezTo>
                <a:lnTo>
                  <a:pt x="10769" y="0"/>
                </a:lnTo>
                <a:lnTo>
                  <a:pt x="10822" y="0"/>
                </a:lnTo>
                <a:lnTo>
                  <a:pt x="10822" y="10278"/>
                </a:lnTo>
                <a:cubicBezTo>
                  <a:pt x="10946" y="10287"/>
                  <a:pt x="11061" y="10331"/>
                  <a:pt x="11141" y="10410"/>
                </a:cubicBezTo>
                <a:lnTo>
                  <a:pt x="18412" y="3143"/>
                </a:lnTo>
                <a:lnTo>
                  <a:pt x="18447" y="3178"/>
                </a:lnTo>
                <a:lnTo>
                  <a:pt x="11176" y="10446"/>
                </a:lnTo>
                <a:cubicBezTo>
                  <a:pt x="11256" y="10534"/>
                  <a:pt x="11300" y="10641"/>
                  <a:pt x="11309" y="10765"/>
                </a:cubicBezTo>
                <a:lnTo>
                  <a:pt x="21600" y="10765"/>
                </a:lnTo>
                <a:lnTo>
                  <a:pt x="21600" y="10818"/>
                </a:lnTo>
                <a:lnTo>
                  <a:pt x="11318" y="10818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87" name="Circle">
            <a:extLst>
              <a:ext uri="{FF2B5EF4-FFF2-40B4-BE49-F238E27FC236}">
                <a16:creationId xmlns:a16="http://schemas.microsoft.com/office/drawing/2014/main" id="{2D7CD7AC-982C-4064-A193-45A4FA9D2C3D}"/>
              </a:ext>
            </a:extLst>
          </p:cNvPr>
          <p:cNvSpPr/>
          <p:nvPr/>
        </p:nvSpPr>
        <p:spPr>
          <a:xfrm>
            <a:off x="3467496" y="2847039"/>
            <a:ext cx="437125" cy="437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90" name="Circle">
            <a:extLst>
              <a:ext uri="{FF2B5EF4-FFF2-40B4-BE49-F238E27FC236}">
                <a16:creationId xmlns:a16="http://schemas.microsoft.com/office/drawing/2014/main" id="{5E104D0F-0760-4E92-B56F-0FB4B8C12040}"/>
              </a:ext>
            </a:extLst>
          </p:cNvPr>
          <p:cNvSpPr/>
          <p:nvPr/>
        </p:nvSpPr>
        <p:spPr>
          <a:xfrm>
            <a:off x="3800287" y="3647535"/>
            <a:ext cx="437125" cy="437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91" name="Circle">
            <a:extLst>
              <a:ext uri="{FF2B5EF4-FFF2-40B4-BE49-F238E27FC236}">
                <a16:creationId xmlns:a16="http://schemas.microsoft.com/office/drawing/2014/main" id="{8A48E989-955A-4779-B8B4-5A9F7DB86609}"/>
              </a:ext>
            </a:extLst>
          </p:cNvPr>
          <p:cNvSpPr/>
          <p:nvPr/>
        </p:nvSpPr>
        <p:spPr>
          <a:xfrm>
            <a:off x="3800287" y="2046543"/>
            <a:ext cx="437125" cy="437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pic>
        <p:nvPicPr>
          <p:cNvPr id="97" name="Graphic 96" descr="Balloons">
            <a:extLst>
              <a:ext uri="{FF2B5EF4-FFF2-40B4-BE49-F238E27FC236}">
                <a16:creationId xmlns:a16="http://schemas.microsoft.com/office/drawing/2014/main" id="{21784555-8656-46D8-8B4D-6C26DD7F038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73649" y="3718522"/>
            <a:ext cx="293336" cy="293336"/>
          </a:xfrm>
          <a:prstGeom prst="rect">
            <a:avLst/>
          </a:prstGeom>
        </p:spPr>
      </p:pic>
      <p:pic>
        <p:nvPicPr>
          <p:cNvPr id="99" name="Graphic 98" descr="Books">
            <a:extLst>
              <a:ext uri="{FF2B5EF4-FFF2-40B4-BE49-F238E27FC236}">
                <a16:creationId xmlns:a16="http://schemas.microsoft.com/office/drawing/2014/main" id="{78A7C747-FE5E-4D46-916D-974D1CEE83E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39058" y="2918026"/>
            <a:ext cx="293336" cy="293336"/>
          </a:xfrm>
          <a:prstGeom prst="rect">
            <a:avLst/>
          </a:prstGeom>
        </p:spPr>
      </p:pic>
      <p:pic>
        <p:nvPicPr>
          <p:cNvPr id="100" name="Graphic 99" descr="Pizza">
            <a:extLst>
              <a:ext uri="{FF2B5EF4-FFF2-40B4-BE49-F238E27FC236}">
                <a16:creationId xmlns:a16="http://schemas.microsoft.com/office/drawing/2014/main" id="{A4533983-203F-47E9-958A-7B051C420A8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45706" y="2127334"/>
            <a:ext cx="293336" cy="293336"/>
          </a:xfrm>
          <a:prstGeom prst="rect">
            <a:avLst/>
          </a:prstGeom>
        </p:spPr>
      </p:pic>
      <p:sp>
        <p:nvSpPr>
          <p:cNvPr id="88" name="Circle">
            <a:extLst>
              <a:ext uri="{FF2B5EF4-FFF2-40B4-BE49-F238E27FC236}">
                <a16:creationId xmlns:a16="http://schemas.microsoft.com/office/drawing/2014/main" id="{C67517F7-0055-4C8C-8D56-6DD9D69DACCD}"/>
              </a:ext>
            </a:extLst>
          </p:cNvPr>
          <p:cNvSpPr/>
          <p:nvPr/>
        </p:nvSpPr>
        <p:spPr>
          <a:xfrm>
            <a:off x="5734068" y="2847039"/>
            <a:ext cx="437125" cy="437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89" name="Circle">
            <a:extLst>
              <a:ext uri="{FF2B5EF4-FFF2-40B4-BE49-F238E27FC236}">
                <a16:creationId xmlns:a16="http://schemas.microsoft.com/office/drawing/2014/main" id="{69100E37-8E46-4785-8BC0-989EAD1FD118}"/>
              </a:ext>
            </a:extLst>
          </p:cNvPr>
          <p:cNvSpPr/>
          <p:nvPr/>
        </p:nvSpPr>
        <p:spPr>
          <a:xfrm>
            <a:off x="5401278" y="2046543"/>
            <a:ext cx="437125" cy="437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92" name="Circle">
            <a:extLst>
              <a:ext uri="{FF2B5EF4-FFF2-40B4-BE49-F238E27FC236}">
                <a16:creationId xmlns:a16="http://schemas.microsoft.com/office/drawing/2014/main" id="{3020B924-4778-471C-B0DC-217E7D690405}"/>
              </a:ext>
            </a:extLst>
          </p:cNvPr>
          <p:cNvSpPr/>
          <p:nvPr/>
        </p:nvSpPr>
        <p:spPr>
          <a:xfrm>
            <a:off x="5401278" y="3647535"/>
            <a:ext cx="437125" cy="437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pic>
        <p:nvPicPr>
          <p:cNvPr id="94" name="Graphic 93" descr="Splash">
            <a:extLst>
              <a:ext uri="{FF2B5EF4-FFF2-40B4-BE49-F238E27FC236}">
                <a16:creationId xmlns:a16="http://schemas.microsoft.com/office/drawing/2014/main" id="{65517724-64AF-4742-98BD-C4EB19EDD54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474640" y="2110071"/>
            <a:ext cx="293336" cy="293336"/>
          </a:xfrm>
          <a:prstGeom prst="rect">
            <a:avLst/>
          </a:prstGeom>
        </p:spPr>
      </p:pic>
      <p:pic>
        <p:nvPicPr>
          <p:cNvPr id="95" name="Graphic 94" descr="Guitar">
            <a:extLst>
              <a:ext uri="{FF2B5EF4-FFF2-40B4-BE49-F238E27FC236}">
                <a16:creationId xmlns:a16="http://schemas.microsoft.com/office/drawing/2014/main" id="{1ADF8558-7A4A-4E76-8CEE-3BB05631FE6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807431" y="2912520"/>
            <a:ext cx="293336" cy="293336"/>
          </a:xfrm>
          <a:prstGeom prst="rect">
            <a:avLst/>
          </a:prstGeom>
        </p:spPr>
      </p:pic>
      <p:pic>
        <p:nvPicPr>
          <p:cNvPr id="96" name="Graphic 95" descr="Theatre">
            <a:extLst>
              <a:ext uri="{FF2B5EF4-FFF2-40B4-BE49-F238E27FC236}">
                <a16:creationId xmlns:a16="http://schemas.microsoft.com/office/drawing/2014/main" id="{367B17FB-424E-4540-8F2A-A23D9D9B4DE8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479272" y="3733660"/>
            <a:ext cx="293336" cy="293336"/>
          </a:xfrm>
          <a:prstGeom prst="rect">
            <a:avLst/>
          </a:prstGeom>
        </p:spPr>
      </p:pic>
      <p:sp>
        <p:nvSpPr>
          <p:cNvPr id="86" name="Circle">
            <a:extLst>
              <a:ext uri="{FF2B5EF4-FFF2-40B4-BE49-F238E27FC236}">
                <a16:creationId xmlns:a16="http://schemas.microsoft.com/office/drawing/2014/main" id="{EDDA55A6-A85B-4376-96F9-A9B6671105D0}"/>
              </a:ext>
            </a:extLst>
          </p:cNvPr>
          <p:cNvSpPr/>
          <p:nvPr/>
        </p:nvSpPr>
        <p:spPr>
          <a:xfrm>
            <a:off x="4600782" y="3980325"/>
            <a:ext cx="437125" cy="437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pic>
        <p:nvPicPr>
          <p:cNvPr id="98" name="Graphic 97" descr="Shopping bag">
            <a:extLst>
              <a:ext uri="{FF2B5EF4-FFF2-40B4-BE49-F238E27FC236}">
                <a16:creationId xmlns:a16="http://schemas.microsoft.com/office/drawing/2014/main" id="{01CB6954-EF69-4BA9-B997-5DE3536998C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674145" y="4044697"/>
            <a:ext cx="293336" cy="293336"/>
          </a:xfrm>
          <a:prstGeom prst="rect">
            <a:avLst/>
          </a:prstGeom>
        </p:spPr>
      </p:pic>
      <p:sp>
        <p:nvSpPr>
          <p:cNvPr id="85" name="Circle">
            <a:extLst>
              <a:ext uri="{FF2B5EF4-FFF2-40B4-BE49-F238E27FC236}">
                <a16:creationId xmlns:a16="http://schemas.microsoft.com/office/drawing/2014/main" id="{7CF3DF11-EBA8-4404-A208-289D326B0B62}"/>
              </a:ext>
            </a:extLst>
          </p:cNvPr>
          <p:cNvSpPr/>
          <p:nvPr/>
        </p:nvSpPr>
        <p:spPr>
          <a:xfrm>
            <a:off x="4600782" y="1713753"/>
            <a:ext cx="437125" cy="437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pic>
        <p:nvPicPr>
          <p:cNvPr id="93" name="Graphic 92" descr="Drama">
            <a:extLst>
              <a:ext uri="{FF2B5EF4-FFF2-40B4-BE49-F238E27FC236}">
                <a16:creationId xmlns:a16="http://schemas.microsoft.com/office/drawing/2014/main" id="{4DC81E0A-A3E2-4101-B6B3-6C170CF44454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677247" y="1794821"/>
            <a:ext cx="293336" cy="293336"/>
          </a:xfrm>
          <a:prstGeom prst="rect">
            <a:avLst/>
          </a:prstGeom>
        </p:spPr>
      </p:pic>
      <p:grpSp>
        <p:nvGrpSpPr>
          <p:cNvPr id="55" name="Group 54">
            <a:extLst>
              <a:ext uri="{FF2B5EF4-FFF2-40B4-BE49-F238E27FC236}">
                <a16:creationId xmlns:a16="http://schemas.microsoft.com/office/drawing/2014/main" id="{6B1CB9D9-0871-4CAD-A488-EE6CEC1D140A}"/>
              </a:ext>
            </a:extLst>
          </p:cNvPr>
          <p:cNvGrpSpPr/>
          <p:nvPr/>
        </p:nvGrpSpPr>
        <p:grpSpPr>
          <a:xfrm>
            <a:off x="6698534" y="1471992"/>
            <a:ext cx="2194560" cy="952227"/>
            <a:chOff x="8921977" y="1394910"/>
            <a:chExt cx="2926080" cy="1269634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C5BEE4A0-DA23-4B6C-8293-AD973E45605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94A9668B-3895-4F7C-86E9-8DCF30A813A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A75ECB3E-C294-4787-8D64-C7191D2B93ED}"/>
              </a:ext>
            </a:extLst>
          </p:cNvPr>
          <p:cNvGrpSpPr/>
          <p:nvPr/>
        </p:nvGrpSpPr>
        <p:grpSpPr>
          <a:xfrm>
            <a:off x="256753" y="1471993"/>
            <a:ext cx="2194560" cy="952227"/>
            <a:chOff x="332936" y="2555951"/>
            <a:chExt cx="2926080" cy="1269634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2809B8AC-3433-4CE6-B155-F8A7F5D6A5C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10DB6C77-9F86-4C7A-A163-9C5FE64C5CB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pic>
        <p:nvPicPr>
          <p:cNvPr id="105" name="Graphic 104" descr="Pizza">
            <a:extLst>
              <a:ext uri="{FF2B5EF4-FFF2-40B4-BE49-F238E27FC236}">
                <a16:creationId xmlns:a16="http://schemas.microsoft.com/office/drawing/2014/main" id="{0A37C87C-01C3-4048-992C-C8CA1A4B162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1743" y="1588419"/>
            <a:ext cx="230825" cy="230825"/>
          </a:xfrm>
          <a:prstGeom prst="rect">
            <a:avLst/>
          </a:prstGeom>
        </p:spPr>
      </p:pic>
      <p:pic>
        <p:nvPicPr>
          <p:cNvPr id="106" name="Graphic 105" descr="Drama">
            <a:extLst>
              <a:ext uri="{FF2B5EF4-FFF2-40B4-BE49-F238E27FC236}">
                <a16:creationId xmlns:a16="http://schemas.microsoft.com/office/drawing/2014/main" id="{5ED99B06-4385-4CFC-8EBB-6FCBAE11B559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311434" y="1589299"/>
            <a:ext cx="230825" cy="230825"/>
          </a:xfrm>
          <a:prstGeom prst="rect">
            <a:avLst/>
          </a:prstGeom>
        </p:spPr>
      </p:pic>
      <p:grpSp>
        <p:nvGrpSpPr>
          <p:cNvPr id="107" name="Group 106">
            <a:extLst>
              <a:ext uri="{FF2B5EF4-FFF2-40B4-BE49-F238E27FC236}">
                <a16:creationId xmlns:a16="http://schemas.microsoft.com/office/drawing/2014/main" id="{1A795E3C-417F-43C4-9941-C8A9AF357C86}"/>
              </a:ext>
            </a:extLst>
          </p:cNvPr>
          <p:cNvGrpSpPr/>
          <p:nvPr/>
        </p:nvGrpSpPr>
        <p:grpSpPr>
          <a:xfrm>
            <a:off x="6692687" y="2602090"/>
            <a:ext cx="2194560" cy="952227"/>
            <a:chOff x="8921977" y="1394910"/>
            <a:chExt cx="2926080" cy="1269634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BD2C86BC-8101-455A-A97D-58F3809D4EB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A0AD3BA0-D5FD-4F42-9FE2-0DF9FB8F260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FEF6424F-AEB0-48EB-A642-8B7310D6C0A8}"/>
              </a:ext>
            </a:extLst>
          </p:cNvPr>
          <p:cNvGrpSpPr/>
          <p:nvPr/>
        </p:nvGrpSpPr>
        <p:grpSpPr>
          <a:xfrm>
            <a:off x="250907" y="2602091"/>
            <a:ext cx="2194560" cy="952227"/>
            <a:chOff x="332936" y="2555951"/>
            <a:chExt cx="2926080" cy="1269634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44FACA13-023A-45B7-9BA5-0FC61144E8B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5E604009-4513-4060-9786-2EDCA42C9E1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pic>
        <p:nvPicPr>
          <p:cNvPr id="113" name="Graphic 112" descr="Books">
            <a:extLst>
              <a:ext uri="{FF2B5EF4-FFF2-40B4-BE49-F238E27FC236}">
                <a16:creationId xmlns:a16="http://schemas.microsoft.com/office/drawing/2014/main" id="{059DDB02-722C-4331-BE5F-8BFAB44FA81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1743" y="2719756"/>
            <a:ext cx="230825" cy="230825"/>
          </a:xfrm>
          <a:prstGeom prst="rect">
            <a:avLst/>
          </a:prstGeom>
        </p:spPr>
      </p:pic>
      <p:pic>
        <p:nvPicPr>
          <p:cNvPr id="114" name="Graphic 113" descr="Splash">
            <a:extLst>
              <a:ext uri="{FF2B5EF4-FFF2-40B4-BE49-F238E27FC236}">
                <a16:creationId xmlns:a16="http://schemas.microsoft.com/office/drawing/2014/main" id="{68E81378-86CE-4AF1-961D-F4F7FB314BC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311434" y="2726168"/>
            <a:ext cx="230825" cy="230825"/>
          </a:xfrm>
          <a:prstGeom prst="rect">
            <a:avLst/>
          </a:prstGeom>
        </p:spPr>
      </p:pic>
      <p:grpSp>
        <p:nvGrpSpPr>
          <p:cNvPr id="115" name="Group 114">
            <a:extLst>
              <a:ext uri="{FF2B5EF4-FFF2-40B4-BE49-F238E27FC236}">
                <a16:creationId xmlns:a16="http://schemas.microsoft.com/office/drawing/2014/main" id="{A39BF4EC-117B-404C-9B7E-A14EB583CE1E}"/>
              </a:ext>
            </a:extLst>
          </p:cNvPr>
          <p:cNvGrpSpPr/>
          <p:nvPr/>
        </p:nvGrpSpPr>
        <p:grpSpPr>
          <a:xfrm>
            <a:off x="6692687" y="3732188"/>
            <a:ext cx="2194560" cy="952227"/>
            <a:chOff x="8921977" y="4001571"/>
            <a:chExt cx="2926080" cy="1269634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F07EEA42-8140-4FAE-AA10-7174B2F72A43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97B32DC0-3827-45F0-BE15-DD117689E3C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56F1BACA-8A5B-4A35-A02F-E7692D6874B5}"/>
              </a:ext>
            </a:extLst>
          </p:cNvPr>
          <p:cNvGrpSpPr/>
          <p:nvPr/>
        </p:nvGrpSpPr>
        <p:grpSpPr>
          <a:xfrm>
            <a:off x="250907" y="3732188"/>
            <a:ext cx="2194560" cy="952227"/>
            <a:chOff x="332936" y="4580523"/>
            <a:chExt cx="2926080" cy="1269634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BF0296EE-8973-493A-8C1B-DC341B9E6B23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D31DED5D-F09C-4398-A060-24E97FAF2A81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pic>
        <p:nvPicPr>
          <p:cNvPr id="121" name="Graphic 120" descr="Balloons">
            <a:extLst>
              <a:ext uri="{FF2B5EF4-FFF2-40B4-BE49-F238E27FC236}">
                <a16:creationId xmlns:a16="http://schemas.microsoft.com/office/drawing/2014/main" id="{EA948518-FB5B-4B95-BFDB-4BD3D060E3F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1743" y="3851092"/>
            <a:ext cx="230825" cy="230825"/>
          </a:xfrm>
          <a:prstGeom prst="rect">
            <a:avLst/>
          </a:prstGeom>
        </p:spPr>
      </p:pic>
      <p:pic>
        <p:nvPicPr>
          <p:cNvPr id="122" name="Graphic 121" descr="Guitar">
            <a:extLst>
              <a:ext uri="{FF2B5EF4-FFF2-40B4-BE49-F238E27FC236}">
                <a16:creationId xmlns:a16="http://schemas.microsoft.com/office/drawing/2014/main" id="{AE91A08D-FDB8-4932-BA18-C3F02373BF64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311434" y="3863035"/>
            <a:ext cx="230825" cy="230825"/>
          </a:xfrm>
          <a:prstGeom prst="rect">
            <a:avLst/>
          </a:prstGeom>
        </p:spPr>
      </p:pic>
      <p:grpSp>
        <p:nvGrpSpPr>
          <p:cNvPr id="123" name="Group 122">
            <a:extLst>
              <a:ext uri="{FF2B5EF4-FFF2-40B4-BE49-F238E27FC236}">
                <a16:creationId xmlns:a16="http://schemas.microsoft.com/office/drawing/2014/main" id="{6E9E02E8-303B-4D56-B6B6-C46CC2060855}"/>
              </a:ext>
            </a:extLst>
          </p:cNvPr>
          <p:cNvGrpSpPr/>
          <p:nvPr/>
        </p:nvGrpSpPr>
        <p:grpSpPr>
          <a:xfrm>
            <a:off x="6692687" y="4862286"/>
            <a:ext cx="2194560" cy="952227"/>
            <a:chOff x="8921977" y="4001571"/>
            <a:chExt cx="2926080" cy="1269634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9455CF58-49D4-4E1B-B09C-602A38E89DF3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9CAE4E96-CC2B-48FB-97B0-B02208546E1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123586AE-53CE-42AC-97D0-DCA684E9EA12}"/>
              </a:ext>
            </a:extLst>
          </p:cNvPr>
          <p:cNvGrpSpPr/>
          <p:nvPr/>
        </p:nvGrpSpPr>
        <p:grpSpPr>
          <a:xfrm>
            <a:off x="250907" y="4862286"/>
            <a:ext cx="2194560" cy="952227"/>
            <a:chOff x="332936" y="4580523"/>
            <a:chExt cx="2926080" cy="1269634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A5C0140E-1E5E-4877-8FF4-2CF29CB70FF2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C9F376F0-D7F7-4F6E-A222-83A38153440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pic>
        <p:nvPicPr>
          <p:cNvPr id="129" name="Graphic 128" descr="Shopping bag">
            <a:extLst>
              <a:ext uri="{FF2B5EF4-FFF2-40B4-BE49-F238E27FC236}">
                <a16:creationId xmlns:a16="http://schemas.microsoft.com/office/drawing/2014/main" id="{74D78FDA-36B3-4D95-93C4-089A28A1E15D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01743" y="4999906"/>
            <a:ext cx="230825" cy="230825"/>
          </a:xfrm>
          <a:prstGeom prst="rect">
            <a:avLst/>
          </a:prstGeom>
        </p:spPr>
      </p:pic>
      <p:pic>
        <p:nvPicPr>
          <p:cNvPr id="130" name="Graphic 129" descr="Theatre">
            <a:extLst>
              <a:ext uri="{FF2B5EF4-FFF2-40B4-BE49-F238E27FC236}">
                <a16:creationId xmlns:a16="http://schemas.microsoft.com/office/drawing/2014/main" id="{45A2CC6C-BFC0-4F2E-ACCC-5E6231F391A5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311434" y="4999906"/>
            <a:ext cx="230825" cy="23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051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">
            <a:extLst>
              <a:ext uri="{FF2B5EF4-FFF2-40B4-BE49-F238E27FC236}">
                <a16:creationId xmlns:a16="http://schemas.microsoft.com/office/drawing/2014/main" id="{EDBE82E6-A5A5-4AF2-89DF-69B64EEAD2F8}"/>
              </a:ext>
            </a:extLst>
          </p:cNvPr>
          <p:cNvSpPr/>
          <p:nvPr/>
        </p:nvSpPr>
        <p:spPr>
          <a:xfrm>
            <a:off x="2514097" y="1558768"/>
            <a:ext cx="4115807" cy="40279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3" h="21061" extrusionOk="0">
                <a:moveTo>
                  <a:pt x="1384" y="13099"/>
                </a:moveTo>
                <a:cubicBezTo>
                  <a:pt x="2013" y="13565"/>
                  <a:pt x="2435" y="12888"/>
                  <a:pt x="2435" y="12888"/>
                </a:cubicBezTo>
                <a:cubicBezTo>
                  <a:pt x="2435" y="12888"/>
                  <a:pt x="3571" y="14910"/>
                  <a:pt x="4664" y="14952"/>
                </a:cubicBezTo>
                <a:cubicBezTo>
                  <a:pt x="5758" y="14994"/>
                  <a:pt x="6175" y="13645"/>
                  <a:pt x="6175" y="13645"/>
                </a:cubicBezTo>
                <a:cubicBezTo>
                  <a:pt x="7057" y="14825"/>
                  <a:pt x="7686" y="16890"/>
                  <a:pt x="7564" y="18023"/>
                </a:cubicBezTo>
                <a:cubicBezTo>
                  <a:pt x="7489" y="18691"/>
                  <a:pt x="7109" y="19885"/>
                  <a:pt x="6607" y="21061"/>
                </a:cubicBezTo>
                <a:lnTo>
                  <a:pt x="13674" y="21061"/>
                </a:lnTo>
                <a:cubicBezTo>
                  <a:pt x="14049" y="19989"/>
                  <a:pt x="14772" y="19067"/>
                  <a:pt x="15115" y="18672"/>
                </a:cubicBezTo>
                <a:cubicBezTo>
                  <a:pt x="14575" y="18366"/>
                  <a:pt x="14124" y="17957"/>
                  <a:pt x="14124" y="17957"/>
                </a:cubicBezTo>
                <a:cubicBezTo>
                  <a:pt x="14688" y="18239"/>
                  <a:pt x="15298" y="18470"/>
                  <a:pt x="15298" y="18470"/>
                </a:cubicBezTo>
                <a:cubicBezTo>
                  <a:pt x="18179" y="19481"/>
                  <a:pt x="19038" y="18973"/>
                  <a:pt x="19183" y="18597"/>
                </a:cubicBezTo>
                <a:cubicBezTo>
                  <a:pt x="19328" y="18216"/>
                  <a:pt x="19244" y="17247"/>
                  <a:pt x="19310" y="17101"/>
                </a:cubicBezTo>
                <a:cubicBezTo>
                  <a:pt x="19371" y="16955"/>
                  <a:pt x="19920" y="16828"/>
                  <a:pt x="19981" y="16513"/>
                </a:cubicBezTo>
                <a:cubicBezTo>
                  <a:pt x="20042" y="16198"/>
                  <a:pt x="19835" y="15944"/>
                  <a:pt x="19835" y="15944"/>
                </a:cubicBezTo>
                <a:cubicBezTo>
                  <a:pt x="20192" y="15902"/>
                  <a:pt x="20361" y="15629"/>
                  <a:pt x="20361" y="15521"/>
                </a:cubicBezTo>
                <a:cubicBezTo>
                  <a:pt x="20361" y="15413"/>
                  <a:pt x="20107" y="15098"/>
                  <a:pt x="20107" y="14806"/>
                </a:cubicBezTo>
                <a:cubicBezTo>
                  <a:pt x="20107" y="14510"/>
                  <a:pt x="20337" y="14534"/>
                  <a:pt x="20591" y="14449"/>
                </a:cubicBezTo>
                <a:cubicBezTo>
                  <a:pt x="20844" y="14364"/>
                  <a:pt x="21473" y="14110"/>
                  <a:pt x="21473" y="13814"/>
                </a:cubicBezTo>
                <a:cubicBezTo>
                  <a:pt x="21473" y="13518"/>
                  <a:pt x="20380" y="11627"/>
                  <a:pt x="20084" y="10997"/>
                </a:cubicBezTo>
                <a:cubicBezTo>
                  <a:pt x="19788" y="10367"/>
                  <a:pt x="20000" y="9690"/>
                  <a:pt x="20295" y="9356"/>
                </a:cubicBezTo>
                <a:cubicBezTo>
                  <a:pt x="20591" y="9017"/>
                  <a:pt x="20506" y="8091"/>
                  <a:pt x="20549" y="7545"/>
                </a:cubicBezTo>
                <a:cubicBezTo>
                  <a:pt x="20591" y="7000"/>
                  <a:pt x="20211" y="5989"/>
                  <a:pt x="20126" y="5735"/>
                </a:cubicBezTo>
                <a:cubicBezTo>
                  <a:pt x="20042" y="5481"/>
                  <a:pt x="20591" y="4766"/>
                  <a:pt x="20549" y="4427"/>
                </a:cubicBezTo>
                <a:cubicBezTo>
                  <a:pt x="20506" y="4089"/>
                  <a:pt x="19709" y="637"/>
                  <a:pt x="12144" y="49"/>
                </a:cubicBezTo>
                <a:cubicBezTo>
                  <a:pt x="4580" y="-539"/>
                  <a:pt x="3275" y="4427"/>
                  <a:pt x="3275" y="4427"/>
                </a:cubicBezTo>
                <a:cubicBezTo>
                  <a:pt x="2773" y="3839"/>
                  <a:pt x="1468" y="3924"/>
                  <a:pt x="671" y="6068"/>
                </a:cubicBezTo>
                <a:cubicBezTo>
                  <a:pt x="-127" y="8218"/>
                  <a:pt x="586" y="10198"/>
                  <a:pt x="586" y="10198"/>
                </a:cubicBezTo>
                <a:cubicBezTo>
                  <a:pt x="586" y="10198"/>
                  <a:pt x="0" y="9986"/>
                  <a:pt x="0" y="10494"/>
                </a:cubicBezTo>
                <a:cubicBezTo>
                  <a:pt x="0" y="11002"/>
                  <a:pt x="755" y="12638"/>
                  <a:pt x="1384" y="13099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Female Radar Brain (Data-Driven) – Slide Template</a:t>
            </a:r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10FF32A0-44A9-4756-BCB5-EE63571DE138}"/>
              </a:ext>
            </a:extLst>
          </p:cNvPr>
          <p:cNvSpPr/>
          <p:nvPr/>
        </p:nvSpPr>
        <p:spPr>
          <a:xfrm>
            <a:off x="3674365" y="1929616"/>
            <a:ext cx="2288159" cy="22890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1" y="0"/>
                  <a:pt x="0" y="4838"/>
                  <a:pt x="0" y="10796"/>
                </a:cubicBezTo>
                <a:cubicBezTo>
                  <a:pt x="0" y="16754"/>
                  <a:pt x="4840" y="21600"/>
                  <a:pt x="10800" y="21600"/>
                </a:cubicBezTo>
                <a:cubicBezTo>
                  <a:pt x="16769" y="21600"/>
                  <a:pt x="21600" y="16762"/>
                  <a:pt x="21600" y="10804"/>
                </a:cubicBezTo>
                <a:cubicBezTo>
                  <a:pt x="21600" y="4846"/>
                  <a:pt x="16769" y="0"/>
                  <a:pt x="10800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graphicFrame>
        <p:nvGraphicFramePr>
          <p:cNvPr id="80" name="Chart 79">
            <a:extLst>
              <a:ext uri="{FF2B5EF4-FFF2-40B4-BE49-F238E27FC236}">
                <a16:creationId xmlns:a16="http://schemas.microsoft.com/office/drawing/2014/main" id="{4D9C252D-3F36-4E09-9F60-2BA3F4CFE22D}"/>
              </a:ext>
            </a:extLst>
          </p:cNvPr>
          <p:cNvGraphicFramePr/>
          <p:nvPr/>
        </p:nvGraphicFramePr>
        <p:xfrm>
          <a:off x="3795078" y="2046543"/>
          <a:ext cx="2057674" cy="2072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4" name="Shape">
            <a:extLst>
              <a:ext uri="{FF2B5EF4-FFF2-40B4-BE49-F238E27FC236}">
                <a16:creationId xmlns:a16="http://schemas.microsoft.com/office/drawing/2014/main" id="{F84AA6DF-FAB8-4EE2-BEA8-47B48B729308}"/>
              </a:ext>
            </a:extLst>
          </p:cNvPr>
          <p:cNvSpPr/>
          <p:nvPr/>
        </p:nvSpPr>
        <p:spPr>
          <a:xfrm>
            <a:off x="3719338" y="1983582"/>
            <a:ext cx="2193719" cy="21946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18" y="10827"/>
                </a:moveTo>
                <a:cubicBezTo>
                  <a:pt x="11309" y="10950"/>
                  <a:pt x="11265" y="11066"/>
                  <a:pt x="11185" y="11145"/>
                </a:cubicBezTo>
                <a:lnTo>
                  <a:pt x="18456" y="18413"/>
                </a:lnTo>
                <a:lnTo>
                  <a:pt x="18421" y="18449"/>
                </a:lnTo>
                <a:lnTo>
                  <a:pt x="11150" y="11190"/>
                </a:lnTo>
                <a:cubicBezTo>
                  <a:pt x="11061" y="11269"/>
                  <a:pt x="10955" y="11313"/>
                  <a:pt x="10831" y="11322"/>
                </a:cubicBezTo>
                <a:lnTo>
                  <a:pt x="10831" y="21600"/>
                </a:lnTo>
                <a:lnTo>
                  <a:pt x="10778" y="21600"/>
                </a:lnTo>
                <a:lnTo>
                  <a:pt x="10778" y="11322"/>
                </a:lnTo>
                <a:cubicBezTo>
                  <a:pt x="10654" y="11313"/>
                  <a:pt x="10539" y="11269"/>
                  <a:pt x="10459" y="11190"/>
                </a:cubicBezTo>
                <a:lnTo>
                  <a:pt x="3179" y="18449"/>
                </a:lnTo>
                <a:lnTo>
                  <a:pt x="3144" y="18413"/>
                </a:lnTo>
                <a:lnTo>
                  <a:pt x="10415" y="11145"/>
                </a:lnTo>
                <a:cubicBezTo>
                  <a:pt x="10335" y="11057"/>
                  <a:pt x="10291" y="10950"/>
                  <a:pt x="10282" y="10827"/>
                </a:cubicBezTo>
                <a:lnTo>
                  <a:pt x="0" y="10827"/>
                </a:lnTo>
                <a:lnTo>
                  <a:pt x="0" y="10773"/>
                </a:lnTo>
                <a:lnTo>
                  <a:pt x="10282" y="10773"/>
                </a:lnTo>
                <a:cubicBezTo>
                  <a:pt x="10291" y="10650"/>
                  <a:pt x="10335" y="10534"/>
                  <a:pt x="10415" y="10455"/>
                </a:cubicBezTo>
                <a:lnTo>
                  <a:pt x="3144" y="3187"/>
                </a:lnTo>
                <a:lnTo>
                  <a:pt x="3179" y="3151"/>
                </a:lnTo>
                <a:lnTo>
                  <a:pt x="10450" y="10419"/>
                </a:lnTo>
                <a:cubicBezTo>
                  <a:pt x="10539" y="10340"/>
                  <a:pt x="10645" y="10295"/>
                  <a:pt x="10769" y="10287"/>
                </a:cubicBezTo>
                <a:lnTo>
                  <a:pt x="10769" y="0"/>
                </a:lnTo>
                <a:lnTo>
                  <a:pt x="10822" y="0"/>
                </a:lnTo>
                <a:lnTo>
                  <a:pt x="10822" y="10278"/>
                </a:lnTo>
                <a:cubicBezTo>
                  <a:pt x="10946" y="10287"/>
                  <a:pt x="11061" y="10331"/>
                  <a:pt x="11141" y="10410"/>
                </a:cubicBezTo>
                <a:lnTo>
                  <a:pt x="18412" y="3143"/>
                </a:lnTo>
                <a:lnTo>
                  <a:pt x="18447" y="3178"/>
                </a:lnTo>
                <a:lnTo>
                  <a:pt x="11176" y="10446"/>
                </a:lnTo>
                <a:cubicBezTo>
                  <a:pt x="11256" y="10534"/>
                  <a:pt x="11300" y="10641"/>
                  <a:pt x="11309" y="10765"/>
                </a:cubicBezTo>
                <a:lnTo>
                  <a:pt x="21600" y="10765"/>
                </a:lnTo>
                <a:lnTo>
                  <a:pt x="21600" y="10818"/>
                </a:lnTo>
                <a:lnTo>
                  <a:pt x="11318" y="10818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87" name="Circle">
            <a:extLst>
              <a:ext uri="{FF2B5EF4-FFF2-40B4-BE49-F238E27FC236}">
                <a16:creationId xmlns:a16="http://schemas.microsoft.com/office/drawing/2014/main" id="{2D7CD7AC-982C-4064-A193-45A4FA9D2C3D}"/>
              </a:ext>
            </a:extLst>
          </p:cNvPr>
          <p:cNvSpPr/>
          <p:nvPr/>
        </p:nvSpPr>
        <p:spPr>
          <a:xfrm>
            <a:off x="3467496" y="2847039"/>
            <a:ext cx="437125" cy="437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90" name="Circle">
            <a:extLst>
              <a:ext uri="{FF2B5EF4-FFF2-40B4-BE49-F238E27FC236}">
                <a16:creationId xmlns:a16="http://schemas.microsoft.com/office/drawing/2014/main" id="{5E104D0F-0760-4E92-B56F-0FB4B8C12040}"/>
              </a:ext>
            </a:extLst>
          </p:cNvPr>
          <p:cNvSpPr/>
          <p:nvPr/>
        </p:nvSpPr>
        <p:spPr>
          <a:xfrm>
            <a:off x="3800287" y="3647535"/>
            <a:ext cx="437125" cy="437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91" name="Circle">
            <a:extLst>
              <a:ext uri="{FF2B5EF4-FFF2-40B4-BE49-F238E27FC236}">
                <a16:creationId xmlns:a16="http://schemas.microsoft.com/office/drawing/2014/main" id="{8A48E989-955A-4779-B8B4-5A9F7DB86609}"/>
              </a:ext>
            </a:extLst>
          </p:cNvPr>
          <p:cNvSpPr/>
          <p:nvPr/>
        </p:nvSpPr>
        <p:spPr>
          <a:xfrm>
            <a:off x="3800287" y="2046543"/>
            <a:ext cx="437125" cy="437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pic>
        <p:nvPicPr>
          <p:cNvPr id="97" name="Graphic 96" descr="Balloons">
            <a:extLst>
              <a:ext uri="{FF2B5EF4-FFF2-40B4-BE49-F238E27FC236}">
                <a16:creationId xmlns:a16="http://schemas.microsoft.com/office/drawing/2014/main" id="{21784555-8656-46D8-8B4D-6C26DD7F038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73649" y="3718522"/>
            <a:ext cx="293336" cy="293336"/>
          </a:xfrm>
          <a:prstGeom prst="rect">
            <a:avLst/>
          </a:prstGeom>
        </p:spPr>
      </p:pic>
      <p:pic>
        <p:nvPicPr>
          <p:cNvPr id="99" name="Graphic 98" descr="Books">
            <a:extLst>
              <a:ext uri="{FF2B5EF4-FFF2-40B4-BE49-F238E27FC236}">
                <a16:creationId xmlns:a16="http://schemas.microsoft.com/office/drawing/2014/main" id="{78A7C747-FE5E-4D46-916D-974D1CEE83E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39058" y="2918026"/>
            <a:ext cx="293336" cy="293336"/>
          </a:xfrm>
          <a:prstGeom prst="rect">
            <a:avLst/>
          </a:prstGeom>
        </p:spPr>
      </p:pic>
      <p:pic>
        <p:nvPicPr>
          <p:cNvPr id="100" name="Graphic 99" descr="Pizza">
            <a:extLst>
              <a:ext uri="{FF2B5EF4-FFF2-40B4-BE49-F238E27FC236}">
                <a16:creationId xmlns:a16="http://schemas.microsoft.com/office/drawing/2014/main" id="{A4533983-203F-47E9-958A-7B051C420A8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45706" y="2127334"/>
            <a:ext cx="293336" cy="293336"/>
          </a:xfrm>
          <a:prstGeom prst="rect">
            <a:avLst/>
          </a:prstGeom>
        </p:spPr>
      </p:pic>
      <p:sp>
        <p:nvSpPr>
          <p:cNvPr id="88" name="Circle">
            <a:extLst>
              <a:ext uri="{FF2B5EF4-FFF2-40B4-BE49-F238E27FC236}">
                <a16:creationId xmlns:a16="http://schemas.microsoft.com/office/drawing/2014/main" id="{C67517F7-0055-4C8C-8D56-6DD9D69DACCD}"/>
              </a:ext>
            </a:extLst>
          </p:cNvPr>
          <p:cNvSpPr/>
          <p:nvPr/>
        </p:nvSpPr>
        <p:spPr>
          <a:xfrm>
            <a:off x="5734068" y="2847039"/>
            <a:ext cx="437125" cy="437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89" name="Circle">
            <a:extLst>
              <a:ext uri="{FF2B5EF4-FFF2-40B4-BE49-F238E27FC236}">
                <a16:creationId xmlns:a16="http://schemas.microsoft.com/office/drawing/2014/main" id="{69100E37-8E46-4785-8BC0-989EAD1FD118}"/>
              </a:ext>
            </a:extLst>
          </p:cNvPr>
          <p:cNvSpPr/>
          <p:nvPr/>
        </p:nvSpPr>
        <p:spPr>
          <a:xfrm>
            <a:off x="5401278" y="2046543"/>
            <a:ext cx="437125" cy="437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sp>
        <p:nvSpPr>
          <p:cNvPr id="92" name="Circle">
            <a:extLst>
              <a:ext uri="{FF2B5EF4-FFF2-40B4-BE49-F238E27FC236}">
                <a16:creationId xmlns:a16="http://schemas.microsoft.com/office/drawing/2014/main" id="{3020B924-4778-471C-B0DC-217E7D690405}"/>
              </a:ext>
            </a:extLst>
          </p:cNvPr>
          <p:cNvSpPr/>
          <p:nvPr/>
        </p:nvSpPr>
        <p:spPr>
          <a:xfrm>
            <a:off x="5401278" y="3647535"/>
            <a:ext cx="437125" cy="437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pic>
        <p:nvPicPr>
          <p:cNvPr id="94" name="Graphic 93" descr="Splash">
            <a:extLst>
              <a:ext uri="{FF2B5EF4-FFF2-40B4-BE49-F238E27FC236}">
                <a16:creationId xmlns:a16="http://schemas.microsoft.com/office/drawing/2014/main" id="{65517724-64AF-4742-98BD-C4EB19EDD54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474640" y="2110071"/>
            <a:ext cx="293336" cy="293336"/>
          </a:xfrm>
          <a:prstGeom prst="rect">
            <a:avLst/>
          </a:prstGeom>
        </p:spPr>
      </p:pic>
      <p:pic>
        <p:nvPicPr>
          <p:cNvPr id="95" name="Graphic 94" descr="Guitar">
            <a:extLst>
              <a:ext uri="{FF2B5EF4-FFF2-40B4-BE49-F238E27FC236}">
                <a16:creationId xmlns:a16="http://schemas.microsoft.com/office/drawing/2014/main" id="{1ADF8558-7A4A-4E76-8CEE-3BB05631FE6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807431" y="2912520"/>
            <a:ext cx="293336" cy="293336"/>
          </a:xfrm>
          <a:prstGeom prst="rect">
            <a:avLst/>
          </a:prstGeom>
        </p:spPr>
      </p:pic>
      <p:pic>
        <p:nvPicPr>
          <p:cNvPr id="96" name="Graphic 95" descr="Theatre">
            <a:extLst>
              <a:ext uri="{FF2B5EF4-FFF2-40B4-BE49-F238E27FC236}">
                <a16:creationId xmlns:a16="http://schemas.microsoft.com/office/drawing/2014/main" id="{367B17FB-424E-4540-8F2A-A23D9D9B4DE8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479272" y="3733660"/>
            <a:ext cx="293336" cy="293336"/>
          </a:xfrm>
          <a:prstGeom prst="rect">
            <a:avLst/>
          </a:prstGeom>
        </p:spPr>
      </p:pic>
      <p:sp>
        <p:nvSpPr>
          <p:cNvPr id="86" name="Circle">
            <a:extLst>
              <a:ext uri="{FF2B5EF4-FFF2-40B4-BE49-F238E27FC236}">
                <a16:creationId xmlns:a16="http://schemas.microsoft.com/office/drawing/2014/main" id="{EDDA55A6-A85B-4376-96F9-A9B6671105D0}"/>
              </a:ext>
            </a:extLst>
          </p:cNvPr>
          <p:cNvSpPr/>
          <p:nvPr/>
        </p:nvSpPr>
        <p:spPr>
          <a:xfrm>
            <a:off x="4600782" y="3980325"/>
            <a:ext cx="437125" cy="437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pic>
        <p:nvPicPr>
          <p:cNvPr id="98" name="Graphic 97" descr="Shopping bag">
            <a:extLst>
              <a:ext uri="{FF2B5EF4-FFF2-40B4-BE49-F238E27FC236}">
                <a16:creationId xmlns:a16="http://schemas.microsoft.com/office/drawing/2014/main" id="{01CB6954-EF69-4BA9-B997-5DE3536998C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674145" y="4044697"/>
            <a:ext cx="293336" cy="293336"/>
          </a:xfrm>
          <a:prstGeom prst="rect">
            <a:avLst/>
          </a:prstGeom>
        </p:spPr>
      </p:pic>
      <p:sp>
        <p:nvSpPr>
          <p:cNvPr id="85" name="Circle">
            <a:extLst>
              <a:ext uri="{FF2B5EF4-FFF2-40B4-BE49-F238E27FC236}">
                <a16:creationId xmlns:a16="http://schemas.microsoft.com/office/drawing/2014/main" id="{7CF3DF11-EBA8-4404-A208-289D326B0B62}"/>
              </a:ext>
            </a:extLst>
          </p:cNvPr>
          <p:cNvSpPr/>
          <p:nvPr/>
        </p:nvSpPr>
        <p:spPr>
          <a:xfrm>
            <a:off x="4600782" y="1713753"/>
            <a:ext cx="437125" cy="4371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chemeClr val="bg1"/>
              </a:solidFill>
            </a:endParaRPr>
          </a:p>
        </p:txBody>
      </p:sp>
      <p:pic>
        <p:nvPicPr>
          <p:cNvPr id="93" name="Graphic 92" descr="Drama">
            <a:extLst>
              <a:ext uri="{FF2B5EF4-FFF2-40B4-BE49-F238E27FC236}">
                <a16:creationId xmlns:a16="http://schemas.microsoft.com/office/drawing/2014/main" id="{4DC81E0A-A3E2-4101-B6B3-6C170CF44454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677247" y="1794821"/>
            <a:ext cx="293336" cy="293336"/>
          </a:xfrm>
          <a:prstGeom prst="rect">
            <a:avLst/>
          </a:prstGeom>
        </p:spPr>
      </p:pic>
      <p:grpSp>
        <p:nvGrpSpPr>
          <p:cNvPr id="55" name="Group 54">
            <a:extLst>
              <a:ext uri="{FF2B5EF4-FFF2-40B4-BE49-F238E27FC236}">
                <a16:creationId xmlns:a16="http://schemas.microsoft.com/office/drawing/2014/main" id="{081E5672-3FD6-49A2-9DD1-BCC762AEE718}"/>
              </a:ext>
            </a:extLst>
          </p:cNvPr>
          <p:cNvGrpSpPr/>
          <p:nvPr/>
        </p:nvGrpSpPr>
        <p:grpSpPr>
          <a:xfrm>
            <a:off x="6698534" y="1471992"/>
            <a:ext cx="2194560" cy="952227"/>
            <a:chOff x="8921977" y="1394910"/>
            <a:chExt cx="2926080" cy="1269634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85E3C738-D0BD-43CA-9AAB-F556DAC4909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96144227-F9B4-40F8-997D-179D9A90D4B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EF6C4753-E095-47A1-9123-2B4E9DFE2E6A}"/>
              </a:ext>
            </a:extLst>
          </p:cNvPr>
          <p:cNvGrpSpPr/>
          <p:nvPr/>
        </p:nvGrpSpPr>
        <p:grpSpPr>
          <a:xfrm>
            <a:off x="256753" y="1471993"/>
            <a:ext cx="2194560" cy="952227"/>
            <a:chOff x="332936" y="2555951"/>
            <a:chExt cx="2926080" cy="1269634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70DFEDA-3D88-4906-BEC4-C8BD66758AF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112D2C47-068E-4364-AD56-E096B65271D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pic>
        <p:nvPicPr>
          <p:cNvPr id="105" name="Graphic 104" descr="Pizza">
            <a:extLst>
              <a:ext uri="{FF2B5EF4-FFF2-40B4-BE49-F238E27FC236}">
                <a16:creationId xmlns:a16="http://schemas.microsoft.com/office/drawing/2014/main" id="{48D8BD17-47A1-4AD5-B124-FCC54C08B01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1743" y="1588419"/>
            <a:ext cx="230825" cy="230825"/>
          </a:xfrm>
          <a:prstGeom prst="rect">
            <a:avLst/>
          </a:prstGeom>
        </p:spPr>
      </p:pic>
      <p:pic>
        <p:nvPicPr>
          <p:cNvPr id="106" name="Graphic 105" descr="Drama">
            <a:extLst>
              <a:ext uri="{FF2B5EF4-FFF2-40B4-BE49-F238E27FC236}">
                <a16:creationId xmlns:a16="http://schemas.microsoft.com/office/drawing/2014/main" id="{D392EC11-389A-4418-B13F-9AE5483D4669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311434" y="1589299"/>
            <a:ext cx="230825" cy="230825"/>
          </a:xfrm>
          <a:prstGeom prst="rect">
            <a:avLst/>
          </a:prstGeom>
        </p:spPr>
      </p:pic>
      <p:grpSp>
        <p:nvGrpSpPr>
          <p:cNvPr id="107" name="Group 106">
            <a:extLst>
              <a:ext uri="{FF2B5EF4-FFF2-40B4-BE49-F238E27FC236}">
                <a16:creationId xmlns:a16="http://schemas.microsoft.com/office/drawing/2014/main" id="{2246CC30-AD3B-4368-A64B-60C211147F52}"/>
              </a:ext>
            </a:extLst>
          </p:cNvPr>
          <p:cNvGrpSpPr/>
          <p:nvPr/>
        </p:nvGrpSpPr>
        <p:grpSpPr>
          <a:xfrm>
            <a:off x="6692687" y="2602090"/>
            <a:ext cx="2194560" cy="952227"/>
            <a:chOff x="8921977" y="1394910"/>
            <a:chExt cx="2926080" cy="1269634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7E06D49B-B46B-4A0A-ABD2-2D3FB3D65A8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BE3200B8-79D3-4ACF-A491-0EBEC8EB4C4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53DDE418-774E-4D76-8AF4-893F5197D2CA}"/>
              </a:ext>
            </a:extLst>
          </p:cNvPr>
          <p:cNvGrpSpPr/>
          <p:nvPr/>
        </p:nvGrpSpPr>
        <p:grpSpPr>
          <a:xfrm>
            <a:off x="250907" y="2602091"/>
            <a:ext cx="2194560" cy="952227"/>
            <a:chOff x="332936" y="2555951"/>
            <a:chExt cx="2926080" cy="1269634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08896A57-5E96-4CBA-9C2A-B9CF1B0DAEE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119E1C61-AC06-4965-85A1-3A3AB5540EE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pic>
        <p:nvPicPr>
          <p:cNvPr id="113" name="Graphic 112" descr="Books">
            <a:extLst>
              <a:ext uri="{FF2B5EF4-FFF2-40B4-BE49-F238E27FC236}">
                <a16:creationId xmlns:a16="http://schemas.microsoft.com/office/drawing/2014/main" id="{B0AE2CDE-B4EE-4D6C-A6C1-48D2C76289D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1743" y="2719756"/>
            <a:ext cx="230825" cy="230825"/>
          </a:xfrm>
          <a:prstGeom prst="rect">
            <a:avLst/>
          </a:prstGeom>
        </p:spPr>
      </p:pic>
      <p:pic>
        <p:nvPicPr>
          <p:cNvPr id="114" name="Graphic 113" descr="Splash">
            <a:extLst>
              <a:ext uri="{FF2B5EF4-FFF2-40B4-BE49-F238E27FC236}">
                <a16:creationId xmlns:a16="http://schemas.microsoft.com/office/drawing/2014/main" id="{95F33171-7973-4D69-B94D-1CC36A39DA0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311434" y="2726168"/>
            <a:ext cx="230825" cy="230825"/>
          </a:xfrm>
          <a:prstGeom prst="rect">
            <a:avLst/>
          </a:prstGeom>
        </p:spPr>
      </p:pic>
      <p:grpSp>
        <p:nvGrpSpPr>
          <p:cNvPr id="115" name="Group 114">
            <a:extLst>
              <a:ext uri="{FF2B5EF4-FFF2-40B4-BE49-F238E27FC236}">
                <a16:creationId xmlns:a16="http://schemas.microsoft.com/office/drawing/2014/main" id="{872589EF-E637-42D6-A376-BB9EA5C54181}"/>
              </a:ext>
            </a:extLst>
          </p:cNvPr>
          <p:cNvGrpSpPr/>
          <p:nvPr/>
        </p:nvGrpSpPr>
        <p:grpSpPr>
          <a:xfrm>
            <a:off x="6692687" y="3732188"/>
            <a:ext cx="2194560" cy="952227"/>
            <a:chOff x="8921977" y="4001571"/>
            <a:chExt cx="2926080" cy="1269634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C4881E3E-931E-40D2-ACFA-DA7B794CD920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FAB61382-919D-44E7-B89B-7EA29CA2E6B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5F22AED6-80F7-4A24-9F56-84D45B547DA1}"/>
              </a:ext>
            </a:extLst>
          </p:cNvPr>
          <p:cNvGrpSpPr/>
          <p:nvPr/>
        </p:nvGrpSpPr>
        <p:grpSpPr>
          <a:xfrm>
            <a:off x="250907" y="3732188"/>
            <a:ext cx="2194560" cy="952227"/>
            <a:chOff x="332936" y="4580523"/>
            <a:chExt cx="2926080" cy="1269634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110F652A-76C8-41D1-AB79-06675D5F4473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21C65CB3-D809-47B4-B89D-60E3FEC59E2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pic>
        <p:nvPicPr>
          <p:cNvPr id="121" name="Graphic 120" descr="Balloons">
            <a:extLst>
              <a:ext uri="{FF2B5EF4-FFF2-40B4-BE49-F238E27FC236}">
                <a16:creationId xmlns:a16="http://schemas.microsoft.com/office/drawing/2014/main" id="{491CADB2-3F02-451A-86C3-FFA4416BC5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1743" y="3851092"/>
            <a:ext cx="230825" cy="230825"/>
          </a:xfrm>
          <a:prstGeom prst="rect">
            <a:avLst/>
          </a:prstGeom>
        </p:spPr>
      </p:pic>
      <p:pic>
        <p:nvPicPr>
          <p:cNvPr id="122" name="Graphic 121" descr="Guitar">
            <a:extLst>
              <a:ext uri="{FF2B5EF4-FFF2-40B4-BE49-F238E27FC236}">
                <a16:creationId xmlns:a16="http://schemas.microsoft.com/office/drawing/2014/main" id="{A2DFD061-EDC3-4F6A-82E7-BB3471AE83C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311434" y="3863035"/>
            <a:ext cx="230825" cy="230825"/>
          </a:xfrm>
          <a:prstGeom prst="rect">
            <a:avLst/>
          </a:prstGeom>
        </p:spPr>
      </p:pic>
      <p:grpSp>
        <p:nvGrpSpPr>
          <p:cNvPr id="123" name="Group 122">
            <a:extLst>
              <a:ext uri="{FF2B5EF4-FFF2-40B4-BE49-F238E27FC236}">
                <a16:creationId xmlns:a16="http://schemas.microsoft.com/office/drawing/2014/main" id="{203EF295-F11C-4A03-AC0A-B68A2E14C580}"/>
              </a:ext>
            </a:extLst>
          </p:cNvPr>
          <p:cNvGrpSpPr/>
          <p:nvPr/>
        </p:nvGrpSpPr>
        <p:grpSpPr>
          <a:xfrm>
            <a:off x="6692687" y="4862286"/>
            <a:ext cx="2194560" cy="952227"/>
            <a:chOff x="8921977" y="4001571"/>
            <a:chExt cx="2926080" cy="1269634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1C54784C-F070-4431-917E-6F12EB81F1A2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77BAB0A0-9F20-4ED6-8FFF-F5CFF90D445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DEFBB9AF-B673-4F0E-91B3-CE689B5C0FE6}"/>
              </a:ext>
            </a:extLst>
          </p:cNvPr>
          <p:cNvGrpSpPr/>
          <p:nvPr/>
        </p:nvGrpSpPr>
        <p:grpSpPr>
          <a:xfrm>
            <a:off x="250907" y="4862286"/>
            <a:ext cx="2194560" cy="952227"/>
            <a:chOff x="332936" y="4580523"/>
            <a:chExt cx="2926080" cy="1269634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6405BDCC-3661-418B-A624-F6F85C9962E7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DA0E8E1B-B5C0-4C97-AA47-F05A911F23D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pic>
        <p:nvPicPr>
          <p:cNvPr id="129" name="Graphic 128" descr="Shopping bag">
            <a:extLst>
              <a:ext uri="{FF2B5EF4-FFF2-40B4-BE49-F238E27FC236}">
                <a16:creationId xmlns:a16="http://schemas.microsoft.com/office/drawing/2014/main" id="{E8FA1057-5A85-47A0-B18F-034B635067E9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01743" y="4999906"/>
            <a:ext cx="230825" cy="230825"/>
          </a:xfrm>
          <a:prstGeom prst="rect">
            <a:avLst/>
          </a:prstGeom>
        </p:spPr>
      </p:pic>
      <p:pic>
        <p:nvPicPr>
          <p:cNvPr id="130" name="Graphic 129" descr="Theatre">
            <a:extLst>
              <a:ext uri="{FF2B5EF4-FFF2-40B4-BE49-F238E27FC236}">
                <a16:creationId xmlns:a16="http://schemas.microsoft.com/office/drawing/2014/main" id="{747189DC-C792-4129-8A6E-EFE12F6C0833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311434" y="4999906"/>
            <a:ext cx="230825" cy="23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889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10291</TotalTime>
  <Words>732</Words>
  <PresentationFormat>On-screen Show (4:3)</PresentationFormat>
  <Paragraphs>59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Female Radar Brain – Slide Template</vt:lpstr>
      <vt:lpstr>Female Radar Brain (Data-Driven) – Slide Template</vt:lpstr>
      <vt:lpstr>Female Radar Brain (Data-Driven)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Male Radar Brain</dc:title>
  <dc:creator>PresentationGO.com</dc:creator>
  <dc:description>© Copyright PresentationGO.com</dc:description>
  <dcterms:created xsi:type="dcterms:W3CDTF">2014-11-26T05:14:11Z</dcterms:created>
  <dcterms:modified xsi:type="dcterms:W3CDTF">2020-05-18T18:32:32Z</dcterms:modified>
  <cp:category>Charts &amp; Diagrams</cp:category>
</cp:coreProperties>
</file>