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6" r:id="rId5"/>
    <p:sldId id="357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Sheet1!$A$2:$A$9</c:f>
              <c:strCache>
                <c:ptCount val="8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  <c:pt idx="5">
                  <c:v>six</c:v>
                </c:pt>
                <c:pt idx="6">
                  <c:v>seven</c:v>
                </c:pt>
                <c:pt idx="7">
                  <c:v>eight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50</c:v>
                </c:pt>
                <c:pt idx="1">
                  <c:v>93</c:v>
                </c:pt>
                <c:pt idx="2">
                  <c:v>95</c:v>
                </c:pt>
                <c:pt idx="3">
                  <c:v>42</c:v>
                </c:pt>
                <c:pt idx="4">
                  <c:v>80</c:v>
                </c:pt>
                <c:pt idx="5">
                  <c:v>92</c:v>
                </c:pt>
                <c:pt idx="6">
                  <c:v>81</c:v>
                </c:pt>
                <c:pt idx="7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33-47B6-A04C-776DEF3B6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1078448"/>
        <c:axId val="715539936"/>
      </c:radarChart>
      <c:catAx>
        <c:axId val="501078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15539936"/>
        <c:crosses val="autoZero"/>
        <c:auto val="1"/>
        <c:lblAlgn val="ctr"/>
        <c:lblOffset val="100"/>
        <c:noMultiLvlLbl val="0"/>
      </c:catAx>
      <c:valAx>
        <c:axId val="7155399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01078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Sheet1!$A$2:$A$9</c:f>
              <c:strCache>
                <c:ptCount val="8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  <c:pt idx="5">
                  <c:v>six</c:v>
                </c:pt>
                <c:pt idx="6">
                  <c:v>seven</c:v>
                </c:pt>
                <c:pt idx="7">
                  <c:v>eight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50</c:v>
                </c:pt>
                <c:pt idx="1">
                  <c:v>93</c:v>
                </c:pt>
                <c:pt idx="2">
                  <c:v>95</c:v>
                </c:pt>
                <c:pt idx="3">
                  <c:v>42</c:v>
                </c:pt>
                <c:pt idx="4">
                  <c:v>80</c:v>
                </c:pt>
                <c:pt idx="5">
                  <c:v>92</c:v>
                </c:pt>
                <c:pt idx="6">
                  <c:v>81</c:v>
                </c:pt>
                <c:pt idx="7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33-47B6-A04C-776DEF3B6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1078448"/>
        <c:axId val="715539936"/>
      </c:radarChart>
      <c:catAx>
        <c:axId val="501078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15539936"/>
        <c:crosses val="autoZero"/>
        <c:auto val="1"/>
        <c:lblAlgn val="ctr"/>
        <c:lblOffset val="100"/>
        <c:noMultiLvlLbl val="0"/>
      </c:catAx>
      <c:valAx>
        <c:axId val="7155399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01078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62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50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65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chart" Target="../charts/chart1.xml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chart" Target="../charts/chart2.xml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">
            <a:extLst>
              <a:ext uri="{FF2B5EF4-FFF2-40B4-BE49-F238E27FC236}">
                <a16:creationId xmlns:a16="http://schemas.microsoft.com/office/drawing/2014/main" id="{EDBE82E6-A5A5-4AF2-89DF-69B64EEAD2F8}"/>
              </a:ext>
            </a:extLst>
          </p:cNvPr>
          <p:cNvSpPr/>
          <p:nvPr/>
        </p:nvSpPr>
        <p:spPr>
          <a:xfrm>
            <a:off x="3352129" y="935356"/>
            <a:ext cx="5487742" cy="5370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3" h="21061" extrusionOk="0">
                <a:moveTo>
                  <a:pt x="1384" y="13099"/>
                </a:moveTo>
                <a:cubicBezTo>
                  <a:pt x="2013" y="13565"/>
                  <a:pt x="2435" y="12888"/>
                  <a:pt x="2435" y="12888"/>
                </a:cubicBezTo>
                <a:cubicBezTo>
                  <a:pt x="2435" y="12888"/>
                  <a:pt x="3571" y="14910"/>
                  <a:pt x="4664" y="14952"/>
                </a:cubicBezTo>
                <a:cubicBezTo>
                  <a:pt x="5758" y="14994"/>
                  <a:pt x="6175" y="13645"/>
                  <a:pt x="6175" y="13645"/>
                </a:cubicBezTo>
                <a:cubicBezTo>
                  <a:pt x="7057" y="14825"/>
                  <a:pt x="7686" y="16890"/>
                  <a:pt x="7564" y="18023"/>
                </a:cubicBezTo>
                <a:cubicBezTo>
                  <a:pt x="7489" y="18691"/>
                  <a:pt x="7109" y="19885"/>
                  <a:pt x="6607" y="21061"/>
                </a:cubicBezTo>
                <a:lnTo>
                  <a:pt x="13674" y="21061"/>
                </a:lnTo>
                <a:cubicBezTo>
                  <a:pt x="14049" y="19989"/>
                  <a:pt x="14772" y="19067"/>
                  <a:pt x="15115" y="18672"/>
                </a:cubicBezTo>
                <a:cubicBezTo>
                  <a:pt x="14575" y="18366"/>
                  <a:pt x="14124" y="17957"/>
                  <a:pt x="14124" y="17957"/>
                </a:cubicBezTo>
                <a:cubicBezTo>
                  <a:pt x="14688" y="18239"/>
                  <a:pt x="15298" y="18470"/>
                  <a:pt x="15298" y="18470"/>
                </a:cubicBezTo>
                <a:cubicBezTo>
                  <a:pt x="18179" y="19481"/>
                  <a:pt x="19038" y="18973"/>
                  <a:pt x="19183" y="18597"/>
                </a:cubicBezTo>
                <a:cubicBezTo>
                  <a:pt x="19328" y="18216"/>
                  <a:pt x="19244" y="17247"/>
                  <a:pt x="19310" y="17101"/>
                </a:cubicBezTo>
                <a:cubicBezTo>
                  <a:pt x="19371" y="16955"/>
                  <a:pt x="19920" y="16828"/>
                  <a:pt x="19981" y="16513"/>
                </a:cubicBezTo>
                <a:cubicBezTo>
                  <a:pt x="20042" y="16198"/>
                  <a:pt x="19835" y="15944"/>
                  <a:pt x="19835" y="15944"/>
                </a:cubicBezTo>
                <a:cubicBezTo>
                  <a:pt x="20192" y="15902"/>
                  <a:pt x="20361" y="15629"/>
                  <a:pt x="20361" y="15521"/>
                </a:cubicBezTo>
                <a:cubicBezTo>
                  <a:pt x="20361" y="15413"/>
                  <a:pt x="20107" y="15098"/>
                  <a:pt x="20107" y="14806"/>
                </a:cubicBezTo>
                <a:cubicBezTo>
                  <a:pt x="20107" y="14510"/>
                  <a:pt x="20337" y="14534"/>
                  <a:pt x="20591" y="14449"/>
                </a:cubicBezTo>
                <a:cubicBezTo>
                  <a:pt x="20844" y="14364"/>
                  <a:pt x="21473" y="14110"/>
                  <a:pt x="21473" y="13814"/>
                </a:cubicBezTo>
                <a:cubicBezTo>
                  <a:pt x="21473" y="13518"/>
                  <a:pt x="20380" y="11627"/>
                  <a:pt x="20084" y="10997"/>
                </a:cubicBezTo>
                <a:cubicBezTo>
                  <a:pt x="19788" y="10367"/>
                  <a:pt x="20000" y="9690"/>
                  <a:pt x="20295" y="9356"/>
                </a:cubicBezTo>
                <a:cubicBezTo>
                  <a:pt x="20591" y="9017"/>
                  <a:pt x="20506" y="8091"/>
                  <a:pt x="20549" y="7545"/>
                </a:cubicBezTo>
                <a:cubicBezTo>
                  <a:pt x="20591" y="7000"/>
                  <a:pt x="20211" y="5989"/>
                  <a:pt x="20126" y="5735"/>
                </a:cubicBezTo>
                <a:cubicBezTo>
                  <a:pt x="20042" y="5481"/>
                  <a:pt x="20591" y="4766"/>
                  <a:pt x="20549" y="4427"/>
                </a:cubicBezTo>
                <a:cubicBezTo>
                  <a:pt x="20506" y="4089"/>
                  <a:pt x="19709" y="637"/>
                  <a:pt x="12144" y="49"/>
                </a:cubicBezTo>
                <a:cubicBezTo>
                  <a:pt x="4580" y="-539"/>
                  <a:pt x="3275" y="4427"/>
                  <a:pt x="3275" y="4427"/>
                </a:cubicBezTo>
                <a:cubicBezTo>
                  <a:pt x="2773" y="3839"/>
                  <a:pt x="1468" y="3924"/>
                  <a:pt x="671" y="6068"/>
                </a:cubicBezTo>
                <a:cubicBezTo>
                  <a:pt x="-127" y="8218"/>
                  <a:pt x="586" y="10198"/>
                  <a:pt x="586" y="10198"/>
                </a:cubicBezTo>
                <a:cubicBezTo>
                  <a:pt x="586" y="10198"/>
                  <a:pt x="0" y="9986"/>
                  <a:pt x="0" y="10494"/>
                </a:cubicBezTo>
                <a:cubicBezTo>
                  <a:pt x="0" y="11002"/>
                  <a:pt x="755" y="12638"/>
                  <a:pt x="1384" y="13099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2650631-8C5F-4445-A4BB-0B8B0C2221FF}"/>
              </a:ext>
            </a:extLst>
          </p:cNvPr>
          <p:cNvGrpSpPr/>
          <p:nvPr/>
        </p:nvGrpSpPr>
        <p:grpSpPr>
          <a:xfrm>
            <a:off x="8923583" y="2499396"/>
            <a:ext cx="2926080" cy="1105487"/>
            <a:chOff x="8921977" y="1466725"/>
            <a:chExt cx="2926080" cy="110548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20CE4B4-BBF6-4CA7-A7A2-5434A86A870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1AB5903-B1D8-4F91-ABF9-B7DEF25286E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0B9E403-1207-4672-B389-F76F986B67C0}"/>
              </a:ext>
            </a:extLst>
          </p:cNvPr>
          <p:cNvGrpSpPr/>
          <p:nvPr/>
        </p:nvGrpSpPr>
        <p:grpSpPr>
          <a:xfrm>
            <a:off x="8923583" y="5013887"/>
            <a:ext cx="2926080" cy="1105487"/>
            <a:chOff x="8921977" y="4073386"/>
            <a:chExt cx="2926080" cy="110548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D9132A3-FCA5-4C28-A080-66626C37C62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3BCB953-1E93-4D95-870A-C7FC33B543E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2AB896D-B9AC-40AE-8064-A2F1677C02A0}"/>
              </a:ext>
            </a:extLst>
          </p:cNvPr>
          <p:cNvGrpSpPr/>
          <p:nvPr/>
        </p:nvGrpSpPr>
        <p:grpSpPr>
          <a:xfrm>
            <a:off x="334542" y="2499396"/>
            <a:ext cx="2926080" cy="1105487"/>
            <a:chOff x="332936" y="2627766"/>
            <a:chExt cx="2926080" cy="1105487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AC6C12C-872C-4331-A8BD-7EEEB9C452B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9BB9C93-8C3C-4FB3-97A7-FCCDF4B341A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DC9EF13-565A-49A7-BD63-9379FA860AC5}"/>
              </a:ext>
            </a:extLst>
          </p:cNvPr>
          <p:cNvGrpSpPr/>
          <p:nvPr/>
        </p:nvGrpSpPr>
        <p:grpSpPr>
          <a:xfrm>
            <a:off x="334542" y="5013887"/>
            <a:ext cx="2926080" cy="1105487"/>
            <a:chOff x="332936" y="4652338"/>
            <a:chExt cx="2926080" cy="1105487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CFE949B-F010-431E-A8FA-58A0F7CCFA0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FCEFE6A-F2AF-4A1D-A581-B436CDBD1D4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4C5F2E5-C7A5-4800-A305-D7A8FFCFE720}"/>
              </a:ext>
            </a:extLst>
          </p:cNvPr>
          <p:cNvGrpSpPr/>
          <p:nvPr/>
        </p:nvGrpSpPr>
        <p:grpSpPr>
          <a:xfrm>
            <a:off x="8931378" y="1242150"/>
            <a:ext cx="2926080" cy="1105487"/>
            <a:chOff x="8921977" y="1466725"/>
            <a:chExt cx="2926080" cy="110548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F5C62C1-3E66-4FFE-9AC8-F077C933354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8784273-EB8C-4E80-A63E-46BC0643773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8F53BE2-34F9-4C54-9E3A-52D1BFD6EA4D}"/>
              </a:ext>
            </a:extLst>
          </p:cNvPr>
          <p:cNvGrpSpPr/>
          <p:nvPr/>
        </p:nvGrpSpPr>
        <p:grpSpPr>
          <a:xfrm>
            <a:off x="342337" y="1242150"/>
            <a:ext cx="2926080" cy="1105487"/>
            <a:chOff x="332936" y="2627766"/>
            <a:chExt cx="2926080" cy="1105487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99462C2-1262-4941-853C-84DCD3D9492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F824E43-8134-4B9D-878B-5DAB0DF80F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C135005-C174-4138-A07E-E1C635040F7D}"/>
              </a:ext>
            </a:extLst>
          </p:cNvPr>
          <p:cNvGrpSpPr/>
          <p:nvPr/>
        </p:nvGrpSpPr>
        <p:grpSpPr>
          <a:xfrm>
            <a:off x="8923583" y="3756642"/>
            <a:ext cx="2926080" cy="1105487"/>
            <a:chOff x="8921977" y="4073386"/>
            <a:chExt cx="2926080" cy="1105487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D3671B4-7B23-466E-A464-5E24C8BC0A5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84D83D0-57C1-49DB-B931-41B682DB911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0329976-7EED-4CD3-8188-92B5615B410B}"/>
              </a:ext>
            </a:extLst>
          </p:cNvPr>
          <p:cNvGrpSpPr/>
          <p:nvPr/>
        </p:nvGrpSpPr>
        <p:grpSpPr>
          <a:xfrm>
            <a:off x="334542" y="3756642"/>
            <a:ext cx="2926080" cy="1105487"/>
            <a:chOff x="332936" y="4652338"/>
            <a:chExt cx="2926080" cy="1105487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DE5767A-2ADF-4E45-AFFE-05BC83E77E0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92B99F-21F8-4B15-9787-9E91442ACF2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Female Radar Brain – Slide Template</a:t>
            </a:r>
          </a:p>
        </p:txBody>
      </p:sp>
      <p:pic>
        <p:nvPicPr>
          <p:cNvPr id="47" name="Graphic 46" descr="Pizza">
            <a:extLst>
              <a:ext uri="{FF2B5EF4-FFF2-40B4-BE49-F238E27FC236}">
                <a16:creationId xmlns:a16="http://schemas.microsoft.com/office/drawing/2014/main" id="{7476C6BF-317E-4530-BB0B-EC2E22C554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2323" y="1325570"/>
            <a:ext cx="307767" cy="307767"/>
          </a:xfrm>
          <a:prstGeom prst="rect">
            <a:avLst/>
          </a:prstGeom>
        </p:spPr>
      </p:pic>
      <p:pic>
        <p:nvPicPr>
          <p:cNvPr id="48" name="Graphic 47" descr="Books">
            <a:extLst>
              <a:ext uri="{FF2B5EF4-FFF2-40B4-BE49-F238E27FC236}">
                <a16:creationId xmlns:a16="http://schemas.microsoft.com/office/drawing/2014/main" id="{10B91A06-C2D3-454A-A2B2-3916CD3E8A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2323" y="2584469"/>
            <a:ext cx="307767" cy="307767"/>
          </a:xfrm>
          <a:prstGeom prst="rect">
            <a:avLst/>
          </a:prstGeom>
        </p:spPr>
      </p:pic>
      <p:pic>
        <p:nvPicPr>
          <p:cNvPr id="49" name="Graphic 48" descr="Balloons">
            <a:extLst>
              <a:ext uri="{FF2B5EF4-FFF2-40B4-BE49-F238E27FC236}">
                <a16:creationId xmlns:a16="http://schemas.microsoft.com/office/drawing/2014/main" id="{F06FA3E1-477A-4A0F-9D6C-D004536F11A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2323" y="3843368"/>
            <a:ext cx="307767" cy="307767"/>
          </a:xfrm>
          <a:prstGeom prst="rect">
            <a:avLst/>
          </a:prstGeom>
        </p:spPr>
      </p:pic>
      <p:pic>
        <p:nvPicPr>
          <p:cNvPr id="50" name="Graphic 49" descr="Shopping bag">
            <a:extLst>
              <a:ext uri="{FF2B5EF4-FFF2-40B4-BE49-F238E27FC236}">
                <a16:creationId xmlns:a16="http://schemas.microsoft.com/office/drawing/2014/main" id="{FBA6172F-8EEE-4567-9670-EA612DAB644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2323" y="5125568"/>
            <a:ext cx="307767" cy="307767"/>
          </a:xfrm>
          <a:prstGeom prst="rect">
            <a:avLst/>
          </a:prstGeom>
        </p:spPr>
      </p:pic>
      <p:pic>
        <p:nvPicPr>
          <p:cNvPr id="51" name="Graphic 50" descr="Drama">
            <a:extLst>
              <a:ext uri="{FF2B5EF4-FFF2-40B4-BE49-F238E27FC236}">
                <a16:creationId xmlns:a16="http://schemas.microsoft.com/office/drawing/2014/main" id="{DAC3A629-3E97-4A13-8C30-AC9FA612F73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081911" y="1326743"/>
            <a:ext cx="307767" cy="307767"/>
          </a:xfrm>
          <a:prstGeom prst="rect">
            <a:avLst/>
          </a:prstGeom>
        </p:spPr>
      </p:pic>
      <p:pic>
        <p:nvPicPr>
          <p:cNvPr id="52" name="Graphic 51" descr="Splash">
            <a:extLst>
              <a:ext uri="{FF2B5EF4-FFF2-40B4-BE49-F238E27FC236}">
                <a16:creationId xmlns:a16="http://schemas.microsoft.com/office/drawing/2014/main" id="{A4D387DC-FA1A-477C-9E60-D330522D27B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081911" y="2593018"/>
            <a:ext cx="307767" cy="307767"/>
          </a:xfrm>
          <a:prstGeom prst="rect">
            <a:avLst/>
          </a:prstGeom>
        </p:spPr>
      </p:pic>
      <p:pic>
        <p:nvPicPr>
          <p:cNvPr id="53" name="Graphic 52" descr="Guitar">
            <a:extLst>
              <a:ext uri="{FF2B5EF4-FFF2-40B4-BE49-F238E27FC236}">
                <a16:creationId xmlns:a16="http://schemas.microsoft.com/office/drawing/2014/main" id="{82296638-0D87-4ECD-B663-0221036FC64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081911" y="3859293"/>
            <a:ext cx="307767" cy="307767"/>
          </a:xfrm>
          <a:prstGeom prst="rect">
            <a:avLst/>
          </a:prstGeom>
        </p:spPr>
      </p:pic>
      <p:pic>
        <p:nvPicPr>
          <p:cNvPr id="54" name="Graphic 53" descr="Theatre">
            <a:extLst>
              <a:ext uri="{FF2B5EF4-FFF2-40B4-BE49-F238E27FC236}">
                <a16:creationId xmlns:a16="http://schemas.microsoft.com/office/drawing/2014/main" id="{9A71E3FD-7058-4AD9-9ED7-812907D3E33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081911" y="5125568"/>
            <a:ext cx="307767" cy="307767"/>
          </a:xfrm>
          <a:prstGeom prst="rect">
            <a:avLst/>
          </a:prstGeom>
        </p:spPr>
      </p:pic>
      <p:sp>
        <p:nvSpPr>
          <p:cNvPr id="82" name="Shape">
            <a:extLst>
              <a:ext uri="{FF2B5EF4-FFF2-40B4-BE49-F238E27FC236}">
                <a16:creationId xmlns:a16="http://schemas.microsoft.com/office/drawing/2014/main" id="{10FF32A0-44A9-4756-BCB5-EE63571DE138}"/>
              </a:ext>
            </a:extLst>
          </p:cNvPr>
          <p:cNvSpPr/>
          <p:nvPr/>
        </p:nvSpPr>
        <p:spPr>
          <a:xfrm>
            <a:off x="4899154" y="1429821"/>
            <a:ext cx="3050878" cy="3052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4838"/>
                  <a:pt x="0" y="10796"/>
                </a:cubicBezTo>
                <a:cubicBezTo>
                  <a:pt x="0" y="16754"/>
                  <a:pt x="4840" y="21600"/>
                  <a:pt x="10800" y="21600"/>
                </a:cubicBezTo>
                <a:cubicBezTo>
                  <a:pt x="16769" y="21600"/>
                  <a:pt x="21600" y="16762"/>
                  <a:pt x="21600" y="10804"/>
                </a:cubicBezTo>
                <a:cubicBezTo>
                  <a:pt x="21600" y="4846"/>
                  <a:pt x="16769" y="0"/>
                  <a:pt x="1080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83" name="Freeform 15">
            <a:extLst>
              <a:ext uri="{FF2B5EF4-FFF2-40B4-BE49-F238E27FC236}">
                <a16:creationId xmlns:a16="http://schemas.microsoft.com/office/drawing/2014/main" id="{53604277-6906-4C9B-840D-21C8BF0DC990}"/>
              </a:ext>
            </a:extLst>
          </p:cNvPr>
          <p:cNvSpPr/>
          <p:nvPr/>
        </p:nvSpPr>
        <p:spPr>
          <a:xfrm>
            <a:off x="5421664" y="2160573"/>
            <a:ext cx="2180803" cy="1784294"/>
          </a:xfrm>
          <a:custGeom>
            <a:avLst/>
            <a:gdLst>
              <a:gd name="connsiteX0" fmla="*/ 732329 w 2180803"/>
              <a:gd name="connsiteY0" fmla="*/ 530029 h 1784294"/>
              <a:gd name="connsiteX1" fmla="*/ 999366 w 2180803"/>
              <a:gd name="connsiteY1" fmla="*/ 190163 h 1784294"/>
              <a:gd name="connsiteX2" fmla="*/ 1800478 w 2180803"/>
              <a:gd name="connsiteY2" fmla="*/ 0 h 1784294"/>
              <a:gd name="connsiteX3" fmla="*/ 2180803 w 2180803"/>
              <a:gd name="connsiteY3" fmla="*/ 801112 h 1784294"/>
              <a:gd name="connsiteX4" fmla="*/ 1379692 w 2180803"/>
              <a:gd name="connsiteY4" fmla="*/ 1181438 h 1784294"/>
              <a:gd name="connsiteX5" fmla="*/ 999366 w 2180803"/>
              <a:gd name="connsiteY5" fmla="*/ 1784294 h 1784294"/>
              <a:gd name="connsiteX6" fmla="*/ 198255 w 2180803"/>
              <a:gd name="connsiteY6" fmla="*/ 1610315 h 1784294"/>
              <a:gd name="connsiteX7" fmla="*/ 0 w 2180803"/>
              <a:gd name="connsiteY7" fmla="*/ 805158 h 1784294"/>
              <a:gd name="connsiteX8" fmla="*/ 732329 w 2180803"/>
              <a:gd name="connsiteY8" fmla="*/ 530029 h 178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0803" h="1784294">
                <a:moveTo>
                  <a:pt x="732329" y="530029"/>
                </a:moveTo>
                <a:lnTo>
                  <a:pt x="999366" y="190163"/>
                </a:lnTo>
                <a:lnTo>
                  <a:pt x="1800478" y="0"/>
                </a:lnTo>
                <a:lnTo>
                  <a:pt x="2180803" y="801112"/>
                </a:lnTo>
                <a:lnTo>
                  <a:pt x="1379692" y="1181438"/>
                </a:lnTo>
                <a:lnTo>
                  <a:pt x="999366" y="1784294"/>
                </a:lnTo>
                <a:lnTo>
                  <a:pt x="198255" y="1610315"/>
                </a:lnTo>
                <a:lnTo>
                  <a:pt x="0" y="805158"/>
                </a:lnTo>
                <a:lnTo>
                  <a:pt x="732329" y="53002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F84AA6DF-FAB8-4EE2-BEA8-47B48B729308}"/>
              </a:ext>
            </a:extLst>
          </p:cNvPr>
          <p:cNvSpPr/>
          <p:nvPr/>
        </p:nvSpPr>
        <p:spPr>
          <a:xfrm>
            <a:off x="4959117" y="1501775"/>
            <a:ext cx="2924958" cy="2926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18" y="10827"/>
                </a:moveTo>
                <a:cubicBezTo>
                  <a:pt x="11309" y="10950"/>
                  <a:pt x="11265" y="11066"/>
                  <a:pt x="11185" y="11145"/>
                </a:cubicBezTo>
                <a:lnTo>
                  <a:pt x="18456" y="18413"/>
                </a:lnTo>
                <a:lnTo>
                  <a:pt x="18421" y="18449"/>
                </a:lnTo>
                <a:lnTo>
                  <a:pt x="11150" y="11190"/>
                </a:lnTo>
                <a:cubicBezTo>
                  <a:pt x="11061" y="11269"/>
                  <a:pt x="10955" y="11313"/>
                  <a:pt x="10831" y="11322"/>
                </a:cubicBezTo>
                <a:lnTo>
                  <a:pt x="10831" y="21600"/>
                </a:lnTo>
                <a:lnTo>
                  <a:pt x="10778" y="21600"/>
                </a:lnTo>
                <a:lnTo>
                  <a:pt x="10778" y="11322"/>
                </a:lnTo>
                <a:cubicBezTo>
                  <a:pt x="10654" y="11313"/>
                  <a:pt x="10539" y="11269"/>
                  <a:pt x="10459" y="11190"/>
                </a:cubicBezTo>
                <a:lnTo>
                  <a:pt x="3179" y="18449"/>
                </a:lnTo>
                <a:lnTo>
                  <a:pt x="3144" y="18413"/>
                </a:lnTo>
                <a:lnTo>
                  <a:pt x="10415" y="11145"/>
                </a:lnTo>
                <a:cubicBezTo>
                  <a:pt x="10335" y="11057"/>
                  <a:pt x="10291" y="10950"/>
                  <a:pt x="10282" y="10827"/>
                </a:cubicBezTo>
                <a:lnTo>
                  <a:pt x="0" y="10827"/>
                </a:lnTo>
                <a:lnTo>
                  <a:pt x="0" y="10773"/>
                </a:lnTo>
                <a:lnTo>
                  <a:pt x="10282" y="10773"/>
                </a:lnTo>
                <a:cubicBezTo>
                  <a:pt x="10291" y="10650"/>
                  <a:pt x="10335" y="10534"/>
                  <a:pt x="10415" y="10455"/>
                </a:cubicBezTo>
                <a:lnTo>
                  <a:pt x="3144" y="3187"/>
                </a:lnTo>
                <a:lnTo>
                  <a:pt x="3179" y="3151"/>
                </a:lnTo>
                <a:lnTo>
                  <a:pt x="10450" y="10419"/>
                </a:lnTo>
                <a:cubicBezTo>
                  <a:pt x="10539" y="10340"/>
                  <a:pt x="10645" y="10295"/>
                  <a:pt x="10769" y="10287"/>
                </a:cubicBezTo>
                <a:lnTo>
                  <a:pt x="10769" y="0"/>
                </a:lnTo>
                <a:lnTo>
                  <a:pt x="10822" y="0"/>
                </a:lnTo>
                <a:lnTo>
                  <a:pt x="10822" y="10278"/>
                </a:lnTo>
                <a:cubicBezTo>
                  <a:pt x="10946" y="10287"/>
                  <a:pt x="11061" y="10331"/>
                  <a:pt x="11141" y="10410"/>
                </a:cubicBezTo>
                <a:lnTo>
                  <a:pt x="18412" y="3143"/>
                </a:lnTo>
                <a:lnTo>
                  <a:pt x="18447" y="3178"/>
                </a:lnTo>
                <a:lnTo>
                  <a:pt x="11176" y="10446"/>
                </a:lnTo>
                <a:cubicBezTo>
                  <a:pt x="11256" y="10534"/>
                  <a:pt x="11300" y="10641"/>
                  <a:pt x="11309" y="10765"/>
                </a:cubicBezTo>
                <a:lnTo>
                  <a:pt x="21600" y="10765"/>
                </a:lnTo>
                <a:lnTo>
                  <a:pt x="21600" y="10818"/>
                </a:lnTo>
                <a:lnTo>
                  <a:pt x="11318" y="10818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85" name="Circle">
            <a:extLst>
              <a:ext uri="{FF2B5EF4-FFF2-40B4-BE49-F238E27FC236}">
                <a16:creationId xmlns:a16="http://schemas.microsoft.com/office/drawing/2014/main" id="{7CF3DF11-EBA8-4404-A208-289D326B0B62}"/>
              </a:ext>
            </a:extLst>
          </p:cNvPr>
          <p:cNvSpPr/>
          <p:nvPr/>
        </p:nvSpPr>
        <p:spPr>
          <a:xfrm>
            <a:off x="6134376" y="1142003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86" name="Circle">
            <a:extLst>
              <a:ext uri="{FF2B5EF4-FFF2-40B4-BE49-F238E27FC236}">
                <a16:creationId xmlns:a16="http://schemas.microsoft.com/office/drawing/2014/main" id="{EDDA55A6-A85B-4376-96F9-A9B6671105D0}"/>
              </a:ext>
            </a:extLst>
          </p:cNvPr>
          <p:cNvSpPr/>
          <p:nvPr/>
        </p:nvSpPr>
        <p:spPr>
          <a:xfrm>
            <a:off x="6134376" y="4164099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87" name="Circle">
            <a:extLst>
              <a:ext uri="{FF2B5EF4-FFF2-40B4-BE49-F238E27FC236}">
                <a16:creationId xmlns:a16="http://schemas.microsoft.com/office/drawing/2014/main" id="{2D7CD7AC-982C-4064-A193-45A4FA9D2C3D}"/>
              </a:ext>
            </a:extLst>
          </p:cNvPr>
          <p:cNvSpPr/>
          <p:nvPr/>
        </p:nvSpPr>
        <p:spPr>
          <a:xfrm>
            <a:off x="4623328" y="2653051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88" name="Circle">
            <a:extLst>
              <a:ext uri="{FF2B5EF4-FFF2-40B4-BE49-F238E27FC236}">
                <a16:creationId xmlns:a16="http://schemas.microsoft.com/office/drawing/2014/main" id="{C67517F7-0055-4C8C-8D56-6DD9D69DACCD}"/>
              </a:ext>
            </a:extLst>
          </p:cNvPr>
          <p:cNvSpPr/>
          <p:nvPr/>
        </p:nvSpPr>
        <p:spPr>
          <a:xfrm>
            <a:off x="7645424" y="2653051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69100E37-8E46-4785-8BC0-989EAD1FD118}"/>
              </a:ext>
            </a:extLst>
          </p:cNvPr>
          <p:cNvSpPr/>
          <p:nvPr/>
        </p:nvSpPr>
        <p:spPr>
          <a:xfrm>
            <a:off x="7201704" y="1585723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5E104D0F-0760-4E92-B56F-0FB4B8C12040}"/>
              </a:ext>
            </a:extLst>
          </p:cNvPr>
          <p:cNvSpPr/>
          <p:nvPr/>
        </p:nvSpPr>
        <p:spPr>
          <a:xfrm>
            <a:off x="5067049" y="3720379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91" name="Circle">
            <a:extLst>
              <a:ext uri="{FF2B5EF4-FFF2-40B4-BE49-F238E27FC236}">
                <a16:creationId xmlns:a16="http://schemas.microsoft.com/office/drawing/2014/main" id="{8A48E989-955A-4779-B8B4-5A9F7DB86609}"/>
              </a:ext>
            </a:extLst>
          </p:cNvPr>
          <p:cNvSpPr/>
          <p:nvPr/>
        </p:nvSpPr>
        <p:spPr>
          <a:xfrm>
            <a:off x="5067049" y="1585723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92" name="Circle">
            <a:extLst>
              <a:ext uri="{FF2B5EF4-FFF2-40B4-BE49-F238E27FC236}">
                <a16:creationId xmlns:a16="http://schemas.microsoft.com/office/drawing/2014/main" id="{3020B924-4778-471C-B0DC-217E7D690405}"/>
              </a:ext>
            </a:extLst>
          </p:cNvPr>
          <p:cNvSpPr/>
          <p:nvPr/>
        </p:nvSpPr>
        <p:spPr>
          <a:xfrm>
            <a:off x="7201704" y="3720379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pic>
        <p:nvPicPr>
          <p:cNvPr id="93" name="Graphic 92" descr="Drama">
            <a:extLst>
              <a:ext uri="{FF2B5EF4-FFF2-40B4-BE49-F238E27FC236}">
                <a16:creationId xmlns:a16="http://schemas.microsoft.com/office/drawing/2014/main" id="{4DC81E0A-A3E2-4101-B6B3-6C170CF4445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36329" y="1250095"/>
            <a:ext cx="391114" cy="391114"/>
          </a:xfrm>
          <a:prstGeom prst="rect">
            <a:avLst/>
          </a:prstGeom>
        </p:spPr>
      </p:pic>
      <p:pic>
        <p:nvPicPr>
          <p:cNvPr id="94" name="Graphic 93" descr="Splash">
            <a:extLst>
              <a:ext uri="{FF2B5EF4-FFF2-40B4-BE49-F238E27FC236}">
                <a16:creationId xmlns:a16="http://schemas.microsoft.com/office/drawing/2014/main" id="{65517724-64AF-4742-98BD-C4EB19EDD54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299520" y="1670428"/>
            <a:ext cx="391114" cy="391114"/>
          </a:xfrm>
          <a:prstGeom prst="rect">
            <a:avLst/>
          </a:prstGeom>
        </p:spPr>
      </p:pic>
      <p:pic>
        <p:nvPicPr>
          <p:cNvPr id="95" name="Graphic 94" descr="Guitar">
            <a:extLst>
              <a:ext uri="{FF2B5EF4-FFF2-40B4-BE49-F238E27FC236}">
                <a16:creationId xmlns:a16="http://schemas.microsoft.com/office/drawing/2014/main" id="{1ADF8558-7A4A-4E76-8CEE-3BB05631FE63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743241" y="2740360"/>
            <a:ext cx="391114" cy="391114"/>
          </a:xfrm>
          <a:prstGeom prst="rect">
            <a:avLst/>
          </a:prstGeom>
        </p:spPr>
      </p:pic>
      <p:pic>
        <p:nvPicPr>
          <p:cNvPr id="96" name="Graphic 95" descr="Theatre">
            <a:extLst>
              <a:ext uri="{FF2B5EF4-FFF2-40B4-BE49-F238E27FC236}">
                <a16:creationId xmlns:a16="http://schemas.microsoft.com/office/drawing/2014/main" id="{367B17FB-424E-4540-8F2A-A23D9D9B4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305696" y="3835214"/>
            <a:ext cx="391114" cy="391114"/>
          </a:xfrm>
          <a:prstGeom prst="rect">
            <a:avLst/>
          </a:prstGeom>
        </p:spPr>
      </p:pic>
      <p:pic>
        <p:nvPicPr>
          <p:cNvPr id="97" name="Graphic 96" descr="Balloons">
            <a:extLst>
              <a:ext uri="{FF2B5EF4-FFF2-40B4-BE49-F238E27FC236}">
                <a16:creationId xmlns:a16="http://schemas.microsoft.com/office/drawing/2014/main" id="{21784555-8656-46D8-8B4D-6C26DD7F038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64866" y="3815029"/>
            <a:ext cx="391114" cy="391114"/>
          </a:xfrm>
          <a:prstGeom prst="rect">
            <a:avLst/>
          </a:prstGeom>
        </p:spPr>
      </p:pic>
      <p:pic>
        <p:nvPicPr>
          <p:cNvPr id="98" name="Graphic 97" descr="Shopping bag">
            <a:extLst>
              <a:ext uri="{FF2B5EF4-FFF2-40B4-BE49-F238E27FC236}">
                <a16:creationId xmlns:a16="http://schemas.microsoft.com/office/drawing/2014/main" id="{01CB6954-EF69-4BA9-B997-5DE3536998C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32193" y="4249929"/>
            <a:ext cx="391114" cy="391114"/>
          </a:xfrm>
          <a:prstGeom prst="rect">
            <a:avLst/>
          </a:prstGeom>
        </p:spPr>
      </p:pic>
      <p:pic>
        <p:nvPicPr>
          <p:cNvPr id="99" name="Graphic 98" descr="Books">
            <a:extLst>
              <a:ext uri="{FF2B5EF4-FFF2-40B4-BE49-F238E27FC236}">
                <a16:creationId xmlns:a16="http://schemas.microsoft.com/office/drawing/2014/main" id="{78A7C747-FE5E-4D46-916D-974D1CEE83E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18744" y="2747701"/>
            <a:ext cx="391114" cy="391114"/>
          </a:xfrm>
          <a:prstGeom prst="rect">
            <a:avLst/>
          </a:prstGeom>
        </p:spPr>
      </p:pic>
      <p:pic>
        <p:nvPicPr>
          <p:cNvPr id="100" name="Graphic 99" descr="Pizza">
            <a:extLst>
              <a:ext uri="{FF2B5EF4-FFF2-40B4-BE49-F238E27FC236}">
                <a16:creationId xmlns:a16="http://schemas.microsoft.com/office/drawing/2014/main" id="{A4533983-203F-47E9-958A-7B051C420A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7608" y="1693445"/>
            <a:ext cx="391114" cy="39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52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">
            <a:extLst>
              <a:ext uri="{FF2B5EF4-FFF2-40B4-BE49-F238E27FC236}">
                <a16:creationId xmlns:a16="http://schemas.microsoft.com/office/drawing/2014/main" id="{EDBE82E6-A5A5-4AF2-89DF-69B64EEAD2F8}"/>
              </a:ext>
            </a:extLst>
          </p:cNvPr>
          <p:cNvSpPr/>
          <p:nvPr/>
        </p:nvSpPr>
        <p:spPr>
          <a:xfrm>
            <a:off x="3352129" y="935356"/>
            <a:ext cx="5487742" cy="5370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3" h="21061" extrusionOk="0">
                <a:moveTo>
                  <a:pt x="1384" y="13099"/>
                </a:moveTo>
                <a:cubicBezTo>
                  <a:pt x="2013" y="13565"/>
                  <a:pt x="2435" y="12888"/>
                  <a:pt x="2435" y="12888"/>
                </a:cubicBezTo>
                <a:cubicBezTo>
                  <a:pt x="2435" y="12888"/>
                  <a:pt x="3571" y="14910"/>
                  <a:pt x="4664" y="14952"/>
                </a:cubicBezTo>
                <a:cubicBezTo>
                  <a:pt x="5758" y="14994"/>
                  <a:pt x="6175" y="13645"/>
                  <a:pt x="6175" y="13645"/>
                </a:cubicBezTo>
                <a:cubicBezTo>
                  <a:pt x="7057" y="14825"/>
                  <a:pt x="7686" y="16890"/>
                  <a:pt x="7564" y="18023"/>
                </a:cubicBezTo>
                <a:cubicBezTo>
                  <a:pt x="7489" y="18691"/>
                  <a:pt x="7109" y="19885"/>
                  <a:pt x="6607" y="21061"/>
                </a:cubicBezTo>
                <a:lnTo>
                  <a:pt x="13674" y="21061"/>
                </a:lnTo>
                <a:cubicBezTo>
                  <a:pt x="14049" y="19989"/>
                  <a:pt x="14772" y="19067"/>
                  <a:pt x="15115" y="18672"/>
                </a:cubicBezTo>
                <a:cubicBezTo>
                  <a:pt x="14575" y="18366"/>
                  <a:pt x="14124" y="17957"/>
                  <a:pt x="14124" y="17957"/>
                </a:cubicBezTo>
                <a:cubicBezTo>
                  <a:pt x="14688" y="18239"/>
                  <a:pt x="15298" y="18470"/>
                  <a:pt x="15298" y="18470"/>
                </a:cubicBezTo>
                <a:cubicBezTo>
                  <a:pt x="18179" y="19481"/>
                  <a:pt x="19038" y="18973"/>
                  <a:pt x="19183" y="18597"/>
                </a:cubicBezTo>
                <a:cubicBezTo>
                  <a:pt x="19328" y="18216"/>
                  <a:pt x="19244" y="17247"/>
                  <a:pt x="19310" y="17101"/>
                </a:cubicBezTo>
                <a:cubicBezTo>
                  <a:pt x="19371" y="16955"/>
                  <a:pt x="19920" y="16828"/>
                  <a:pt x="19981" y="16513"/>
                </a:cubicBezTo>
                <a:cubicBezTo>
                  <a:pt x="20042" y="16198"/>
                  <a:pt x="19835" y="15944"/>
                  <a:pt x="19835" y="15944"/>
                </a:cubicBezTo>
                <a:cubicBezTo>
                  <a:pt x="20192" y="15902"/>
                  <a:pt x="20361" y="15629"/>
                  <a:pt x="20361" y="15521"/>
                </a:cubicBezTo>
                <a:cubicBezTo>
                  <a:pt x="20361" y="15413"/>
                  <a:pt x="20107" y="15098"/>
                  <a:pt x="20107" y="14806"/>
                </a:cubicBezTo>
                <a:cubicBezTo>
                  <a:pt x="20107" y="14510"/>
                  <a:pt x="20337" y="14534"/>
                  <a:pt x="20591" y="14449"/>
                </a:cubicBezTo>
                <a:cubicBezTo>
                  <a:pt x="20844" y="14364"/>
                  <a:pt x="21473" y="14110"/>
                  <a:pt x="21473" y="13814"/>
                </a:cubicBezTo>
                <a:cubicBezTo>
                  <a:pt x="21473" y="13518"/>
                  <a:pt x="20380" y="11627"/>
                  <a:pt x="20084" y="10997"/>
                </a:cubicBezTo>
                <a:cubicBezTo>
                  <a:pt x="19788" y="10367"/>
                  <a:pt x="20000" y="9690"/>
                  <a:pt x="20295" y="9356"/>
                </a:cubicBezTo>
                <a:cubicBezTo>
                  <a:pt x="20591" y="9017"/>
                  <a:pt x="20506" y="8091"/>
                  <a:pt x="20549" y="7545"/>
                </a:cubicBezTo>
                <a:cubicBezTo>
                  <a:pt x="20591" y="7000"/>
                  <a:pt x="20211" y="5989"/>
                  <a:pt x="20126" y="5735"/>
                </a:cubicBezTo>
                <a:cubicBezTo>
                  <a:pt x="20042" y="5481"/>
                  <a:pt x="20591" y="4766"/>
                  <a:pt x="20549" y="4427"/>
                </a:cubicBezTo>
                <a:cubicBezTo>
                  <a:pt x="20506" y="4089"/>
                  <a:pt x="19709" y="637"/>
                  <a:pt x="12144" y="49"/>
                </a:cubicBezTo>
                <a:cubicBezTo>
                  <a:pt x="4580" y="-539"/>
                  <a:pt x="3275" y="4427"/>
                  <a:pt x="3275" y="4427"/>
                </a:cubicBezTo>
                <a:cubicBezTo>
                  <a:pt x="2773" y="3839"/>
                  <a:pt x="1468" y="3924"/>
                  <a:pt x="671" y="6068"/>
                </a:cubicBezTo>
                <a:cubicBezTo>
                  <a:pt x="-127" y="8218"/>
                  <a:pt x="586" y="10198"/>
                  <a:pt x="586" y="10198"/>
                </a:cubicBezTo>
                <a:cubicBezTo>
                  <a:pt x="586" y="10198"/>
                  <a:pt x="0" y="9986"/>
                  <a:pt x="0" y="10494"/>
                </a:cubicBezTo>
                <a:cubicBezTo>
                  <a:pt x="0" y="11002"/>
                  <a:pt x="755" y="12638"/>
                  <a:pt x="1384" y="13099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2650631-8C5F-4445-A4BB-0B8B0C2221FF}"/>
              </a:ext>
            </a:extLst>
          </p:cNvPr>
          <p:cNvGrpSpPr/>
          <p:nvPr/>
        </p:nvGrpSpPr>
        <p:grpSpPr>
          <a:xfrm>
            <a:off x="8923583" y="2499396"/>
            <a:ext cx="2926080" cy="1105487"/>
            <a:chOff x="8921977" y="1466725"/>
            <a:chExt cx="2926080" cy="110548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20CE4B4-BBF6-4CA7-A7A2-5434A86A870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1AB5903-B1D8-4F91-ABF9-B7DEF25286E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0B9E403-1207-4672-B389-F76F986B67C0}"/>
              </a:ext>
            </a:extLst>
          </p:cNvPr>
          <p:cNvGrpSpPr/>
          <p:nvPr/>
        </p:nvGrpSpPr>
        <p:grpSpPr>
          <a:xfrm>
            <a:off x="8923583" y="5013887"/>
            <a:ext cx="2926080" cy="1105487"/>
            <a:chOff x="8921977" y="4073386"/>
            <a:chExt cx="2926080" cy="110548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D9132A3-FCA5-4C28-A080-66626C37C62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3BCB953-1E93-4D95-870A-C7FC33B543E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2AB896D-B9AC-40AE-8064-A2F1677C02A0}"/>
              </a:ext>
            </a:extLst>
          </p:cNvPr>
          <p:cNvGrpSpPr/>
          <p:nvPr/>
        </p:nvGrpSpPr>
        <p:grpSpPr>
          <a:xfrm>
            <a:off x="334542" y="2499396"/>
            <a:ext cx="2926080" cy="1105487"/>
            <a:chOff x="332936" y="2627766"/>
            <a:chExt cx="2926080" cy="1105487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AC6C12C-872C-4331-A8BD-7EEEB9C452B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9BB9C93-8C3C-4FB3-97A7-FCCDF4B341A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DC9EF13-565A-49A7-BD63-9379FA860AC5}"/>
              </a:ext>
            </a:extLst>
          </p:cNvPr>
          <p:cNvGrpSpPr/>
          <p:nvPr/>
        </p:nvGrpSpPr>
        <p:grpSpPr>
          <a:xfrm>
            <a:off x="334542" y="5013887"/>
            <a:ext cx="2926080" cy="1105487"/>
            <a:chOff x="332936" y="4652338"/>
            <a:chExt cx="2926080" cy="1105487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CFE949B-F010-431E-A8FA-58A0F7CCFA0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FCEFE6A-F2AF-4A1D-A581-B436CDBD1D4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4C5F2E5-C7A5-4800-A305-D7A8FFCFE720}"/>
              </a:ext>
            </a:extLst>
          </p:cNvPr>
          <p:cNvGrpSpPr/>
          <p:nvPr/>
        </p:nvGrpSpPr>
        <p:grpSpPr>
          <a:xfrm>
            <a:off x="8931378" y="1242150"/>
            <a:ext cx="2926080" cy="1105487"/>
            <a:chOff x="8921977" y="1466725"/>
            <a:chExt cx="2926080" cy="110548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F5C62C1-3E66-4FFE-9AC8-F077C933354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8784273-EB8C-4E80-A63E-46BC0643773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8F53BE2-34F9-4C54-9E3A-52D1BFD6EA4D}"/>
              </a:ext>
            </a:extLst>
          </p:cNvPr>
          <p:cNvGrpSpPr/>
          <p:nvPr/>
        </p:nvGrpSpPr>
        <p:grpSpPr>
          <a:xfrm>
            <a:off x="342337" y="1242150"/>
            <a:ext cx="2926080" cy="1105487"/>
            <a:chOff x="332936" y="2627766"/>
            <a:chExt cx="2926080" cy="1105487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99462C2-1262-4941-853C-84DCD3D9492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F824E43-8134-4B9D-878B-5DAB0DF80F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C135005-C174-4138-A07E-E1C635040F7D}"/>
              </a:ext>
            </a:extLst>
          </p:cNvPr>
          <p:cNvGrpSpPr/>
          <p:nvPr/>
        </p:nvGrpSpPr>
        <p:grpSpPr>
          <a:xfrm>
            <a:off x="8923583" y="3756642"/>
            <a:ext cx="2926080" cy="1105487"/>
            <a:chOff x="8921977" y="4073386"/>
            <a:chExt cx="2926080" cy="1105487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D3671B4-7B23-466E-A464-5E24C8BC0A5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84D83D0-57C1-49DB-B931-41B682DB911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0329976-7EED-4CD3-8188-92B5615B410B}"/>
              </a:ext>
            </a:extLst>
          </p:cNvPr>
          <p:cNvGrpSpPr/>
          <p:nvPr/>
        </p:nvGrpSpPr>
        <p:grpSpPr>
          <a:xfrm>
            <a:off x="334542" y="3756642"/>
            <a:ext cx="2926080" cy="1105487"/>
            <a:chOff x="332936" y="4652338"/>
            <a:chExt cx="2926080" cy="1105487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DE5767A-2ADF-4E45-AFFE-05BC83E77E0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92B99F-21F8-4B15-9787-9E91442ACF2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/>
          <a:p>
            <a:r>
              <a:rPr lang="en-US" dirty="0"/>
              <a:t>Female Radar Brain (Data-Driven) – Slide Template</a:t>
            </a:r>
          </a:p>
        </p:txBody>
      </p:sp>
      <p:pic>
        <p:nvPicPr>
          <p:cNvPr id="47" name="Graphic 46" descr="Pizza">
            <a:extLst>
              <a:ext uri="{FF2B5EF4-FFF2-40B4-BE49-F238E27FC236}">
                <a16:creationId xmlns:a16="http://schemas.microsoft.com/office/drawing/2014/main" id="{7476C6BF-317E-4530-BB0B-EC2E22C554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2323" y="1325570"/>
            <a:ext cx="307767" cy="307767"/>
          </a:xfrm>
          <a:prstGeom prst="rect">
            <a:avLst/>
          </a:prstGeom>
        </p:spPr>
      </p:pic>
      <p:pic>
        <p:nvPicPr>
          <p:cNvPr id="48" name="Graphic 47" descr="Books">
            <a:extLst>
              <a:ext uri="{FF2B5EF4-FFF2-40B4-BE49-F238E27FC236}">
                <a16:creationId xmlns:a16="http://schemas.microsoft.com/office/drawing/2014/main" id="{10B91A06-C2D3-454A-A2B2-3916CD3E8A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2323" y="2584469"/>
            <a:ext cx="307767" cy="307767"/>
          </a:xfrm>
          <a:prstGeom prst="rect">
            <a:avLst/>
          </a:prstGeom>
        </p:spPr>
      </p:pic>
      <p:pic>
        <p:nvPicPr>
          <p:cNvPr id="49" name="Graphic 48" descr="Balloons">
            <a:extLst>
              <a:ext uri="{FF2B5EF4-FFF2-40B4-BE49-F238E27FC236}">
                <a16:creationId xmlns:a16="http://schemas.microsoft.com/office/drawing/2014/main" id="{F06FA3E1-477A-4A0F-9D6C-D004536F11A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2323" y="3843368"/>
            <a:ext cx="307767" cy="307767"/>
          </a:xfrm>
          <a:prstGeom prst="rect">
            <a:avLst/>
          </a:prstGeom>
        </p:spPr>
      </p:pic>
      <p:pic>
        <p:nvPicPr>
          <p:cNvPr id="50" name="Graphic 49" descr="Shopping bag">
            <a:extLst>
              <a:ext uri="{FF2B5EF4-FFF2-40B4-BE49-F238E27FC236}">
                <a16:creationId xmlns:a16="http://schemas.microsoft.com/office/drawing/2014/main" id="{FBA6172F-8EEE-4567-9670-EA612DAB644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2323" y="5125568"/>
            <a:ext cx="307767" cy="307767"/>
          </a:xfrm>
          <a:prstGeom prst="rect">
            <a:avLst/>
          </a:prstGeom>
        </p:spPr>
      </p:pic>
      <p:pic>
        <p:nvPicPr>
          <p:cNvPr id="51" name="Graphic 50" descr="Drama">
            <a:extLst>
              <a:ext uri="{FF2B5EF4-FFF2-40B4-BE49-F238E27FC236}">
                <a16:creationId xmlns:a16="http://schemas.microsoft.com/office/drawing/2014/main" id="{DAC3A629-3E97-4A13-8C30-AC9FA612F73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081911" y="1326743"/>
            <a:ext cx="307767" cy="307767"/>
          </a:xfrm>
          <a:prstGeom prst="rect">
            <a:avLst/>
          </a:prstGeom>
        </p:spPr>
      </p:pic>
      <p:pic>
        <p:nvPicPr>
          <p:cNvPr id="52" name="Graphic 51" descr="Splash">
            <a:extLst>
              <a:ext uri="{FF2B5EF4-FFF2-40B4-BE49-F238E27FC236}">
                <a16:creationId xmlns:a16="http://schemas.microsoft.com/office/drawing/2014/main" id="{A4D387DC-FA1A-477C-9E60-D330522D27B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081911" y="2593018"/>
            <a:ext cx="307767" cy="307767"/>
          </a:xfrm>
          <a:prstGeom prst="rect">
            <a:avLst/>
          </a:prstGeom>
        </p:spPr>
      </p:pic>
      <p:pic>
        <p:nvPicPr>
          <p:cNvPr id="53" name="Graphic 52" descr="Guitar">
            <a:extLst>
              <a:ext uri="{FF2B5EF4-FFF2-40B4-BE49-F238E27FC236}">
                <a16:creationId xmlns:a16="http://schemas.microsoft.com/office/drawing/2014/main" id="{82296638-0D87-4ECD-B663-0221036FC64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081911" y="3859293"/>
            <a:ext cx="307767" cy="307767"/>
          </a:xfrm>
          <a:prstGeom prst="rect">
            <a:avLst/>
          </a:prstGeom>
        </p:spPr>
      </p:pic>
      <p:pic>
        <p:nvPicPr>
          <p:cNvPr id="54" name="Graphic 53" descr="Theatre">
            <a:extLst>
              <a:ext uri="{FF2B5EF4-FFF2-40B4-BE49-F238E27FC236}">
                <a16:creationId xmlns:a16="http://schemas.microsoft.com/office/drawing/2014/main" id="{9A71E3FD-7058-4AD9-9ED7-812907D3E33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081911" y="5125568"/>
            <a:ext cx="307767" cy="307767"/>
          </a:xfrm>
          <a:prstGeom prst="rect">
            <a:avLst/>
          </a:prstGeom>
        </p:spPr>
      </p:pic>
      <p:sp>
        <p:nvSpPr>
          <p:cNvPr id="82" name="Shape">
            <a:extLst>
              <a:ext uri="{FF2B5EF4-FFF2-40B4-BE49-F238E27FC236}">
                <a16:creationId xmlns:a16="http://schemas.microsoft.com/office/drawing/2014/main" id="{10FF32A0-44A9-4756-BCB5-EE63571DE138}"/>
              </a:ext>
            </a:extLst>
          </p:cNvPr>
          <p:cNvSpPr/>
          <p:nvPr/>
        </p:nvSpPr>
        <p:spPr>
          <a:xfrm>
            <a:off x="4899154" y="1429821"/>
            <a:ext cx="3050878" cy="3052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4838"/>
                  <a:pt x="0" y="10796"/>
                </a:cubicBezTo>
                <a:cubicBezTo>
                  <a:pt x="0" y="16754"/>
                  <a:pt x="4840" y="21600"/>
                  <a:pt x="10800" y="21600"/>
                </a:cubicBezTo>
                <a:cubicBezTo>
                  <a:pt x="16769" y="21600"/>
                  <a:pt x="21600" y="16762"/>
                  <a:pt x="21600" y="10804"/>
                </a:cubicBezTo>
                <a:cubicBezTo>
                  <a:pt x="21600" y="4846"/>
                  <a:pt x="16769" y="0"/>
                  <a:pt x="1080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aphicFrame>
        <p:nvGraphicFramePr>
          <p:cNvPr id="80" name="Chart 79">
            <a:extLst>
              <a:ext uri="{FF2B5EF4-FFF2-40B4-BE49-F238E27FC236}">
                <a16:creationId xmlns:a16="http://schemas.microsoft.com/office/drawing/2014/main" id="{4D9C252D-3F36-4E09-9F60-2BA3F4CFE2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4087408"/>
              </p:ext>
            </p:extLst>
          </p:nvPr>
        </p:nvGraphicFramePr>
        <p:xfrm>
          <a:off x="5060103" y="1585723"/>
          <a:ext cx="2743565" cy="2763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sp>
        <p:nvSpPr>
          <p:cNvPr id="84" name="Shape">
            <a:extLst>
              <a:ext uri="{FF2B5EF4-FFF2-40B4-BE49-F238E27FC236}">
                <a16:creationId xmlns:a16="http://schemas.microsoft.com/office/drawing/2014/main" id="{F84AA6DF-FAB8-4EE2-BEA8-47B48B729308}"/>
              </a:ext>
            </a:extLst>
          </p:cNvPr>
          <p:cNvSpPr/>
          <p:nvPr/>
        </p:nvSpPr>
        <p:spPr>
          <a:xfrm>
            <a:off x="4959117" y="1501775"/>
            <a:ext cx="2924958" cy="2926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18" y="10827"/>
                </a:moveTo>
                <a:cubicBezTo>
                  <a:pt x="11309" y="10950"/>
                  <a:pt x="11265" y="11066"/>
                  <a:pt x="11185" y="11145"/>
                </a:cubicBezTo>
                <a:lnTo>
                  <a:pt x="18456" y="18413"/>
                </a:lnTo>
                <a:lnTo>
                  <a:pt x="18421" y="18449"/>
                </a:lnTo>
                <a:lnTo>
                  <a:pt x="11150" y="11190"/>
                </a:lnTo>
                <a:cubicBezTo>
                  <a:pt x="11061" y="11269"/>
                  <a:pt x="10955" y="11313"/>
                  <a:pt x="10831" y="11322"/>
                </a:cubicBezTo>
                <a:lnTo>
                  <a:pt x="10831" y="21600"/>
                </a:lnTo>
                <a:lnTo>
                  <a:pt x="10778" y="21600"/>
                </a:lnTo>
                <a:lnTo>
                  <a:pt x="10778" y="11322"/>
                </a:lnTo>
                <a:cubicBezTo>
                  <a:pt x="10654" y="11313"/>
                  <a:pt x="10539" y="11269"/>
                  <a:pt x="10459" y="11190"/>
                </a:cubicBezTo>
                <a:lnTo>
                  <a:pt x="3179" y="18449"/>
                </a:lnTo>
                <a:lnTo>
                  <a:pt x="3144" y="18413"/>
                </a:lnTo>
                <a:lnTo>
                  <a:pt x="10415" y="11145"/>
                </a:lnTo>
                <a:cubicBezTo>
                  <a:pt x="10335" y="11057"/>
                  <a:pt x="10291" y="10950"/>
                  <a:pt x="10282" y="10827"/>
                </a:cubicBezTo>
                <a:lnTo>
                  <a:pt x="0" y="10827"/>
                </a:lnTo>
                <a:lnTo>
                  <a:pt x="0" y="10773"/>
                </a:lnTo>
                <a:lnTo>
                  <a:pt x="10282" y="10773"/>
                </a:lnTo>
                <a:cubicBezTo>
                  <a:pt x="10291" y="10650"/>
                  <a:pt x="10335" y="10534"/>
                  <a:pt x="10415" y="10455"/>
                </a:cubicBezTo>
                <a:lnTo>
                  <a:pt x="3144" y="3187"/>
                </a:lnTo>
                <a:lnTo>
                  <a:pt x="3179" y="3151"/>
                </a:lnTo>
                <a:lnTo>
                  <a:pt x="10450" y="10419"/>
                </a:lnTo>
                <a:cubicBezTo>
                  <a:pt x="10539" y="10340"/>
                  <a:pt x="10645" y="10295"/>
                  <a:pt x="10769" y="10287"/>
                </a:cubicBezTo>
                <a:lnTo>
                  <a:pt x="10769" y="0"/>
                </a:lnTo>
                <a:lnTo>
                  <a:pt x="10822" y="0"/>
                </a:lnTo>
                <a:lnTo>
                  <a:pt x="10822" y="10278"/>
                </a:lnTo>
                <a:cubicBezTo>
                  <a:pt x="10946" y="10287"/>
                  <a:pt x="11061" y="10331"/>
                  <a:pt x="11141" y="10410"/>
                </a:cubicBezTo>
                <a:lnTo>
                  <a:pt x="18412" y="3143"/>
                </a:lnTo>
                <a:lnTo>
                  <a:pt x="18447" y="3178"/>
                </a:lnTo>
                <a:lnTo>
                  <a:pt x="11176" y="10446"/>
                </a:lnTo>
                <a:cubicBezTo>
                  <a:pt x="11256" y="10534"/>
                  <a:pt x="11300" y="10641"/>
                  <a:pt x="11309" y="10765"/>
                </a:cubicBezTo>
                <a:lnTo>
                  <a:pt x="21600" y="10765"/>
                </a:lnTo>
                <a:lnTo>
                  <a:pt x="21600" y="10818"/>
                </a:lnTo>
                <a:lnTo>
                  <a:pt x="11318" y="10818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87" name="Circle">
            <a:extLst>
              <a:ext uri="{FF2B5EF4-FFF2-40B4-BE49-F238E27FC236}">
                <a16:creationId xmlns:a16="http://schemas.microsoft.com/office/drawing/2014/main" id="{2D7CD7AC-982C-4064-A193-45A4FA9D2C3D}"/>
              </a:ext>
            </a:extLst>
          </p:cNvPr>
          <p:cNvSpPr/>
          <p:nvPr/>
        </p:nvSpPr>
        <p:spPr>
          <a:xfrm>
            <a:off x="4623328" y="2653051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5E104D0F-0760-4E92-B56F-0FB4B8C12040}"/>
              </a:ext>
            </a:extLst>
          </p:cNvPr>
          <p:cNvSpPr/>
          <p:nvPr/>
        </p:nvSpPr>
        <p:spPr>
          <a:xfrm>
            <a:off x="5067049" y="3720379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91" name="Circle">
            <a:extLst>
              <a:ext uri="{FF2B5EF4-FFF2-40B4-BE49-F238E27FC236}">
                <a16:creationId xmlns:a16="http://schemas.microsoft.com/office/drawing/2014/main" id="{8A48E989-955A-4779-B8B4-5A9F7DB86609}"/>
              </a:ext>
            </a:extLst>
          </p:cNvPr>
          <p:cNvSpPr/>
          <p:nvPr/>
        </p:nvSpPr>
        <p:spPr>
          <a:xfrm>
            <a:off x="5067049" y="1585723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pic>
        <p:nvPicPr>
          <p:cNvPr id="97" name="Graphic 96" descr="Balloons">
            <a:extLst>
              <a:ext uri="{FF2B5EF4-FFF2-40B4-BE49-F238E27FC236}">
                <a16:creationId xmlns:a16="http://schemas.microsoft.com/office/drawing/2014/main" id="{21784555-8656-46D8-8B4D-6C26DD7F038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64866" y="3815029"/>
            <a:ext cx="391114" cy="391114"/>
          </a:xfrm>
          <a:prstGeom prst="rect">
            <a:avLst/>
          </a:prstGeom>
        </p:spPr>
      </p:pic>
      <p:pic>
        <p:nvPicPr>
          <p:cNvPr id="99" name="Graphic 98" descr="Books">
            <a:extLst>
              <a:ext uri="{FF2B5EF4-FFF2-40B4-BE49-F238E27FC236}">
                <a16:creationId xmlns:a16="http://schemas.microsoft.com/office/drawing/2014/main" id="{78A7C747-FE5E-4D46-916D-974D1CEE83E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18744" y="2747701"/>
            <a:ext cx="391114" cy="391114"/>
          </a:xfrm>
          <a:prstGeom prst="rect">
            <a:avLst/>
          </a:prstGeom>
        </p:spPr>
      </p:pic>
      <p:pic>
        <p:nvPicPr>
          <p:cNvPr id="100" name="Graphic 99" descr="Pizza">
            <a:extLst>
              <a:ext uri="{FF2B5EF4-FFF2-40B4-BE49-F238E27FC236}">
                <a16:creationId xmlns:a16="http://schemas.microsoft.com/office/drawing/2014/main" id="{A4533983-203F-47E9-958A-7B051C420A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7608" y="1693445"/>
            <a:ext cx="391114" cy="391114"/>
          </a:xfrm>
          <a:prstGeom prst="rect">
            <a:avLst/>
          </a:prstGeom>
        </p:spPr>
      </p:pic>
      <p:sp>
        <p:nvSpPr>
          <p:cNvPr id="88" name="Circle">
            <a:extLst>
              <a:ext uri="{FF2B5EF4-FFF2-40B4-BE49-F238E27FC236}">
                <a16:creationId xmlns:a16="http://schemas.microsoft.com/office/drawing/2014/main" id="{C67517F7-0055-4C8C-8D56-6DD9D69DACCD}"/>
              </a:ext>
            </a:extLst>
          </p:cNvPr>
          <p:cNvSpPr/>
          <p:nvPr/>
        </p:nvSpPr>
        <p:spPr>
          <a:xfrm>
            <a:off x="7645424" y="2653051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69100E37-8E46-4785-8BC0-989EAD1FD118}"/>
              </a:ext>
            </a:extLst>
          </p:cNvPr>
          <p:cNvSpPr/>
          <p:nvPr/>
        </p:nvSpPr>
        <p:spPr>
          <a:xfrm>
            <a:off x="7201704" y="1585723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92" name="Circle">
            <a:extLst>
              <a:ext uri="{FF2B5EF4-FFF2-40B4-BE49-F238E27FC236}">
                <a16:creationId xmlns:a16="http://schemas.microsoft.com/office/drawing/2014/main" id="{3020B924-4778-471C-B0DC-217E7D690405}"/>
              </a:ext>
            </a:extLst>
          </p:cNvPr>
          <p:cNvSpPr/>
          <p:nvPr/>
        </p:nvSpPr>
        <p:spPr>
          <a:xfrm>
            <a:off x="7201704" y="3720379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pic>
        <p:nvPicPr>
          <p:cNvPr id="94" name="Graphic 93" descr="Splash">
            <a:extLst>
              <a:ext uri="{FF2B5EF4-FFF2-40B4-BE49-F238E27FC236}">
                <a16:creationId xmlns:a16="http://schemas.microsoft.com/office/drawing/2014/main" id="{65517724-64AF-4742-98BD-C4EB19EDD54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299520" y="1670428"/>
            <a:ext cx="391114" cy="391114"/>
          </a:xfrm>
          <a:prstGeom prst="rect">
            <a:avLst/>
          </a:prstGeom>
        </p:spPr>
      </p:pic>
      <p:pic>
        <p:nvPicPr>
          <p:cNvPr id="95" name="Graphic 94" descr="Guitar">
            <a:extLst>
              <a:ext uri="{FF2B5EF4-FFF2-40B4-BE49-F238E27FC236}">
                <a16:creationId xmlns:a16="http://schemas.microsoft.com/office/drawing/2014/main" id="{1ADF8558-7A4A-4E76-8CEE-3BB05631FE63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743241" y="2740360"/>
            <a:ext cx="391114" cy="391114"/>
          </a:xfrm>
          <a:prstGeom prst="rect">
            <a:avLst/>
          </a:prstGeom>
        </p:spPr>
      </p:pic>
      <p:pic>
        <p:nvPicPr>
          <p:cNvPr id="96" name="Graphic 95" descr="Theatre">
            <a:extLst>
              <a:ext uri="{FF2B5EF4-FFF2-40B4-BE49-F238E27FC236}">
                <a16:creationId xmlns:a16="http://schemas.microsoft.com/office/drawing/2014/main" id="{367B17FB-424E-4540-8F2A-A23D9D9B4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305696" y="3835214"/>
            <a:ext cx="391114" cy="391114"/>
          </a:xfrm>
          <a:prstGeom prst="rect">
            <a:avLst/>
          </a:prstGeom>
        </p:spPr>
      </p:pic>
      <p:sp>
        <p:nvSpPr>
          <p:cNvPr id="86" name="Circle">
            <a:extLst>
              <a:ext uri="{FF2B5EF4-FFF2-40B4-BE49-F238E27FC236}">
                <a16:creationId xmlns:a16="http://schemas.microsoft.com/office/drawing/2014/main" id="{EDDA55A6-A85B-4376-96F9-A9B6671105D0}"/>
              </a:ext>
            </a:extLst>
          </p:cNvPr>
          <p:cNvSpPr/>
          <p:nvPr/>
        </p:nvSpPr>
        <p:spPr>
          <a:xfrm>
            <a:off x="6134376" y="4164099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pic>
        <p:nvPicPr>
          <p:cNvPr id="98" name="Graphic 97" descr="Shopping bag">
            <a:extLst>
              <a:ext uri="{FF2B5EF4-FFF2-40B4-BE49-F238E27FC236}">
                <a16:creationId xmlns:a16="http://schemas.microsoft.com/office/drawing/2014/main" id="{01CB6954-EF69-4BA9-B997-5DE3536998C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32193" y="4249929"/>
            <a:ext cx="391114" cy="391114"/>
          </a:xfrm>
          <a:prstGeom prst="rect">
            <a:avLst/>
          </a:prstGeom>
        </p:spPr>
      </p:pic>
      <p:sp>
        <p:nvSpPr>
          <p:cNvPr id="85" name="Circle">
            <a:extLst>
              <a:ext uri="{FF2B5EF4-FFF2-40B4-BE49-F238E27FC236}">
                <a16:creationId xmlns:a16="http://schemas.microsoft.com/office/drawing/2014/main" id="{7CF3DF11-EBA8-4404-A208-289D326B0B62}"/>
              </a:ext>
            </a:extLst>
          </p:cNvPr>
          <p:cNvSpPr/>
          <p:nvPr/>
        </p:nvSpPr>
        <p:spPr>
          <a:xfrm>
            <a:off x="6134376" y="1142003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pic>
        <p:nvPicPr>
          <p:cNvPr id="93" name="Graphic 92" descr="Drama">
            <a:extLst>
              <a:ext uri="{FF2B5EF4-FFF2-40B4-BE49-F238E27FC236}">
                <a16:creationId xmlns:a16="http://schemas.microsoft.com/office/drawing/2014/main" id="{4DC81E0A-A3E2-4101-B6B3-6C170CF4445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36329" y="1250095"/>
            <a:ext cx="391114" cy="39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05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">
            <a:extLst>
              <a:ext uri="{FF2B5EF4-FFF2-40B4-BE49-F238E27FC236}">
                <a16:creationId xmlns:a16="http://schemas.microsoft.com/office/drawing/2014/main" id="{EDBE82E6-A5A5-4AF2-89DF-69B64EEAD2F8}"/>
              </a:ext>
            </a:extLst>
          </p:cNvPr>
          <p:cNvSpPr/>
          <p:nvPr/>
        </p:nvSpPr>
        <p:spPr>
          <a:xfrm>
            <a:off x="3352129" y="935356"/>
            <a:ext cx="5487742" cy="5370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3" h="21061" extrusionOk="0">
                <a:moveTo>
                  <a:pt x="1384" y="13099"/>
                </a:moveTo>
                <a:cubicBezTo>
                  <a:pt x="2013" y="13565"/>
                  <a:pt x="2435" y="12888"/>
                  <a:pt x="2435" y="12888"/>
                </a:cubicBezTo>
                <a:cubicBezTo>
                  <a:pt x="2435" y="12888"/>
                  <a:pt x="3571" y="14910"/>
                  <a:pt x="4664" y="14952"/>
                </a:cubicBezTo>
                <a:cubicBezTo>
                  <a:pt x="5758" y="14994"/>
                  <a:pt x="6175" y="13645"/>
                  <a:pt x="6175" y="13645"/>
                </a:cubicBezTo>
                <a:cubicBezTo>
                  <a:pt x="7057" y="14825"/>
                  <a:pt x="7686" y="16890"/>
                  <a:pt x="7564" y="18023"/>
                </a:cubicBezTo>
                <a:cubicBezTo>
                  <a:pt x="7489" y="18691"/>
                  <a:pt x="7109" y="19885"/>
                  <a:pt x="6607" y="21061"/>
                </a:cubicBezTo>
                <a:lnTo>
                  <a:pt x="13674" y="21061"/>
                </a:lnTo>
                <a:cubicBezTo>
                  <a:pt x="14049" y="19989"/>
                  <a:pt x="14772" y="19067"/>
                  <a:pt x="15115" y="18672"/>
                </a:cubicBezTo>
                <a:cubicBezTo>
                  <a:pt x="14575" y="18366"/>
                  <a:pt x="14124" y="17957"/>
                  <a:pt x="14124" y="17957"/>
                </a:cubicBezTo>
                <a:cubicBezTo>
                  <a:pt x="14688" y="18239"/>
                  <a:pt x="15298" y="18470"/>
                  <a:pt x="15298" y="18470"/>
                </a:cubicBezTo>
                <a:cubicBezTo>
                  <a:pt x="18179" y="19481"/>
                  <a:pt x="19038" y="18973"/>
                  <a:pt x="19183" y="18597"/>
                </a:cubicBezTo>
                <a:cubicBezTo>
                  <a:pt x="19328" y="18216"/>
                  <a:pt x="19244" y="17247"/>
                  <a:pt x="19310" y="17101"/>
                </a:cubicBezTo>
                <a:cubicBezTo>
                  <a:pt x="19371" y="16955"/>
                  <a:pt x="19920" y="16828"/>
                  <a:pt x="19981" y="16513"/>
                </a:cubicBezTo>
                <a:cubicBezTo>
                  <a:pt x="20042" y="16198"/>
                  <a:pt x="19835" y="15944"/>
                  <a:pt x="19835" y="15944"/>
                </a:cubicBezTo>
                <a:cubicBezTo>
                  <a:pt x="20192" y="15902"/>
                  <a:pt x="20361" y="15629"/>
                  <a:pt x="20361" y="15521"/>
                </a:cubicBezTo>
                <a:cubicBezTo>
                  <a:pt x="20361" y="15413"/>
                  <a:pt x="20107" y="15098"/>
                  <a:pt x="20107" y="14806"/>
                </a:cubicBezTo>
                <a:cubicBezTo>
                  <a:pt x="20107" y="14510"/>
                  <a:pt x="20337" y="14534"/>
                  <a:pt x="20591" y="14449"/>
                </a:cubicBezTo>
                <a:cubicBezTo>
                  <a:pt x="20844" y="14364"/>
                  <a:pt x="21473" y="14110"/>
                  <a:pt x="21473" y="13814"/>
                </a:cubicBezTo>
                <a:cubicBezTo>
                  <a:pt x="21473" y="13518"/>
                  <a:pt x="20380" y="11627"/>
                  <a:pt x="20084" y="10997"/>
                </a:cubicBezTo>
                <a:cubicBezTo>
                  <a:pt x="19788" y="10367"/>
                  <a:pt x="20000" y="9690"/>
                  <a:pt x="20295" y="9356"/>
                </a:cubicBezTo>
                <a:cubicBezTo>
                  <a:pt x="20591" y="9017"/>
                  <a:pt x="20506" y="8091"/>
                  <a:pt x="20549" y="7545"/>
                </a:cubicBezTo>
                <a:cubicBezTo>
                  <a:pt x="20591" y="7000"/>
                  <a:pt x="20211" y="5989"/>
                  <a:pt x="20126" y="5735"/>
                </a:cubicBezTo>
                <a:cubicBezTo>
                  <a:pt x="20042" y="5481"/>
                  <a:pt x="20591" y="4766"/>
                  <a:pt x="20549" y="4427"/>
                </a:cubicBezTo>
                <a:cubicBezTo>
                  <a:pt x="20506" y="4089"/>
                  <a:pt x="19709" y="637"/>
                  <a:pt x="12144" y="49"/>
                </a:cubicBezTo>
                <a:cubicBezTo>
                  <a:pt x="4580" y="-539"/>
                  <a:pt x="3275" y="4427"/>
                  <a:pt x="3275" y="4427"/>
                </a:cubicBezTo>
                <a:cubicBezTo>
                  <a:pt x="2773" y="3839"/>
                  <a:pt x="1468" y="3924"/>
                  <a:pt x="671" y="6068"/>
                </a:cubicBezTo>
                <a:cubicBezTo>
                  <a:pt x="-127" y="8218"/>
                  <a:pt x="586" y="10198"/>
                  <a:pt x="586" y="10198"/>
                </a:cubicBezTo>
                <a:cubicBezTo>
                  <a:pt x="586" y="10198"/>
                  <a:pt x="0" y="9986"/>
                  <a:pt x="0" y="10494"/>
                </a:cubicBezTo>
                <a:cubicBezTo>
                  <a:pt x="0" y="11002"/>
                  <a:pt x="755" y="12638"/>
                  <a:pt x="1384" y="1309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chemeClr val="bg1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2650631-8C5F-4445-A4BB-0B8B0C2221FF}"/>
              </a:ext>
            </a:extLst>
          </p:cNvPr>
          <p:cNvGrpSpPr/>
          <p:nvPr/>
        </p:nvGrpSpPr>
        <p:grpSpPr>
          <a:xfrm>
            <a:off x="8923583" y="2499396"/>
            <a:ext cx="2926080" cy="1105487"/>
            <a:chOff x="8921977" y="1466725"/>
            <a:chExt cx="2926080" cy="110548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20CE4B4-BBF6-4CA7-A7A2-5434A86A870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1AB5903-B1D8-4F91-ABF9-B7DEF25286E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0B9E403-1207-4672-B389-F76F986B67C0}"/>
              </a:ext>
            </a:extLst>
          </p:cNvPr>
          <p:cNvGrpSpPr/>
          <p:nvPr/>
        </p:nvGrpSpPr>
        <p:grpSpPr>
          <a:xfrm>
            <a:off x="8923583" y="5013887"/>
            <a:ext cx="2926080" cy="1105487"/>
            <a:chOff x="8921977" y="4073386"/>
            <a:chExt cx="2926080" cy="110548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D9132A3-FCA5-4C28-A080-66626C37C62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3BCB953-1E93-4D95-870A-C7FC33B543E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2AB896D-B9AC-40AE-8064-A2F1677C02A0}"/>
              </a:ext>
            </a:extLst>
          </p:cNvPr>
          <p:cNvGrpSpPr/>
          <p:nvPr/>
        </p:nvGrpSpPr>
        <p:grpSpPr>
          <a:xfrm>
            <a:off x="334542" y="2499396"/>
            <a:ext cx="2926080" cy="1105487"/>
            <a:chOff x="332936" y="2627766"/>
            <a:chExt cx="2926080" cy="1105487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AC6C12C-872C-4331-A8BD-7EEEB9C452B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9BB9C93-8C3C-4FB3-97A7-FCCDF4B341A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DC9EF13-565A-49A7-BD63-9379FA860AC5}"/>
              </a:ext>
            </a:extLst>
          </p:cNvPr>
          <p:cNvGrpSpPr/>
          <p:nvPr/>
        </p:nvGrpSpPr>
        <p:grpSpPr>
          <a:xfrm>
            <a:off x="334542" y="5013887"/>
            <a:ext cx="2926080" cy="1105487"/>
            <a:chOff x="332936" y="4652338"/>
            <a:chExt cx="2926080" cy="1105487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CFE949B-F010-431E-A8FA-58A0F7CCFA0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FCEFE6A-F2AF-4A1D-A581-B436CDBD1D4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4C5F2E5-C7A5-4800-A305-D7A8FFCFE720}"/>
              </a:ext>
            </a:extLst>
          </p:cNvPr>
          <p:cNvGrpSpPr/>
          <p:nvPr/>
        </p:nvGrpSpPr>
        <p:grpSpPr>
          <a:xfrm>
            <a:off x="8931378" y="1242150"/>
            <a:ext cx="2926080" cy="1105487"/>
            <a:chOff x="8921977" y="1466725"/>
            <a:chExt cx="2926080" cy="110548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F5C62C1-3E66-4FFE-9AC8-F077C933354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8784273-EB8C-4E80-A63E-46BC0643773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8F53BE2-34F9-4C54-9E3A-52D1BFD6EA4D}"/>
              </a:ext>
            </a:extLst>
          </p:cNvPr>
          <p:cNvGrpSpPr/>
          <p:nvPr/>
        </p:nvGrpSpPr>
        <p:grpSpPr>
          <a:xfrm>
            <a:off x="342337" y="1242150"/>
            <a:ext cx="2926080" cy="1105487"/>
            <a:chOff x="332936" y="2627766"/>
            <a:chExt cx="2926080" cy="1105487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99462C2-1262-4941-853C-84DCD3D9492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F824E43-8134-4B9D-878B-5DAB0DF80F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C135005-C174-4138-A07E-E1C635040F7D}"/>
              </a:ext>
            </a:extLst>
          </p:cNvPr>
          <p:cNvGrpSpPr/>
          <p:nvPr/>
        </p:nvGrpSpPr>
        <p:grpSpPr>
          <a:xfrm>
            <a:off x="8923583" y="3756642"/>
            <a:ext cx="2926080" cy="1105487"/>
            <a:chOff x="8921977" y="4073386"/>
            <a:chExt cx="2926080" cy="1105487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D3671B4-7B23-466E-A464-5E24C8BC0A5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84D83D0-57C1-49DB-B931-41B682DB911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0329976-7EED-4CD3-8188-92B5615B410B}"/>
              </a:ext>
            </a:extLst>
          </p:cNvPr>
          <p:cNvGrpSpPr/>
          <p:nvPr/>
        </p:nvGrpSpPr>
        <p:grpSpPr>
          <a:xfrm>
            <a:off x="334542" y="3756642"/>
            <a:ext cx="2926080" cy="1105487"/>
            <a:chOff x="332936" y="4652338"/>
            <a:chExt cx="2926080" cy="1105487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DE5767A-2ADF-4E45-AFFE-05BC83E77E0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92B99F-21F8-4B15-9787-9E91442ACF2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/>
          <a:p>
            <a:r>
              <a:rPr lang="en-US" dirty="0"/>
              <a:t>Female Radar Brain (Data-Driven) – Slide Template</a:t>
            </a:r>
          </a:p>
        </p:txBody>
      </p:sp>
      <p:pic>
        <p:nvPicPr>
          <p:cNvPr id="47" name="Graphic 46" descr="Pizza">
            <a:extLst>
              <a:ext uri="{FF2B5EF4-FFF2-40B4-BE49-F238E27FC236}">
                <a16:creationId xmlns:a16="http://schemas.microsoft.com/office/drawing/2014/main" id="{7476C6BF-317E-4530-BB0B-EC2E22C554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2323" y="1325570"/>
            <a:ext cx="307767" cy="307767"/>
          </a:xfrm>
          <a:prstGeom prst="rect">
            <a:avLst/>
          </a:prstGeom>
        </p:spPr>
      </p:pic>
      <p:pic>
        <p:nvPicPr>
          <p:cNvPr id="48" name="Graphic 47" descr="Books">
            <a:extLst>
              <a:ext uri="{FF2B5EF4-FFF2-40B4-BE49-F238E27FC236}">
                <a16:creationId xmlns:a16="http://schemas.microsoft.com/office/drawing/2014/main" id="{10B91A06-C2D3-454A-A2B2-3916CD3E8A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2323" y="2584469"/>
            <a:ext cx="307767" cy="307767"/>
          </a:xfrm>
          <a:prstGeom prst="rect">
            <a:avLst/>
          </a:prstGeom>
        </p:spPr>
      </p:pic>
      <p:pic>
        <p:nvPicPr>
          <p:cNvPr id="49" name="Graphic 48" descr="Balloons">
            <a:extLst>
              <a:ext uri="{FF2B5EF4-FFF2-40B4-BE49-F238E27FC236}">
                <a16:creationId xmlns:a16="http://schemas.microsoft.com/office/drawing/2014/main" id="{F06FA3E1-477A-4A0F-9D6C-D004536F11A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2323" y="3843368"/>
            <a:ext cx="307767" cy="307767"/>
          </a:xfrm>
          <a:prstGeom prst="rect">
            <a:avLst/>
          </a:prstGeom>
        </p:spPr>
      </p:pic>
      <p:pic>
        <p:nvPicPr>
          <p:cNvPr id="50" name="Graphic 49" descr="Shopping bag">
            <a:extLst>
              <a:ext uri="{FF2B5EF4-FFF2-40B4-BE49-F238E27FC236}">
                <a16:creationId xmlns:a16="http://schemas.microsoft.com/office/drawing/2014/main" id="{FBA6172F-8EEE-4567-9670-EA612DAB644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2323" y="5125568"/>
            <a:ext cx="307767" cy="307767"/>
          </a:xfrm>
          <a:prstGeom prst="rect">
            <a:avLst/>
          </a:prstGeom>
        </p:spPr>
      </p:pic>
      <p:pic>
        <p:nvPicPr>
          <p:cNvPr id="51" name="Graphic 50" descr="Drama">
            <a:extLst>
              <a:ext uri="{FF2B5EF4-FFF2-40B4-BE49-F238E27FC236}">
                <a16:creationId xmlns:a16="http://schemas.microsoft.com/office/drawing/2014/main" id="{DAC3A629-3E97-4A13-8C30-AC9FA612F73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081911" y="1326743"/>
            <a:ext cx="307767" cy="307767"/>
          </a:xfrm>
          <a:prstGeom prst="rect">
            <a:avLst/>
          </a:prstGeom>
        </p:spPr>
      </p:pic>
      <p:pic>
        <p:nvPicPr>
          <p:cNvPr id="52" name="Graphic 51" descr="Splash">
            <a:extLst>
              <a:ext uri="{FF2B5EF4-FFF2-40B4-BE49-F238E27FC236}">
                <a16:creationId xmlns:a16="http://schemas.microsoft.com/office/drawing/2014/main" id="{A4D387DC-FA1A-477C-9E60-D330522D27B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081911" y="2593018"/>
            <a:ext cx="307767" cy="307767"/>
          </a:xfrm>
          <a:prstGeom prst="rect">
            <a:avLst/>
          </a:prstGeom>
        </p:spPr>
      </p:pic>
      <p:pic>
        <p:nvPicPr>
          <p:cNvPr id="53" name="Graphic 52" descr="Guitar">
            <a:extLst>
              <a:ext uri="{FF2B5EF4-FFF2-40B4-BE49-F238E27FC236}">
                <a16:creationId xmlns:a16="http://schemas.microsoft.com/office/drawing/2014/main" id="{82296638-0D87-4ECD-B663-0221036FC64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081911" y="3859293"/>
            <a:ext cx="307767" cy="307767"/>
          </a:xfrm>
          <a:prstGeom prst="rect">
            <a:avLst/>
          </a:prstGeom>
        </p:spPr>
      </p:pic>
      <p:pic>
        <p:nvPicPr>
          <p:cNvPr id="54" name="Graphic 53" descr="Theatre">
            <a:extLst>
              <a:ext uri="{FF2B5EF4-FFF2-40B4-BE49-F238E27FC236}">
                <a16:creationId xmlns:a16="http://schemas.microsoft.com/office/drawing/2014/main" id="{9A71E3FD-7058-4AD9-9ED7-812907D3E33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081911" y="5125568"/>
            <a:ext cx="307767" cy="307767"/>
          </a:xfrm>
          <a:prstGeom prst="rect">
            <a:avLst/>
          </a:prstGeom>
        </p:spPr>
      </p:pic>
      <p:sp>
        <p:nvSpPr>
          <p:cNvPr id="82" name="Shape">
            <a:extLst>
              <a:ext uri="{FF2B5EF4-FFF2-40B4-BE49-F238E27FC236}">
                <a16:creationId xmlns:a16="http://schemas.microsoft.com/office/drawing/2014/main" id="{10FF32A0-44A9-4756-BCB5-EE63571DE138}"/>
              </a:ext>
            </a:extLst>
          </p:cNvPr>
          <p:cNvSpPr/>
          <p:nvPr/>
        </p:nvSpPr>
        <p:spPr>
          <a:xfrm>
            <a:off x="4899154" y="1429821"/>
            <a:ext cx="3050878" cy="3052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4838"/>
                  <a:pt x="0" y="10796"/>
                </a:cubicBezTo>
                <a:cubicBezTo>
                  <a:pt x="0" y="16754"/>
                  <a:pt x="4840" y="21600"/>
                  <a:pt x="10800" y="21600"/>
                </a:cubicBezTo>
                <a:cubicBezTo>
                  <a:pt x="16769" y="21600"/>
                  <a:pt x="21600" y="16762"/>
                  <a:pt x="21600" y="10804"/>
                </a:cubicBezTo>
                <a:cubicBezTo>
                  <a:pt x="21600" y="4846"/>
                  <a:pt x="16769" y="0"/>
                  <a:pt x="10800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aphicFrame>
        <p:nvGraphicFramePr>
          <p:cNvPr id="80" name="Chart 79">
            <a:extLst>
              <a:ext uri="{FF2B5EF4-FFF2-40B4-BE49-F238E27FC236}">
                <a16:creationId xmlns:a16="http://schemas.microsoft.com/office/drawing/2014/main" id="{4D9C252D-3F36-4E09-9F60-2BA3F4CFE22D}"/>
              </a:ext>
            </a:extLst>
          </p:cNvPr>
          <p:cNvGraphicFramePr/>
          <p:nvPr/>
        </p:nvGraphicFramePr>
        <p:xfrm>
          <a:off x="5060103" y="1585723"/>
          <a:ext cx="2743565" cy="2763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sp>
        <p:nvSpPr>
          <p:cNvPr id="84" name="Shape">
            <a:extLst>
              <a:ext uri="{FF2B5EF4-FFF2-40B4-BE49-F238E27FC236}">
                <a16:creationId xmlns:a16="http://schemas.microsoft.com/office/drawing/2014/main" id="{F84AA6DF-FAB8-4EE2-BEA8-47B48B729308}"/>
              </a:ext>
            </a:extLst>
          </p:cNvPr>
          <p:cNvSpPr/>
          <p:nvPr/>
        </p:nvSpPr>
        <p:spPr>
          <a:xfrm>
            <a:off x="4959117" y="1501775"/>
            <a:ext cx="2924958" cy="2926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18" y="10827"/>
                </a:moveTo>
                <a:cubicBezTo>
                  <a:pt x="11309" y="10950"/>
                  <a:pt x="11265" y="11066"/>
                  <a:pt x="11185" y="11145"/>
                </a:cubicBezTo>
                <a:lnTo>
                  <a:pt x="18456" y="18413"/>
                </a:lnTo>
                <a:lnTo>
                  <a:pt x="18421" y="18449"/>
                </a:lnTo>
                <a:lnTo>
                  <a:pt x="11150" y="11190"/>
                </a:lnTo>
                <a:cubicBezTo>
                  <a:pt x="11061" y="11269"/>
                  <a:pt x="10955" y="11313"/>
                  <a:pt x="10831" y="11322"/>
                </a:cubicBezTo>
                <a:lnTo>
                  <a:pt x="10831" y="21600"/>
                </a:lnTo>
                <a:lnTo>
                  <a:pt x="10778" y="21600"/>
                </a:lnTo>
                <a:lnTo>
                  <a:pt x="10778" y="11322"/>
                </a:lnTo>
                <a:cubicBezTo>
                  <a:pt x="10654" y="11313"/>
                  <a:pt x="10539" y="11269"/>
                  <a:pt x="10459" y="11190"/>
                </a:cubicBezTo>
                <a:lnTo>
                  <a:pt x="3179" y="18449"/>
                </a:lnTo>
                <a:lnTo>
                  <a:pt x="3144" y="18413"/>
                </a:lnTo>
                <a:lnTo>
                  <a:pt x="10415" y="11145"/>
                </a:lnTo>
                <a:cubicBezTo>
                  <a:pt x="10335" y="11057"/>
                  <a:pt x="10291" y="10950"/>
                  <a:pt x="10282" y="10827"/>
                </a:cubicBezTo>
                <a:lnTo>
                  <a:pt x="0" y="10827"/>
                </a:lnTo>
                <a:lnTo>
                  <a:pt x="0" y="10773"/>
                </a:lnTo>
                <a:lnTo>
                  <a:pt x="10282" y="10773"/>
                </a:lnTo>
                <a:cubicBezTo>
                  <a:pt x="10291" y="10650"/>
                  <a:pt x="10335" y="10534"/>
                  <a:pt x="10415" y="10455"/>
                </a:cubicBezTo>
                <a:lnTo>
                  <a:pt x="3144" y="3187"/>
                </a:lnTo>
                <a:lnTo>
                  <a:pt x="3179" y="3151"/>
                </a:lnTo>
                <a:lnTo>
                  <a:pt x="10450" y="10419"/>
                </a:lnTo>
                <a:cubicBezTo>
                  <a:pt x="10539" y="10340"/>
                  <a:pt x="10645" y="10295"/>
                  <a:pt x="10769" y="10287"/>
                </a:cubicBezTo>
                <a:lnTo>
                  <a:pt x="10769" y="0"/>
                </a:lnTo>
                <a:lnTo>
                  <a:pt x="10822" y="0"/>
                </a:lnTo>
                <a:lnTo>
                  <a:pt x="10822" y="10278"/>
                </a:lnTo>
                <a:cubicBezTo>
                  <a:pt x="10946" y="10287"/>
                  <a:pt x="11061" y="10331"/>
                  <a:pt x="11141" y="10410"/>
                </a:cubicBezTo>
                <a:lnTo>
                  <a:pt x="18412" y="3143"/>
                </a:lnTo>
                <a:lnTo>
                  <a:pt x="18447" y="3178"/>
                </a:lnTo>
                <a:lnTo>
                  <a:pt x="11176" y="10446"/>
                </a:lnTo>
                <a:cubicBezTo>
                  <a:pt x="11256" y="10534"/>
                  <a:pt x="11300" y="10641"/>
                  <a:pt x="11309" y="10765"/>
                </a:cubicBezTo>
                <a:lnTo>
                  <a:pt x="21600" y="10765"/>
                </a:lnTo>
                <a:lnTo>
                  <a:pt x="21600" y="10818"/>
                </a:lnTo>
                <a:lnTo>
                  <a:pt x="11318" y="10818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87" name="Circle">
            <a:extLst>
              <a:ext uri="{FF2B5EF4-FFF2-40B4-BE49-F238E27FC236}">
                <a16:creationId xmlns:a16="http://schemas.microsoft.com/office/drawing/2014/main" id="{2D7CD7AC-982C-4064-A193-45A4FA9D2C3D}"/>
              </a:ext>
            </a:extLst>
          </p:cNvPr>
          <p:cNvSpPr/>
          <p:nvPr/>
        </p:nvSpPr>
        <p:spPr>
          <a:xfrm>
            <a:off x="4623328" y="2653051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5E104D0F-0760-4E92-B56F-0FB4B8C12040}"/>
              </a:ext>
            </a:extLst>
          </p:cNvPr>
          <p:cNvSpPr/>
          <p:nvPr/>
        </p:nvSpPr>
        <p:spPr>
          <a:xfrm>
            <a:off x="5067049" y="3720379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91" name="Circle">
            <a:extLst>
              <a:ext uri="{FF2B5EF4-FFF2-40B4-BE49-F238E27FC236}">
                <a16:creationId xmlns:a16="http://schemas.microsoft.com/office/drawing/2014/main" id="{8A48E989-955A-4779-B8B4-5A9F7DB86609}"/>
              </a:ext>
            </a:extLst>
          </p:cNvPr>
          <p:cNvSpPr/>
          <p:nvPr/>
        </p:nvSpPr>
        <p:spPr>
          <a:xfrm>
            <a:off x="5067049" y="1585723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pic>
        <p:nvPicPr>
          <p:cNvPr id="97" name="Graphic 96" descr="Balloons">
            <a:extLst>
              <a:ext uri="{FF2B5EF4-FFF2-40B4-BE49-F238E27FC236}">
                <a16:creationId xmlns:a16="http://schemas.microsoft.com/office/drawing/2014/main" id="{21784555-8656-46D8-8B4D-6C26DD7F038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64866" y="3815029"/>
            <a:ext cx="391114" cy="391114"/>
          </a:xfrm>
          <a:prstGeom prst="rect">
            <a:avLst/>
          </a:prstGeom>
        </p:spPr>
      </p:pic>
      <p:pic>
        <p:nvPicPr>
          <p:cNvPr id="99" name="Graphic 98" descr="Books">
            <a:extLst>
              <a:ext uri="{FF2B5EF4-FFF2-40B4-BE49-F238E27FC236}">
                <a16:creationId xmlns:a16="http://schemas.microsoft.com/office/drawing/2014/main" id="{78A7C747-FE5E-4D46-916D-974D1CEE83E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18744" y="2747701"/>
            <a:ext cx="391114" cy="391114"/>
          </a:xfrm>
          <a:prstGeom prst="rect">
            <a:avLst/>
          </a:prstGeom>
        </p:spPr>
      </p:pic>
      <p:pic>
        <p:nvPicPr>
          <p:cNvPr id="100" name="Graphic 99" descr="Pizza">
            <a:extLst>
              <a:ext uri="{FF2B5EF4-FFF2-40B4-BE49-F238E27FC236}">
                <a16:creationId xmlns:a16="http://schemas.microsoft.com/office/drawing/2014/main" id="{A4533983-203F-47E9-958A-7B051C420A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7608" y="1693445"/>
            <a:ext cx="391114" cy="391114"/>
          </a:xfrm>
          <a:prstGeom prst="rect">
            <a:avLst/>
          </a:prstGeom>
        </p:spPr>
      </p:pic>
      <p:sp>
        <p:nvSpPr>
          <p:cNvPr id="88" name="Circle">
            <a:extLst>
              <a:ext uri="{FF2B5EF4-FFF2-40B4-BE49-F238E27FC236}">
                <a16:creationId xmlns:a16="http://schemas.microsoft.com/office/drawing/2014/main" id="{C67517F7-0055-4C8C-8D56-6DD9D69DACCD}"/>
              </a:ext>
            </a:extLst>
          </p:cNvPr>
          <p:cNvSpPr/>
          <p:nvPr/>
        </p:nvSpPr>
        <p:spPr>
          <a:xfrm>
            <a:off x="7645424" y="2653051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69100E37-8E46-4785-8BC0-989EAD1FD118}"/>
              </a:ext>
            </a:extLst>
          </p:cNvPr>
          <p:cNvSpPr/>
          <p:nvPr/>
        </p:nvSpPr>
        <p:spPr>
          <a:xfrm>
            <a:off x="7201704" y="1585723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92" name="Circle">
            <a:extLst>
              <a:ext uri="{FF2B5EF4-FFF2-40B4-BE49-F238E27FC236}">
                <a16:creationId xmlns:a16="http://schemas.microsoft.com/office/drawing/2014/main" id="{3020B924-4778-471C-B0DC-217E7D690405}"/>
              </a:ext>
            </a:extLst>
          </p:cNvPr>
          <p:cNvSpPr/>
          <p:nvPr/>
        </p:nvSpPr>
        <p:spPr>
          <a:xfrm>
            <a:off x="7201704" y="3720379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pic>
        <p:nvPicPr>
          <p:cNvPr id="94" name="Graphic 93" descr="Splash">
            <a:extLst>
              <a:ext uri="{FF2B5EF4-FFF2-40B4-BE49-F238E27FC236}">
                <a16:creationId xmlns:a16="http://schemas.microsoft.com/office/drawing/2014/main" id="{65517724-64AF-4742-98BD-C4EB19EDD54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299520" y="1670428"/>
            <a:ext cx="391114" cy="391114"/>
          </a:xfrm>
          <a:prstGeom prst="rect">
            <a:avLst/>
          </a:prstGeom>
        </p:spPr>
      </p:pic>
      <p:pic>
        <p:nvPicPr>
          <p:cNvPr id="95" name="Graphic 94" descr="Guitar">
            <a:extLst>
              <a:ext uri="{FF2B5EF4-FFF2-40B4-BE49-F238E27FC236}">
                <a16:creationId xmlns:a16="http://schemas.microsoft.com/office/drawing/2014/main" id="{1ADF8558-7A4A-4E76-8CEE-3BB05631FE63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743241" y="2740360"/>
            <a:ext cx="391114" cy="391114"/>
          </a:xfrm>
          <a:prstGeom prst="rect">
            <a:avLst/>
          </a:prstGeom>
        </p:spPr>
      </p:pic>
      <p:pic>
        <p:nvPicPr>
          <p:cNvPr id="96" name="Graphic 95" descr="Theatre">
            <a:extLst>
              <a:ext uri="{FF2B5EF4-FFF2-40B4-BE49-F238E27FC236}">
                <a16:creationId xmlns:a16="http://schemas.microsoft.com/office/drawing/2014/main" id="{367B17FB-424E-4540-8F2A-A23D9D9B4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305696" y="3835214"/>
            <a:ext cx="391114" cy="391114"/>
          </a:xfrm>
          <a:prstGeom prst="rect">
            <a:avLst/>
          </a:prstGeom>
        </p:spPr>
      </p:pic>
      <p:sp>
        <p:nvSpPr>
          <p:cNvPr id="86" name="Circle">
            <a:extLst>
              <a:ext uri="{FF2B5EF4-FFF2-40B4-BE49-F238E27FC236}">
                <a16:creationId xmlns:a16="http://schemas.microsoft.com/office/drawing/2014/main" id="{EDDA55A6-A85B-4376-96F9-A9B6671105D0}"/>
              </a:ext>
            </a:extLst>
          </p:cNvPr>
          <p:cNvSpPr/>
          <p:nvPr/>
        </p:nvSpPr>
        <p:spPr>
          <a:xfrm>
            <a:off x="6134376" y="4164099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pic>
        <p:nvPicPr>
          <p:cNvPr id="98" name="Graphic 97" descr="Shopping bag">
            <a:extLst>
              <a:ext uri="{FF2B5EF4-FFF2-40B4-BE49-F238E27FC236}">
                <a16:creationId xmlns:a16="http://schemas.microsoft.com/office/drawing/2014/main" id="{01CB6954-EF69-4BA9-B997-5DE3536998C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32193" y="4249929"/>
            <a:ext cx="391114" cy="391114"/>
          </a:xfrm>
          <a:prstGeom prst="rect">
            <a:avLst/>
          </a:prstGeom>
        </p:spPr>
      </p:pic>
      <p:sp>
        <p:nvSpPr>
          <p:cNvPr id="85" name="Circle">
            <a:extLst>
              <a:ext uri="{FF2B5EF4-FFF2-40B4-BE49-F238E27FC236}">
                <a16:creationId xmlns:a16="http://schemas.microsoft.com/office/drawing/2014/main" id="{7CF3DF11-EBA8-4404-A208-289D326B0B62}"/>
              </a:ext>
            </a:extLst>
          </p:cNvPr>
          <p:cNvSpPr/>
          <p:nvPr/>
        </p:nvSpPr>
        <p:spPr>
          <a:xfrm>
            <a:off x="6134376" y="1142003"/>
            <a:ext cx="582833" cy="58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pic>
        <p:nvPicPr>
          <p:cNvPr id="93" name="Graphic 92" descr="Drama">
            <a:extLst>
              <a:ext uri="{FF2B5EF4-FFF2-40B4-BE49-F238E27FC236}">
                <a16:creationId xmlns:a16="http://schemas.microsoft.com/office/drawing/2014/main" id="{4DC81E0A-A3E2-4101-B6B3-6C170CF4445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36329" y="1250095"/>
            <a:ext cx="391114" cy="39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889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8510</TotalTime>
  <Words>804</Words>
  <PresentationFormat>Widescreen</PresentationFormat>
  <Paragraphs>59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Female Radar Brain – Slide Template</vt:lpstr>
      <vt:lpstr>Female Radar Brain (Data-Driven) – Slide Template</vt:lpstr>
      <vt:lpstr>Female Radar Brain (Data-Driven)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Radar Brain</dc:title>
  <dc:creator>PresentationGO.com</dc:creator>
  <dc:description>© Copyright PresentationGO.com</dc:description>
  <dcterms:created xsi:type="dcterms:W3CDTF">2014-11-26T05:14:11Z</dcterms:created>
  <dcterms:modified xsi:type="dcterms:W3CDTF">2020-05-18T18:32:56Z</dcterms:modified>
  <cp:category>Charts &amp; Diagrams</cp:category>
</cp:coreProperties>
</file>