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576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78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Figure-8 Knot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85BD87E-0361-4CED-A813-01017367046A}"/>
              </a:ext>
            </a:extLst>
          </p:cNvPr>
          <p:cNvSpPr/>
          <p:nvPr/>
        </p:nvSpPr>
        <p:spPr>
          <a:xfrm>
            <a:off x="4487797" y="1961268"/>
            <a:ext cx="2170190" cy="2195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033" extrusionOk="0">
                <a:moveTo>
                  <a:pt x="52" y="3413"/>
                </a:moveTo>
                <a:cubicBezTo>
                  <a:pt x="-43" y="3321"/>
                  <a:pt x="-2" y="3162"/>
                  <a:pt x="120" y="3095"/>
                </a:cubicBezTo>
                <a:cubicBezTo>
                  <a:pt x="665" y="2830"/>
                  <a:pt x="1196" y="2539"/>
                  <a:pt x="1741" y="2314"/>
                </a:cubicBezTo>
                <a:cubicBezTo>
                  <a:pt x="3158" y="1730"/>
                  <a:pt x="4547" y="1081"/>
                  <a:pt x="6004" y="644"/>
                </a:cubicBezTo>
                <a:cubicBezTo>
                  <a:pt x="9845" y="-509"/>
                  <a:pt x="13508" y="-178"/>
                  <a:pt x="16845" y="2155"/>
                </a:cubicBezTo>
                <a:cubicBezTo>
                  <a:pt x="18683" y="3440"/>
                  <a:pt x="19895" y="5189"/>
                  <a:pt x="20685" y="7243"/>
                </a:cubicBezTo>
                <a:cubicBezTo>
                  <a:pt x="21380" y="9045"/>
                  <a:pt x="21557" y="10874"/>
                  <a:pt x="21148" y="12729"/>
                </a:cubicBezTo>
                <a:cubicBezTo>
                  <a:pt x="20331" y="16426"/>
                  <a:pt x="17948" y="18838"/>
                  <a:pt x="14352" y="20163"/>
                </a:cubicBezTo>
                <a:cubicBezTo>
                  <a:pt x="12732" y="20760"/>
                  <a:pt x="11057" y="21091"/>
                  <a:pt x="9313" y="21025"/>
                </a:cubicBezTo>
                <a:cubicBezTo>
                  <a:pt x="6644" y="20919"/>
                  <a:pt x="4383" y="19859"/>
                  <a:pt x="2463" y="18083"/>
                </a:cubicBezTo>
                <a:cubicBezTo>
                  <a:pt x="2422" y="18056"/>
                  <a:pt x="2408" y="18003"/>
                  <a:pt x="2340" y="17937"/>
                </a:cubicBezTo>
                <a:cubicBezTo>
                  <a:pt x="2463" y="17871"/>
                  <a:pt x="2572" y="17805"/>
                  <a:pt x="2681" y="17752"/>
                </a:cubicBezTo>
                <a:cubicBezTo>
                  <a:pt x="4737" y="16943"/>
                  <a:pt x="6807" y="16161"/>
                  <a:pt x="8850" y="15313"/>
                </a:cubicBezTo>
                <a:cubicBezTo>
                  <a:pt x="10131" y="14783"/>
                  <a:pt x="11383" y="14187"/>
                  <a:pt x="12391" y="13233"/>
                </a:cubicBezTo>
                <a:cubicBezTo>
                  <a:pt x="13358" y="12332"/>
                  <a:pt x="13740" y="11232"/>
                  <a:pt x="13399" y="9946"/>
                </a:cubicBezTo>
                <a:cubicBezTo>
                  <a:pt x="13181" y="9138"/>
                  <a:pt x="12854" y="8356"/>
                  <a:pt x="12255" y="7733"/>
                </a:cubicBezTo>
                <a:cubicBezTo>
                  <a:pt x="11479" y="6925"/>
                  <a:pt x="10498" y="6726"/>
                  <a:pt x="9395" y="6819"/>
                </a:cubicBezTo>
                <a:cubicBezTo>
                  <a:pt x="7611" y="6978"/>
                  <a:pt x="6045" y="7760"/>
                  <a:pt x="4383" y="8317"/>
                </a:cubicBezTo>
                <a:cubicBezTo>
                  <a:pt x="4152" y="8396"/>
                  <a:pt x="4056" y="8356"/>
                  <a:pt x="3934" y="8184"/>
                </a:cubicBezTo>
                <a:cubicBezTo>
                  <a:pt x="2803" y="6501"/>
                  <a:pt x="1537" y="4884"/>
                  <a:pt x="52" y="3413"/>
                </a:cubicBezTo>
                <a:cubicBezTo>
                  <a:pt x="66" y="3413"/>
                  <a:pt x="52" y="3413"/>
                  <a:pt x="52" y="341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17BCFFF-8639-4E82-AA1F-C9AFA971CB37}"/>
              </a:ext>
            </a:extLst>
          </p:cNvPr>
          <p:cNvSpPr/>
          <p:nvPr/>
        </p:nvSpPr>
        <p:spPr>
          <a:xfrm>
            <a:off x="2393211" y="2738350"/>
            <a:ext cx="3400642" cy="1386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5" h="21263" extrusionOk="0">
                <a:moveTo>
                  <a:pt x="0" y="9805"/>
                </a:moveTo>
                <a:cubicBezTo>
                  <a:pt x="105" y="9805"/>
                  <a:pt x="193" y="9805"/>
                  <a:pt x="289" y="9805"/>
                </a:cubicBezTo>
                <a:cubicBezTo>
                  <a:pt x="2188" y="9805"/>
                  <a:pt x="4096" y="9890"/>
                  <a:pt x="5995" y="9742"/>
                </a:cubicBezTo>
                <a:cubicBezTo>
                  <a:pt x="7098" y="9657"/>
                  <a:pt x="8192" y="9275"/>
                  <a:pt x="9277" y="8850"/>
                </a:cubicBezTo>
                <a:cubicBezTo>
                  <a:pt x="9960" y="8575"/>
                  <a:pt x="10625" y="8002"/>
                  <a:pt x="11281" y="7450"/>
                </a:cubicBezTo>
                <a:cubicBezTo>
                  <a:pt x="12078" y="6771"/>
                  <a:pt x="12865" y="6007"/>
                  <a:pt x="13644" y="5201"/>
                </a:cubicBezTo>
                <a:cubicBezTo>
                  <a:pt x="14765" y="4055"/>
                  <a:pt x="15876" y="2803"/>
                  <a:pt x="16996" y="1679"/>
                </a:cubicBezTo>
                <a:cubicBezTo>
                  <a:pt x="17478" y="1191"/>
                  <a:pt x="17994" y="830"/>
                  <a:pt x="18502" y="491"/>
                </a:cubicBezTo>
                <a:cubicBezTo>
                  <a:pt x="18826" y="278"/>
                  <a:pt x="19158" y="109"/>
                  <a:pt x="19491" y="24"/>
                </a:cubicBezTo>
                <a:cubicBezTo>
                  <a:pt x="20191" y="-146"/>
                  <a:pt x="20734" y="618"/>
                  <a:pt x="21084" y="1997"/>
                </a:cubicBezTo>
                <a:cubicBezTo>
                  <a:pt x="21294" y="2846"/>
                  <a:pt x="21407" y="3885"/>
                  <a:pt x="21486" y="4883"/>
                </a:cubicBezTo>
                <a:cubicBezTo>
                  <a:pt x="21600" y="6347"/>
                  <a:pt x="21364" y="7577"/>
                  <a:pt x="20935" y="8617"/>
                </a:cubicBezTo>
                <a:cubicBezTo>
                  <a:pt x="20453" y="9763"/>
                  <a:pt x="19876" y="10548"/>
                  <a:pt x="19263" y="11142"/>
                </a:cubicBezTo>
                <a:cubicBezTo>
                  <a:pt x="17767" y="12627"/>
                  <a:pt x="16253" y="14049"/>
                  <a:pt x="14747" y="15534"/>
                </a:cubicBezTo>
                <a:cubicBezTo>
                  <a:pt x="13802" y="16468"/>
                  <a:pt x="12883" y="17486"/>
                  <a:pt x="11938" y="18399"/>
                </a:cubicBezTo>
                <a:cubicBezTo>
                  <a:pt x="10607" y="19693"/>
                  <a:pt x="9242" y="20775"/>
                  <a:pt x="7807" y="21157"/>
                </a:cubicBezTo>
                <a:cubicBezTo>
                  <a:pt x="6704" y="21454"/>
                  <a:pt x="5636" y="21115"/>
                  <a:pt x="4586" y="20329"/>
                </a:cubicBezTo>
                <a:cubicBezTo>
                  <a:pt x="3221" y="19311"/>
                  <a:pt x="2013" y="17656"/>
                  <a:pt x="1068" y="14983"/>
                </a:cubicBezTo>
                <a:cubicBezTo>
                  <a:pt x="569" y="13561"/>
                  <a:pt x="219" y="11948"/>
                  <a:pt x="26" y="10145"/>
                </a:cubicBezTo>
                <a:cubicBezTo>
                  <a:pt x="0" y="10102"/>
                  <a:pt x="0" y="9996"/>
                  <a:pt x="0" y="98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152E288-9756-4420-99E3-2ABE78DC104D}"/>
              </a:ext>
            </a:extLst>
          </p:cNvPr>
          <p:cNvSpPr/>
          <p:nvPr/>
        </p:nvSpPr>
        <p:spPr>
          <a:xfrm>
            <a:off x="0" y="2613847"/>
            <a:ext cx="4144970" cy="684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433" extrusionOk="0">
                <a:moveTo>
                  <a:pt x="15729" y="21297"/>
                </a:moveTo>
                <a:cubicBezTo>
                  <a:pt x="16981" y="21600"/>
                  <a:pt x="18233" y="21470"/>
                  <a:pt x="19463" y="20128"/>
                </a:cubicBezTo>
                <a:cubicBezTo>
                  <a:pt x="20118" y="19392"/>
                  <a:pt x="20758" y="18310"/>
                  <a:pt x="21399" y="17315"/>
                </a:cubicBezTo>
                <a:cubicBezTo>
                  <a:pt x="21593" y="17012"/>
                  <a:pt x="21600" y="16752"/>
                  <a:pt x="21478" y="15843"/>
                </a:cubicBezTo>
                <a:cubicBezTo>
                  <a:pt x="21240" y="14111"/>
                  <a:pt x="20988" y="12423"/>
                  <a:pt x="20758" y="10605"/>
                </a:cubicBezTo>
                <a:cubicBezTo>
                  <a:pt x="20348" y="7445"/>
                  <a:pt x="19880" y="4675"/>
                  <a:pt x="19276" y="2857"/>
                </a:cubicBezTo>
                <a:cubicBezTo>
                  <a:pt x="19060" y="2208"/>
                  <a:pt x="18851" y="1428"/>
                  <a:pt x="18621" y="1169"/>
                </a:cubicBezTo>
                <a:cubicBezTo>
                  <a:pt x="18103" y="606"/>
                  <a:pt x="17585" y="87"/>
                  <a:pt x="17060" y="0"/>
                </a:cubicBezTo>
                <a:lnTo>
                  <a:pt x="0" y="0"/>
                </a:lnTo>
                <a:lnTo>
                  <a:pt x="0" y="21427"/>
                </a:lnTo>
                <a:lnTo>
                  <a:pt x="15729" y="21297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7B80A2D-48DA-48F4-83D0-7D772E3C8109}"/>
              </a:ext>
            </a:extLst>
          </p:cNvPr>
          <p:cNvSpPr/>
          <p:nvPr/>
        </p:nvSpPr>
        <p:spPr>
          <a:xfrm>
            <a:off x="2420877" y="1839167"/>
            <a:ext cx="2412883" cy="1285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2" h="20957" extrusionOk="0">
                <a:moveTo>
                  <a:pt x="319" y="11570"/>
                </a:moveTo>
                <a:cubicBezTo>
                  <a:pt x="74" y="11570"/>
                  <a:pt x="-73" y="11096"/>
                  <a:pt x="37" y="10713"/>
                </a:cubicBezTo>
                <a:cubicBezTo>
                  <a:pt x="50" y="10690"/>
                  <a:pt x="50" y="10668"/>
                  <a:pt x="62" y="10623"/>
                </a:cubicBezTo>
                <a:cubicBezTo>
                  <a:pt x="1655" y="5572"/>
                  <a:pt x="3936" y="2055"/>
                  <a:pt x="7013" y="499"/>
                </a:cubicBezTo>
                <a:cubicBezTo>
                  <a:pt x="8962" y="-493"/>
                  <a:pt x="10874" y="71"/>
                  <a:pt x="12713" y="1514"/>
                </a:cubicBezTo>
                <a:cubicBezTo>
                  <a:pt x="14687" y="3069"/>
                  <a:pt x="16317" y="5504"/>
                  <a:pt x="17800" y="8300"/>
                </a:cubicBezTo>
                <a:cubicBezTo>
                  <a:pt x="18879" y="10375"/>
                  <a:pt x="19909" y="12539"/>
                  <a:pt x="20767" y="14929"/>
                </a:cubicBezTo>
                <a:cubicBezTo>
                  <a:pt x="20926" y="15312"/>
                  <a:pt x="21073" y="15718"/>
                  <a:pt x="21233" y="16102"/>
                </a:cubicBezTo>
                <a:cubicBezTo>
                  <a:pt x="21527" y="16801"/>
                  <a:pt x="21404" y="17026"/>
                  <a:pt x="20706" y="17454"/>
                </a:cubicBezTo>
                <a:cubicBezTo>
                  <a:pt x="20252" y="17748"/>
                  <a:pt x="19823" y="18176"/>
                  <a:pt x="19369" y="18537"/>
                </a:cubicBezTo>
                <a:cubicBezTo>
                  <a:pt x="18401" y="19281"/>
                  <a:pt x="17433" y="20025"/>
                  <a:pt x="16464" y="20724"/>
                </a:cubicBezTo>
                <a:cubicBezTo>
                  <a:pt x="15949" y="21107"/>
                  <a:pt x="15937" y="21062"/>
                  <a:pt x="15618" y="20250"/>
                </a:cubicBezTo>
                <a:cubicBezTo>
                  <a:pt x="14956" y="18537"/>
                  <a:pt x="14258" y="16891"/>
                  <a:pt x="13412" y="15493"/>
                </a:cubicBezTo>
                <a:cubicBezTo>
                  <a:pt x="11953" y="13080"/>
                  <a:pt x="10224" y="11682"/>
                  <a:pt x="8251" y="11615"/>
                </a:cubicBezTo>
                <a:cubicBezTo>
                  <a:pt x="5615" y="11547"/>
                  <a:pt x="2967" y="11592"/>
                  <a:pt x="319" y="11570"/>
                </a:cubicBezTo>
                <a:lnTo>
                  <a:pt x="319" y="1157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C2F0A8F-FA6D-40CE-84E0-08471F21FF0E}"/>
              </a:ext>
            </a:extLst>
          </p:cNvPr>
          <p:cNvSpPr/>
          <p:nvPr/>
        </p:nvSpPr>
        <p:spPr>
          <a:xfrm>
            <a:off x="6626286" y="2613847"/>
            <a:ext cx="2517714" cy="683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6" y="21556"/>
                </a:moveTo>
                <a:cubicBezTo>
                  <a:pt x="807" y="21600"/>
                  <a:pt x="760" y="21250"/>
                  <a:pt x="771" y="20157"/>
                </a:cubicBezTo>
                <a:cubicBezTo>
                  <a:pt x="807" y="16878"/>
                  <a:pt x="890" y="13511"/>
                  <a:pt x="771" y="10275"/>
                </a:cubicBezTo>
                <a:cubicBezTo>
                  <a:pt x="665" y="7171"/>
                  <a:pt x="332" y="4154"/>
                  <a:pt x="107" y="1093"/>
                </a:cubicBezTo>
                <a:cubicBezTo>
                  <a:pt x="83" y="787"/>
                  <a:pt x="59" y="525"/>
                  <a:pt x="0" y="0"/>
                </a:cubicBezTo>
                <a:cubicBezTo>
                  <a:pt x="404" y="0"/>
                  <a:pt x="736" y="0"/>
                  <a:pt x="1080" y="0"/>
                </a:cubicBezTo>
                <a:lnTo>
                  <a:pt x="21600" y="0"/>
                </a:lnTo>
                <a:lnTo>
                  <a:pt x="21600" y="21600"/>
                </a:lnTo>
                <a:lnTo>
                  <a:pt x="1116" y="2155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141477-BBF2-4736-979F-52B34091A335}"/>
              </a:ext>
            </a:extLst>
          </p:cNvPr>
          <p:cNvSpPr txBox="1"/>
          <p:nvPr/>
        </p:nvSpPr>
        <p:spPr>
          <a:xfrm>
            <a:off x="862143" y="2777622"/>
            <a:ext cx="161555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63FF3F-8324-45D8-A5CC-0B7089AA01A7}"/>
              </a:ext>
            </a:extLst>
          </p:cNvPr>
          <p:cNvSpPr txBox="1"/>
          <p:nvPr/>
        </p:nvSpPr>
        <p:spPr>
          <a:xfrm>
            <a:off x="7219912" y="2777622"/>
            <a:ext cx="161555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3638C7-B747-402A-ADEB-862F8583FE8E}"/>
              </a:ext>
            </a:extLst>
          </p:cNvPr>
          <p:cNvSpPr txBox="1"/>
          <p:nvPr/>
        </p:nvSpPr>
        <p:spPr>
          <a:xfrm rot="20308256">
            <a:off x="3723250" y="3106005"/>
            <a:ext cx="19297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2"/>
                </a:solidFill>
              </a:rPr>
              <a:t>Lorem Ipsum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62A5E3-5590-443B-A8E5-4459AD89D2A0}"/>
              </a:ext>
            </a:extLst>
          </p:cNvPr>
          <p:cNvGrpSpPr/>
          <p:nvPr/>
        </p:nvGrpSpPr>
        <p:grpSpPr>
          <a:xfrm>
            <a:off x="5152560" y="4271902"/>
            <a:ext cx="2194560" cy="1260003"/>
            <a:chOff x="8921977" y="1394910"/>
            <a:chExt cx="2926080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DC0C32-8D7D-4062-A830-3AAEDD4B8E9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7315811-86FF-48E9-8095-D58771A9469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60798CE-78B1-4EE9-9C53-CA1C3B56C410}"/>
              </a:ext>
            </a:extLst>
          </p:cNvPr>
          <p:cNvGrpSpPr/>
          <p:nvPr/>
        </p:nvGrpSpPr>
        <p:grpSpPr>
          <a:xfrm>
            <a:off x="1796880" y="4271904"/>
            <a:ext cx="2194560" cy="1260003"/>
            <a:chOff x="332936" y="2555951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850F430-884D-4DE7-A9F9-C91F2146D13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31A782F-891E-4570-A389-55F6A9105A8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ED75CFF-5B9F-4958-83B4-DF407A3B3797}"/>
              </a:ext>
            </a:extLst>
          </p:cNvPr>
          <p:cNvSpPr txBox="1"/>
          <p:nvPr/>
        </p:nvSpPr>
        <p:spPr>
          <a:xfrm>
            <a:off x="3187277" y="1907613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BC7C26-E010-40D0-A384-F9D8055B36F5}"/>
              </a:ext>
            </a:extLst>
          </p:cNvPr>
          <p:cNvSpPr txBox="1"/>
          <p:nvPr/>
        </p:nvSpPr>
        <p:spPr>
          <a:xfrm>
            <a:off x="5497182" y="3495629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Figure-8 Knot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85BD87E-0361-4CED-A813-01017367046A}"/>
              </a:ext>
            </a:extLst>
          </p:cNvPr>
          <p:cNvSpPr/>
          <p:nvPr/>
        </p:nvSpPr>
        <p:spPr>
          <a:xfrm>
            <a:off x="4487797" y="1961268"/>
            <a:ext cx="2170190" cy="2195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033" extrusionOk="0">
                <a:moveTo>
                  <a:pt x="52" y="3413"/>
                </a:moveTo>
                <a:cubicBezTo>
                  <a:pt x="-43" y="3321"/>
                  <a:pt x="-2" y="3162"/>
                  <a:pt x="120" y="3095"/>
                </a:cubicBezTo>
                <a:cubicBezTo>
                  <a:pt x="665" y="2830"/>
                  <a:pt x="1196" y="2539"/>
                  <a:pt x="1741" y="2314"/>
                </a:cubicBezTo>
                <a:cubicBezTo>
                  <a:pt x="3158" y="1730"/>
                  <a:pt x="4547" y="1081"/>
                  <a:pt x="6004" y="644"/>
                </a:cubicBezTo>
                <a:cubicBezTo>
                  <a:pt x="9845" y="-509"/>
                  <a:pt x="13508" y="-178"/>
                  <a:pt x="16845" y="2155"/>
                </a:cubicBezTo>
                <a:cubicBezTo>
                  <a:pt x="18683" y="3440"/>
                  <a:pt x="19895" y="5189"/>
                  <a:pt x="20685" y="7243"/>
                </a:cubicBezTo>
                <a:cubicBezTo>
                  <a:pt x="21380" y="9045"/>
                  <a:pt x="21557" y="10874"/>
                  <a:pt x="21148" y="12729"/>
                </a:cubicBezTo>
                <a:cubicBezTo>
                  <a:pt x="20331" y="16426"/>
                  <a:pt x="17948" y="18838"/>
                  <a:pt x="14352" y="20163"/>
                </a:cubicBezTo>
                <a:cubicBezTo>
                  <a:pt x="12732" y="20760"/>
                  <a:pt x="11057" y="21091"/>
                  <a:pt x="9313" y="21025"/>
                </a:cubicBezTo>
                <a:cubicBezTo>
                  <a:pt x="6644" y="20919"/>
                  <a:pt x="4383" y="19859"/>
                  <a:pt x="2463" y="18083"/>
                </a:cubicBezTo>
                <a:cubicBezTo>
                  <a:pt x="2422" y="18056"/>
                  <a:pt x="2408" y="18003"/>
                  <a:pt x="2340" y="17937"/>
                </a:cubicBezTo>
                <a:cubicBezTo>
                  <a:pt x="2463" y="17871"/>
                  <a:pt x="2572" y="17805"/>
                  <a:pt x="2681" y="17752"/>
                </a:cubicBezTo>
                <a:cubicBezTo>
                  <a:pt x="4737" y="16943"/>
                  <a:pt x="6807" y="16161"/>
                  <a:pt x="8850" y="15313"/>
                </a:cubicBezTo>
                <a:cubicBezTo>
                  <a:pt x="10131" y="14783"/>
                  <a:pt x="11383" y="14187"/>
                  <a:pt x="12391" y="13233"/>
                </a:cubicBezTo>
                <a:cubicBezTo>
                  <a:pt x="13358" y="12332"/>
                  <a:pt x="13740" y="11232"/>
                  <a:pt x="13399" y="9946"/>
                </a:cubicBezTo>
                <a:cubicBezTo>
                  <a:pt x="13181" y="9138"/>
                  <a:pt x="12854" y="8356"/>
                  <a:pt x="12255" y="7733"/>
                </a:cubicBezTo>
                <a:cubicBezTo>
                  <a:pt x="11479" y="6925"/>
                  <a:pt x="10498" y="6726"/>
                  <a:pt x="9395" y="6819"/>
                </a:cubicBezTo>
                <a:cubicBezTo>
                  <a:pt x="7611" y="6978"/>
                  <a:pt x="6045" y="7760"/>
                  <a:pt x="4383" y="8317"/>
                </a:cubicBezTo>
                <a:cubicBezTo>
                  <a:pt x="4152" y="8396"/>
                  <a:pt x="4056" y="8356"/>
                  <a:pt x="3934" y="8184"/>
                </a:cubicBezTo>
                <a:cubicBezTo>
                  <a:pt x="2803" y="6501"/>
                  <a:pt x="1537" y="4884"/>
                  <a:pt x="52" y="3413"/>
                </a:cubicBezTo>
                <a:cubicBezTo>
                  <a:pt x="66" y="3413"/>
                  <a:pt x="52" y="3413"/>
                  <a:pt x="52" y="341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17BCFFF-8639-4E82-AA1F-C9AFA971CB37}"/>
              </a:ext>
            </a:extLst>
          </p:cNvPr>
          <p:cNvSpPr/>
          <p:nvPr/>
        </p:nvSpPr>
        <p:spPr>
          <a:xfrm>
            <a:off x="2393211" y="2738350"/>
            <a:ext cx="3400642" cy="1386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5" h="21263" extrusionOk="0">
                <a:moveTo>
                  <a:pt x="0" y="9805"/>
                </a:moveTo>
                <a:cubicBezTo>
                  <a:pt x="105" y="9805"/>
                  <a:pt x="193" y="9805"/>
                  <a:pt x="289" y="9805"/>
                </a:cubicBezTo>
                <a:cubicBezTo>
                  <a:pt x="2188" y="9805"/>
                  <a:pt x="4096" y="9890"/>
                  <a:pt x="5995" y="9742"/>
                </a:cubicBezTo>
                <a:cubicBezTo>
                  <a:pt x="7098" y="9657"/>
                  <a:pt x="8192" y="9275"/>
                  <a:pt x="9277" y="8850"/>
                </a:cubicBezTo>
                <a:cubicBezTo>
                  <a:pt x="9960" y="8575"/>
                  <a:pt x="10625" y="8002"/>
                  <a:pt x="11281" y="7450"/>
                </a:cubicBezTo>
                <a:cubicBezTo>
                  <a:pt x="12078" y="6771"/>
                  <a:pt x="12865" y="6007"/>
                  <a:pt x="13644" y="5201"/>
                </a:cubicBezTo>
                <a:cubicBezTo>
                  <a:pt x="14765" y="4055"/>
                  <a:pt x="15876" y="2803"/>
                  <a:pt x="16996" y="1679"/>
                </a:cubicBezTo>
                <a:cubicBezTo>
                  <a:pt x="17478" y="1191"/>
                  <a:pt x="17994" y="830"/>
                  <a:pt x="18502" y="491"/>
                </a:cubicBezTo>
                <a:cubicBezTo>
                  <a:pt x="18826" y="278"/>
                  <a:pt x="19158" y="109"/>
                  <a:pt x="19491" y="24"/>
                </a:cubicBezTo>
                <a:cubicBezTo>
                  <a:pt x="20191" y="-146"/>
                  <a:pt x="20734" y="618"/>
                  <a:pt x="21084" y="1997"/>
                </a:cubicBezTo>
                <a:cubicBezTo>
                  <a:pt x="21294" y="2846"/>
                  <a:pt x="21407" y="3885"/>
                  <a:pt x="21486" y="4883"/>
                </a:cubicBezTo>
                <a:cubicBezTo>
                  <a:pt x="21600" y="6347"/>
                  <a:pt x="21364" y="7577"/>
                  <a:pt x="20935" y="8617"/>
                </a:cubicBezTo>
                <a:cubicBezTo>
                  <a:pt x="20453" y="9763"/>
                  <a:pt x="19876" y="10548"/>
                  <a:pt x="19263" y="11142"/>
                </a:cubicBezTo>
                <a:cubicBezTo>
                  <a:pt x="17767" y="12627"/>
                  <a:pt x="16253" y="14049"/>
                  <a:pt x="14747" y="15534"/>
                </a:cubicBezTo>
                <a:cubicBezTo>
                  <a:pt x="13802" y="16468"/>
                  <a:pt x="12883" y="17486"/>
                  <a:pt x="11938" y="18399"/>
                </a:cubicBezTo>
                <a:cubicBezTo>
                  <a:pt x="10607" y="19693"/>
                  <a:pt x="9242" y="20775"/>
                  <a:pt x="7807" y="21157"/>
                </a:cubicBezTo>
                <a:cubicBezTo>
                  <a:pt x="6704" y="21454"/>
                  <a:pt x="5636" y="21115"/>
                  <a:pt x="4586" y="20329"/>
                </a:cubicBezTo>
                <a:cubicBezTo>
                  <a:pt x="3221" y="19311"/>
                  <a:pt x="2013" y="17656"/>
                  <a:pt x="1068" y="14983"/>
                </a:cubicBezTo>
                <a:cubicBezTo>
                  <a:pt x="569" y="13561"/>
                  <a:pt x="219" y="11948"/>
                  <a:pt x="26" y="10145"/>
                </a:cubicBezTo>
                <a:cubicBezTo>
                  <a:pt x="0" y="10102"/>
                  <a:pt x="0" y="9996"/>
                  <a:pt x="0" y="98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152E288-9756-4420-99E3-2ABE78DC104D}"/>
              </a:ext>
            </a:extLst>
          </p:cNvPr>
          <p:cNvSpPr/>
          <p:nvPr/>
        </p:nvSpPr>
        <p:spPr>
          <a:xfrm>
            <a:off x="0" y="2613847"/>
            <a:ext cx="4144970" cy="684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433" extrusionOk="0">
                <a:moveTo>
                  <a:pt x="15729" y="21297"/>
                </a:moveTo>
                <a:cubicBezTo>
                  <a:pt x="16981" y="21600"/>
                  <a:pt x="18233" y="21470"/>
                  <a:pt x="19463" y="20128"/>
                </a:cubicBezTo>
                <a:cubicBezTo>
                  <a:pt x="20118" y="19392"/>
                  <a:pt x="20758" y="18310"/>
                  <a:pt x="21399" y="17315"/>
                </a:cubicBezTo>
                <a:cubicBezTo>
                  <a:pt x="21593" y="17012"/>
                  <a:pt x="21600" y="16752"/>
                  <a:pt x="21478" y="15843"/>
                </a:cubicBezTo>
                <a:cubicBezTo>
                  <a:pt x="21240" y="14111"/>
                  <a:pt x="20988" y="12423"/>
                  <a:pt x="20758" y="10605"/>
                </a:cubicBezTo>
                <a:cubicBezTo>
                  <a:pt x="20348" y="7445"/>
                  <a:pt x="19880" y="4675"/>
                  <a:pt x="19276" y="2857"/>
                </a:cubicBezTo>
                <a:cubicBezTo>
                  <a:pt x="19060" y="2208"/>
                  <a:pt x="18851" y="1428"/>
                  <a:pt x="18621" y="1169"/>
                </a:cubicBezTo>
                <a:cubicBezTo>
                  <a:pt x="18103" y="606"/>
                  <a:pt x="17585" y="87"/>
                  <a:pt x="17060" y="0"/>
                </a:cubicBezTo>
                <a:lnTo>
                  <a:pt x="0" y="0"/>
                </a:lnTo>
                <a:lnTo>
                  <a:pt x="0" y="21427"/>
                </a:lnTo>
                <a:lnTo>
                  <a:pt x="15729" y="21297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7B80A2D-48DA-48F4-83D0-7D772E3C8109}"/>
              </a:ext>
            </a:extLst>
          </p:cNvPr>
          <p:cNvSpPr/>
          <p:nvPr/>
        </p:nvSpPr>
        <p:spPr>
          <a:xfrm>
            <a:off x="2420877" y="1839167"/>
            <a:ext cx="2412883" cy="1285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2" h="20957" extrusionOk="0">
                <a:moveTo>
                  <a:pt x="319" y="11570"/>
                </a:moveTo>
                <a:cubicBezTo>
                  <a:pt x="74" y="11570"/>
                  <a:pt x="-73" y="11096"/>
                  <a:pt x="37" y="10713"/>
                </a:cubicBezTo>
                <a:cubicBezTo>
                  <a:pt x="50" y="10690"/>
                  <a:pt x="50" y="10668"/>
                  <a:pt x="62" y="10623"/>
                </a:cubicBezTo>
                <a:cubicBezTo>
                  <a:pt x="1655" y="5572"/>
                  <a:pt x="3936" y="2055"/>
                  <a:pt x="7013" y="499"/>
                </a:cubicBezTo>
                <a:cubicBezTo>
                  <a:pt x="8962" y="-493"/>
                  <a:pt x="10874" y="71"/>
                  <a:pt x="12713" y="1514"/>
                </a:cubicBezTo>
                <a:cubicBezTo>
                  <a:pt x="14687" y="3069"/>
                  <a:pt x="16317" y="5504"/>
                  <a:pt x="17800" y="8300"/>
                </a:cubicBezTo>
                <a:cubicBezTo>
                  <a:pt x="18879" y="10375"/>
                  <a:pt x="19909" y="12539"/>
                  <a:pt x="20767" y="14929"/>
                </a:cubicBezTo>
                <a:cubicBezTo>
                  <a:pt x="20926" y="15312"/>
                  <a:pt x="21073" y="15718"/>
                  <a:pt x="21233" y="16102"/>
                </a:cubicBezTo>
                <a:cubicBezTo>
                  <a:pt x="21527" y="16801"/>
                  <a:pt x="21404" y="17026"/>
                  <a:pt x="20706" y="17454"/>
                </a:cubicBezTo>
                <a:cubicBezTo>
                  <a:pt x="20252" y="17748"/>
                  <a:pt x="19823" y="18176"/>
                  <a:pt x="19369" y="18537"/>
                </a:cubicBezTo>
                <a:cubicBezTo>
                  <a:pt x="18401" y="19281"/>
                  <a:pt x="17433" y="20025"/>
                  <a:pt x="16464" y="20724"/>
                </a:cubicBezTo>
                <a:cubicBezTo>
                  <a:pt x="15949" y="21107"/>
                  <a:pt x="15937" y="21062"/>
                  <a:pt x="15618" y="20250"/>
                </a:cubicBezTo>
                <a:cubicBezTo>
                  <a:pt x="14956" y="18537"/>
                  <a:pt x="14258" y="16891"/>
                  <a:pt x="13412" y="15493"/>
                </a:cubicBezTo>
                <a:cubicBezTo>
                  <a:pt x="11953" y="13080"/>
                  <a:pt x="10224" y="11682"/>
                  <a:pt x="8251" y="11615"/>
                </a:cubicBezTo>
                <a:cubicBezTo>
                  <a:pt x="5615" y="11547"/>
                  <a:pt x="2967" y="11592"/>
                  <a:pt x="319" y="11570"/>
                </a:cubicBezTo>
                <a:lnTo>
                  <a:pt x="319" y="1157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C2F0A8F-FA6D-40CE-84E0-08471F21FF0E}"/>
              </a:ext>
            </a:extLst>
          </p:cNvPr>
          <p:cNvSpPr/>
          <p:nvPr/>
        </p:nvSpPr>
        <p:spPr>
          <a:xfrm>
            <a:off x="6626286" y="2613847"/>
            <a:ext cx="2517714" cy="683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6" y="21556"/>
                </a:moveTo>
                <a:cubicBezTo>
                  <a:pt x="807" y="21600"/>
                  <a:pt x="760" y="21250"/>
                  <a:pt x="771" y="20157"/>
                </a:cubicBezTo>
                <a:cubicBezTo>
                  <a:pt x="807" y="16878"/>
                  <a:pt x="890" y="13511"/>
                  <a:pt x="771" y="10275"/>
                </a:cubicBezTo>
                <a:cubicBezTo>
                  <a:pt x="665" y="7171"/>
                  <a:pt x="332" y="4154"/>
                  <a:pt x="107" y="1093"/>
                </a:cubicBezTo>
                <a:cubicBezTo>
                  <a:pt x="83" y="787"/>
                  <a:pt x="59" y="525"/>
                  <a:pt x="0" y="0"/>
                </a:cubicBezTo>
                <a:cubicBezTo>
                  <a:pt x="404" y="0"/>
                  <a:pt x="736" y="0"/>
                  <a:pt x="1080" y="0"/>
                </a:cubicBezTo>
                <a:lnTo>
                  <a:pt x="21600" y="0"/>
                </a:lnTo>
                <a:lnTo>
                  <a:pt x="21600" y="21600"/>
                </a:lnTo>
                <a:lnTo>
                  <a:pt x="1116" y="2155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141477-BBF2-4736-979F-52B34091A335}"/>
              </a:ext>
            </a:extLst>
          </p:cNvPr>
          <p:cNvSpPr txBox="1"/>
          <p:nvPr/>
        </p:nvSpPr>
        <p:spPr>
          <a:xfrm>
            <a:off x="862143" y="2777622"/>
            <a:ext cx="161555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63FF3F-8324-45D8-A5CC-0B7089AA01A7}"/>
              </a:ext>
            </a:extLst>
          </p:cNvPr>
          <p:cNvSpPr txBox="1"/>
          <p:nvPr/>
        </p:nvSpPr>
        <p:spPr>
          <a:xfrm>
            <a:off x="7219912" y="2777622"/>
            <a:ext cx="161555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3638C7-B747-402A-ADEB-862F8583FE8E}"/>
              </a:ext>
            </a:extLst>
          </p:cNvPr>
          <p:cNvSpPr txBox="1"/>
          <p:nvPr/>
        </p:nvSpPr>
        <p:spPr>
          <a:xfrm rot="20308256">
            <a:off x="3723250" y="3106005"/>
            <a:ext cx="19297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2"/>
                </a:solidFill>
              </a:rPr>
              <a:t>Lorem Ipsum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62A5E3-5590-443B-A8E5-4459AD89D2A0}"/>
              </a:ext>
            </a:extLst>
          </p:cNvPr>
          <p:cNvGrpSpPr/>
          <p:nvPr/>
        </p:nvGrpSpPr>
        <p:grpSpPr>
          <a:xfrm>
            <a:off x="5152560" y="4271902"/>
            <a:ext cx="2194560" cy="1260003"/>
            <a:chOff x="8921977" y="1394910"/>
            <a:chExt cx="2926080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DC0C32-8D7D-4062-A830-3AAEDD4B8E9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7315811-86FF-48E9-8095-D58771A9469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60798CE-78B1-4EE9-9C53-CA1C3B56C410}"/>
              </a:ext>
            </a:extLst>
          </p:cNvPr>
          <p:cNvGrpSpPr/>
          <p:nvPr/>
        </p:nvGrpSpPr>
        <p:grpSpPr>
          <a:xfrm>
            <a:off x="1796880" y="4271904"/>
            <a:ext cx="2194560" cy="1260003"/>
            <a:chOff x="332936" y="2555951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850F430-884D-4DE7-A9F9-C91F2146D13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31A782F-891E-4570-A389-55F6A9105A8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ED75CFF-5B9F-4958-83B4-DF407A3B3797}"/>
              </a:ext>
            </a:extLst>
          </p:cNvPr>
          <p:cNvSpPr txBox="1"/>
          <p:nvPr/>
        </p:nvSpPr>
        <p:spPr>
          <a:xfrm>
            <a:off x="3187277" y="1907613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BC7C26-E010-40D0-A384-F9D8055B36F5}"/>
              </a:ext>
            </a:extLst>
          </p:cNvPr>
          <p:cNvSpPr txBox="1"/>
          <p:nvPr/>
        </p:nvSpPr>
        <p:spPr>
          <a:xfrm>
            <a:off x="5497182" y="3495629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83886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227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Figure-8 Knot – Slide Template</vt:lpstr>
      <vt:lpstr>Figure-8 Knot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Figure-8 Knot</dc:title>
  <dc:creator>PresentationGO.com</dc:creator>
  <dc:description>© Copyright PresentationGO.com</dc:description>
  <dcterms:created xsi:type="dcterms:W3CDTF">2014-11-26T05:14:11Z</dcterms:created>
  <dcterms:modified xsi:type="dcterms:W3CDTF">2021-11-03T17:04:06Z</dcterms:modified>
  <cp:category>Graphics &amp; Metaphors</cp:category>
</cp:coreProperties>
</file>