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4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8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00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3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4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Eight Process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3E00A6-DA24-409A-862D-CAF637DD7719}"/>
              </a:ext>
            </a:extLst>
          </p:cNvPr>
          <p:cNvSpPr/>
          <p:nvPr/>
        </p:nvSpPr>
        <p:spPr>
          <a:xfrm>
            <a:off x="764023" y="1614303"/>
            <a:ext cx="1354900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7CAA38DE-16DA-4864-BB68-9A20CA047559}"/>
              </a:ext>
            </a:extLst>
          </p:cNvPr>
          <p:cNvSpPr/>
          <p:nvPr/>
        </p:nvSpPr>
        <p:spPr>
          <a:xfrm>
            <a:off x="1116372" y="3052243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5B2E699D-295B-409C-AC6A-91BB26535FEE}"/>
              </a:ext>
            </a:extLst>
          </p:cNvPr>
          <p:cNvSpPr/>
          <p:nvPr/>
        </p:nvSpPr>
        <p:spPr>
          <a:xfrm>
            <a:off x="1116372" y="5052857"/>
            <a:ext cx="650202" cy="65020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0A632A5B-948E-40DC-9A8D-82CFBA2C1919}"/>
              </a:ext>
            </a:extLst>
          </p:cNvPr>
          <p:cNvSpPr/>
          <p:nvPr/>
        </p:nvSpPr>
        <p:spPr>
          <a:xfrm>
            <a:off x="1404585" y="3809038"/>
            <a:ext cx="73776" cy="119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20290"/>
                </a:moveTo>
                <a:lnTo>
                  <a:pt x="13088" y="1310"/>
                </a:lnTo>
                <a:cubicBezTo>
                  <a:pt x="17939" y="1242"/>
                  <a:pt x="21600" y="987"/>
                  <a:pt x="21600" y="669"/>
                </a:cubicBezTo>
                <a:cubicBezTo>
                  <a:pt x="21600" y="301"/>
                  <a:pt x="16749" y="0"/>
                  <a:pt x="10800" y="0"/>
                </a:cubicBezTo>
                <a:cubicBezTo>
                  <a:pt x="4851" y="0"/>
                  <a:pt x="0" y="301"/>
                  <a:pt x="0" y="669"/>
                </a:cubicBezTo>
                <a:cubicBezTo>
                  <a:pt x="0" y="987"/>
                  <a:pt x="3661" y="1242"/>
                  <a:pt x="8512" y="1310"/>
                </a:cubicBezTo>
                <a:lnTo>
                  <a:pt x="8512" y="20290"/>
                </a:lnTo>
                <a:cubicBezTo>
                  <a:pt x="3661" y="20358"/>
                  <a:pt x="0" y="20613"/>
                  <a:pt x="0" y="20931"/>
                </a:cubicBezTo>
                <a:cubicBezTo>
                  <a:pt x="0" y="21299"/>
                  <a:pt x="4851" y="21600"/>
                  <a:pt x="10800" y="21600"/>
                </a:cubicBezTo>
                <a:cubicBezTo>
                  <a:pt x="16749" y="21600"/>
                  <a:pt x="21600" y="21299"/>
                  <a:pt x="21600" y="20931"/>
                </a:cubicBezTo>
                <a:cubicBezTo>
                  <a:pt x="21600" y="20613"/>
                  <a:pt x="17939" y="20358"/>
                  <a:pt x="13088" y="20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B1C35AD2-142E-48E4-A161-8424A2991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7441" y="3153313"/>
            <a:ext cx="448064" cy="4480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F06D87-8ACB-496D-828A-F7D122DF3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247" y="5885254"/>
            <a:ext cx="1174453" cy="123660"/>
          </a:xfrm>
          <a:prstGeom prst="rect">
            <a:avLst/>
          </a:prstGeom>
        </p:spPr>
      </p:pic>
      <p:sp>
        <p:nvSpPr>
          <p:cNvPr id="38" name="Shape">
            <a:extLst>
              <a:ext uri="{FF2B5EF4-FFF2-40B4-BE49-F238E27FC236}">
                <a16:creationId xmlns:a16="http://schemas.microsoft.com/office/drawing/2014/main" id="{824ACFD8-3EA3-4833-83A8-D6AA6A14299F}"/>
              </a:ext>
            </a:extLst>
          </p:cNvPr>
          <p:cNvSpPr/>
          <p:nvPr/>
        </p:nvSpPr>
        <p:spPr>
          <a:xfrm>
            <a:off x="2329288" y="2458312"/>
            <a:ext cx="1354897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117AEDD-8C09-4C03-B42D-4FF96BAE7FA6}"/>
              </a:ext>
            </a:extLst>
          </p:cNvPr>
          <p:cNvSpPr/>
          <p:nvPr/>
        </p:nvSpPr>
        <p:spPr>
          <a:xfrm>
            <a:off x="2681635" y="3896254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D6CB4DD0-26EF-4025-99E5-9AD5E390B64B}"/>
              </a:ext>
            </a:extLst>
          </p:cNvPr>
          <p:cNvSpPr/>
          <p:nvPr/>
        </p:nvSpPr>
        <p:spPr>
          <a:xfrm>
            <a:off x="2681635" y="5052858"/>
            <a:ext cx="650202" cy="65020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153B2532-3808-4952-955D-CC044242D0E4}"/>
              </a:ext>
            </a:extLst>
          </p:cNvPr>
          <p:cNvSpPr/>
          <p:nvPr/>
        </p:nvSpPr>
        <p:spPr>
          <a:xfrm>
            <a:off x="2969845" y="4646483"/>
            <a:ext cx="73782" cy="352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17180"/>
                </a:moveTo>
                <a:lnTo>
                  <a:pt x="13033" y="4420"/>
                </a:lnTo>
                <a:cubicBezTo>
                  <a:pt x="17864" y="4190"/>
                  <a:pt x="21509" y="3329"/>
                  <a:pt x="21509" y="2258"/>
                </a:cubicBezTo>
                <a:cubicBezTo>
                  <a:pt x="21509" y="1014"/>
                  <a:pt x="16678" y="0"/>
                  <a:pt x="10754" y="0"/>
                </a:cubicBezTo>
                <a:cubicBezTo>
                  <a:pt x="4831" y="0"/>
                  <a:pt x="0" y="1014"/>
                  <a:pt x="0" y="2258"/>
                </a:cubicBezTo>
                <a:cubicBezTo>
                  <a:pt x="0" y="3329"/>
                  <a:pt x="3646" y="4190"/>
                  <a:pt x="8476" y="4420"/>
                </a:cubicBezTo>
                <a:lnTo>
                  <a:pt x="8476" y="17180"/>
                </a:lnTo>
                <a:cubicBezTo>
                  <a:pt x="3645" y="17410"/>
                  <a:pt x="0" y="18271"/>
                  <a:pt x="0" y="19342"/>
                </a:cubicBezTo>
                <a:cubicBezTo>
                  <a:pt x="0" y="20586"/>
                  <a:pt x="4831" y="21600"/>
                  <a:pt x="10754" y="21600"/>
                </a:cubicBezTo>
                <a:cubicBezTo>
                  <a:pt x="16678" y="21600"/>
                  <a:pt x="21509" y="20586"/>
                  <a:pt x="21509" y="19342"/>
                </a:cubicBezTo>
                <a:cubicBezTo>
                  <a:pt x="21600" y="18271"/>
                  <a:pt x="17863" y="17410"/>
                  <a:pt x="13033" y="1718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5" name="Graphic 84" descr="Bullseye">
            <a:extLst>
              <a:ext uri="{FF2B5EF4-FFF2-40B4-BE49-F238E27FC236}">
                <a16:creationId xmlns:a16="http://schemas.microsoft.com/office/drawing/2014/main" id="{7370476E-32D1-42E3-A376-0ACDC37065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82704" y="3997323"/>
            <a:ext cx="448064" cy="448064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08330528-5491-4EEB-98EE-9F782EFFE3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9510" y="5885254"/>
            <a:ext cx="1174453" cy="123660"/>
          </a:xfrm>
          <a:prstGeom prst="rect">
            <a:avLst/>
          </a:prstGeom>
        </p:spPr>
      </p:pic>
      <p:sp>
        <p:nvSpPr>
          <p:cNvPr id="40" name="Shape">
            <a:extLst>
              <a:ext uri="{FF2B5EF4-FFF2-40B4-BE49-F238E27FC236}">
                <a16:creationId xmlns:a16="http://schemas.microsoft.com/office/drawing/2014/main" id="{C9115519-3450-4770-AD12-BF2103F0569C}"/>
              </a:ext>
            </a:extLst>
          </p:cNvPr>
          <p:cNvSpPr/>
          <p:nvPr/>
        </p:nvSpPr>
        <p:spPr>
          <a:xfrm>
            <a:off x="3894551" y="1614303"/>
            <a:ext cx="1354897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205A76B-59A9-4C32-904B-B296603ECB18}"/>
              </a:ext>
            </a:extLst>
          </p:cNvPr>
          <p:cNvSpPr/>
          <p:nvPr/>
        </p:nvSpPr>
        <p:spPr>
          <a:xfrm>
            <a:off x="4246898" y="3052243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79092E79-FEEB-4944-8B3A-2B95382E9D02}"/>
              </a:ext>
            </a:extLst>
          </p:cNvPr>
          <p:cNvSpPr/>
          <p:nvPr/>
        </p:nvSpPr>
        <p:spPr>
          <a:xfrm>
            <a:off x="4246898" y="5052857"/>
            <a:ext cx="650202" cy="65020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0B86B33-78B6-4C88-A686-AF7A1829485C}"/>
              </a:ext>
            </a:extLst>
          </p:cNvPr>
          <p:cNvSpPr/>
          <p:nvPr/>
        </p:nvSpPr>
        <p:spPr>
          <a:xfrm>
            <a:off x="4535109" y="3809038"/>
            <a:ext cx="73780" cy="119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4" y="20358"/>
                  <a:pt x="13033" y="20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4" name="Graphic 83" descr="Pie chart">
            <a:extLst>
              <a:ext uri="{FF2B5EF4-FFF2-40B4-BE49-F238E27FC236}">
                <a16:creationId xmlns:a16="http://schemas.microsoft.com/office/drawing/2014/main" id="{C35E0F46-5C53-480E-A9A2-362F06ED19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47967" y="3153313"/>
            <a:ext cx="448064" cy="448064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17C21269-1A50-4E88-A091-8B9E8725E5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4773" y="5885254"/>
            <a:ext cx="1174453" cy="123660"/>
          </a:xfrm>
          <a:prstGeom prst="rect">
            <a:avLst/>
          </a:prstGeom>
        </p:spPr>
      </p:pic>
      <p:sp>
        <p:nvSpPr>
          <p:cNvPr id="42" name="Shape">
            <a:extLst>
              <a:ext uri="{FF2B5EF4-FFF2-40B4-BE49-F238E27FC236}">
                <a16:creationId xmlns:a16="http://schemas.microsoft.com/office/drawing/2014/main" id="{B723C619-ADC7-4B0F-82ED-B9C5DC40310A}"/>
              </a:ext>
            </a:extLst>
          </p:cNvPr>
          <p:cNvSpPr/>
          <p:nvPr/>
        </p:nvSpPr>
        <p:spPr>
          <a:xfrm>
            <a:off x="5459815" y="2458312"/>
            <a:ext cx="1354900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/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C0350361-4844-42FA-A6B5-2BE2FD007DE0}"/>
              </a:ext>
            </a:extLst>
          </p:cNvPr>
          <p:cNvSpPr/>
          <p:nvPr/>
        </p:nvSpPr>
        <p:spPr>
          <a:xfrm>
            <a:off x="5812164" y="3896254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A22B4114-2AEC-4F45-9516-98BA60705F53}"/>
              </a:ext>
            </a:extLst>
          </p:cNvPr>
          <p:cNvSpPr/>
          <p:nvPr/>
        </p:nvSpPr>
        <p:spPr>
          <a:xfrm>
            <a:off x="5812164" y="5052858"/>
            <a:ext cx="650202" cy="650202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/>
              <a:t>04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56562ADC-F425-4FE7-BA76-B1FCB1FCA616}"/>
              </a:ext>
            </a:extLst>
          </p:cNvPr>
          <p:cNvSpPr/>
          <p:nvPr/>
        </p:nvSpPr>
        <p:spPr>
          <a:xfrm>
            <a:off x="6100377" y="4646483"/>
            <a:ext cx="73776" cy="352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17180"/>
                </a:moveTo>
                <a:lnTo>
                  <a:pt x="13088" y="4420"/>
                </a:lnTo>
                <a:cubicBezTo>
                  <a:pt x="17939" y="4190"/>
                  <a:pt x="21600" y="3329"/>
                  <a:pt x="21600" y="2258"/>
                </a:cubicBezTo>
                <a:cubicBezTo>
                  <a:pt x="21600" y="1014"/>
                  <a:pt x="16749" y="0"/>
                  <a:pt x="10800" y="0"/>
                </a:cubicBezTo>
                <a:cubicBezTo>
                  <a:pt x="4851" y="0"/>
                  <a:pt x="0" y="1014"/>
                  <a:pt x="0" y="2258"/>
                </a:cubicBezTo>
                <a:cubicBezTo>
                  <a:pt x="0" y="3329"/>
                  <a:pt x="3661" y="4190"/>
                  <a:pt x="8512" y="4420"/>
                </a:cubicBezTo>
                <a:lnTo>
                  <a:pt x="8512" y="17180"/>
                </a:lnTo>
                <a:cubicBezTo>
                  <a:pt x="3661" y="17410"/>
                  <a:pt x="0" y="18271"/>
                  <a:pt x="0" y="19342"/>
                </a:cubicBezTo>
                <a:cubicBezTo>
                  <a:pt x="0" y="20586"/>
                  <a:pt x="4851" y="21600"/>
                  <a:pt x="10800" y="21600"/>
                </a:cubicBezTo>
                <a:cubicBezTo>
                  <a:pt x="16749" y="21600"/>
                  <a:pt x="21600" y="20586"/>
                  <a:pt x="21600" y="19342"/>
                </a:cubicBezTo>
                <a:cubicBezTo>
                  <a:pt x="21600" y="18271"/>
                  <a:pt x="17939" y="17410"/>
                  <a:pt x="13088" y="1718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8" name="Graphic 87" descr="Magnifying glass">
            <a:extLst>
              <a:ext uri="{FF2B5EF4-FFF2-40B4-BE49-F238E27FC236}">
                <a16:creationId xmlns:a16="http://schemas.microsoft.com/office/drawing/2014/main" id="{DD1DACC7-0852-415A-9617-225064582D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13233" y="3997323"/>
            <a:ext cx="448064" cy="448064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78692731-8538-4694-8298-AA4F6B5C75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0039" y="5885254"/>
            <a:ext cx="1174453" cy="123660"/>
          </a:xfrm>
          <a:prstGeom prst="rect">
            <a:avLst/>
          </a:prstGeom>
        </p:spPr>
      </p:pic>
      <p:sp>
        <p:nvSpPr>
          <p:cNvPr id="36" name="Shape">
            <a:extLst>
              <a:ext uri="{FF2B5EF4-FFF2-40B4-BE49-F238E27FC236}">
                <a16:creationId xmlns:a16="http://schemas.microsoft.com/office/drawing/2014/main" id="{99845AD8-5EFB-4929-ABB4-ADF8B910E34A}"/>
              </a:ext>
            </a:extLst>
          </p:cNvPr>
          <p:cNvSpPr/>
          <p:nvPr/>
        </p:nvSpPr>
        <p:spPr>
          <a:xfrm>
            <a:off x="7025079" y="1614303"/>
            <a:ext cx="1354897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/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B5ADDE10-1685-4050-B529-C91B5A814D59}"/>
              </a:ext>
            </a:extLst>
          </p:cNvPr>
          <p:cNvSpPr/>
          <p:nvPr/>
        </p:nvSpPr>
        <p:spPr>
          <a:xfrm>
            <a:off x="7377426" y="3052243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5DB900C-0E78-4EB0-A967-338C471D2386}"/>
              </a:ext>
            </a:extLst>
          </p:cNvPr>
          <p:cNvSpPr/>
          <p:nvPr/>
        </p:nvSpPr>
        <p:spPr>
          <a:xfrm>
            <a:off x="7377426" y="5052857"/>
            <a:ext cx="650202" cy="65020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/>
              <a:t>05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9D73D4A-B032-4D30-ACDD-86250B12C1D7}"/>
              </a:ext>
            </a:extLst>
          </p:cNvPr>
          <p:cNvSpPr/>
          <p:nvPr/>
        </p:nvSpPr>
        <p:spPr>
          <a:xfrm>
            <a:off x="7665636" y="3809038"/>
            <a:ext cx="73782" cy="119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3" y="20358"/>
                  <a:pt x="13033" y="20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B5B4296A-E925-447B-A109-8426E33FBC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478495" y="3153313"/>
            <a:ext cx="448064" cy="448064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1004583C-3002-4659-B22C-AA821ABAB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5301" y="5885254"/>
            <a:ext cx="1174453" cy="12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1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Figure Eight Process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3E00A6-DA24-409A-862D-CAF637DD7719}"/>
              </a:ext>
            </a:extLst>
          </p:cNvPr>
          <p:cNvSpPr/>
          <p:nvPr/>
        </p:nvSpPr>
        <p:spPr>
          <a:xfrm>
            <a:off x="764023" y="1614303"/>
            <a:ext cx="1354900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7CAA38DE-16DA-4864-BB68-9A20CA047559}"/>
              </a:ext>
            </a:extLst>
          </p:cNvPr>
          <p:cNvSpPr/>
          <p:nvPr/>
        </p:nvSpPr>
        <p:spPr>
          <a:xfrm>
            <a:off x="1116372" y="3052243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5B2E699D-295B-409C-AC6A-91BB26535FEE}"/>
              </a:ext>
            </a:extLst>
          </p:cNvPr>
          <p:cNvSpPr/>
          <p:nvPr/>
        </p:nvSpPr>
        <p:spPr>
          <a:xfrm>
            <a:off x="1116372" y="5052857"/>
            <a:ext cx="650202" cy="65020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0A632A5B-948E-40DC-9A8D-82CFBA2C1919}"/>
              </a:ext>
            </a:extLst>
          </p:cNvPr>
          <p:cNvSpPr/>
          <p:nvPr/>
        </p:nvSpPr>
        <p:spPr>
          <a:xfrm>
            <a:off x="1404585" y="3809038"/>
            <a:ext cx="73776" cy="119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20290"/>
                </a:moveTo>
                <a:lnTo>
                  <a:pt x="13088" y="1310"/>
                </a:lnTo>
                <a:cubicBezTo>
                  <a:pt x="17939" y="1242"/>
                  <a:pt x="21600" y="987"/>
                  <a:pt x="21600" y="669"/>
                </a:cubicBezTo>
                <a:cubicBezTo>
                  <a:pt x="21600" y="301"/>
                  <a:pt x="16749" y="0"/>
                  <a:pt x="10800" y="0"/>
                </a:cubicBezTo>
                <a:cubicBezTo>
                  <a:pt x="4851" y="0"/>
                  <a:pt x="0" y="301"/>
                  <a:pt x="0" y="669"/>
                </a:cubicBezTo>
                <a:cubicBezTo>
                  <a:pt x="0" y="987"/>
                  <a:pt x="3661" y="1242"/>
                  <a:pt x="8512" y="1310"/>
                </a:cubicBezTo>
                <a:lnTo>
                  <a:pt x="8512" y="20290"/>
                </a:lnTo>
                <a:cubicBezTo>
                  <a:pt x="3661" y="20358"/>
                  <a:pt x="0" y="20613"/>
                  <a:pt x="0" y="20931"/>
                </a:cubicBezTo>
                <a:cubicBezTo>
                  <a:pt x="0" y="21299"/>
                  <a:pt x="4851" y="21600"/>
                  <a:pt x="10800" y="21600"/>
                </a:cubicBezTo>
                <a:cubicBezTo>
                  <a:pt x="16749" y="21600"/>
                  <a:pt x="21600" y="21299"/>
                  <a:pt x="21600" y="20931"/>
                </a:cubicBezTo>
                <a:cubicBezTo>
                  <a:pt x="21600" y="20613"/>
                  <a:pt x="17939" y="20358"/>
                  <a:pt x="13088" y="2029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7" name="Graphic 86" descr="Lightbulb">
            <a:extLst>
              <a:ext uri="{FF2B5EF4-FFF2-40B4-BE49-F238E27FC236}">
                <a16:creationId xmlns:a16="http://schemas.microsoft.com/office/drawing/2014/main" id="{B1C35AD2-142E-48E4-A161-8424A2991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7441" y="3153313"/>
            <a:ext cx="448064" cy="448064"/>
          </a:xfrm>
          <a:prstGeom prst="rect">
            <a:avLst/>
          </a:prstGeom>
        </p:spPr>
      </p:pic>
      <p:sp>
        <p:nvSpPr>
          <p:cNvPr id="38" name="Shape">
            <a:extLst>
              <a:ext uri="{FF2B5EF4-FFF2-40B4-BE49-F238E27FC236}">
                <a16:creationId xmlns:a16="http://schemas.microsoft.com/office/drawing/2014/main" id="{824ACFD8-3EA3-4833-83A8-D6AA6A14299F}"/>
              </a:ext>
            </a:extLst>
          </p:cNvPr>
          <p:cNvSpPr/>
          <p:nvPr/>
        </p:nvSpPr>
        <p:spPr>
          <a:xfrm>
            <a:off x="2329288" y="2458312"/>
            <a:ext cx="1354897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117AEDD-8C09-4C03-B42D-4FF96BAE7FA6}"/>
              </a:ext>
            </a:extLst>
          </p:cNvPr>
          <p:cNvSpPr/>
          <p:nvPr/>
        </p:nvSpPr>
        <p:spPr>
          <a:xfrm>
            <a:off x="2681635" y="3896254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D6CB4DD0-26EF-4025-99E5-9AD5E390B64B}"/>
              </a:ext>
            </a:extLst>
          </p:cNvPr>
          <p:cNvSpPr/>
          <p:nvPr/>
        </p:nvSpPr>
        <p:spPr>
          <a:xfrm>
            <a:off x="2681635" y="5052858"/>
            <a:ext cx="650202" cy="65020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153B2532-3808-4952-955D-CC044242D0E4}"/>
              </a:ext>
            </a:extLst>
          </p:cNvPr>
          <p:cNvSpPr/>
          <p:nvPr/>
        </p:nvSpPr>
        <p:spPr>
          <a:xfrm>
            <a:off x="2969845" y="4646483"/>
            <a:ext cx="73782" cy="352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17180"/>
                </a:moveTo>
                <a:lnTo>
                  <a:pt x="13033" y="4420"/>
                </a:lnTo>
                <a:cubicBezTo>
                  <a:pt x="17864" y="4190"/>
                  <a:pt x="21509" y="3329"/>
                  <a:pt x="21509" y="2258"/>
                </a:cubicBezTo>
                <a:cubicBezTo>
                  <a:pt x="21509" y="1014"/>
                  <a:pt x="16678" y="0"/>
                  <a:pt x="10754" y="0"/>
                </a:cubicBezTo>
                <a:cubicBezTo>
                  <a:pt x="4831" y="0"/>
                  <a:pt x="0" y="1014"/>
                  <a:pt x="0" y="2258"/>
                </a:cubicBezTo>
                <a:cubicBezTo>
                  <a:pt x="0" y="3329"/>
                  <a:pt x="3646" y="4190"/>
                  <a:pt x="8476" y="4420"/>
                </a:cubicBezTo>
                <a:lnTo>
                  <a:pt x="8476" y="17180"/>
                </a:lnTo>
                <a:cubicBezTo>
                  <a:pt x="3645" y="17410"/>
                  <a:pt x="0" y="18271"/>
                  <a:pt x="0" y="19342"/>
                </a:cubicBezTo>
                <a:cubicBezTo>
                  <a:pt x="0" y="20586"/>
                  <a:pt x="4831" y="21600"/>
                  <a:pt x="10754" y="21600"/>
                </a:cubicBezTo>
                <a:cubicBezTo>
                  <a:pt x="16678" y="21600"/>
                  <a:pt x="21509" y="20586"/>
                  <a:pt x="21509" y="19342"/>
                </a:cubicBezTo>
                <a:cubicBezTo>
                  <a:pt x="21600" y="18271"/>
                  <a:pt x="17863" y="17410"/>
                  <a:pt x="13033" y="1718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5" name="Graphic 84" descr="Bullseye">
            <a:extLst>
              <a:ext uri="{FF2B5EF4-FFF2-40B4-BE49-F238E27FC236}">
                <a16:creationId xmlns:a16="http://schemas.microsoft.com/office/drawing/2014/main" id="{7370476E-32D1-42E3-A376-0ACDC37065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2704" y="3997323"/>
            <a:ext cx="448064" cy="448064"/>
          </a:xfrm>
          <a:prstGeom prst="rect">
            <a:avLst/>
          </a:prstGeom>
        </p:spPr>
      </p:pic>
      <p:sp>
        <p:nvSpPr>
          <p:cNvPr id="40" name="Shape">
            <a:extLst>
              <a:ext uri="{FF2B5EF4-FFF2-40B4-BE49-F238E27FC236}">
                <a16:creationId xmlns:a16="http://schemas.microsoft.com/office/drawing/2014/main" id="{C9115519-3450-4770-AD12-BF2103F0569C}"/>
              </a:ext>
            </a:extLst>
          </p:cNvPr>
          <p:cNvSpPr/>
          <p:nvPr/>
        </p:nvSpPr>
        <p:spPr>
          <a:xfrm>
            <a:off x="3894551" y="1614303"/>
            <a:ext cx="1354897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205A76B-59A9-4C32-904B-B296603ECB18}"/>
              </a:ext>
            </a:extLst>
          </p:cNvPr>
          <p:cNvSpPr/>
          <p:nvPr/>
        </p:nvSpPr>
        <p:spPr>
          <a:xfrm>
            <a:off x="4246898" y="3052243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79092E79-FEEB-4944-8B3A-2B95382E9D02}"/>
              </a:ext>
            </a:extLst>
          </p:cNvPr>
          <p:cNvSpPr/>
          <p:nvPr/>
        </p:nvSpPr>
        <p:spPr>
          <a:xfrm>
            <a:off x="4246898" y="5052857"/>
            <a:ext cx="650202" cy="65020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0B86B33-78B6-4C88-A686-AF7A1829485C}"/>
              </a:ext>
            </a:extLst>
          </p:cNvPr>
          <p:cNvSpPr/>
          <p:nvPr/>
        </p:nvSpPr>
        <p:spPr>
          <a:xfrm>
            <a:off x="4535109" y="3809038"/>
            <a:ext cx="73780" cy="119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4" y="20358"/>
                  <a:pt x="13033" y="2029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4" name="Graphic 83" descr="Pie chart">
            <a:extLst>
              <a:ext uri="{FF2B5EF4-FFF2-40B4-BE49-F238E27FC236}">
                <a16:creationId xmlns:a16="http://schemas.microsoft.com/office/drawing/2014/main" id="{C35E0F46-5C53-480E-A9A2-362F06ED19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7967" y="3153313"/>
            <a:ext cx="448064" cy="448064"/>
          </a:xfrm>
          <a:prstGeom prst="rect">
            <a:avLst/>
          </a:prstGeom>
        </p:spPr>
      </p:pic>
      <p:sp>
        <p:nvSpPr>
          <p:cNvPr id="42" name="Shape">
            <a:extLst>
              <a:ext uri="{FF2B5EF4-FFF2-40B4-BE49-F238E27FC236}">
                <a16:creationId xmlns:a16="http://schemas.microsoft.com/office/drawing/2014/main" id="{B723C619-ADC7-4B0F-82ED-B9C5DC40310A}"/>
              </a:ext>
            </a:extLst>
          </p:cNvPr>
          <p:cNvSpPr/>
          <p:nvPr/>
        </p:nvSpPr>
        <p:spPr>
          <a:xfrm>
            <a:off x="5459815" y="2458312"/>
            <a:ext cx="1354900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355" extrusionOk="0">
                <a:moveTo>
                  <a:pt x="10091" y="14"/>
                </a:moveTo>
                <a:cubicBezTo>
                  <a:pt x="4537" y="228"/>
                  <a:pt x="101" y="3139"/>
                  <a:pt x="2" y="6620"/>
                </a:cubicBezTo>
                <a:cubicBezTo>
                  <a:pt x="-48" y="8417"/>
                  <a:pt x="1026" y="10059"/>
                  <a:pt x="2816" y="11285"/>
                </a:cubicBezTo>
                <a:cubicBezTo>
                  <a:pt x="2995" y="11409"/>
                  <a:pt x="3184" y="11527"/>
                  <a:pt x="3378" y="11642"/>
                </a:cubicBezTo>
                <a:cubicBezTo>
                  <a:pt x="4517" y="12314"/>
                  <a:pt x="5297" y="13213"/>
                  <a:pt x="5407" y="14190"/>
                </a:cubicBezTo>
                <a:cubicBezTo>
                  <a:pt x="5417" y="14283"/>
                  <a:pt x="5422" y="14376"/>
                  <a:pt x="5422" y="14470"/>
                </a:cubicBezTo>
                <a:cubicBezTo>
                  <a:pt x="5422" y="14936"/>
                  <a:pt x="5282" y="15384"/>
                  <a:pt x="5044" y="15798"/>
                </a:cubicBezTo>
                <a:cubicBezTo>
                  <a:pt x="4989" y="15897"/>
                  <a:pt x="4924" y="15994"/>
                  <a:pt x="4855" y="16090"/>
                </a:cubicBezTo>
                <a:cubicBezTo>
                  <a:pt x="4537" y="16644"/>
                  <a:pt x="4402" y="17250"/>
                  <a:pt x="4527" y="17888"/>
                </a:cubicBezTo>
                <a:cubicBezTo>
                  <a:pt x="4909" y="19828"/>
                  <a:pt x="7600" y="21340"/>
                  <a:pt x="10727" y="21355"/>
                </a:cubicBezTo>
                <a:cubicBezTo>
                  <a:pt x="14228" y="21371"/>
                  <a:pt x="17072" y="19601"/>
                  <a:pt x="17072" y="17418"/>
                </a:cubicBezTo>
                <a:cubicBezTo>
                  <a:pt x="17072" y="16923"/>
                  <a:pt x="16918" y="16451"/>
                  <a:pt x="16654" y="16015"/>
                </a:cubicBezTo>
                <a:cubicBezTo>
                  <a:pt x="16624" y="15969"/>
                  <a:pt x="16595" y="15919"/>
                  <a:pt x="16565" y="15872"/>
                </a:cubicBezTo>
                <a:cubicBezTo>
                  <a:pt x="16296" y="15437"/>
                  <a:pt x="16147" y="14964"/>
                  <a:pt x="16147" y="14470"/>
                </a:cubicBezTo>
                <a:cubicBezTo>
                  <a:pt x="16147" y="14373"/>
                  <a:pt x="16152" y="14280"/>
                  <a:pt x="16162" y="14187"/>
                </a:cubicBezTo>
                <a:cubicBezTo>
                  <a:pt x="16271" y="13207"/>
                  <a:pt x="17057" y="12305"/>
                  <a:pt x="18196" y="11627"/>
                </a:cubicBezTo>
                <a:cubicBezTo>
                  <a:pt x="18370" y="11524"/>
                  <a:pt x="18539" y="11415"/>
                  <a:pt x="18703" y="11307"/>
                </a:cubicBezTo>
                <a:cubicBezTo>
                  <a:pt x="20473" y="10106"/>
                  <a:pt x="21552" y="8501"/>
                  <a:pt x="21552" y="6741"/>
                </a:cubicBezTo>
                <a:cubicBezTo>
                  <a:pt x="21552" y="2878"/>
                  <a:pt x="16351" y="-229"/>
                  <a:pt x="10091" y="1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C0350361-4844-42FA-A6B5-2BE2FD007DE0}"/>
              </a:ext>
            </a:extLst>
          </p:cNvPr>
          <p:cNvSpPr/>
          <p:nvPr/>
        </p:nvSpPr>
        <p:spPr>
          <a:xfrm>
            <a:off x="5812164" y="3896254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A22B4114-2AEC-4F45-9516-98BA60705F53}"/>
              </a:ext>
            </a:extLst>
          </p:cNvPr>
          <p:cNvSpPr/>
          <p:nvPr/>
        </p:nvSpPr>
        <p:spPr>
          <a:xfrm>
            <a:off x="5812164" y="5052858"/>
            <a:ext cx="650202" cy="65020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56562ADC-F425-4FE7-BA76-B1FCB1FCA616}"/>
              </a:ext>
            </a:extLst>
          </p:cNvPr>
          <p:cNvSpPr/>
          <p:nvPr/>
        </p:nvSpPr>
        <p:spPr>
          <a:xfrm>
            <a:off x="6100377" y="4646483"/>
            <a:ext cx="73776" cy="352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88" y="17180"/>
                </a:moveTo>
                <a:lnTo>
                  <a:pt x="13088" y="4420"/>
                </a:lnTo>
                <a:cubicBezTo>
                  <a:pt x="17939" y="4190"/>
                  <a:pt x="21600" y="3329"/>
                  <a:pt x="21600" y="2258"/>
                </a:cubicBezTo>
                <a:cubicBezTo>
                  <a:pt x="21600" y="1014"/>
                  <a:pt x="16749" y="0"/>
                  <a:pt x="10800" y="0"/>
                </a:cubicBezTo>
                <a:cubicBezTo>
                  <a:pt x="4851" y="0"/>
                  <a:pt x="0" y="1014"/>
                  <a:pt x="0" y="2258"/>
                </a:cubicBezTo>
                <a:cubicBezTo>
                  <a:pt x="0" y="3329"/>
                  <a:pt x="3661" y="4190"/>
                  <a:pt x="8512" y="4420"/>
                </a:cubicBezTo>
                <a:lnTo>
                  <a:pt x="8512" y="17180"/>
                </a:lnTo>
                <a:cubicBezTo>
                  <a:pt x="3661" y="17410"/>
                  <a:pt x="0" y="18271"/>
                  <a:pt x="0" y="19342"/>
                </a:cubicBezTo>
                <a:cubicBezTo>
                  <a:pt x="0" y="20586"/>
                  <a:pt x="4851" y="21600"/>
                  <a:pt x="10800" y="21600"/>
                </a:cubicBezTo>
                <a:cubicBezTo>
                  <a:pt x="16749" y="21600"/>
                  <a:pt x="21600" y="20586"/>
                  <a:pt x="21600" y="19342"/>
                </a:cubicBezTo>
                <a:cubicBezTo>
                  <a:pt x="21600" y="18271"/>
                  <a:pt x="17939" y="17410"/>
                  <a:pt x="13088" y="1718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8" name="Graphic 87" descr="Magnifying glass">
            <a:extLst>
              <a:ext uri="{FF2B5EF4-FFF2-40B4-BE49-F238E27FC236}">
                <a16:creationId xmlns:a16="http://schemas.microsoft.com/office/drawing/2014/main" id="{DD1DACC7-0852-415A-9617-225064582D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13233" y="3997323"/>
            <a:ext cx="448064" cy="448064"/>
          </a:xfrm>
          <a:prstGeom prst="rect">
            <a:avLst/>
          </a:prstGeom>
        </p:spPr>
      </p:pic>
      <p:sp>
        <p:nvSpPr>
          <p:cNvPr id="36" name="Shape">
            <a:extLst>
              <a:ext uri="{FF2B5EF4-FFF2-40B4-BE49-F238E27FC236}">
                <a16:creationId xmlns:a16="http://schemas.microsoft.com/office/drawing/2014/main" id="{99845AD8-5EFB-4929-ABB4-ADF8B910E34A}"/>
              </a:ext>
            </a:extLst>
          </p:cNvPr>
          <p:cNvSpPr/>
          <p:nvPr/>
        </p:nvSpPr>
        <p:spPr>
          <a:xfrm>
            <a:off x="7025079" y="1614303"/>
            <a:ext cx="1354897" cy="21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55" extrusionOk="0">
                <a:moveTo>
                  <a:pt x="10088" y="14"/>
                </a:moveTo>
                <a:cubicBezTo>
                  <a:pt x="4535" y="228"/>
                  <a:pt x="101" y="3139"/>
                  <a:pt x="2" y="6620"/>
                </a:cubicBezTo>
                <a:cubicBezTo>
                  <a:pt x="-48" y="8417"/>
                  <a:pt x="1026" y="10059"/>
                  <a:pt x="2815" y="11285"/>
                </a:cubicBezTo>
                <a:cubicBezTo>
                  <a:pt x="2994" y="11409"/>
                  <a:pt x="3183" y="11527"/>
                  <a:pt x="3377" y="11642"/>
                </a:cubicBezTo>
                <a:cubicBezTo>
                  <a:pt x="4516" y="12314"/>
                  <a:pt x="5296" y="13213"/>
                  <a:pt x="5405" y="14190"/>
                </a:cubicBezTo>
                <a:cubicBezTo>
                  <a:pt x="5415" y="14283"/>
                  <a:pt x="5420" y="14376"/>
                  <a:pt x="5420" y="14470"/>
                </a:cubicBezTo>
                <a:cubicBezTo>
                  <a:pt x="5420" y="14936"/>
                  <a:pt x="5281" y="15384"/>
                  <a:pt x="5043" y="15798"/>
                </a:cubicBezTo>
                <a:cubicBezTo>
                  <a:pt x="4988" y="15897"/>
                  <a:pt x="4923" y="15994"/>
                  <a:pt x="4854" y="16090"/>
                </a:cubicBezTo>
                <a:cubicBezTo>
                  <a:pt x="4535" y="16644"/>
                  <a:pt x="4401" y="17250"/>
                  <a:pt x="4526" y="17888"/>
                </a:cubicBezTo>
                <a:cubicBezTo>
                  <a:pt x="4908" y="19828"/>
                  <a:pt x="7598" y="21340"/>
                  <a:pt x="10725" y="21355"/>
                </a:cubicBezTo>
                <a:cubicBezTo>
                  <a:pt x="14224" y="21371"/>
                  <a:pt x="17068" y="19601"/>
                  <a:pt x="17068" y="17418"/>
                </a:cubicBezTo>
                <a:cubicBezTo>
                  <a:pt x="17068" y="16923"/>
                  <a:pt x="16914" y="16451"/>
                  <a:pt x="16650" y="16015"/>
                </a:cubicBezTo>
                <a:cubicBezTo>
                  <a:pt x="16621" y="15969"/>
                  <a:pt x="16591" y="15919"/>
                  <a:pt x="16561" y="15872"/>
                </a:cubicBezTo>
                <a:cubicBezTo>
                  <a:pt x="16292" y="15437"/>
                  <a:pt x="16143" y="14964"/>
                  <a:pt x="16143" y="14470"/>
                </a:cubicBezTo>
                <a:cubicBezTo>
                  <a:pt x="16143" y="14373"/>
                  <a:pt x="16148" y="14280"/>
                  <a:pt x="16158" y="14187"/>
                </a:cubicBezTo>
                <a:cubicBezTo>
                  <a:pt x="16268" y="13207"/>
                  <a:pt x="17053" y="12305"/>
                  <a:pt x="18191" y="11627"/>
                </a:cubicBezTo>
                <a:cubicBezTo>
                  <a:pt x="18365" y="11524"/>
                  <a:pt x="18534" y="11415"/>
                  <a:pt x="18699" y="11307"/>
                </a:cubicBezTo>
                <a:cubicBezTo>
                  <a:pt x="20468" y="10106"/>
                  <a:pt x="21547" y="8501"/>
                  <a:pt x="21547" y="6741"/>
                </a:cubicBezTo>
                <a:cubicBezTo>
                  <a:pt x="21552" y="2878"/>
                  <a:pt x="16352" y="-229"/>
                  <a:pt x="10088" y="1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7432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noProof="1"/>
              <a:t>Lorem Ipsum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2000" noProof="1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B5ADDE10-1685-4050-B529-C91B5A814D59}"/>
              </a:ext>
            </a:extLst>
          </p:cNvPr>
          <p:cNvSpPr/>
          <p:nvPr/>
        </p:nvSpPr>
        <p:spPr>
          <a:xfrm>
            <a:off x="7377426" y="3052243"/>
            <a:ext cx="650202" cy="65020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95DB900C-0E78-4EB0-A967-338C471D2386}"/>
              </a:ext>
            </a:extLst>
          </p:cNvPr>
          <p:cNvSpPr/>
          <p:nvPr/>
        </p:nvSpPr>
        <p:spPr>
          <a:xfrm>
            <a:off x="7377426" y="5052857"/>
            <a:ext cx="650202" cy="65020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noProof="1"/>
              <a:t>05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9D73D4A-B032-4D30-ACDD-86250B12C1D7}"/>
              </a:ext>
            </a:extLst>
          </p:cNvPr>
          <p:cNvSpPr/>
          <p:nvPr/>
        </p:nvSpPr>
        <p:spPr>
          <a:xfrm>
            <a:off x="7665636" y="3809038"/>
            <a:ext cx="73782" cy="119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0" h="21600" extrusionOk="0">
                <a:moveTo>
                  <a:pt x="13033" y="20290"/>
                </a:moveTo>
                <a:lnTo>
                  <a:pt x="13033" y="1310"/>
                </a:lnTo>
                <a:cubicBezTo>
                  <a:pt x="17864" y="1242"/>
                  <a:pt x="21509" y="987"/>
                  <a:pt x="21509" y="669"/>
                </a:cubicBezTo>
                <a:cubicBezTo>
                  <a:pt x="21509" y="301"/>
                  <a:pt x="16678" y="0"/>
                  <a:pt x="10754" y="0"/>
                </a:cubicBezTo>
                <a:cubicBezTo>
                  <a:pt x="4830" y="0"/>
                  <a:pt x="0" y="301"/>
                  <a:pt x="0" y="669"/>
                </a:cubicBezTo>
                <a:cubicBezTo>
                  <a:pt x="0" y="987"/>
                  <a:pt x="3646" y="1242"/>
                  <a:pt x="8476" y="1310"/>
                </a:cubicBezTo>
                <a:lnTo>
                  <a:pt x="8476" y="20290"/>
                </a:lnTo>
                <a:cubicBezTo>
                  <a:pt x="3645" y="20358"/>
                  <a:pt x="0" y="20613"/>
                  <a:pt x="0" y="20931"/>
                </a:cubicBezTo>
                <a:cubicBezTo>
                  <a:pt x="0" y="21299"/>
                  <a:pt x="4831" y="21600"/>
                  <a:pt x="10754" y="21600"/>
                </a:cubicBezTo>
                <a:cubicBezTo>
                  <a:pt x="16679" y="21600"/>
                  <a:pt x="21509" y="21299"/>
                  <a:pt x="21509" y="20931"/>
                </a:cubicBezTo>
                <a:cubicBezTo>
                  <a:pt x="21600" y="20613"/>
                  <a:pt x="17863" y="20358"/>
                  <a:pt x="13033" y="20290"/>
                </a:cubicBezTo>
                <a:close/>
              </a:path>
            </a:pathLst>
          </a:custGeom>
          <a:solidFill>
            <a:srgbClr val="C0C0C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B5B4296A-E925-447B-A109-8426E33FBC7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78495" y="3153313"/>
            <a:ext cx="448064" cy="44806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6B7B377-671D-44E2-8D71-8EA339CDD71A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856257" y="5885254"/>
            <a:ext cx="1170432" cy="12801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48F6A077-2B0B-4343-88E7-72236E8063E1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2421521" y="5885254"/>
            <a:ext cx="1170432" cy="12801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9B9BE68-7ADB-4156-A474-2CCB097F23E3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3986784" y="5885254"/>
            <a:ext cx="1170432" cy="12801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739BE791-1CA5-4BC3-B533-18FF4E7B7513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5552048" y="5885254"/>
            <a:ext cx="1170432" cy="12801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1A56AEB-26C2-4453-B765-1728AAD77A0F}"/>
              </a:ext>
            </a:extLst>
          </p:cNvPr>
          <p:cNvPicPr preferRelativeResize="0"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7117311" y="5885254"/>
            <a:ext cx="1170432" cy="12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9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87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Figure Eight Process – Slide Template</vt:lpstr>
      <vt:lpstr>Figure Eight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Eight Process</dc:title>
  <dc:creator>PresentationGO.com</dc:creator>
  <dc:description>© Copyright PresentationGO.com</dc:description>
  <dcterms:created xsi:type="dcterms:W3CDTF">2014-11-26T05:14:11Z</dcterms:created>
  <dcterms:modified xsi:type="dcterms:W3CDTF">2019-09-30T18:51:44Z</dcterms:modified>
  <cp:category>Charts &amp; Diagrams</cp:category>
</cp:coreProperties>
</file>