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146" y="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00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34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Eight Process – Slide Template</a:t>
            </a: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C9115519-3450-4770-AD12-BF2103F0569C}"/>
              </a:ext>
            </a:extLst>
          </p:cNvPr>
          <p:cNvSpPr/>
          <p:nvPr/>
        </p:nvSpPr>
        <p:spPr>
          <a:xfrm>
            <a:off x="5294216" y="1009404"/>
            <a:ext cx="1603570" cy="2540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7" h="21355" extrusionOk="0">
                <a:moveTo>
                  <a:pt x="10088" y="14"/>
                </a:moveTo>
                <a:cubicBezTo>
                  <a:pt x="4535" y="228"/>
                  <a:pt x="101" y="3139"/>
                  <a:pt x="2" y="6620"/>
                </a:cubicBezTo>
                <a:cubicBezTo>
                  <a:pt x="-48" y="8417"/>
                  <a:pt x="1026" y="10059"/>
                  <a:pt x="2815" y="11285"/>
                </a:cubicBezTo>
                <a:cubicBezTo>
                  <a:pt x="2994" y="11409"/>
                  <a:pt x="3183" y="11527"/>
                  <a:pt x="3377" y="11642"/>
                </a:cubicBezTo>
                <a:cubicBezTo>
                  <a:pt x="4516" y="12314"/>
                  <a:pt x="5296" y="13213"/>
                  <a:pt x="5405" y="14190"/>
                </a:cubicBezTo>
                <a:cubicBezTo>
                  <a:pt x="5415" y="14283"/>
                  <a:pt x="5420" y="14376"/>
                  <a:pt x="5420" y="14470"/>
                </a:cubicBezTo>
                <a:cubicBezTo>
                  <a:pt x="5420" y="14936"/>
                  <a:pt x="5281" y="15384"/>
                  <a:pt x="5043" y="15798"/>
                </a:cubicBezTo>
                <a:cubicBezTo>
                  <a:pt x="4988" y="15897"/>
                  <a:pt x="4923" y="15994"/>
                  <a:pt x="4854" y="16090"/>
                </a:cubicBezTo>
                <a:cubicBezTo>
                  <a:pt x="4535" y="16644"/>
                  <a:pt x="4401" y="17250"/>
                  <a:pt x="4526" y="17888"/>
                </a:cubicBezTo>
                <a:cubicBezTo>
                  <a:pt x="4908" y="19828"/>
                  <a:pt x="7598" y="21340"/>
                  <a:pt x="10725" y="21355"/>
                </a:cubicBezTo>
                <a:cubicBezTo>
                  <a:pt x="14224" y="21371"/>
                  <a:pt x="17068" y="19601"/>
                  <a:pt x="17068" y="17418"/>
                </a:cubicBezTo>
                <a:cubicBezTo>
                  <a:pt x="17068" y="16923"/>
                  <a:pt x="16914" y="16451"/>
                  <a:pt x="16650" y="16015"/>
                </a:cubicBezTo>
                <a:cubicBezTo>
                  <a:pt x="16621" y="15969"/>
                  <a:pt x="16591" y="15919"/>
                  <a:pt x="16561" y="15872"/>
                </a:cubicBezTo>
                <a:cubicBezTo>
                  <a:pt x="16292" y="15437"/>
                  <a:pt x="16143" y="14964"/>
                  <a:pt x="16143" y="14470"/>
                </a:cubicBezTo>
                <a:cubicBezTo>
                  <a:pt x="16143" y="14373"/>
                  <a:pt x="16148" y="14280"/>
                  <a:pt x="16158" y="14187"/>
                </a:cubicBezTo>
                <a:cubicBezTo>
                  <a:pt x="16268" y="13207"/>
                  <a:pt x="17053" y="12305"/>
                  <a:pt x="18191" y="11627"/>
                </a:cubicBezTo>
                <a:cubicBezTo>
                  <a:pt x="18365" y="11524"/>
                  <a:pt x="18534" y="11415"/>
                  <a:pt x="18699" y="11307"/>
                </a:cubicBezTo>
                <a:cubicBezTo>
                  <a:pt x="20468" y="10106"/>
                  <a:pt x="21547" y="8501"/>
                  <a:pt x="21547" y="6741"/>
                </a:cubicBezTo>
                <a:cubicBezTo>
                  <a:pt x="21552" y="2878"/>
                  <a:pt x="16352" y="-229"/>
                  <a:pt x="10088" y="1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noProof="1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noProof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Circle">
            <a:extLst>
              <a:ext uri="{FF2B5EF4-FFF2-40B4-BE49-F238E27FC236}">
                <a16:creationId xmlns:a16="http://schemas.microsoft.com/office/drawing/2014/main" id="{9205A76B-59A9-4C32-904B-B296603ECB18}"/>
              </a:ext>
            </a:extLst>
          </p:cNvPr>
          <p:cNvSpPr/>
          <p:nvPr/>
        </p:nvSpPr>
        <p:spPr>
          <a:xfrm>
            <a:off x="5711232" y="2711259"/>
            <a:ext cx="769538" cy="769538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400" noProof="1"/>
          </a:p>
        </p:txBody>
      </p:sp>
      <p:sp>
        <p:nvSpPr>
          <p:cNvPr id="77" name="Circle">
            <a:extLst>
              <a:ext uri="{FF2B5EF4-FFF2-40B4-BE49-F238E27FC236}">
                <a16:creationId xmlns:a16="http://schemas.microsoft.com/office/drawing/2014/main" id="{79092E79-FEEB-4944-8B3A-2B95382E9D02}"/>
              </a:ext>
            </a:extLst>
          </p:cNvPr>
          <p:cNvSpPr/>
          <p:nvPr/>
        </p:nvSpPr>
        <p:spPr>
          <a:xfrm>
            <a:off x="5711232" y="5079058"/>
            <a:ext cx="769538" cy="769538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20B86B33-78B6-4C88-A686-AF7A1829485C}"/>
              </a:ext>
            </a:extLst>
          </p:cNvPr>
          <p:cNvSpPr/>
          <p:nvPr/>
        </p:nvSpPr>
        <p:spPr>
          <a:xfrm>
            <a:off x="6052341" y="3606953"/>
            <a:ext cx="87321" cy="14088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0" h="21600" extrusionOk="0">
                <a:moveTo>
                  <a:pt x="13033" y="20290"/>
                </a:moveTo>
                <a:lnTo>
                  <a:pt x="13033" y="1310"/>
                </a:lnTo>
                <a:cubicBezTo>
                  <a:pt x="17864" y="1242"/>
                  <a:pt x="21509" y="987"/>
                  <a:pt x="21509" y="669"/>
                </a:cubicBezTo>
                <a:cubicBezTo>
                  <a:pt x="21509" y="301"/>
                  <a:pt x="16678" y="0"/>
                  <a:pt x="10754" y="0"/>
                </a:cubicBezTo>
                <a:cubicBezTo>
                  <a:pt x="4830" y="0"/>
                  <a:pt x="0" y="301"/>
                  <a:pt x="0" y="669"/>
                </a:cubicBezTo>
                <a:cubicBezTo>
                  <a:pt x="0" y="987"/>
                  <a:pt x="3646" y="1242"/>
                  <a:pt x="8476" y="1310"/>
                </a:cubicBezTo>
                <a:lnTo>
                  <a:pt x="8476" y="20290"/>
                </a:lnTo>
                <a:cubicBezTo>
                  <a:pt x="3645" y="20358"/>
                  <a:pt x="0" y="20613"/>
                  <a:pt x="0" y="20931"/>
                </a:cubicBezTo>
                <a:cubicBezTo>
                  <a:pt x="0" y="21299"/>
                  <a:pt x="4831" y="21600"/>
                  <a:pt x="10754" y="21600"/>
                </a:cubicBezTo>
                <a:cubicBezTo>
                  <a:pt x="16679" y="21600"/>
                  <a:pt x="21509" y="21299"/>
                  <a:pt x="21509" y="20931"/>
                </a:cubicBezTo>
                <a:cubicBezTo>
                  <a:pt x="21600" y="20613"/>
                  <a:pt x="17864" y="20358"/>
                  <a:pt x="13033" y="2029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400" noProof="1"/>
          </a:p>
        </p:txBody>
      </p:sp>
      <p:pic>
        <p:nvPicPr>
          <p:cNvPr id="84" name="Graphic 83" descr="Pie chart">
            <a:extLst>
              <a:ext uri="{FF2B5EF4-FFF2-40B4-BE49-F238E27FC236}">
                <a16:creationId xmlns:a16="http://schemas.microsoft.com/office/drawing/2014/main" id="{C35E0F46-5C53-480E-A9A2-362F06ED19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30851" y="2830878"/>
            <a:ext cx="530300" cy="530300"/>
          </a:xfrm>
          <a:prstGeom prst="rect">
            <a:avLst/>
          </a:prstGeom>
        </p:spPr>
      </p:pic>
      <p:sp>
        <p:nvSpPr>
          <p:cNvPr id="38" name="Shape">
            <a:extLst>
              <a:ext uri="{FF2B5EF4-FFF2-40B4-BE49-F238E27FC236}">
                <a16:creationId xmlns:a16="http://schemas.microsoft.com/office/drawing/2014/main" id="{824ACFD8-3EA3-4833-83A8-D6AA6A14299F}"/>
              </a:ext>
            </a:extLst>
          </p:cNvPr>
          <p:cNvSpPr/>
          <p:nvPr/>
        </p:nvSpPr>
        <p:spPr>
          <a:xfrm>
            <a:off x="3441670" y="2008319"/>
            <a:ext cx="1603570" cy="2540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7" h="21355" extrusionOk="0">
                <a:moveTo>
                  <a:pt x="10088" y="14"/>
                </a:moveTo>
                <a:cubicBezTo>
                  <a:pt x="4535" y="228"/>
                  <a:pt x="101" y="3139"/>
                  <a:pt x="2" y="6620"/>
                </a:cubicBezTo>
                <a:cubicBezTo>
                  <a:pt x="-48" y="8417"/>
                  <a:pt x="1026" y="10059"/>
                  <a:pt x="2815" y="11285"/>
                </a:cubicBezTo>
                <a:cubicBezTo>
                  <a:pt x="2994" y="11409"/>
                  <a:pt x="3183" y="11527"/>
                  <a:pt x="3377" y="11642"/>
                </a:cubicBezTo>
                <a:cubicBezTo>
                  <a:pt x="4516" y="12314"/>
                  <a:pt x="5296" y="13213"/>
                  <a:pt x="5405" y="14190"/>
                </a:cubicBezTo>
                <a:cubicBezTo>
                  <a:pt x="5415" y="14283"/>
                  <a:pt x="5420" y="14376"/>
                  <a:pt x="5420" y="14470"/>
                </a:cubicBezTo>
                <a:cubicBezTo>
                  <a:pt x="5420" y="14936"/>
                  <a:pt x="5281" y="15384"/>
                  <a:pt x="5043" y="15798"/>
                </a:cubicBezTo>
                <a:cubicBezTo>
                  <a:pt x="4988" y="15897"/>
                  <a:pt x="4923" y="15994"/>
                  <a:pt x="4854" y="16090"/>
                </a:cubicBezTo>
                <a:cubicBezTo>
                  <a:pt x="4535" y="16644"/>
                  <a:pt x="4401" y="17250"/>
                  <a:pt x="4526" y="17888"/>
                </a:cubicBezTo>
                <a:cubicBezTo>
                  <a:pt x="4908" y="19828"/>
                  <a:pt x="7598" y="21340"/>
                  <a:pt x="10725" y="21355"/>
                </a:cubicBezTo>
                <a:cubicBezTo>
                  <a:pt x="14224" y="21371"/>
                  <a:pt x="17068" y="19601"/>
                  <a:pt x="17068" y="17418"/>
                </a:cubicBezTo>
                <a:cubicBezTo>
                  <a:pt x="17068" y="16923"/>
                  <a:pt x="16914" y="16451"/>
                  <a:pt x="16650" y="16015"/>
                </a:cubicBezTo>
                <a:cubicBezTo>
                  <a:pt x="16621" y="15969"/>
                  <a:pt x="16591" y="15919"/>
                  <a:pt x="16561" y="15872"/>
                </a:cubicBezTo>
                <a:cubicBezTo>
                  <a:pt x="16292" y="15437"/>
                  <a:pt x="16143" y="14964"/>
                  <a:pt x="16143" y="14470"/>
                </a:cubicBezTo>
                <a:cubicBezTo>
                  <a:pt x="16143" y="14373"/>
                  <a:pt x="16148" y="14280"/>
                  <a:pt x="16158" y="14187"/>
                </a:cubicBezTo>
                <a:cubicBezTo>
                  <a:pt x="16268" y="13207"/>
                  <a:pt x="17053" y="12305"/>
                  <a:pt x="18191" y="11627"/>
                </a:cubicBezTo>
                <a:cubicBezTo>
                  <a:pt x="18365" y="11524"/>
                  <a:pt x="18534" y="11415"/>
                  <a:pt x="18699" y="11307"/>
                </a:cubicBezTo>
                <a:cubicBezTo>
                  <a:pt x="20468" y="10106"/>
                  <a:pt x="21547" y="8501"/>
                  <a:pt x="21547" y="6741"/>
                </a:cubicBezTo>
                <a:cubicBezTo>
                  <a:pt x="21552" y="2878"/>
                  <a:pt x="16352" y="-229"/>
                  <a:pt x="10088" y="1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noProof="1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noProof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Circle">
            <a:extLst>
              <a:ext uri="{FF2B5EF4-FFF2-40B4-BE49-F238E27FC236}">
                <a16:creationId xmlns:a16="http://schemas.microsoft.com/office/drawing/2014/main" id="{D117AEDD-8C09-4C03-B42D-4FF96BAE7FA6}"/>
              </a:ext>
            </a:extLst>
          </p:cNvPr>
          <p:cNvSpPr/>
          <p:nvPr/>
        </p:nvSpPr>
        <p:spPr>
          <a:xfrm>
            <a:off x="3858686" y="3710175"/>
            <a:ext cx="769538" cy="769538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400" noProof="1"/>
          </a:p>
        </p:txBody>
      </p:sp>
      <p:sp>
        <p:nvSpPr>
          <p:cNvPr id="76" name="Circle">
            <a:extLst>
              <a:ext uri="{FF2B5EF4-FFF2-40B4-BE49-F238E27FC236}">
                <a16:creationId xmlns:a16="http://schemas.microsoft.com/office/drawing/2014/main" id="{D6CB4DD0-26EF-4025-99E5-9AD5E390B64B}"/>
              </a:ext>
            </a:extLst>
          </p:cNvPr>
          <p:cNvSpPr/>
          <p:nvPr/>
        </p:nvSpPr>
        <p:spPr>
          <a:xfrm>
            <a:off x="3858686" y="5079058"/>
            <a:ext cx="769538" cy="769538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153B2532-3808-4952-955D-CC044242D0E4}"/>
              </a:ext>
            </a:extLst>
          </p:cNvPr>
          <p:cNvSpPr/>
          <p:nvPr/>
        </p:nvSpPr>
        <p:spPr>
          <a:xfrm>
            <a:off x="4199793" y="4598099"/>
            <a:ext cx="87324" cy="4177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0" h="21600" extrusionOk="0">
                <a:moveTo>
                  <a:pt x="13033" y="17180"/>
                </a:moveTo>
                <a:lnTo>
                  <a:pt x="13033" y="4420"/>
                </a:lnTo>
                <a:cubicBezTo>
                  <a:pt x="17864" y="4190"/>
                  <a:pt x="21509" y="3329"/>
                  <a:pt x="21509" y="2258"/>
                </a:cubicBezTo>
                <a:cubicBezTo>
                  <a:pt x="21509" y="1014"/>
                  <a:pt x="16678" y="0"/>
                  <a:pt x="10754" y="0"/>
                </a:cubicBezTo>
                <a:cubicBezTo>
                  <a:pt x="4831" y="0"/>
                  <a:pt x="0" y="1014"/>
                  <a:pt x="0" y="2258"/>
                </a:cubicBezTo>
                <a:cubicBezTo>
                  <a:pt x="0" y="3329"/>
                  <a:pt x="3646" y="4190"/>
                  <a:pt x="8476" y="4420"/>
                </a:cubicBezTo>
                <a:lnTo>
                  <a:pt x="8476" y="17180"/>
                </a:lnTo>
                <a:cubicBezTo>
                  <a:pt x="3645" y="17410"/>
                  <a:pt x="0" y="18271"/>
                  <a:pt x="0" y="19342"/>
                </a:cubicBezTo>
                <a:cubicBezTo>
                  <a:pt x="0" y="20586"/>
                  <a:pt x="4831" y="21600"/>
                  <a:pt x="10754" y="21600"/>
                </a:cubicBezTo>
                <a:cubicBezTo>
                  <a:pt x="16678" y="21600"/>
                  <a:pt x="21509" y="20586"/>
                  <a:pt x="21509" y="19342"/>
                </a:cubicBezTo>
                <a:cubicBezTo>
                  <a:pt x="21600" y="18271"/>
                  <a:pt x="17863" y="17410"/>
                  <a:pt x="13033" y="1718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400" noProof="1"/>
          </a:p>
        </p:txBody>
      </p:sp>
      <p:pic>
        <p:nvPicPr>
          <p:cNvPr id="85" name="Graphic 84" descr="Bullseye">
            <a:extLst>
              <a:ext uri="{FF2B5EF4-FFF2-40B4-BE49-F238E27FC236}">
                <a16:creationId xmlns:a16="http://schemas.microsoft.com/office/drawing/2014/main" id="{7370476E-32D1-42E3-A376-0ACDC37065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78305" y="3829794"/>
            <a:ext cx="530300" cy="530300"/>
          </a:xfrm>
          <a:prstGeom prst="rect">
            <a:avLst/>
          </a:prstGeom>
        </p:spPr>
      </p:pic>
      <p:sp>
        <p:nvSpPr>
          <p:cNvPr id="36" name="Shape">
            <a:extLst>
              <a:ext uri="{FF2B5EF4-FFF2-40B4-BE49-F238E27FC236}">
                <a16:creationId xmlns:a16="http://schemas.microsoft.com/office/drawing/2014/main" id="{99845AD8-5EFB-4929-ABB4-ADF8B910E34A}"/>
              </a:ext>
            </a:extLst>
          </p:cNvPr>
          <p:cNvSpPr/>
          <p:nvPr/>
        </p:nvSpPr>
        <p:spPr>
          <a:xfrm>
            <a:off x="8999310" y="1009404"/>
            <a:ext cx="1603570" cy="2540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7" h="21355" extrusionOk="0">
                <a:moveTo>
                  <a:pt x="10088" y="14"/>
                </a:moveTo>
                <a:cubicBezTo>
                  <a:pt x="4535" y="228"/>
                  <a:pt x="101" y="3139"/>
                  <a:pt x="2" y="6620"/>
                </a:cubicBezTo>
                <a:cubicBezTo>
                  <a:pt x="-48" y="8417"/>
                  <a:pt x="1026" y="10059"/>
                  <a:pt x="2815" y="11285"/>
                </a:cubicBezTo>
                <a:cubicBezTo>
                  <a:pt x="2994" y="11409"/>
                  <a:pt x="3183" y="11527"/>
                  <a:pt x="3377" y="11642"/>
                </a:cubicBezTo>
                <a:cubicBezTo>
                  <a:pt x="4516" y="12314"/>
                  <a:pt x="5296" y="13213"/>
                  <a:pt x="5405" y="14190"/>
                </a:cubicBezTo>
                <a:cubicBezTo>
                  <a:pt x="5415" y="14283"/>
                  <a:pt x="5420" y="14376"/>
                  <a:pt x="5420" y="14470"/>
                </a:cubicBezTo>
                <a:cubicBezTo>
                  <a:pt x="5420" y="14936"/>
                  <a:pt x="5281" y="15384"/>
                  <a:pt x="5043" y="15798"/>
                </a:cubicBezTo>
                <a:cubicBezTo>
                  <a:pt x="4988" y="15897"/>
                  <a:pt x="4923" y="15994"/>
                  <a:pt x="4854" y="16090"/>
                </a:cubicBezTo>
                <a:cubicBezTo>
                  <a:pt x="4535" y="16644"/>
                  <a:pt x="4401" y="17250"/>
                  <a:pt x="4526" y="17888"/>
                </a:cubicBezTo>
                <a:cubicBezTo>
                  <a:pt x="4908" y="19828"/>
                  <a:pt x="7598" y="21340"/>
                  <a:pt x="10725" y="21355"/>
                </a:cubicBezTo>
                <a:cubicBezTo>
                  <a:pt x="14224" y="21371"/>
                  <a:pt x="17068" y="19601"/>
                  <a:pt x="17068" y="17418"/>
                </a:cubicBezTo>
                <a:cubicBezTo>
                  <a:pt x="17068" y="16923"/>
                  <a:pt x="16914" y="16451"/>
                  <a:pt x="16650" y="16015"/>
                </a:cubicBezTo>
                <a:cubicBezTo>
                  <a:pt x="16621" y="15969"/>
                  <a:pt x="16591" y="15919"/>
                  <a:pt x="16561" y="15872"/>
                </a:cubicBezTo>
                <a:cubicBezTo>
                  <a:pt x="16292" y="15437"/>
                  <a:pt x="16143" y="14964"/>
                  <a:pt x="16143" y="14470"/>
                </a:cubicBezTo>
                <a:cubicBezTo>
                  <a:pt x="16143" y="14373"/>
                  <a:pt x="16148" y="14280"/>
                  <a:pt x="16158" y="14187"/>
                </a:cubicBezTo>
                <a:cubicBezTo>
                  <a:pt x="16268" y="13207"/>
                  <a:pt x="17053" y="12305"/>
                  <a:pt x="18191" y="11627"/>
                </a:cubicBezTo>
                <a:cubicBezTo>
                  <a:pt x="18365" y="11524"/>
                  <a:pt x="18534" y="11415"/>
                  <a:pt x="18699" y="11307"/>
                </a:cubicBezTo>
                <a:cubicBezTo>
                  <a:pt x="20468" y="10106"/>
                  <a:pt x="21547" y="8501"/>
                  <a:pt x="21547" y="6741"/>
                </a:cubicBezTo>
                <a:cubicBezTo>
                  <a:pt x="21552" y="2878"/>
                  <a:pt x="16352" y="-229"/>
                  <a:pt x="10088" y="1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noProof="1"/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noProof="1"/>
              <a:t>Lorem Ipsum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noProof="1"/>
          </a:p>
        </p:txBody>
      </p:sp>
      <p:sp>
        <p:nvSpPr>
          <p:cNvPr id="37" name="Circle">
            <a:extLst>
              <a:ext uri="{FF2B5EF4-FFF2-40B4-BE49-F238E27FC236}">
                <a16:creationId xmlns:a16="http://schemas.microsoft.com/office/drawing/2014/main" id="{B5ADDE10-1685-4050-B529-C91B5A814D59}"/>
              </a:ext>
            </a:extLst>
          </p:cNvPr>
          <p:cNvSpPr/>
          <p:nvPr/>
        </p:nvSpPr>
        <p:spPr>
          <a:xfrm>
            <a:off x="9416326" y="2711259"/>
            <a:ext cx="769538" cy="769538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400" noProof="1"/>
          </a:p>
        </p:txBody>
      </p:sp>
      <p:sp>
        <p:nvSpPr>
          <p:cNvPr id="75" name="Circle">
            <a:extLst>
              <a:ext uri="{FF2B5EF4-FFF2-40B4-BE49-F238E27FC236}">
                <a16:creationId xmlns:a16="http://schemas.microsoft.com/office/drawing/2014/main" id="{95DB900C-0E78-4EB0-A967-338C471D2386}"/>
              </a:ext>
            </a:extLst>
          </p:cNvPr>
          <p:cNvSpPr/>
          <p:nvPr/>
        </p:nvSpPr>
        <p:spPr>
          <a:xfrm>
            <a:off x="9416326" y="5079058"/>
            <a:ext cx="769538" cy="769538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noProof="1"/>
              <a:t>05</a:t>
            </a:r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9D73D4A-B032-4D30-ACDD-86250B12C1D7}"/>
              </a:ext>
            </a:extLst>
          </p:cNvPr>
          <p:cNvSpPr/>
          <p:nvPr/>
        </p:nvSpPr>
        <p:spPr>
          <a:xfrm>
            <a:off x="9757433" y="3606953"/>
            <a:ext cx="87324" cy="14088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0" h="21600" extrusionOk="0">
                <a:moveTo>
                  <a:pt x="13033" y="20290"/>
                </a:moveTo>
                <a:lnTo>
                  <a:pt x="13033" y="1310"/>
                </a:lnTo>
                <a:cubicBezTo>
                  <a:pt x="17864" y="1242"/>
                  <a:pt x="21509" y="987"/>
                  <a:pt x="21509" y="669"/>
                </a:cubicBezTo>
                <a:cubicBezTo>
                  <a:pt x="21509" y="301"/>
                  <a:pt x="16678" y="0"/>
                  <a:pt x="10754" y="0"/>
                </a:cubicBezTo>
                <a:cubicBezTo>
                  <a:pt x="4830" y="0"/>
                  <a:pt x="0" y="301"/>
                  <a:pt x="0" y="669"/>
                </a:cubicBezTo>
                <a:cubicBezTo>
                  <a:pt x="0" y="987"/>
                  <a:pt x="3646" y="1242"/>
                  <a:pt x="8476" y="1310"/>
                </a:cubicBezTo>
                <a:lnTo>
                  <a:pt x="8476" y="20290"/>
                </a:lnTo>
                <a:cubicBezTo>
                  <a:pt x="3645" y="20358"/>
                  <a:pt x="0" y="20613"/>
                  <a:pt x="0" y="20931"/>
                </a:cubicBezTo>
                <a:cubicBezTo>
                  <a:pt x="0" y="21299"/>
                  <a:pt x="4831" y="21600"/>
                  <a:pt x="10754" y="21600"/>
                </a:cubicBezTo>
                <a:cubicBezTo>
                  <a:pt x="16679" y="21600"/>
                  <a:pt x="21509" y="21299"/>
                  <a:pt x="21509" y="20931"/>
                </a:cubicBezTo>
                <a:cubicBezTo>
                  <a:pt x="21600" y="20613"/>
                  <a:pt x="17863" y="20358"/>
                  <a:pt x="13033" y="2029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400" noProof="1"/>
          </a:p>
        </p:txBody>
      </p:sp>
      <p:pic>
        <p:nvPicPr>
          <p:cNvPr id="86" name="Graphic 85" descr="Single gear">
            <a:extLst>
              <a:ext uri="{FF2B5EF4-FFF2-40B4-BE49-F238E27FC236}">
                <a16:creationId xmlns:a16="http://schemas.microsoft.com/office/drawing/2014/main" id="{B5B4296A-E925-447B-A109-8426E33FBC7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535945" y="2830878"/>
            <a:ext cx="530300" cy="530300"/>
          </a:xfrm>
          <a:prstGeom prst="rect">
            <a:avLst/>
          </a:prstGeom>
        </p:spPr>
      </p:pic>
      <p:sp>
        <p:nvSpPr>
          <p:cNvPr id="34" name="Shape">
            <a:extLst>
              <a:ext uri="{FF2B5EF4-FFF2-40B4-BE49-F238E27FC236}">
                <a16:creationId xmlns:a16="http://schemas.microsoft.com/office/drawing/2014/main" id="{B23E00A6-DA24-409A-862D-CAF637DD7719}"/>
              </a:ext>
            </a:extLst>
          </p:cNvPr>
          <p:cNvSpPr/>
          <p:nvPr/>
        </p:nvSpPr>
        <p:spPr>
          <a:xfrm>
            <a:off x="1589121" y="1009404"/>
            <a:ext cx="1603573" cy="2540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2" h="21355" extrusionOk="0">
                <a:moveTo>
                  <a:pt x="10091" y="14"/>
                </a:moveTo>
                <a:cubicBezTo>
                  <a:pt x="4537" y="228"/>
                  <a:pt x="101" y="3139"/>
                  <a:pt x="2" y="6620"/>
                </a:cubicBezTo>
                <a:cubicBezTo>
                  <a:pt x="-48" y="8417"/>
                  <a:pt x="1026" y="10059"/>
                  <a:pt x="2816" y="11285"/>
                </a:cubicBezTo>
                <a:cubicBezTo>
                  <a:pt x="2995" y="11409"/>
                  <a:pt x="3184" y="11527"/>
                  <a:pt x="3378" y="11642"/>
                </a:cubicBezTo>
                <a:cubicBezTo>
                  <a:pt x="4517" y="12314"/>
                  <a:pt x="5297" y="13213"/>
                  <a:pt x="5407" y="14190"/>
                </a:cubicBezTo>
                <a:cubicBezTo>
                  <a:pt x="5417" y="14283"/>
                  <a:pt x="5422" y="14376"/>
                  <a:pt x="5422" y="14470"/>
                </a:cubicBezTo>
                <a:cubicBezTo>
                  <a:pt x="5422" y="14936"/>
                  <a:pt x="5282" y="15384"/>
                  <a:pt x="5044" y="15798"/>
                </a:cubicBezTo>
                <a:cubicBezTo>
                  <a:pt x="4989" y="15897"/>
                  <a:pt x="4924" y="15994"/>
                  <a:pt x="4855" y="16090"/>
                </a:cubicBezTo>
                <a:cubicBezTo>
                  <a:pt x="4537" y="16644"/>
                  <a:pt x="4402" y="17250"/>
                  <a:pt x="4527" y="17888"/>
                </a:cubicBezTo>
                <a:cubicBezTo>
                  <a:pt x="4909" y="19828"/>
                  <a:pt x="7600" y="21340"/>
                  <a:pt x="10727" y="21355"/>
                </a:cubicBezTo>
                <a:cubicBezTo>
                  <a:pt x="14228" y="21371"/>
                  <a:pt x="17072" y="19601"/>
                  <a:pt x="17072" y="17418"/>
                </a:cubicBezTo>
                <a:cubicBezTo>
                  <a:pt x="17072" y="16923"/>
                  <a:pt x="16918" y="16451"/>
                  <a:pt x="16654" y="16015"/>
                </a:cubicBezTo>
                <a:cubicBezTo>
                  <a:pt x="16624" y="15969"/>
                  <a:pt x="16595" y="15919"/>
                  <a:pt x="16565" y="15872"/>
                </a:cubicBezTo>
                <a:cubicBezTo>
                  <a:pt x="16296" y="15437"/>
                  <a:pt x="16147" y="14964"/>
                  <a:pt x="16147" y="14470"/>
                </a:cubicBezTo>
                <a:cubicBezTo>
                  <a:pt x="16147" y="14373"/>
                  <a:pt x="16152" y="14280"/>
                  <a:pt x="16162" y="14187"/>
                </a:cubicBezTo>
                <a:cubicBezTo>
                  <a:pt x="16271" y="13207"/>
                  <a:pt x="17057" y="12305"/>
                  <a:pt x="18196" y="11627"/>
                </a:cubicBezTo>
                <a:cubicBezTo>
                  <a:pt x="18370" y="11524"/>
                  <a:pt x="18539" y="11415"/>
                  <a:pt x="18703" y="11307"/>
                </a:cubicBezTo>
                <a:cubicBezTo>
                  <a:pt x="20473" y="10106"/>
                  <a:pt x="21552" y="8501"/>
                  <a:pt x="21552" y="6741"/>
                </a:cubicBezTo>
                <a:cubicBezTo>
                  <a:pt x="21552" y="2878"/>
                  <a:pt x="16351" y="-229"/>
                  <a:pt x="10091" y="1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noProof="1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5" name="Circle">
            <a:extLst>
              <a:ext uri="{FF2B5EF4-FFF2-40B4-BE49-F238E27FC236}">
                <a16:creationId xmlns:a16="http://schemas.microsoft.com/office/drawing/2014/main" id="{7CAA38DE-16DA-4864-BB68-9A20CA047559}"/>
              </a:ext>
            </a:extLst>
          </p:cNvPr>
          <p:cNvSpPr/>
          <p:nvPr/>
        </p:nvSpPr>
        <p:spPr>
          <a:xfrm>
            <a:off x="2006138" y="2711259"/>
            <a:ext cx="769538" cy="769538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400" noProof="1"/>
          </a:p>
        </p:txBody>
      </p:sp>
      <p:sp>
        <p:nvSpPr>
          <p:cNvPr id="74" name="Circle">
            <a:extLst>
              <a:ext uri="{FF2B5EF4-FFF2-40B4-BE49-F238E27FC236}">
                <a16:creationId xmlns:a16="http://schemas.microsoft.com/office/drawing/2014/main" id="{5B2E699D-295B-409C-AC6A-91BB26535FEE}"/>
              </a:ext>
            </a:extLst>
          </p:cNvPr>
          <p:cNvSpPr/>
          <p:nvPr/>
        </p:nvSpPr>
        <p:spPr>
          <a:xfrm>
            <a:off x="2006138" y="5079058"/>
            <a:ext cx="769538" cy="769538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0A632A5B-948E-40DC-9A8D-82CFBA2C1919}"/>
              </a:ext>
            </a:extLst>
          </p:cNvPr>
          <p:cNvSpPr/>
          <p:nvPr/>
        </p:nvSpPr>
        <p:spPr>
          <a:xfrm>
            <a:off x="2347249" y="3606953"/>
            <a:ext cx="87316" cy="14088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88" y="20290"/>
                </a:moveTo>
                <a:lnTo>
                  <a:pt x="13088" y="1310"/>
                </a:lnTo>
                <a:cubicBezTo>
                  <a:pt x="17939" y="1242"/>
                  <a:pt x="21600" y="987"/>
                  <a:pt x="21600" y="669"/>
                </a:cubicBezTo>
                <a:cubicBezTo>
                  <a:pt x="21600" y="301"/>
                  <a:pt x="16749" y="0"/>
                  <a:pt x="10800" y="0"/>
                </a:cubicBezTo>
                <a:cubicBezTo>
                  <a:pt x="4851" y="0"/>
                  <a:pt x="0" y="301"/>
                  <a:pt x="0" y="669"/>
                </a:cubicBezTo>
                <a:cubicBezTo>
                  <a:pt x="0" y="987"/>
                  <a:pt x="3661" y="1242"/>
                  <a:pt x="8512" y="1310"/>
                </a:cubicBezTo>
                <a:lnTo>
                  <a:pt x="8512" y="20290"/>
                </a:lnTo>
                <a:cubicBezTo>
                  <a:pt x="3661" y="20358"/>
                  <a:pt x="0" y="20613"/>
                  <a:pt x="0" y="20931"/>
                </a:cubicBezTo>
                <a:cubicBezTo>
                  <a:pt x="0" y="21299"/>
                  <a:pt x="4851" y="21600"/>
                  <a:pt x="10800" y="21600"/>
                </a:cubicBezTo>
                <a:cubicBezTo>
                  <a:pt x="16749" y="21600"/>
                  <a:pt x="21600" y="21299"/>
                  <a:pt x="21600" y="20931"/>
                </a:cubicBezTo>
                <a:cubicBezTo>
                  <a:pt x="21600" y="20613"/>
                  <a:pt x="17939" y="20358"/>
                  <a:pt x="13088" y="2029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400" noProof="1"/>
          </a:p>
        </p:txBody>
      </p:sp>
      <p:pic>
        <p:nvPicPr>
          <p:cNvPr id="87" name="Graphic 86" descr="Lightbulb">
            <a:extLst>
              <a:ext uri="{FF2B5EF4-FFF2-40B4-BE49-F238E27FC236}">
                <a16:creationId xmlns:a16="http://schemas.microsoft.com/office/drawing/2014/main" id="{B1C35AD2-142E-48E4-A161-8424A29913F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25757" y="2830878"/>
            <a:ext cx="530300" cy="530300"/>
          </a:xfrm>
          <a:prstGeom prst="rect">
            <a:avLst/>
          </a:prstGeom>
        </p:spPr>
      </p:pic>
      <p:sp>
        <p:nvSpPr>
          <p:cNvPr id="42" name="Shape">
            <a:extLst>
              <a:ext uri="{FF2B5EF4-FFF2-40B4-BE49-F238E27FC236}">
                <a16:creationId xmlns:a16="http://schemas.microsoft.com/office/drawing/2014/main" id="{B723C619-ADC7-4B0F-82ED-B9C5DC40310A}"/>
              </a:ext>
            </a:extLst>
          </p:cNvPr>
          <p:cNvSpPr/>
          <p:nvPr/>
        </p:nvSpPr>
        <p:spPr>
          <a:xfrm>
            <a:off x="7146762" y="2008319"/>
            <a:ext cx="1603573" cy="2540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2" h="21355" extrusionOk="0">
                <a:moveTo>
                  <a:pt x="10091" y="14"/>
                </a:moveTo>
                <a:cubicBezTo>
                  <a:pt x="4537" y="228"/>
                  <a:pt x="101" y="3139"/>
                  <a:pt x="2" y="6620"/>
                </a:cubicBezTo>
                <a:cubicBezTo>
                  <a:pt x="-48" y="8417"/>
                  <a:pt x="1026" y="10059"/>
                  <a:pt x="2816" y="11285"/>
                </a:cubicBezTo>
                <a:cubicBezTo>
                  <a:pt x="2995" y="11409"/>
                  <a:pt x="3184" y="11527"/>
                  <a:pt x="3378" y="11642"/>
                </a:cubicBezTo>
                <a:cubicBezTo>
                  <a:pt x="4517" y="12314"/>
                  <a:pt x="5297" y="13213"/>
                  <a:pt x="5407" y="14190"/>
                </a:cubicBezTo>
                <a:cubicBezTo>
                  <a:pt x="5417" y="14283"/>
                  <a:pt x="5422" y="14376"/>
                  <a:pt x="5422" y="14470"/>
                </a:cubicBezTo>
                <a:cubicBezTo>
                  <a:pt x="5422" y="14936"/>
                  <a:pt x="5282" y="15384"/>
                  <a:pt x="5044" y="15798"/>
                </a:cubicBezTo>
                <a:cubicBezTo>
                  <a:pt x="4989" y="15897"/>
                  <a:pt x="4924" y="15994"/>
                  <a:pt x="4855" y="16090"/>
                </a:cubicBezTo>
                <a:cubicBezTo>
                  <a:pt x="4537" y="16644"/>
                  <a:pt x="4402" y="17250"/>
                  <a:pt x="4527" y="17888"/>
                </a:cubicBezTo>
                <a:cubicBezTo>
                  <a:pt x="4909" y="19828"/>
                  <a:pt x="7600" y="21340"/>
                  <a:pt x="10727" y="21355"/>
                </a:cubicBezTo>
                <a:cubicBezTo>
                  <a:pt x="14228" y="21371"/>
                  <a:pt x="17072" y="19601"/>
                  <a:pt x="17072" y="17418"/>
                </a:cubicBezTo>
                <a:cubicBezTo>
                  <a:pt x="17072" y="16923"/>
                  <a:pt x="16918" y="16451"/>
                  <a:pt x="16654" y="16015"/>
                </a:cubicBezTo>
                <a:cubicBezTo>
                  <a:pt x="16624" y="15969"/>
                  <a:pt x="16595" y="15919"/>
                  <a:pt x="16565" y="15872"/>
                </a:cubicBezTo>
                <a:cubicBezTo>
                  <a:pt x="16296" y="15437"/>
                  <a:pt x="16147" y="14964"/>
                  <a:pt x="16147" y="14470"/>
                </a:cubicBezTo>
                <a:cubicBezTo>
                  <a:pt x="16147" y="14373"/>
                  <a:pt x="16152" y="14280"/>
                  <a:pt x="16162" y="14187"/>
                </a:cubicBezTo>
                <a:cubicBezTo>
                  <a:pt x="16271" y="13207"/>
                  <a:pt x="17057" y="12305"/>
                  <a:pt x="18196" y="11627"/>
                </a:cubicBezTo>
                <a:cubicBezTo>
                  <a:pt x="18370" y="11524"/>
                  <a:pt x="18539" y="11415"/>
                  <a:pt x="18703" y="11307"/>
                </a:cubicBezTo>
                <a:cubicBezTo>
                  <a:pt x="20473" y="10106"/>
                  <a:pt x="21552" y="8501"/>
                  <a:pt x="21552" y="6741"/>
                </a:cubicBezTo>
                <a:cubicBezTo>
                  <a:pt x="21552" y="2878"/>
                  <a:pt x="16351" y="-229"/>
                  <a:pt x="10091" y="1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noProof="1"/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noProof="1"/>
              <a:t>Lorem Ipsum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noProof="1"/>
          </a:p>
        </p:txBody>
      </p:sp>
      <p:sp>
        <p:nvSpPr>
          <p:cNvPr id="73" name="Circle">
            <a:extLst>
              <a:ext uri="{FF2B5EF4-FFF2-40B4-BE49-F238E27FC236}">
                <a16:creationId xmlns:a16="http://schemas.microsoft.com/office/drawing/2014/main" id="{C0350361-4844-42FA-A6B5-2BE2FD007DE0}"/>
              </a:ext>
            </a:extLst>
          </p:cNvPr>
          <p:cNvSpPr/>
          <p:nvPr/>
        </p:nvSpPr>
        <p:spPr>
          <a:xfrm>
            <a:off x="7563779" y="3710175"/>
            <a:ext cx="769538" cy="769538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400" noProof="1"/>
          </a:p>
        </p:txBody>
      </p:sp>
      <p:sp>
        <p:nvSpPr>
          <p:cNvPr id="78" name="Circle">
            <a:extLst>
              <a:ext uri="{FF2B5EF4-FFF2-40B4-BE49-F238E27FC236}">
                <a16:creationId xmlns:a16="http://schemas.microsoft.com/office/drawing/2014/main" id="{A22B4114-2AEC-4F45-9516-98BA60705F53}"/>
              </a:ext>
            </a:extLst>
          </p:cNvPr>
          <p:cNvSpPr/>
          <p:nvPr/>
        </p:nvSpPr>
        <p:spPr>
          <a:xfrm>
            <a:off x="7563779" y="5079058"/>
            <a:ext cx="769538" cy="76953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noProof="1"/>
              <a:t>04</a:t>
            </a:r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56562ADC-F425-4FE7-BA76-B1FCB1FCA616}"/>
              </a:ext>
            </a:extLst>
          </p:cNvPr>
          <p:cNvSpPr/>
          <p:nvPr/>
        </p:nvSpPr>
        <p:spPr>
          <a:xfrm>
            <a:off x="7904890" y="4598099"/>
            <a:ext cx="87316" cy="4177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88" y="17180"/>
                </a:moveTo>
                <a:lnTo>
                  <a:pt x="13088" y="4420"/>
                </a:lnTo>
                <a:cubicBezTo>
                  <a:pt x="17939" y="4190"/>
                  <a:pt x="21600" y="3329"/>
                  <a:pt x="21600" y="2258"/>
                </a:cubicBezTo>
                <a:cubicBezTo>
                  <a:pt x="21600" y="1014"/>
                  <a:pt x="16749" y="0"/>
                  <a:pt x="10800" y="0"/>
                </a:cubicBezTo>
                <a:cubicBezTo>
                  <a:pt x="4851" y="0"/>
                  <a:pt x="0" y="1014"/>
                  <a:pt x="0" y="2258"/>
                </a:cubicBezTo>
                <a:cubicBezTo>
                  <a:pt x="0" y="3329"/>
                  <a:pt x="3661" y="4190"/>
                  <a:pt x="8512" y="4420"/>
                </a:cubicBezTo>
                <a:lnTo>
                  <a:pt x="8512" y="17180"/>
                </a:lnTo>
                <a:cubicBezTo>
                  <a:pt x="3661" y="17410"/>
                  <a:pt x="0" y="18271"/>
                  <a:pt x="0" y="19342"/>
                </a:cubicBezTo>
                <a:cubicBezTo>
                  <a:pt x="0" y="20586"/>
                  <a:pt x="4851" y="21600"/>
                  <a:pt x="10800" y="21600"/>
                </a:cubicBezTo>
                <a:cubicBezTo>
                  <a:pt x="16749" y="21600"/>
                  <a:pt x="21600" y="20586"/>
                  <a:pt x="21600" y="19342"/>
                </a:cubicBezTo>
                <a:cubicBezTo>
                  <a:pt x="21600" y="18271"/>
                  <a:pt x="17939" y="17410"/>
                  <a:pt x="13088" y="1718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400" noProof="1"/>
          </a:p>
        </p:txBody>
      </p:sp>
      <p:pic>
        <p:nvPicPr>
          <p:cNvPr id="88" name="Graphic 87" descr="Magnifying glass">
            <a:extLst>
              <a:ext uri="{FF2B5EF4-FFF2-40B4-BE49-F238E27FC236}">
                <a16:creationId xmlns:a16="http://schemas.microsoft.com/office/drawing/2014/main" id="{DD1DACC7-0852-415A-9617-225064582D2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683398" y="3829794"/>
            <a:ext cx="530300" cy="5303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7F06D87-8ACB-496D-828A-F7D122DF3C0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695903" y="6064231"/>
            <a:ext cx="1390008" cy="146356"/>
          </a:xfrm>
          <a:prstGeom prst="rect">
            <a:avLst/>
          </a:prstGeom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08330528-5491-4EEB-98EE-9F782EFFE3C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548450" y="6064231"/>
            <a:ext cx="1390008" cy="146356"/>
          </a:xfrm>
          <a:prstGeom prst="rect">
            <a:avLst/>
          </a:prstGeom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17C21269-1A50-4E88-A091-8B9E8725E51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400996" y="6064231"/>
            <a:ext cx="1390008" cy="146356"/>
          </a:xfrm>
          <a:prstGeom prst="rect">
            <a:avLst/>
          </a:prstGeom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78692731-8538-4694-8298-AA4F6B5C754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53543" y="6064231"/>
            <a:ext cx="1390008" cy="146356"/>
          </a:xfrm>
          <a:prstGeom prst="rect">
            <a:avLst/>
          </a:prstGeom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id="{1004583C-3002-4659-B22C-AA821ABABC6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106089" y="6064231"/>
            <a:ext cx="1390008" cy="146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949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Eight Process – Slide Template</a:t>
            </a: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C9115519-3450-4770-AD12-BF2103F0569C}"/>
              </a:ext>
            </a:extLst>
          </p:cNvPr>
          <p:cNvSpPr/>
          <p:nvPr/>
        </p:nvSpPr>
        <p:spPr>
          <a:xfrm>
            <a:off x="5294216" y="1009404"/>
            <a:ext cx="1603570" cy="2540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7" h="21355" extrusionOk="0">
                <a:moveTo>
                  <a:pt x="10088" y="14"/>
                </a:moveTo>
                <a:cubicBezTo>
                  <a:pt x="4535" y="228"/>
                  <a:pt x="101" y="3139"/>
                  <a:pt x="2" y="6620"/>
                </a:cubicBezTo>
                <a:cubicBezTo>
                  <a:pt x="-48" y="8417"/>
                  <a:pt x="1026" y="10059"/>
                  <a:pt x="2815" y="11285"/>
                </a:cubicBezTo>
                <a:cubicBezTo>
                  <a:pt x="2994" y="11409"/>
                  <a:pt x="3183" y="11527"/>
                  <a:pt x="3377" y="11642"/>
                </a:cubicBezTo>
                <a:cubicBezTo>
                  <a:pt x="4516" y="12314"/>
                  <a:pt x="5296" y="13213"/>
                  <a:pt x="5405" y="14190"/>
                </a:cubicBezTo>
                <a:cubicBezTo>
                  <a:pt x="5415" y="14283"/>
                  <a:pt x="5420" y="14376"/>
                  <a:pt x="5420" y="14470"/>
                </a:cubicBezTo>
                <a:cubicBezTo>
                  <a:pt x="5420" y="14936"/>
                  <a:pt x="5281" y="15384"/>
                  <a:pt x="5043" y="15798"/>
                </a:cubicBezTo>
                <a:cubicBezTo>
                  <a:pt x="4988" y="15897"/>
                  <a:pt x="4923" y="15994"/>
                  <a:pt x="4854" y="16090"/>
                </a:cubicBezTo>
                <a:cubicBezTo>
                  <a:pt x="4535" y="16644"/>
                  <a:pt x="4401" y="17250"/>
                  <a:pt x="4526" y="17888"/>
                </a:cubicBezTo>
                <a:cubicBezTo>
                  <a:pt x="4908" y="19828"/>
                  <a:pt x="7598" y="21340"/>
                  <a:pt x="10725" y="21355"/>
                </a:cubicBezTo>
                <a:cubicBezTo>
                  <a:pt x="14224" y="21371"/>
                  <a:pt x="17068" y="19601"/>
                  <a:pt x="17068" y="17418"/>
                </a:cubicBezTo>
                <a:cubicBezTo>
                  <a:pt x="17068" y="16923"/>
                  <a:pt x="16914" y="16451"/>
                  <a:pt x="16650" y="16015"/>
                </a:cubicBezTo>
                <a:cubicBezTo>
                  <a:pt x="16621" y="15969"/>
                  <a:pt x="16591" y="15919"/>
                  <a:pt x="16561" y="15872"/>
                </a:cubicBezTo>
                <a:cubicBezTo>
                  <a:pt x="16292" y="15437"/>
                  <a:pt x="16143" y="14964"/>
                  <a:pt x="16143" y="14470"/>
                </a:cubicBezTo>
                <a:cubicBezTo>
                  <a:pt x="16143" y="14373"/>
                  <a:pt x="16148" y="14280"/>
                  <a:pt x="16158" y="14187"/>
                </a:cubicBezTo>
                <a:cubicBezTo>
                  <a:pt x="16268" y="13207"/>
                  <a:pt x="17053" y="12305"/>
                  <a:pt x="18191" y="11627"/>
                </a:cubicBezTo>
                <a:cubicBezTo>
                  <a:pt x="18365" y="11524"/>
                  <a:pt x="18534" y="11415"/>
                  <a:pt x="18699" y="11307"/>
                </a:cubicBezTo>
                <a:cubicBezTo>
                  <a:pt x="20468" y="10106"/>
                  <a:pt x="21547" y="8501"/>
                  <a:pt x="21547" y="6741"/>
                </a:cubicBezTo>
                <a:cubicBezTo>
                  <a:pt x="21552" y="2878"/>
                  <a:pt x="16352" y="-229"/>
                  <a:pt x="10088" y="1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noProof="1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noProof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Circle">
            <a:extLst>
              <a:ext uri="{FF2B5EF4-FFF2-40B4-BE49-F238E27FC236}">
                <a16:creationId xmlns:a16="http://schemas.microsoft.com/office/drawing/2014/main" id="{9205A76B-59A9-4C32-904B-B296603ECB18}"/>
              </a:ext>
            </a:extLst>
          </p:cNvPr>
          <p:cNvSpPr/>
          <p:nvPr/>
        </p:nvSpPr>
        <p:spPr>
          <a:xfrm>
            <a:off x="5711232" y="2711259"/>
            <a:ext cx="769538" cy="769538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400" noProof="1"/>
          </a:p>
        </p:txBody>
      </p:sp>
      <p:sp>
        <p:nvSpPr>
          <p:cNvPr id="77" name="Circle">
            <a:extLst>
              <a:ext uri="{FF2B5EF4-FFF2-40B4-BE49-F238E27FC236}">
                <a16:creationId xmlns:a16="http://schemas.microsoft.com/office/drawing/2014/main" id="{79092E79-FEEB-4944-8B3A-2B95382E9D02}"/>
              </a:ext>
            </a:extLst>
          </p:cNvPr>
          <p:cNvSpPr/>
          <p:nvPr/>
        </p:nvSpPr>
        <p:spPr>
          <a:xfrm>
            <a:off x="5711232" y="5079058"/>
            <a:ext cx="769538" cy="769538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20B86B33-78B6-4C88-A686-AF7A1829485C}"/>
              </a:ext>
            </a:extLst>
          </p:cNvPr>
          <p:cNvSpPr/>
          <p:nvPr/>
        </p:nvSpPr>
        <p:spPr>
          <a:xfrm>
            <a:off x="6052341" y="3606953"/>
            <a:ext cx="87321" cy="14088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0" h="21600" extrusionOk="0">
                <a:moveTo>
                  <a:pt x="13033" y="20290"/>
                </a:moveTo>
                <a:lnTo>
                  <a:pt x="13033" y="1310"/>
                </a:lnTo>
                <a:cubicBezTo>
                  <a:pt x="17864" y="1242"/>
                  <a:pt x="21509" y="987"/>
                  <a:pt x="21509" y="669"/>
                </a:cubicBezTo>
                <a:cubicBezTo>
                  <a:pt x="21509" y="301"/>
                  <a:pt x="16678" y="0"/>
                  <a:pt x="10754" y="0"/>
                </a:cubicBezTo>
                <a:cubicBezTo>
                  <a:pt x="4830" y="0"/>
                  <a:pt x="0" y="301"/>
                  <a:pt x="0" y="669"/>
                </a:cubicBezTo>
                <a:cubicBezTo>
                  <a:pt x="0" y="987"/>
                  <a:pt x="3646" y="1242"/>
                  <a:pt x="8476" y="1310"/>
                </a:cubicBezTo>
                <a:lnTo>
                  <a:pt x="8476" y="20290"/>
                </a:lnTo>
                <a:cubicBezTo>
                  <a:pt x="3645" y="20358"/>
                  <a:pt x="0" y="20613"/>
                  <a:pt x="0" y="20931"/>
                </a:cubicBezTo>
                <a:cubicBezTo>
                  <a:pt x="0" y="21299"/>
                  <a:pt x="4831" y="21600"/>
                  <a:pt x="10754" y="21600"/>
                </a:cubicBezTo>
                <a:cubicBezTo>
                  <a:pt x="16679" y="21600"/>
                  <a:pt x="21509" y="21299"/>
                  <a:pt x="21509" y="20931"/>
                </a:cubicBezTo>
                <a:cubicBezTo>
                  <a:pt x="21600" y="20613"/>
                  <a:pt x="17864" y="20358"/>
                  <a:pt x="13033" y="20290"/>
                </a:cubicBezTo>
                <a:close/>
              </a:path>
            </a:pathLst>
          </a:custGeom>
          <a:solidFill>
            <a:srgbClr val="C0C0C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400" noProof="1"/>
          </a:p>
        </p:txBody>
      </p:sp>
      <p:pic>
        <p:nvPicPr>
          <p:cNvPr id="84" name="Graphic 83" descr="Pie chart">
            <a:extLst>
              <a:ext uri="{FF2B5EF4-FFF2-40B4-BE49-F238E27FC236}">
                <a16:creationId xmlns:a16="http://schemas.microsoft.com/office/drawing/2014/main" id="{C35E0F46-5C53-480E-A9A2-362F06ED19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30851" y="2830878"/>
            <a:ext cx="530300" cy="530300"/>
          </a:xfrm>
          <a:prstGeom prst="rect">
            <a:avLst/>
          </a:prstGeom>
        </p:spPr>
      </p:pic>
      <p:sp>
        <p:nvSpPr>
          <p:cNvPr id="38" name="Shape">
            <a:extLst>
              <a:ext uri="{FF2B5EF4-FFF2-40B4-BE49-F238E27FC236}">
                <a16:creationId xmlns:a16="http://schemas.microsoft.com/office/drawing/2014/main" id="{824ACFD8-3EA3-4833-83A8-D6AA6A14299F}"/>
              </a:ext>
            </a:extLst>
          </p:cNvPr>
          <p:cNvSpPr/>
          <p:nvPr/>
        </p:nvSpPr>
        <p:spPr>
          <a:xfrm>
            <a:off x="3441670" y="2008319"/>
            <a:ext cx="1603570" cy="2540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7" h="21355" extrusionOk="0">
                <a:moveTo>
                  <a:pt x="10088" y="14"/>
                </a:moveTo>
                <a:cubicBezTo>
                  <a:pt x="4535" y="228"/>
                  <a:pt x="101" y="3139"/>
                  <a:pt x="2" y="6620"/>
                </a:cubicBezTo>
                <a:cubicBezTo>
                  <a:pt x="-48" y="8417"/>
                  <a:pt x="1026" y="10059"/>
                  <a:pt x="2815" y="11285"/>
                </a:cubicBezTo>
                <a:cubicBezTo>
                  <a:pt x="2994" y="11409"/>
                  <a:pt x="3183" y="11527"/>
                  <a:pt x="3377" y="11642"/>
                </a:cubicBezTo>
                <a:cubicBezTo>
                  <a:pt x="4516" y="12314"/>
                  <a:pt x="5296" y="13213"/>
                  <a:pt x="5405" y="14190"/>
                </a:cubicBezTo>
                <a:cubicBezTo>
                  <a:pt x="5415" y="14283"/>
                  <a:pt x="5420" y="14376"/>
                  <a:pt x="5420" y="14470"/>
                </a:cubicBezTo>
                <a:cubicBezTo>
                  <a:pt x="5420" y="14936"/>
                  <a:pt x="5281" y="15384"/>
                  <a:pt x="5043" y="15798"/>
                </a:cubicBezTo>
                <a:cubicBezTo>
                  <a:pt x="4988" y="15897"/>
                  <a:pt x="4923" y="15994"/>
                  <a:pt x="4854" y="16090"/>
                </a:cubicBezTo>
                <a:cubicBezTo>
                  <a:pt x="4535" y="16644"/>
                  <a:pt x="4401" y="17250"/>
                  <a:pt x="4526" y="17888"/>
                </a:cubicBezTo>
                <a:cubicBezTo>
                  <a:pt x="4908" y="19828"/>
                  <a:pt x="7598" y="21340"/>
                  <a:pt x="10725" y="21355"/>
                </a:cubicBezTo>
                <a:cubicBezTo>
                  <a:pt x="14224" y="21371"/>
                  <a:pt x="17068" y="19601"/>
                  <a:pt x="17068" y="17418"/>
                </a:cubicBezTo>
                <a:cubicBezTo>
                  <a:pt x="17068" y="16923"/>
                  <a:pt x="16914" y="16451"/>
                  <a:pt x="16650" y="16015"/>
                </a:cubicBezTo>
                <a:cubicBezTo>
                  <a:pt x="16621" y="15969"/>
                  <a:pt x="16591" y="15919"/>
                  <a:pt x="16561" y="15872"/>
                </a:cubicBezTo>
                <a:cubicBezTo>
                  <a:pt x="16292" y="15437"/>
                  <a:pt x="16143" y="14964"/>
                  <a:pt x="16143" y="14470"/>
                </a:cubicBezTo>
                <a:cubicBezTo>
                  <a:pt x="16143" y="14373"/>
                  <a:pt x="16148" y="14280"/>
                  <a:pt x="16158" y="14187"/>
                </a:cubicBezTo>
                <a:cubicBezTo>
                  <a:pt x="16268" y="13207"/>
                  <a:pt x="17053" y="12305"/>
                  <a:pt x="18191" y="11627"/>
                </a:cubicBezTo>
                <a:cubicBezTo>
                  <a:pt x="18365" y="11524"/>
                  <a:pt x="18534" y="11415"/>
                  <a:pt x="18699" y="11307"/>
                </a:cubicBezTo>
                <a:cubicBezTo>
                  <a:pt x="20468" y="10106"/>
                  <a:pt x="21547" y="8501"/>
                  <a:pt x="21547" y="6741"/>
                </a:cubicBezTo>
                <a:cubicBezTo>
                  <a:pt x="21552" y="2878"/>
                  <a:pt x="16352" y="-229"/>
                  <a:pt x="10088" y="1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noProof="1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noProof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Circle">
            <a:extLst>
              <a:ext uri="{FF2B5EF4-FFF2-40B4-BE49-F238E27FC236}">
                <a16:creationId xmlns:a16="http://schemas.microsoft.com/office/drawing/2014/main" id="{D117AEDD-8C09-4C03-B42D-4FF96BAE7FA6}"/>
              </a:ext>
            </a:extLst>
          </p:cNvPr>
          <p:cNvSpPr/>
          <p:nvPr/>
        </p:nvSpPr>
        <p:spPr>
          <a:xfrm>
            <a:off x="3858686" y="3710175"/>
            <a:ext cx="769538" cy="769538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400" noProof="1"/>
          </a:p>
        </p:txBody>
      </p:sp>
      <p:sp>
        <p:nvSpPr>
          <p:cNvPr id="76" name="Circle">
            <a:extLst>
              <a:ext uri="{FF2B5EF4-FFF2-40B4-BE49-F238E27FC236}">
                <a16:creationId xmlns:a16="http://schemas.microsoft.com/office/drawing/2014/main" id="{D6CB4DD0-26EF-4025-99E5-9AD5E390B64B}"/>
              </a:ext>
            </a:extLst>
          </p:cNvPr>
          <p:cNvSpPr/>
          <p:nvPr/>
        </p:nvSpPr>
        <p:spPr>
          <a:xfrm>
            <a:off x="3858686" y="5079058"/>
            <a:ext cx="769538" cy="769538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153B2532-3808-4952-955D-CC044242D0E4}"/>
              </a:ext>
            </a:extLst>
          </p:cNvPr>
          <p:cNvSpPr/>
          <p:nvPr/>
        </p:nvSpPr>
        <p:spPr>
          <a:xfrm>
            <a:off x="4199793" y="4598099"/>
            <a:ext cx="87324" cy="4177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0" h="21600" extrusionOk="0">
                <a:moveTo>
                  <a:pt x="13033" y="17180"/>
                </a:moveTo>
                <a:lnTo>
                  <a:pt x="13033" y="4420"/>
                </a:lnTo>
                <a:cubicBezTo>
                  <a:pt x="17864" y="4190"/>
                  <a:pt x="21509" y="3329"/>
                  <a:pt x="21509" y="2258"/>
                </a:cubicBezTo>
                <a:cubicBezTo>
                  <a:pt x="21509" y="1014"/>
                  <a:pt x="16678" y="0"/>
                  <a:pt x="10754" y="0"/>
                </a:cubicBezTo>
                <a:cubicBezTo>
                  <a:pt x="4831" y="0"/>
                  <a:pt x="0" y="1014"/>
                  <a:pt x="0" y="2258"/>
                </a:cubicBezTo>
                <a:cubicBezTo>
                  <a:pt x="0" y="3329"/>
                  <a:pt x="3646" y="4190"/>
                  <a:pt x="8476" y="4420"/>
                </a:cubicBezTo>
                <a:lnTo>
                  <a:pt x="8476" y="17180"/>
                </a:lnTo>
                <a:cubicBezTo>
                  <a:pt x="3645" y="17410"/>
                  <a:pt x="0" y="18271"/>
                  <a:pt x="0" y="19342"/>
                </a:cubicBezTo>
                <a:cubicBezTo>
                  <a:pt x="0" y="20586"/>
                  <a:pt x="4831" y="21600"/>
                  <a:pt x="10754" y="21600"/>
                </a:cubicBezTo>
                <a:cubicBezTo>
                  <a:pt x="16678" y="21600"/>
                  <a:pt x="21509" y="20586"/>
                  <a:pt x="21509" y="19342"/>
                </a:cubicBezTo>
                <a:cubicBezTo>
                  <a:pt x="21600" y="18271"/>
                  <a:pt x="17863" y="17410"/>
                  <a:pt x="13033" y="17180"/>
                </a:cubicBezTo>
                <a:close/>
              </a:path>
            </a:pathLst>
          </a:custGeom>
          <a:solidFill>
            <a:srgbClr val="C0C0C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400" noProof="1"/>
          </a:p>
        </p:txBody>
      </p:sp>
      <p:pic>
        <p:nvPicPr>
          <p:cNvPr id="85" name="Graphic 84" descr="Bullseye">
            <a:extLst>
              <a:ext uri="{FF2B5EF4-FFF2-40B4-BE49-F238E27FC236}">
                <a16:creationId xmlns:a16="http://schemas.microsoft.com/office/drawing/2014/main" id="{7370476E-32D1-42E3-A376-0ACDC37065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78305" y="3829794"/>
            <a:ext cx="530300" cy="530300"/>
          </a:xfrm>
          <a:prstGeom prst="rect">
            <a:avLst/>
          </a:prstGeom>
        </p:spPr>
      </p:pic>
      <p:sp>
        <p:nvSpPr>
          <p:cNvPr id="36" name="Shape">
            <a:extLst>
              <a:ext uri="{FF2B5EF4-FFF2-40B4-BE49-F238E27FC236}">
                <a16:creationId xmlns:a16="http://schemas.microsoft.com/office/drawing/2014/main" id="{99845AD8-5EFB-4929-ABB4-ADF8B910E34A}"/>
              </a:ext>
            </a:extLst>
          </p:cNvPr>
          <p:cNvSpPr/>
          <p:nvPr/>
        </p:nvSpPr>
        <p:spPr>
          <a:xfrm>
            <a:off x="8999310" y="1009404"/>
            <a:ext cx="1603570" cy="2540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7" h="21355" extrusionOk="0">
                <a:moveTo>
                  <a:pt x="10088" y="14"/>
                </a:moveTo>
                <a:cubicBezTo>
                  <a:pt x="4535" y="228"/>
                  <a:pt x="101" y="3139"/>
                  <a:pt x="2" y="6620"/>
                </a:cubicBezTo>
                <a:cubicBezTo>
                  <a:pt x="-48" y="8417"/>
                  <a:pt x="1026" y="10059"/>
                  <a:pt x="2815" y="11285"/>
                </a:cubicBezTo>
                <a:cubicBezTo>
                  <a:pt x="2994" y="11409"/>
                  <a:pt x="3183" y="11527"/>
                  <a:pt x="3377" y="11642"/>
                </a:cubicBezTo>
                <a:cubicBezTo>
                  <a:pt x="4516" y="12314"/>
                  <a:pt x="5296" y="13213"/>
                  <a:pt x="5405" y="14190"/>
                </a:cubicBezTo>
                <a:cubicBezTo>
                  <a:pt x="5415" y="14283"/>
                  <a:pt x="5420" y="14376"/>
                  <a:pt x="5420" y="14470"/>
                </a:cubicBezTo>
                <a:cubicBezTo>
                  <a:pt x="5420" y="14936"/>
                  <a:pt x="5281" y="15384"/>
                  <a:pt x="5043" y="15798"/>
                </a:cubicBezTo>
                <a:cubicBezTo>
                  <a:pt x="4988" y="15897"/>
                  <a:pt x="4923" y="15994"/>
                  <a:pt x="4854" y="16090"/>
                </a:cubicBezTo>
                <a:cubicBezTo>
                  <a:pt x="4535" y="16644"/>
                  <a:pt x="4401" y="17250"/>
                  <a:pt x="4526" y="17888"/>
                </a:cubicBezTo>
                <a:cubicBezTo>
                  <a:pt x="4908" y="19828"/>
                  <a:pt x="7598" y="21340"/>
                  <a:pt x="10725" y="21355"/>
                </a:cubicBezTo>
                <a:cubicBezTo>
                  <a:pt x="14224" y="21371"/>
                  <a:pt x="17068" y="19601"/>
                  <a:pt x="17068" y="17418"/>
                </a:cubicBezTo>
                <a:cubicBezTo>
                  <a:pt x="17068" y="16923"/>
                  <a:pt x="16914" y="16451"/>
                  <a:pt x="16650" y="16015"/>
                </a:cubicBezTo>
                <a:cubicBezTo>
                  <a:pt x="16621" y="15969"/>
                  <a:pt x="16591" y="15919"/>
                  <a:pt x="16561" y="15872"/>
                </a:cubicBezTo>
                <a:cubicBezTo>
                  <a:pt x="16292" y="15437"/>
                  <a:pt x="16143" y="14964"/>
                  <a:pt x="16143" y="14470"/>
                </a:cubicBezTo>
                <a:cubicBezTo>
                  <a:pt x="16143" y="14373"/>
                  <a:pt x="16148" y="14280"/>
                  <a:pt x="16158" y="14187"/>
                </a:cubicBezTo>
                <a:cubicBezTo>
                  <a:pt x="16268" y="13207"/>
                  <a:pt x="17053" y="12305"/>
                  <a:pt x="18191" y="11627"/>
                </a:cubicBezTo>
                <a:cubicBezTo>
                  <a:pt x="18365" y="11524"/>
                  <a:pt x="18534" y="11415"/>
                  <a:pt x="18699" y="11307"/>
                </a:cubicBezTo>
                <a:cubicBezTo>
                  <a:pt x="20468" y="10106"/>
                  <a:pt x="21547" y="8501"/>
                  <a:pt x="21547" y="6741"/>
                </a:cubicBezTo>
                <a:cubicBezTo>
                  <a:pt x="21552" y="2878"/>
                  <a:pt x="16352" y="-229"/>
                  <a:pt x="10088" y="1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noProof="1"/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noProof="1"/>
              <a:t>Lorem Ipsum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noProof="1"/>
          </a:p>
        </p:txBody>
      </p:sp>
      <p:sp>
        <p:nvSpPr>
          <p:cNvPr id="37" name="Circle">
            <a:extLst>
              <a:ext uri="{FF2B5EF4-FFF2-40B4-BE49-F238E27FC236}">
                <a16:creationId xmlns:a16="http://schemas.microsoft.com/office/drawing/2014/main" id="{B5ADDE10-1685-4050-B529-C91B5A814D59}"/>
              </a:ext>
            </a:extLst>
          </p:cNvPr>
          <p:cNvSpPr/>
          <p:nvPr/>
        </p:nvSpPr>
        <p:spPr>
          <a:xfrm>
            <a:off x="9416326" y="2711259"/>
            <a:ext cx="769538" cy="769538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400" noProof="1"/>
          </a:p>
        </p:txBody>
      </p:sp>
      <p:sp>
        <p:nvSpPr>
          <p:cNvPr id="75" name="Circle">
            <a:extLst>
              <a:ext uri="{FF2B5EF4-FFF2-40B4-BE49-F238E27FC236}">
                <a16:creationId xmlns:a16="http://schemas.microsoft.com/office/drawing/2014/main" id="{95DB900C-0E78-4EB0-A967-338C471D2386}"/>
              </a:ext>
            </a:extLst>
          </p:cNvPr>
          <p:cNvSpPr/>
          <p:nvPr/>
        </p:nvSpPr>
        <p:spPr>
          <a:xfrm>
            <a:off x="9416326" y="5079058"/>
            <a:ext cx="769538" cy="769538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noProof="1"/>
              <a:t>05</a:t>
            </a:r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9D73D4A-B032-4D30-ACDD-86250B12C1D7}"/>
              </a:ext>
            </a:extLst>
          </p:cNvPr>
          <p:cNvSpPr/>
          <p:nvPr/>
        </p:nvSpPr>
        <p:spPr>
          <a:xfrm>
            <a:off x="9757433" y="3606953"/>
            <a:ext cx="87324" cy="14088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0" h="21600" extrusionOk="0">
                <a:moveTo>
                  <a:pt x="13033" y="20290"/>
                </a:moveTo>
                <a:lnTo>
                  <a:pt x="13033" y="1310"/>
                </a:lnTo>
                <a:cubicBezTo>
                  <a:pt x="17864" y="1242"/>
                  <a:pt x="21509" y="987"/>
                  <a:pt x="21509" y="669"/>
                </a:cubicBezTo>
                <a:cubicBezTo>
                  <a:pt x="21509" y="301"/>
                  <a:pt x="16678" y="0"/>
                  <a:pt x="10754" y="0"/>
                </a:cubicBezTo>
                <a:cubicBezTo>
                  <a:pt x="4830" y="0"/>
                  <a:pt x="0" y="301"/>
                  <a:pt x="0" y="669"/>
                </a:cubicBezTo>
                <a:cubicBezTo>
                  <a:pt x="0" y="987"/>
                  <a:pt x="3646" y="1242"/>
                  <a:pt x="8476" y="1310"/>
                </a:cubicBezTo>
                <a:lnTo>
                  <a:pt x="8476" y="20290"/>
                </a:lnTo>
                <a:cubicBezTo>
                  <a:pt x="3645" y="20358"/>
                  <a:pt x="0" y="20613"/>
                  <a:pt x="0" y="20931"/>
                </a:cubicBezTo>
                <a:cubicBezTo>
                  <a:pt x="0" y="21299"/>
                  <a:pt x="4831" y="21600"/>
                  <a:pt x="10754" y="21600"/>
                </a:cubicBezTo>
                <a:cubicBezTo>
                  <a:pt x="16679" y="21600"/>
                  <a:pt x="21509" y="21299"/>
                  <a:pt x="21509" y="20931"/>
                </a:cubicBezTo>
                <a:cubicBezTo>
                  <a:pt x="21600" y="20613"/>
                  <a:pt x="17863" y="20358"/>
                  <a:pt x="13033" y="20290"/>
                </a:cubicBezTo>
                <a:close/>
              </a:path>
            </a:pathLst>
          </a:custGeom>
          <a:solidFill>
            <a:srgbClr val="C0C0C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400" noProof="1"/>
          </a:p>
        </p:txBody>
      </p:sp>
      <p:pic>
        <p:nvPicPr>
          <p:cNvPr id="86" name="Graphic 85" descr="Single gear">
            <a:extLst>
              <a:ext uri="{FF2B5EF4-FFF2-40B4-BE49-F238E27FC236}">
                <a16:creationId xmlns:a16="http://schemas.microsoft.com/office/drawing/2014/main" id="{B5B4296A-E925-447B-A109-8426E33FBC7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535945" y="2830878"/>
            <a:ext cx="530300" cy="530300"/>
          </a:xfrm>
          <a:prstGeom prst="rect">
            <a:avLst/>
          </a:prstGeom>
        </p:spPr>
      </p:pic>
      <p:sp>
        <p:nvSpPr>
          <p:cNvPr id="34" name="Shape">
            <a:extLst>
              <a:ext uri="{FF2B5EF4-FFF2-40B4-BE49-F238E27FC236}">
                <a16:creationId xmlns:a16="http://schemas.microsoft.com/office/drawing/2014/main" id="{B23E00A6-DA24-409A-862D-CAF637DD7719}"/>
              </a:ext>
            </a:extLst>
          </p:cNvPr>
          <p:cNvSpPr/>
          <p:nvPr/>
        </p:nvSpPr>
        <p:spPr>
          <a:xfrm>
            <a:off x="1589121" y="1009404"/>
            <a:ext cx="1603573" cy="2540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2" h="21355" extrusionOk="0">
                <a:moveTo>
                  <a:pt x="10091" y="14"/>
                </a:moveTo>
                <a:cubicBezTo>
                  <a:pt x="4537" y="228"/>
                  <a:pt x="101" y="3139"/>
                  <a:pt x="2" y="6620"/>
                </a:cubicBezTo>
                <a:cubicBezTo>
                  <a:pt x="-48" y="8417"/>
                  <a:pt x="1026" y="10059"/>
                  <a:pt x="2816" y="11285"/>
                </a:cubicBezTo>
                <a:cubicBezTo>
                  <a:pt x="2995" y="11409"/>
                  <a:pt x="3184" y="11527"/>
                  <a:pt x="3378" y="11642"/>
                </a:cubicBezTo>
                <a:cubicBezTo>
                  <a:pt x="4517" y="12314"/>
                  <a:pt x="5297" y="13213"/>
                  <a:pt x="5407" y="14190"/>
                </a:cubicBezTo>
                <a:cubicBezTo>
                  <a:pt x="5417" y="14283"/>
                  <a:pt x="5422" y="14376"/>
                  <a:pt x="5422" y="14470"/>
                </a:cubicBezTo>
                <a:cubicBezTo>
                  <a:pt x="5422" y="14936"/>
                  <a:pt x="5282" y="15384"/>
                  <a:pt x="5044" y="15798"/>
                </a:cubicBezTo>
                <a:cubicBezTo>
                  <a:pt x="4989" y="15897"/>
                  <a:pt x="4924" y="15994"/>
                  <a:pt x="4855" y="16090"/>
                </a:cubicBezTo>
                <a:cubicBezTo>
                  <a:pt x="4537" y="16644"/>
                  <a:pt x="4402" y="17250"/>
                  <a:pt x="4527" y="17888"/>
                </a:cubicBezTo>
                <a:cubicBezTo>
                  <a:pt x="4909" y="19828"/>
                  <a:pt x="7600" y="21340"/>
                  <a:pt x="10727" y="21355"/>
                </a:cubicBezTo>
                <a:cubicBezTo>
                  <a:pt x="14228" y="21371"/>
                  <a:pt x="17072" y="19601"/>
                  <a:pt x="17072" y="17418"/>
                </a:cubicBezTo>
                <a:cubicBezTo>
                  <a:pt x="17072" y="16923"/>
                  <a:pt x="16918" y="16451"/>
                  <a:pt x="16654" y="16015"/>
                </a:cubicBezTo>
                <a:cubicBezTo>
                  <a:pt x="16624" y="15969"/>
                  <a:pt x="16595" y="15919"/>
                  <a:pt x="16565" y="15872"/>
                </a:cubicBezTo>
                <a:cubicBezTo>
                  <a:pt x="16296" y="15437"/>
                  <a:pt x="16147" y="14964"/>
                  <a:pt x="16147" y="14470"/>
                </a:cubicBezTo>
                <a:cubicBezTo>
                  <a:pt x="16147" y="14373"/>
                  <a:pt x="16152" y="14280"/>
                  <a:pt x="16162" y="14187"/>
                </a:cubicBezTo>
                <a:cubicBezTo>
                  <a:pt x="16271" y="13207"/>
                  <a:pt x="17057" y="12305"/>
                  <a:pt x="18196" y="11627"/>
                </a:cubicBezTo>
                <a:cubicBezTo>
                  <a:pt x="18370" y="11524"/>
                  <a:pt x="18539" y="11415"/>
                  <a:pt x="18703" y="11307"/>
                </a:cubicBezTo>
                <a:cubicBezTo>
                  <a:pt x="20473" y="10106"/>
                  <a:pt x="21552" y="8501"/>
                  <a:pt x="21552" y="6741"/>
                </a:cubicBezTo>
                <a:cubicBezTo>
                  <a:pt x="21552" y="2878"/>
                  <a:pt x="16351" y="-229"/>
                  <a:pt x="10091" y="1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noProof="1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5" name="Circle">
            <a:extLst>
              <a:ext uri="{FF2B5EF4-FFF2-40B4-BE49-F238E27FC236}">
                <a16:creationId xmlns:a16="http://schemas.microsoft.com/office/drawing/2014/main" id="{7CAA38DE-16DA-4864-BB68-9A20CA047559}"/>
              </a:ext>
            </a:extLst>
          </p:cNvPr>
          <p:cNvSpPr/>
          <p:nvPr/>
        </p:nvSpPr>
        <p:spPr>
          <a:xfrm>
            <a:off x="2006138" y="2711259"/>
            <a:ext cx="769538" cy="769538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400" noProof="1"/>
          </a:p>
        </p:txBody>
      </p:sp>
      <p:sp>
        <p:nvSpPr>
          <p:cNvPr id="74" name="Circle">
            <a:extLst>
              <a:ext uri="{FF2B5EF4-FFF2-40B4-BE49-F238E27FC236}">
                <a16:creationId xmlns:a16="http://schemas.microsoft.com/office/drawing/2014/main" id="{5B2E699D-295B-409C-AC6A-91BB26535FEE}"/>
              </a:ext>
            </a:extLst>
          </p:cNvPr>
          <p:cNvSpPr/>
          <p:nvPr/>
        </p:nvSpPr>
        <p:spPr>
          <a:xfrm>
            <a:off x="2006138" y="5079058"/>
            <a:ext cx="769538" cy="769538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0A632A5B-948E-40DC-9A8D-82CFBA2C1919}"/>
              </a:ext>
            </a:extLst>
          </p:cNvPr>
          <p:cNvSpPr/>
          <p:nvPr/>
        </p:nvSpPr>
        <p:spPr>
          <a:xfrm>
            <a:off x="2347249" y="3606953"/>
            <a:ext cx="87316" cy="14088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88" y="20290"/>
                </a:moveTo>
                <a:lnTo>
                  <a:pt x="13088" y="1310"/>
                </a:lnTo>
                <a:cubicBezTo>
                  <a:pt x="17939" y="1242"/>
                  <a:pt x="21600" y="987"/>
                  <a:pt x="21600" y="669"/>
                </a:cubicBezTo>
                <a:cubicBezTo>
                  <a:pt x="21600" y="301"/>
                  <a:pt x="16749" y="0"/>
                  <a:pt x="10800" y="0"/>
                </a:cubicBezTo>
                <a:cubicBezTo>
                  <a:pt x="4851" y="0"/>
                  <a:pt x="0" y="301"/>
                  <a:pt x="0" y="669"/>
                </a:cubicBezTo>
                <a:cubicBezTo>
                  <a:pt x="0" y="987"/>
                  <a:pt x="3661" y="1242"/>
                  <a:pt x="8512" y="1310"/>
                </a:cubicBezTo>
                <a:lnTo>
                  <a:pt x="8512" y="20290"/>
                </a:lnTo>
                <a:cubicBezTo>
                  <a:pt x="3661" y="20358"/>
                  <a:pt x="0" y="20613"/>
                  <a:pt x="0" y="20931"/>
                </a:cubicBezTo>
                <a:cubicBezTo>
                  <a:pt x="0" y="21299"/>
                  <a:pt x="4851" y="21600"/>
                  <a:pt x="10800" y="21600"/>
                </a:cubicBezTo>
                <a:cubicBezTo>
                  <a:pt x="16749" y="21600"/>
                  <a:pt x="21600" y="21299"/>
                  <a:pt x="21600" y="20931"/>
                </a:cubicBezTo>
                <a:cubicBezTo>
                  <a:pt x="21600" y="20613"/>
                  <a:pt x="17939" y="20358"/>
                  <a:pt x="13088" y="20290"/>
                </a:cubicBezTo>
                <a:close/>
              </a:path>
            </a:pathLst>
          </a:custGeom>
          <a:solidFill>
            <a:srgbClr val="C0C0C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400" noProof="1"/>
          </a:p>
        </p:txBody>
      </p:sp>
      <p:pic>
        <p:nvPicPr>
          <p:cNvPr id="87" name="Graphic 86" descr="Lightbulb">
            <a:extLst>
              <a:ext uri="{FF2B5EF4-FFF2-40B4-BE49-F238E27FC236}">
                <a16:creationId xmlns:a16="http://schemas.microsoft.com/office/drawing/2014/main" id="{B1C35AD2-142E-48E4-A161-8424A29913F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25757" y="2830878"/>
            <a:ext cx="530300" cy="530300"/>
          </a:xfrm>
          <a:prstGeom prst="rect">
            <a:avLst/>
          </a:prstGeom>
        </p:spPr>
      </p:pic>
      <p:sp>
        <p:nvSpPr>
          <p:cNvPr id="42" name="Shape">
            <a:extLst>
              <a:ext uri="{FF2B5EF4-FFF2-40B4-BE49-F238E27FC236}">
                <a16:creationId xmlns:a16="http://schemas.microsoft.com/office/drawing/2014/main" id="{B723C619-ADC7-4B0F-82ED-B9C5DC40310A}"/>
              </a:ext>
            </a:extLst>
          </p:cNvPr>
          <p:cNvSpPr/>
          <p:nvPr/>
        </p:nvSpPr>
        <p:spPr>
          <a:xfrm>
            <a:off x="7146762" y="2008319"/>
            <a:ext cx="1603573" cy="2540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2" h="21355" extrusionOk="0">
                <a:moveTo>
                  <a:pt x="10091" y="14"/>
                </a:moveTo>
                <a:cubicBezTo>
                  <a:pt x="4537" y="228"/>
                  <a:pt x="101" y="3139"/>
                  <a:pt x="2" y="6620"/>
                </a:cubicBezTo>
                <a:cubicBezTo>
                  <a:pt x="-48" y="8417"/>
                  <a:pt x="1026" y="10059"/>
                  <a:pt x="2816" y="11285"/>
                </a:cubicBezTo>
                <a:cubicBezTo>
                  <a:pt x="2995" y="11409"/>
                  <a:pt x="3184" y="11527"/>
                  <a:pt x="3378" y="11642"/>
                </a:cubicBezTo>
                <a:cubicBezTo>
                  <a:pt x="4517" y="12314"/>
                  <a:pt x="5297" y="13213"/>
                  <a:pt x="5407" y="14190"/>
                </a:cubicBezTo>
                <a:cubicBezTo>
                  <a:pt x="5417" y="14283"/>
                  <a:pt x="5422" y="14376"/>
                  <a:pt x="5422" y="14470"/>
                </a:cubicBezTo>
                <a:cubicBezTo>
                  <a:pt x="5422" y="14936"/>
                  <a:pt x="5282" y="15384"/>
                  <a:pt x="5044" y="15798"/>
                </a:cubicBezTo>
                <a:cubicBezTo>
                  <a:pt x="4989" y="15897"/>
                  <a:pt x="4924" y="15994"/>
                  <a:pt x="4855" y="16090"/>
                </a:cubicBezTo>
                <a:cubicBezTo>
                  <a:pt x="4537" y="16644"/>
                  <a:pt x="4402" y="17250"/>
                  <a:pt x="4527" y="17888"/>
                </a:cubicBezTo>
                <a:cubicBezTo>
                  <a:pt x="4909" y="19828"/>
                  <a:pt x="7600" y="21340"/>
                  <a:pt x="10727" y="21355"/>
                </a:cubicBezTo>
                <a:cubicBezTo>
                  <a:pt x="14228" y="21371"/>
                  <a:pt x="17072" y="19601"/>
                  <a:pt x="17072" y="17418"/>
                </a:cubicBezTo>
                <a:cubicBezTo>
                  <a:pt x="17072" y="16923"/>
                  <a:pt x="16918" y="16451"/>
                  <a:pt x="16654" y="16015"/>
                </a:cubicBezTo>
                <a:cubicBezTo>
                  <a:pt x="16624" y="15969"/>
                  <a:pt x="16595" y="15919"/>
                  <a:pt x="16565" y="15872"/>
                </a:cubicBezTo>
                <a:cubicBezTo>
                  <a:pt x="16296" y="15437"/>
                  <a:pt x="16147" y="14964"/>
                  <a:pt x="16147" y="14470"/>
                </a:cubicBezTo>
                <a:cubicBezTo>
                  <a:pt x="16147" y="14373"/>
                  <a:pt x="16152" y="14280"/>
                  <a:pt x="16162" y="14187"/>
                </a:cubicBezTo>
                <a:cubicBezTo>
                  <a:pt x="16271" y="13207"/>
                  <a:pt x="17057" y="12305"/>
                  <a:pt x="18196" y="11627"/>
                </a:cubicBezTo>
                <a:cubicBezTo>
                  <a:pt x="18370" y="11524"/>
                  <a:pt x="18539" y="11415"/>
                  <a:pt x="18703" y="11307"/>
                </a:cubicBezTo>
                <a:cubicBezTo>
                  <a:pt x="20473" y="10106"/>
                  <a:pt x="21552" y="8501"/>
                  <a:pt x="21552" y="6741"/>
                </a:cubicBezTo>
                <a:cubicBezTo>
                  <a:pt x="21552" y="2878"/>
                  <a:pt x="16351" y="-229"/>
                  <a:pt x="10091" y="1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noProof="1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400" noProof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3" name="Circle">
            <a:extLst>
              <a:ext uri="{FF2B5EF4-FFF2-40B4-BE49-F238E27FC236}">
                <a16:creationId xmlns:a16="http://schemas.microsoft.com/office/drawing/2014/main" id="{C0350361-4844-42FA-A6B5-2BE2FD007DE0}"/>
              </a:ext>
            </a:extLst>
          </p:cNvPr>
          <p:cNvSpPr/>
          <p:nvPr/>
        </p:nvSpPr>
        <p:spPr>
          <a:xfrm>
            <a:off x="7563779" y="3710175"/>
            <a:ext cx="769538" cy="769538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400" noProof="1"/>
          </a:p>
        </p:txBody>
      </p:sp>
      <p:sp>
        <p:nvSpPr>
          <p:cNvPr id="78" name="Circle">
            <a:extLst>
              <a:ext uri="{FF2B5EF4-FFF2-40B4-BE49-F238E27FC236}">
                <a16:creationId xmlns:a16="http://schemas.microsoft.com/office/drawing/2014/main" id="{A22B4114-2AEC-4F45-9516-98BA60705F53}"/>
              </a:ext>
            </a:extLst>
          </p:cNvPr>
          <p:cNvSpPr/>
          <p:nvPr/>
        </p:nvSpPr>
        <p:spPr>
          <a:xfrm>
            <a:off x="7563779" y="5079058"/>
            <a:ext cx="769538" cy="769538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56562ADC-F425-4FE7-BA76-B1FCB1FCA616}"/>
              </a:ext>
            </a:extLst>
          </p:cNvPr>
          <p:cNvSpPr/>
          <p:nvPr/>
        </p:nvSpPr>
        <p:spPr>
          <a:xfrm>
            <a:off x="7904890" y="4598099"/>
            <a:ext cx="87316" cy="4177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88" y="17180"/>
                </a:moveTo>
                <a:lnTo>
                  <a:pt x="13088" y="4420"/>
                </a:lnTo>
                <a:cubicBezTo>
                  <a:pt x="17939" y="4190"/>
                  <a:pt x="21600" y="3329"/>
                  <a:pt x="21600" y="2258"/>
                </a:cubicBezTo>
                <a:cubicBezTo>
                  <a:pt x="21600" y="1014"/>
                  <a:pt x="16749" y="0"/>
                  <a:pt x="10800" y="0"/>
                </a:cubicBezTo>
                <a:cubicBezTo>
                  <a:pt x="4851" y="0"/>
                  <a:pt x="0" y="1014"/>
                  <a:pt x="0" y="2258"/>
                </a:cubicBezTo>
                <a:cubicBezTo>
                  <a:pt x="0" y="3329"/>
                  <a:pt x="3661" y="4190"/>
                  <a:pt x="8512" y="4420"/>
                </a:cubicBezTo>
                <a:lnTo>
                  <a:pt x="8512" y="17180"/>
                </a:lnTo>
                <a:cubicBezTo>
                  <a:pt x="3661" y="17410"/>
                  <a:pt x="0" y="18271"/>
                  <a:pt x="0" y="19342"/>
                </a:cubicBezTo>
                <a:cubicBezTo>
                  <a:pt x="0" y="20586"/>
                  <a:pt x="4851" y="21600"/>
                  <a:pt x="10800" y="21600"/>
                </a:cubicBezTo>
                <a:cubicBezTo>
                  <a:pt x="16749" y="21600"/>
                  <a:pt x="21600" y="20586"/>
                  <a:pt x="21600" y="19342"/>
                </a:cubicBezTo>
                <a:cubicBezTo>
                  <a:pt x="21600" y="18271"/>
                  <a:pt x="17939" y="17410"/>
                  <a:pt x="13088" y="17180"/>
                </a:cubicBezTo>
                <a:close/>
              </a:path>
            </a:pathLst>
          </a:custGeom>
          <a:solidFill>
            <a:srgbClr val="C0C0C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400" noProof="1"/>
          </a:p>
        </p:txBody>
      </p:sp>
      <p:pic>
        <p:nvPicPr>
          <p:cNvPr id="88" name="Graphic 87" descr="Magnifying glass">
            <a:extLst>
              <a:ext uri="{FF2B5EF4-FFF2-40B4-BE49-F238E27FC236}">
                <a16:creationId xmlns:a16="http://schemas.microsoft.com/office/drawing/2014/main" id="{DD1DACC7-0852-415A-9617-225064582D2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683398" y="3829794"/>
            <a:ext cx="530300" cy="530300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1E27AF86-3D32-4A33-B4AB-04E26F58D97D}"/>
              </a:ext>
            </a:extLst>
          </p:cNvPr>
          <p:cNvPicPr preferRelativeResize="0">
            <a:picLocks/>
          </p:cNvPicPr>
          <p:nvPr/>
        </p:nvPicPr>
        <p:blipFill>
          <a:blip r:embed="rId13"/>
          <a:stretch>
            <a:fillRect/>
          </a:stretch>
        </p:blipFill>
        <p:spPr>
          <a:xfrm>
            <a:off x="3548450" y="6064231"/>
            <a:ext cx="1390008" cy="146304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64BE46F2-2869-40E4-BE3D-322EDABECF09}"/>
              </a:ext>
            </a:extLst>
          </p:cNvPr>
          <p:cNvPicPr preferRelativeResize="0">
            <a:picLocks/>
          </p:cNvPicPr>
          <p:nvPr/>
        </p:nvPicPr>
        <p:blipFill>
          <a:blip r:embed="rId13"/>
          <a:stretch>
            <a:fillRect/>
          </a:stretch>
        </p:blipFill>
        <p:spPr>
          <a:xfrm>
            <a:off x="5400996" y="6064231"/>
            <a:ext cx="1390008" cy="14630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DFB31E6B-9B8D-4CD1-B2D3-9044A9EC5312}"/>
              </a:ext>
            </a:extLst>
          </p:cNvPr>
          <p:cNvPicPr preferRelativeResize="0">
            <a:picLocks/>
          </p:cNvPicPr>
          <p:nvPr/>
        </p:nvPicPr>
        <p:blipFill>
          <a:blip r:embed="rId13"/>
          <a:stretch>
            <a:fillRect/>
          </a:stretch>
        </p:blipFill>
        <p:spPr>
          <a:xfrm>
            <a:off x="7253543" y="6064231"/>
            <a:ext cx="1390008" cy="146304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1EB74E7E-B59F-4606-9EAC-447299E08242}"/>
              </a:ext>
            </a:extLst>
          </p:cNvPr>
          <p:cNvPicPr preferRelativeResize="0">
            <a:picLocks/>
          </p:cNvPicPr>
          <p:nvPr/>
        </p:nvPicPr>
        <p:blipFill>
          <a:blip r:embed="rId13"/>
          <a:stretch>
            <a:fillRect/>
          </a:stretch>
        </p:blipFill>
        <p:spPr>
          <a:xfrm>
            <a:off x="9106089" y="6064231"/>
            <a:ext cx="1390008" cy="146304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F7FF633-32CB-4EDD-924F-38D1800B9019}"/>
              </a:ext>
            </a:extLst>
          </p:cNvPr>
          <p:cNvPicPr preferRelativeResize="0">
            <a:picLocks/>
          </p:cNvPicPr>
          <p:nvPr/>
        </p:nvPicPr>
        <p:blipFill>
          <a:blip r:embed="rId13"/>
          <a:stretch>
            <a:fillRect/>
          </a:stretch>
        </p:blipFill>
        <p:spPr>
          <a:xfrm>
            <a:off x="1695903" y="6064231"/>
            <a:ext cx="1390008" cy="14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56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8518</TotalTime>
  <Words>87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Figure Eight Process – Slide Template</vt:lpstr>
      <vt:lpstr>Figure Eight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Eight Process</dc:title>
  <dc:creator>PresentationGO.com</dc:creator>
  <dc:description>© Copyright PresentationGO.com</dc:description>
  <dcterms:created xsi:type="dcterms:W3CDTF">2014-11-26T05:14:11Z</dcterms:created>
  <dcterms:modified xsi:type="dcterms:W3CDTF">2019-09-30T18:52:18Z</dcterms:modified>
  <cp:category>Charts &amp; Diagrams</cp:category>
</cp:coreProperties>
</file>