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03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64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Film Strip Picture Frame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4E3BB5-6D6D-443B-96D9-19ADDE515E84}"/>
              </a:ext>
            </a:extLst>
          </p:cNvPr>
          <p:cNvGrpSpPr/>
          <p:nvPr/>
        </p:nvGrpSpPr>
        <p:grpSpPr>
          <a:xfrm>
            <a:off x="0" y="1383303"/>
            <a:ext cx="9144000" cy="2842624"/>
            <a:chOff x="6934200" y="6083299"/>
            <a:chExt cx="1658622" cy="51562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DB425FF-00C6-4695-AB92-42A26F00172B}"/>
                </a:ext>
              </a:extLst>
            </p:cNvPr>
            <p:cNvSpPr/>
            <p:nvPr/>
          </p:nvSpPr>
          <p:spPr>
            <a:xfrm>
              <a:off x="6934200" y="6083299"/>
              <a:ext cx="1658622" cy="51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5"/>
                  </a:moveTo>
                  <a:cubicBezTo>
                    <a:pt x="21600" y="479"/>
                    <a:pt x="21600" y="266"/>
                    <a:pt x="21600" y="0"/>
                  </a:cubicBezTo>
                  <a:cubicBezTo>
                    <a:pt x="19781" y="2554"/>
                    <a:pt x="17978" y="3937"/>
                    <a:pt x="16159" y="4150"/>
                  </a:cubicBezTo>
                  <a:cubicBezTo>
                    <a:pt x="14406" y="4363"/>
                    <a:pt x="12652" y="4203"/>
                    <a:pt x="10883" y="4150"/>
                  </a:cubicBezTo>
                  <a:cubicBezTo>
                    <a:pt x="10883" y="4150"/>
                    <a:pt x="10883" y="4150"/>
                    <a:pt x="10883" y="4150"/>
                  </a:cubicBezTo>
                  <a:cubicBezTo>
                    <a:pt x="10850" y="4150"/>
                    <a:pt x="10833" y="4150"/>
                    <a:pt x="10800" y="4150"/>
                  </a:cubicBezTo>
                  <a:cubicBezTo>
                    <a:pt x="10767" y="4150"/>
                    <a:pt x="10750" y="4150"/>
                    <a:pt x="10717" y="4150"/>
                  </a:cubicBezTo>
                  <a:cubicBezTo>
                    <a:pt x="10717" y="4150"/>
                    <a:pt x="10717" y="4150"/>
                    <a:pt x="10717" y="4150"/>
                  </a:cubicBezTo>
                  <a:cubicBezTo>
                    <a:pt x="8964" y="4150"/>
                    <a:pt x="7194" y="4363"/>
                    <a:pt x="5441" y="4150"/>
                  </a:cubicBezTo>
                  <a:cubicBezTo>
                    <a:pt x="3622" y="3937"/>
                    <a:pt x="1819" y="2554"/>
                    <a:pt x="0" y="0"/>
                  </a:cubicBezTo>
                  <a:cubicBezTo>
                    <a:pt x="0" y="266"/>
                    <a:pt x="0" y="479"/>
                    <a:pt x="0" y="745"/>
                  </a:cubicBezTo>
                  <a:cubicBezTo>
                    <a:pt x="99" y="904"/>
                    <a:pt x="198" y="1117"/>
                    <a:pt x="298" y="1277"/>
                  </a:cubicBezTo>
                  <a:cubicBezTo>
                    <a:pt x="298" y="1809"/>
                    <a:pt x="298" y="2288"/>
                    <a:pt x="298" y="2820"/>
                  </a:cubicBezTo>
                  <a:cubicBezTo>
                    <a:pt x="198" y="2660"/>
                    <a:pt x="99" y="2554"/>
                    <a:pt x="0" y="2394"/>
                  </a:cubicBezTo>
                  <a:cubicBezTo>
                    <a:pt x="0" y="5214"/>
                    <a:pt x="0" y="8033"/>
                    <a:pt x="0" y="10800"/>
                  </a:cubicBezTo>
                  <a:cubicBezTo>
                    <a:pt x="0" y="13620"/>
                    <a:pt x="0" y="16386"/>
                    <a:pt x="0" y="19206"/>
                  </a:cubicBezTo>
                  <a:cubicBezTo>
                    <a:pt x="99" y="19046"/>
                    <a:pt x="198" y="18887"/>
                    <a:pt x="298" y="18780"/>
                  </a:cubicBezTo>
                  <a:cubicBezTo>
                    <a:pt x="298" y="19312"/>
                    <a:pt x="298" y="19791"/>
                    <a:pt x="298" y="20323"/>
                  </a:cubicBezTo>
                  <a:cubicBezTo>
                    <a:pt x="198" y="20483"/>
                    <a:pt x="99" y="20642"/>
                    <a:pt x="0" y="20855"/>
                  </a:cubicBezTo>
                  <a:cubicBezTo>
                    <a:pt x="0" y="21121"/>
                    <a:pt x="0" y="21334"/>
                    <a:pt x="0" y="21600"/>
                  </a:cubicBezTo>
                  <a:cubicBezTo>
                    <a:pt x="1819" y="19046"/>
                    <a:pt x="3622" y="17663"/>
                    <a:pt x="5441" y="17450"/>
                  </a:cubicBezTo>
                  <a:cubicBezTo>
                    <a:pt x="7194" y="17237"/>
                    <a:pt x="8948" y="17397"/>
                    <a:pt x="10717" y="17450"/>
                  </a:cubicBezTo>
                  <a:cubicBezTo>
                    <a:pt x="10717" y="17450"/>
                    <a:pt x="10717" y="17450"/>
                    <a:pt x="10717" y="17450"/>
                  </a:cubicBezTo>
                  <a:cubicBezTo>
                    <a:pt x="10750" y="17450"/>
                    <a:pt x="10767" y="17450"/>
                    <a:pt x="10800" y="17450"/>
                  </a:cubicBezTo>
                  <a:cubicBezTo>
                    <a:pt x="10833" y="17450"/>
                    <a:pt x="10850" y="17450"/>
                    <a:pt x="10883" y="17450"/>
                  </a:cubicBezTo>
                  <a:cubicBezTo>
                    <a:pt x="10883" y="17450"/>
                    <a:pt x="10883" y="17450"/>
                    <a:pt x="10883" y="17450"/>
                  </a:cubicBezTo>
                  <a:cubicBezTo>
                    <a:pt x="12636" y="17450"/>
                    <a:pt x="14406" y="17237"/>
                    <a:pt x="16159" y="17450"/>
                  </a:cubicBezTo>
                  <a:cubicBezTo>
                    <a:pt x="17978" y="17663"/>
                    <a:pt x="19781" y="19046"/>
                    <a:pt x="21600" y="21600"/>
                  </a:cubicBezTo>
                  <a:cubicBezTo>
                    <a:pt x="21600" y="21334"/>
                    <a:pt x="21600" y="21121"/>
                    <a:pt x="21600" y="20855"/>
                  </a:cubicBezTo>
                  <a:cubicBezTo>
                    <a:pt x="21501" y="20696"/>
                    <a:pt x="21402" y="20483"/>
                    <a:pt x="21302" y="20323"/>
                  </a:cubicBezTo>
                  <a:cubicBezTo>
                    <a:pt x="21302" y="19791"/>
                    <a:pt x="21302" y="19312"/>
                    <a:pt x="21302" y="18780"/>
                  </a:cubicBezTo>
                  <a:cubicBezTo>
                    <a:pt x="21402" y="18940"/>
                    <a:pt x="21501" y="19046"/>
                    <a:pt x="21600" y="19206"/>
                  </a:cubicBezTo>
                  <a:cubicBezTo>
                    <a:pt x="21600" y="16386"/>
                    <a:pt x="21600" y="13620"/>
                    <a:pt x="21600" y="10800"/>
                  </a:cubicBezTo>
                  <a:cubicBezTo>
                    <a:pt x="21600" y="7980"/>
                    <a:pt x="21600" y="5214"/>
                    <a:pt x="21600" y="2394"/>
                  </a:cubicBezTo>
                  <a:cubicBezTo>
                    <a:pt x="21501" y="2554"/>
                    <a:pt x="21402" y="2713"/>
                    <a:pt x="21302" y="2820"/>
                  </a:cubicBezTo>
                  <a:cubicBezTo>
                    <a:pt x="21302" y="2288"/>
                    <a:pt x="21302" y="1809"/>
                    <a:pt x="21302" y="1277"/>
                  </a:cubicBezTo>
                  <a:cubicBezTo>
                    <a:pt x="21402" y="1117"/>
                    <a:pt x="21501" y="958"/>
                    <a:pt x="21600" y="745"/>
                  </a:cubicBezTo>
                  <a:close/>
                  <a:moveTo>
                    <a:pt x="1141" y="19153"/>
                  </a:moveTo>
                  <a:cubicBezTo>
                    <a:pt x="1009" y="19312"/>
                    <a:pt x="860" y="19472"/>
                    <a:pt x="728" y="19685"/>
                  </a:cubicBezTo>
                  <a:cubicBezTo>
                    <a:pt x="728" y="19206"/>
                    <a:pt x="728" y="18727"/>
                    <a:pt x="728" y="18248"/>
                  </a:cubicBezTo>
                  <a:cubicBezTo>
                    <a:pt x="860" y="18089"/>
                    <a:pt x="1009" y="17929"/>
                    <a:pt x="1141" y="17823"/>
                  </a:cubicBezTo>
                  <a:cubicBezTo>
                    <a:pt x="1141" y="18248"/>
                    <a:pt x="1141" y="18727"/>
                    <a:pt x="1141" y="19153"/>
                  </a:cubicBezTo>
                  <a:close/>
                  <a:moveTo>
                    <a:pt x="1141" y="3777"/>
                  </a:moveTo>
                  <a:cubicBezTo>
                    <a:pt x="1009" y="3618"/>
                    <a:pt x="860" y="3511"/>
                    <a:pt x="728" y="3352"/>
                  </a:cubicBezTo>
                  <a:cubicBezTo>
                    <a:pt x="728" y="2873"/>
                    <a:pt x="728" y="2394"/>
                    <a:pt x="728" y="1915"/>
                  </a:cubicBezTo>
                  <a:cubicBezTo>
                    <a:pt x="860" y="2075"/>
                    <a:pt x="1009" y="2288"/>
                    <a:pt x="1141" y="2447"/>
                  </a:cubicBezTo>
                  <a:cubicBezTo>
                    <a:pt x="1141" y="2873"/>
                    <a:pt x="1141" y="3299"/>
                    <a:pt x="1141" y="3777"/>
                  </a:cubicBezTo>
                  <a:close/>
                  <a:moveTo>
                    <a:pt x="1968" y="18355"/>
                  </a:moveTo>
                  <a:cubicBezTo>
                    <a:pt x="1836" y="18461"/>
                    <a:pt x="1687" y="18621"/>
                    <a:pt x="1555" y="18727"/>
                  </a:cubicBezTo>
                  <a:cubicBezTo>
                    <a:pt x="1555" y="18301"/>
                    <a:pt x="1555" y="17876"/>
                    <a:pt x="1555" y="17450"/>
                  </a:cubicBezTo>
                  <a:cubicBezTo>
                    <a:pt x="1687" y="17344"/>
                    <a:pt x="1836" y="17237"/>
                    <a:pt x="1968" y="17131"/>
                  </a:cubicBezTo>
                  <a:cubicBezTo>
                    <a:pt x="1968" y="17557"/>
                    <a:pt x="1968" y="17929"/>
                    <a:pt x="1968" y="18355"/>
                  </a:cubicBezTo>
                  <a:close/>
                  <a:moveTo>
                    <a:pt x="1968" y="4469"/>
                  </a:moveTo>
                  <a:cubicBezTo>
                    <a:pt x="1836" y="4363"/>
                    <a:pt x="1687" y="4256"/>
                    <a:pt x="1555" y="4150"/>
                  </a:cubicBezTo>
                  <a:cubicBezTo>
                    <a:pt x="1555" y="3724"/>
                    <a:pt x="1555" y="3299"/>
                    <a:pt x="1555" y="2873"/>
                  </a:cubicBezTo>
                  <a:cubicBezTo>
                    <a:pt x="1687" y="2979"/>
                    <a:pt x="1836" y="3139"/>
                    <a:pt x="1968" y="3245"/>
                  </a:cubicBezTo>
                  <a:cubicBezTo>
                    <a:pt x="1968" y="3618"/>
                    <a:pt x="1968" y="4043"/>
                    <a:pt x="1968" y="4469"/>
                  </a:cubicBezTo>
                  <a:close/>
                  <a:moveTo>
                    <a:pt x="2779" y="17769"/>
                  </a:moveTo>
                  <a:cubicBezTo>
                    <a:pt x="2646" y="17876"/>
                    <a:pt x="2497" y="17929"/>
                    <a:pt x="2365" y="18035"/>
                  </a:cubicBezTo>
                  <a:cubicBezTo>
                    <a:pt x="2365" y="17663"/>
                    <a:pt x="2365" y="17237"/>
                    <a:pt x="2365" y="16865"/>
                  </a:cubicBezTo>
                  <a:cubicBezTo>
                    <a:pt x="2497" y="16812"/>
                    <a:pt x="2646" y="16705"/>
                    <a:pt x="2779" y="16652"/>
                  </a:cubicBezTo>
                  <a:cubicBezTo>
                    <a:pt x="2779" y="17025"/>
                    <a:pt x="2779" y="17397"/>
                    <a:pt x="2779" y="17769"/>
                  </a:cubicBezTo>
                  <a:close/>
                  <a:moveTo>
                    <a:pt x="2779" y="4948"/>
                  </a:moveTo>
                  <a:cubicBezTo>
                    <a:pt x="2646" y="4895"/>
                    <a:pt x="2497" y="4788"/>
                    <a:pt x="2365" y="4735"/>
                  </a:cubicBezTo>
                  <a:cubicBezTo>
                    <a:pt x="2365" y="4363"/>
                    <a:pt x="2365" y="3937"/>
                    <a:pt x="2365" y="3565"/>
                  </a:cubicBezTo>
                  <a:cubicBezTo>
                    <a:pt x="2497" y="3671"/>
                    <a:pt x="2646" y="3724"/>
                    <a:pt x="2779" y="3831"/>
                  </a:cubicBezTo>
                  <a:cubicBezTo>
                    <a:pt x="2779" y="4203"/>
                    <a:pt x="2779" y="4575"/>
                    <a:pt x="2779" y="4948"/>
                  </a:cubicBezTo>
                  <a:close/>
                  <a:moveTo>
                    <a:pt x="3606" y="17344"/>
                  </a:moveTo>
                  <a:cubicBezTo>
                    <a:pt x="3473" y="17397"/>
                    <a:pt x="3324" y="17450"/>
                    <a:pt x="3192" y="17503"/>
                  </a:cubicBezTo>
                  <a:cubicBezTo>
                    <a:pt x="3192" y="17131"/>
                    <a:pt x="3192" y="16759"/>
                    <a:pt x="3192" y="16439"/>
                  </a:cubicBezTo>
                  <a:cubicBezTo>
                    <a:pt x="3324" y="16386"/>
                    <a:pt x="3473" y="16333"/>
                    <a:pt x="3606" y="16280"/>
                  </a:cubicBezTo>
                  <a:cubicBezTo>
                    <a:pt x="3606" y="16652"/>
                    <a:pt x="3606" y="17025"/>
                    <a:pt x="3606" y="17344"/>
                  </a:cubicBezTo>
                  <a:close/>
                  <a:moveTo>
                    <a:pt x="3606" y="5267"/>
                  </a:moveTo>
                  <a:cubicBezTo>
                    <a:pt x="3473" y="5214"/>
                    <a:pt x="3324" y="5161"/>
                    <a:pt x="3192" y="5107"/>
                  </a:cubicBezTo>
                  <a:cubicBezTo>
                    <a:pt x="3192" y="4735"/>
                    <a:pt x="3192" y="4363"/>
                    <a:pt x="3192" y="4043"/>
                  </a:cubicBezTo>
                  <a:cubicBezTo>
                    <a:pt x="3324" y="4097"/>
                    <a:pt x="3473" y="4150"/>
                    <a:pt x="3606" y="4203"/>
                  </a:cubicBezTo>
                  <a:cubicBezTo>
                    <a:pt x="3606" y="4575"/>
                    <a:pt x="3606" y="4948"/>
                    <a:pt x="3606" y="5267"/>
                  </a:cubicBezTo>
                  <a:close/>
                  <a:moveTo>
                    <a:pt x="4432" y="17131"/>
                  </a:moveTo>
                  <a:cubicBezTo>
                    <a:pt x="4300" y="17184"/>
                    <a:pt x="4151" y="17184"/>
                    <a:pt x="4019" y="17237"/>
                  </a:cubicBezTo>
                  <a:cubicBezTo>
                    <a:pt x="4019" y="16918"/>
                    <a:pt x="4019" y="16546"/>
                    <a:pt x="4019" y="16227"/>
                  </a:cubicBezTo>
                  <a:cubicBezTo>
                    <a:pt x="4151" y="16173"/>
                    <a:pt x="4300" y="16173"/>
                    <a:pt x="4432" y="16120"/>
                  </a:cubicBezTo>
                  <a:cubicBezTo>
                    <a:pt x="4432" y="16439"/>
                    <a:pt x="4432" y="16759"/>
                    <a:pt x="4432" y="17131"/>
                  </a:cubicBezTo>
                  <a:close/>
                  <a:moveTo>
                    <a:pt x="4432" y="5480"/>
                  </a:moveTo>
                  <a:cubicBezTo>
                    <a:pt x="4300" y="5427"/>
                    <a:pt x="4151" y="5427"/>
                    <a:pt x="4019" y="5373"/>
                  </a:cubicBezTo>
                  <a:cubicBezTo>
                    <a:pt x="4019" y="5054"/>
                    <a:pt x="4019" y="4682"/>
                    <a:pt x="4019" y="4363"/>
                  </a:cubicBezTo>
                  <a:cubicBezTo>
                    <a:pt x="4151" y="4416"/>
                    <a:pt x="4300" y="4416"/>
                    <a:pt x="4432" y="4469"/>
                  </a:cubicBezTo>
                  <a:cubicBezTo>
                    <a:pt x="4432" y="4841"/>
                    <a:pt x="4432" y="5161"/>
                    <a:pt x="4432" y="5480"/>
                  </a:cubicBezTo>
                  <a:close/>
                  <a:moveTo>
                    <a:pt x="5259" y="16971"/>
                  </a:moveTo>
                  <a:cubicBezTo>
                    <a:pt x="5127" y="16971"/>
                    <a:pt x="4978" y="17025"/>
                    <a:pt x="4846" y="17025"/>
                  </a:cubicBezTo>
                  <a:cubicBezTo>
                    <a:pt x="4846" y="16705"/>
                    <a:pt x="4846" y="16333"/>
                    <a:pt x="4846" y="16014"/>
                  </a:cubicBezTo>
                  <a:cubicBezTo>
                    <a:pt x="4978" y="16014"/>
                    <a:pt x="5127" y="15961"/>
                    <a:pt x="5259" y="15961"/>
                  </a:cubicBezTo>
                  <a:cubicBezTo>
                    <a:pt x="5259" y="16333"/>
                    <a:pt x="5259" y="16652"/>
                    <a:pt x="5259" y="16971"/>
                  </a:cubicBezTo>
                  <a:close/>
                  <a:moveTo>
                    <a:pt x="5259" y="5586"/>
                  </a:moveTo>
                  <a:cubicBezTo>
                    <a:pt x="5127" y="5586"/>
                    <a:pt x="4978" y="5586"/>
                    <a:pt x="4846" y="5533"/>
                  </a:cubicBezTo>
                  <a:cubicBezTo>
                    <a:pt x="4846" y="5214"/>
                    <a:pt x="4846" y="4841"/>
                    <a:pt x="4846" y="4522"/>
                  </a:cubicBezTo>
                  <a:cubicBezTo>
                    <a:pt x="4978" y="4522"/>
                    <a:pt x="5127" y="4575"/>
                    <a:pt x="5259" y="4575"/>
                  </a:cubicBezTo>
                  <a:cubicBezTo>
                    <a:pt x="5259" y="4948"/>
                    <a:pt x="5259" y="5267"/>
                    <a:pt x="5259" y="5586"/>
                  </a:cubicBezTo>
                  <a:close/>
                  <a:moveTo>
                    <a:pt x="6070" y="16971"/>
                  </a:moveTo>
                  <a:cubicBezTo>
                    <a:pt x="5938" y="16971"/>
                    <a:pt x="5789" y="16971"/>
                    <a:pt x="5656" y="16971"/>
                  </a:cubicBezTo>
                  <a:cubicBezTo>
                    <a:pt x="5656" y="16652"/>
                    <a:pt x="5656" y="16333"/>
                    <a:pt x="5656" y="15961"/>
                  </a:cubicBezTo>
                  <a:cubicBezTo>
                    <a:pt x="5789" y="15961"/>
                    <a:pt x="5938" y="15961"/>
                    <a:pt x="6070" y="15961"/>
                  </a:cubicBezTo>
                  <a:cubicBezTo>
                    <a:pt x="6070" y="16280"/>
                    <a:pt x="6070" y="16599"/>
                    <a:pt x="6070" y="16971"/>
                  </a:cubicBezTo>
                  <a:close/>
                  <a:moveTo>
                    <a:pt x="6070" y="5639"/>
                  </a:moveTo>
                  <a:cubicBezTo>
                    <a:pt x="5938" y="5639"/>
                    <a:pt x="5789" y="5639"/>
                    <a:pt x="5656" y="5639"/>
                  </a:cubicBezTo>
                  <a:cubicBezTo>
                    <a:pt x="5656" y="5320"/>
                    <a:pt x="5656" y="5001"/>
                    <a:pt x="5656" y="4629"/>
                  </a:cubicBezTo>
                  <a:cubicBezTo>
                    <a:pt x="5789" y="4629"/>
                    <a:pt x="5938" y="4629"/>
                    <a:pt x="6070" y="4629"/>
                  </a:cubicBezTo>
                  <a:cubicBezTo>
                    <a:pt x="6070" y="4948"/>
                    <a:pt x="6070" y="5320"/>
                    <a:pt x="6070" y="5639"/>
                  </a:cubicBezTo>
                  <a:close/>
                  <a:moveTo>
                    <a:pt x="6897" y="16971"/>
                  </a:moveTo>
                  <a:cubicBezTo>
                    <a:pt x="6764" y="16971"/>
                    <a:pt x="6616" y="16971"/>
                    <a:pt x="6483" y="16971"/>
                  </a:cubicBezTo>
                  <a:cubicBezTo>
                    <a:pt x="6483" y="16652"/>
                    <a:pt x="6483" y="16333"/>
                    <a:pt x="6483" y="15961"/>
                  </a:cubicBezTo>
                  <a:cubicBezTo>
                    <a:pt x="6616" y="15961"/>
                    <a:pt x="6764" y="15961"/>
                    <a:pt x="6897" y="15961"/>
                  </a:cubicBezTo>
                  <a:cubicBezTo>
                    <a:pt x="6897" y="16280"/>
                    <a:pt x="6897" y="16599"/>
                    <a:pt x="6897" y="16971"/>
                  </a:cubicBezTo>
                  <a:close/>
                  <a:moveTo>
                    <a:pt x="6897" y="5639"/>
                  </a:moveTo>
                  <a:cubicBezTo>
                    <a:pt x="6764" y="5639"/>
                    <a:pt x="6616" y="5639"/>
                    <a:pt x="6483" y="5639"/>
                  </a:cubicBezTo>
                  <a:cubicBezTo>
                    <a:pt x="6483" y="5320"/>
                    <a:pt x="6483" y="5001"/>
                    <a:pt x="6483" y="4629"/>
                  </a:cubicBezTo>
                  <a:cubicBezTo>
                    <a:pt x="6616" y="4629"/>
                    <a:pt x="6764" y="4629"/>
                    <a:pt x="6897" y="4629"/>
                  </a:cubicBezTo>
                  <a:cubicBezTo>
                    <a:pt x="6897" y="4948"/>
                    <a:pt x="6897" y="5320"/>
                    <a:pt x="6897" y="5639"/>
                  </a:cubicBezTo>
                  <a:close/>
                  <a:moveTo>
                    <a:pt x="7724" y="16971"/>
                  </a:moveTo>
                  <a:cubicBezTo>
                    <a:pt x="7591" y="16971"/>
                    <a:pt x="7443" y="16971"/>
                    <a:pt x="7310" y="16971"/>
                  </a:cubicBezTo>
                  <a:cubicBezTo>
                    <a:pt x="7310" y="16652"/>
                    <a:pt x="7310" y="16333"/>
                    <a:pt x="7310" y="15961"/>
                  </a:cubicBezTo>
                  <a:cubicBezTo>
                    <a:pt x="7443" y="15961"/>
                    <a:pt x="7591" y="15961"/>
                    <a:pt x="7724" y="15961"/>
                  </a:cubicBezTo>
                  <a:cubicBezTo>
                    <a:pt x="7724" y="16280"/>
                    <a:pt x="7724" y="16599"/>
                    <a:pt x="7724" y="16971"/>
                  </a:cubicBezTo>
                  <a:close/>
                  <a:moveTo>
                    <a:pt x="7724" y="5639"/>
                  </a:moveTo>
                  <a:cubicBezTo>
                    <a:pt x="7591" y="5639"/>
                    <a:pt x="7443" y="5639"/>
                    <a:pt x="7310" y="5639"/>
                  </a:cubicBezTo>
                  <a:cubicBezTo>
                    <a:pt x="7310" y="5320"/>
                    <a:pt x="7310" y="5001"/>
                    <a:pt x="7310" y="4629"/>
                  </a:cubicBezTo>
                  <a:cubicBezTo>
                    <a:pt x="7443" y="4629"/>
                    <a:pt x="7591" y="4629"/>
                    <a:pt x="7724" y="4629"/>
                  </a:cubicBezTo>
                  <a:cubicBezTo>
                    <a:pt x="7724" y="4948"/>
                    <a:pt x="7724" y="5320"/>
                    <a:pt x="7724" y="5639"/>
                  </a:cubicBezTo>
                  <a:close/>
                  <a:moveTo>
                    <a:pt x="8534" y="16971"/>
                  </a:moveTo>
                  <a:cubicBezTo>
                    <a:pt x="8402" y="16971"/>
                    <a:pt x="8253" y="16971"/>
                    <a:pt x="8121" y="16971"/>
                  </a:cubicBezTo>
                  <a:cubicBezTo>
                    <a:pt x="8121" y="16652"/>
                    <a:pt x="8121" y="16333"/>
                    <a:pt x="8121" y="15961"/>
                  </a:cubicBezTo>
                  <a:cubicBezTo>
                    <a:pt x="8253" y="15961"/>
                    <a:pt x="8402" y="15961"/>
                    <a:pt x="8534" y="15961"/>
                  </a:cubicBezTo>
                  <a:cubicBezTo>
                    <a:pt x="8534" y="16280"/>
                    <a:pt x="8534" y="16599"/>
                    <a:pt x="8534" y="16971"/>
                  </a:cubicBezTo>
                  <a:close/>
                  <a:moveTo>
                    <a:pt x="8534" y="5639"/>
                  </a:moveTo>
                  <a:cubicBezTo>
                    <a:pt x="8402" y="5639"/>
                    <a:pt x="8253" y="5639"/>
                    <a:pt x="8121" y="5639"/>
                  </a:cubicBezTo>
                  <a:cubicBezTo>
                    <a:pt x="8121" y="5320"/>
                    <a:pt x="8121" y="5001"/>
                    <a:pt x="8121" y="4629"/>
                  </a:cubicBezTo>
                  <a:cubicBezTo>
                    <a:pt x="8253" y="4629"/>
                    <a:pt x="8402" y="4629"/>
                    <a:pt x="8534" y="4629"/>
                  </a:cubicBezTo>
                  <a:cubicBezTo>
                    <a:pt x="8534" y="4948"/>
                    <a:pt x="8534" y="5320"/>
                    <a:pt x="8534" y="5639"/>
                  </a:cubicBezTo>
                  <a:close/>
                  <a:moveTo>
                    <a:pt x="9361" y="16971"/>
                  </a:moveTo>
                  <a:cubicBezTo>
                    <a:pt x="9229" y="16971"/>
                    <a:pt x="9080" y="16971"/>
                    <a:pt x="8948" y="16971"/>
                  </a:cubicBezTo>
                  <a:cubicBezTo>
                    <a:pt x="8948" y="16652"/>
                    <a:pt x="8948" y="16333"/>
                    <a:pt x="8948" y="15961"/>
                  </a:cubicBezTo>
                  <a:cubicBezTo>
                    <a:pt x="9080" y="15961"/>
                    <a:pt x="9229" y="15961"/>
                    <a:pt x="9361" y="15961"/>
                  </a:cubicBezTo>
                  <a:cubicBezTo>
                    <a:pt x="9361" y="16280"/>
                    <a:pt x="9361" y="16599"/>
                    <a:pt x="9361" y="16971"/>
                  </a:cubicBezTo>
                  <a:close/>
                  <a:moveTo>
                    <a:pt x="9361" y="5639"/>
                  </a:moveTo>
                  <a:cubicBezTo>
                    <a:pt x="9229" y="5639"/>
                    <a:pt x="9080" y="5639"/>
                    <a:pt x="8948" y="5639"/>
                  </a:cubicBezTo>
                  <a:cubicBezTo>
                    <a:pt x="8948" y="5320"/>
                    <a:pt x="8948" y="5001"/>
                    <a:pt x="8948" y="4629"/>
                  </a:cubicBezTo>
                  <a:cubicBezTo>
                    <a:pt x="9080" y="4629"/>
                    <a:pt x="9229" y="4629"/>
                    <a:pt x="9361" y="4629"/>
                  </a:cubicBezTo>
                  <a:cubicBezTo>
                    <a:pt x="9361" y="4948"/>
                    <a:pt x="9361" y="5320"/>
                    <a:pt x="9361" y="5639"/>
                  </a:cubicBezTo>
                  <a:close/>
                  <a:moveTo>
                    <a:pt x="10188" y="16971"/>
                  </a:moveTo>
                  <a:cubicBezTo>
                    <a:pt x="10056" y="16971"/>
                    <a:pt x="9907" y="16971"/>
                    <a:pt x="9775" y="16971"/>
                  </a:cubicBezTo>
                  <a:cubicBezTo>
                    <a:pt x="9775" y="16652"/>
                    <a:pt x="9775" y="16333"/>
                    <a:pt x="9775" y="15961"/>
                  </a:cubicBezTo>
                  <a:cubicBezTo>
                    <a:pt x="9907" y="15961"/>
                    <a:pt x="10056" y="15961"/>
                    <a:pt x="10188" y="15961"/>
                  </a:cubicBezTo>
                  <a:cubicBezTo>
                    <a:pt x="10188" y="16280"/>
                    <a:pt x="10188" y="16599"/>
                    <a:pt x="10188" y="16971"/>
                  </a:cubicBezTo>
                  <a:close/>
                  <a:moveTo>
                    <a:pt x="10188" y="5639"/>
                  </a:moveTo>
                  <a:cubicBezTo>
                    <a:pt x="10056" y="5639"/>
                    <a:pt x="9907" y="5639"/>
                    <a:pt x="9775" y="5639"/>
                  </a:cubicBezTo>
                  <a:cubicBezTo>
                    <a:pt x="9775" y="5320"/>
                    <a:pt x="9775" y="5001"/>
                    <a:pt x="9775" y="4629"/>
                  </a:cubicBezTo>
                  <a:cubicBezTo>
                    <a:pt x="9907" y="4629"/>
                    <a:pt x="10056" y="4629"/>
                    <a:pt x="10188" y="4629"/>
                  </a:cubicBezTo>
                  <a:cubicBezTo>
                    <a:pt x="10188" y="4948"/>
                    <a:pt x="10188" y="5320"/>
                    <a:pt x="10188" y="5639"/>
                  </a:cubicBezTo>
                  <a:close/>
                  <a:moveTo>
                    <a:pt x="11032" y="16971"/>
                  </a:moveTo>
                  <a:cubicBezTo>
                    <a:pt x="10982" y="16971"/>
                    <a:pt x="10949" y="16971"/>
                    <a:pt x="10899" y="16971"/>
                  </a:cubicBezTo>
                  <a:cubicBezTo>
                    <a:pt x="10850" y="16971"/>
                    <a:pt x="10783" y="16971"/>
                    <a:pt x="10734" y="16971"/>
                  </a:cubicBezTo>
                  <a:cubicBezTo>
                    <a:pt x="10684" y="16971"/>
                    <a:pt x="10651" y="16971"/>
                    <a:pt x="10602" y="16971"/>
                  </a:cubicBezTo>
                  <a:cubicBezTo>
                    <a:pt x="10602" y="16652"/>
                    <a:pt x="10602" y="16333"/>
                    <a:pt x="10602" y="15961"/>
                  </a:cubicBezTo>
                  <a:cubicBezTo>
                    <a:pt x="10651" y="15961"/>
                    <a:pt x="10684" y="15961"/>
                    <a:pt x="10734" y="15961"/>
                  </a:cubicBezTo>
                  <a:cubicBezTo>
                    <a:pt x="10783" y="15961"/>
                    <a:pt x="10850" y="15961"/>
                    <a:pt x="10899" y="15961"/>
                  </a:cubicBezTo>
                  <a:cubicBezTo>
                    <a:pt x="10949" y="15961"/>
                    <a:pt x="10982" y="15961"/>
                    <a:pt x="11032" y="15961"/>
                  </a:cubicBezTo>
                  <a:cubicBezTo>
                    <a:pt x="11032" y="16280"/>
                    <a:pt x="11032" y="16599"/>
                    <a:pt x="11032" y="16971"/>
                  </a:cubicBezTo>
                  <a:close/>
                  <a:moveTo>
                    <a:pt x="11032" y="5639"/>
                  </a:moveTo>
                  <a:cubicBezTo>
                    <a:pt x="10982" y="5639"/>
                    <a:pt x="10949" y="5639"/>
                    <a:pt x="10899" y="5639"/>
                  </a:cubicBezTo>
                  <a:cubicBezTo>
                    <a:pt x="10850" y="5639"/>
                    <a:pt x="10783" y="5639"/>
                    <a:pt x="10734" y="5639"/>
                  </a:cubicBezTo>
                  <a:cubicBezTo>
                    <a:pt x="10684" y="5639"/>
                    <a:pt x="10651" y="5639"/>
                    <a:pt x="10602" y="5639"/>
                  </a:cubicBezTo>
                  <a:cubicBezTo>
                    <a:pt x="10602" y="5320"/>
                    <a:pt x="10602" y="5001"/>
                    <a:pt x="10602" y="4629"/>
                  </a:cubicBezTo>
                  <a:cubicBezTo>
                    <a:pt x="10651" y="4629"/>
                    <a:pt x="10684" y="4629"/>
                    <a:pt x="10734" y="4629"/>
                  </a:cubicBezTo>
                  <a:cubicBezTo>
                    <a:pt x="10783" y="4629"/>
                    <a:pt x="10850" y="4629"/>
                    <a:pt x="10899" y="4629"/>
                  </a:cubicBezTo>
                  <a:cubicBezTo>
                    <a:pt x="10949" y="4629"/>
                    <a:pt x="10982" y="4629"/>
                    <a:pt x="11032" y="4629"/>
                  </a:cubicBezTo>
                  <a:cubicBezTo>
                    <a:pt x="11032" y="4948"/>
                    <a:pt x="11032" y="5320"/>
                    <a:pt x="11032" y="5639"/>
                  </a:cubicBezTo>
                  <a:close/>
                  <a:moveTo>
                    <a:pt x="11842" y="16971"/>
                  </a:moveTo>
                  <a:cubicBezTo>
                    <a:pt x="11710" y="16971"/>
                    <a:pt x="11561" y="16971"/>
                    <a:pt x="11428" y="16971"/>
                  </a:cubicBezTo>
                  <a:cubicBezTo>
                    <a:pt x="11428" y="16652"/>
                    <a:pt x="11428" y="16333"/>
                    <a:pt x="11428" y="15961"/>
                  </a:cubicBezTo>
                  <a:cubicBezTo>
                    <a:pt x="11561" y="15961"/>
                    <a:pt x="11710" y="15961"/>
                    <a:pt x="11842" y="15961"/>
                  </a:cubicBezTo>
                  <a:cubicBezTo>
                    <a:pt x="11842" y="16280"/>
                    <a:pt x="11842" y="16599"/>
                    <a:pt x="11842" y="16971"/>
                  </a:cubicBezTo>
                  <a:close/>
                  <a:moveTo>
                    <a:pt x="11842" y="5639"/>
                  </a:moveTo>
                  <a:cubicBezTo>
                    <a:pt x="11710" y="5639"/>
                    <a:pt x="11561" y="5639"/>
                    <a:pt x="11428" y="5639"/>
                  </a:cubicBezTo>
                  <a:cubicBezTo>
                    <a:pt x="11428" y="5320"/>
                    <a:pt x="11428" y="5001"/>
                    <a:pt x="11428" y="4629"/>
                  </a:cubicBezTo>
                  <a:cubicBezTo>
                    <a:pt x="11561" y="4629"/>
                    <a:pt x="11710" y="4629"/>
                    <a:pt x="11842" y="4629"/>
                  </a:cubicBezTo>
                  <a:cubicBezTo>
                    <a:pt x="11842" y="4948"/>
                    <a:pt x="11842" y="5320"/>
                    <a:pt x="11842" y="5639"/>
                  </a:cubicBezTo>
                  <a:close/>
                  <a:moveTo>
                    <a:pt x="12669" y="16971"/>
                  </a:moveTo>
                  <a:cubicBezTo>
                    <a:pt x="12537" y="16971"/>
                    <a:pt x="12388" y="16971"/>
                    <a:pt x="12255" y="16971"/>
                  </a:cubicBezTo>
                  <a:cubicBezTo>
                    <a:pt x="12255" y="16652"/>
                    <a:pt x="12255" y="16333"/>
                    <a:pt x="12255" y="15961"/>
                  </a:cubicBezTo>
                  <a:cubicBezTo>
                    <a:pt x="12388" y="15961"/>
                    <a:pt x="12537" y="15961"/>
                    <a:pt x="12669" y="15961"/>
                  </a:cubicBezTo>
                  <a:cubicBezTo>
                    <a:pt x="12669" y="16280"/>
                    <a:pt x="12669" y="16599"/>
                    <a:pt x="12669" y="16971"/>
                  </a:cubicBezTo>
                  <a:close/>
                  <a:moveTo>
                    <a:pt x="12669" y="5639"/>
                  </a:moveTo>
                  <a:cubicBezTo>
                    <a:pt x="12537" y="5639"/>
                    <a:pt x="12388" y="5639"/>
                    <a:pt x="12255" y="5639"/>
                  </a:cubicBezTo>
                  <a:cubicBezTo>
                    <a:pt x="12255" y="5320"/>
                    <a:pt x="12255" y="5001"/>
                    <a:pt x="12255" y="4629"/>
                  </a:cubicBezTo>
                  <a:cubicBezTo>
                    <a:pt x="12388" y="4629"/>
                    <a:pt x="12537" y="4629"/>
                    <a:pt x="12669" y="4629"/>
                  </a:cubicBezTo>
                  <a:cubicBezTo>
                    <a:pt x="12669" y="4948"/>
                    <a:pt x="12669" y="5320"/>
                    <a:pt x="12669" y="5639"/>
                  </a:cubicBezTo>
                  <a:close/>
                  <a:moveTo>
                    <a:pt x="13496" y="16971"/>
                  </a:moveTo>
                  <a:cubicBezTo>
                    <a:pt x="13364" y="16971"/>
                    <a:pt x="13215" y="16971"/>
                    <a:pt x="13082" y="16971"/>
                  </a:cubicBezTo>
                  <a:cubicBezTo>
                    <a:pt x="13082" y="16652"/>
                    <a:pt x="13082" y="16333"/>
                    <a:pt x="13082" y="15961"/>
                  </a:cubicBezTo>
                  <a:cubicBezTo>
                    <a:pt x="13215" y="15961"/>
                    <a:pt x="13364" y="15961"/>
                    <a:pt x="13496" y="15961"/>
                  </a:cubicBezTo>
                  <a:cubicBezTo>
                    <a:pt x="13496" y="16280"/>
                    <a:pt x="13496" y="16599"/>
                    <a:pt x="13496" y="16971"/>
                  </a:cubicBezTo>
                  <a:close/>
                  <a:moveTo>
                    <a:pt x="13496" y="5639"/>
                  </a:moveTo>
                  <a:cubicBezTo>
                    <a:pt x="13364" y="5639"/>
                    <a:pt x="13215" y="5639"/>
                    <a:pt x="13082" y="5639"/>
                  </a:cubicBezTo>
                  <a:cubicBezTo>
                    <a:pt x="13082" y="5320"/>
                    <a:pt x="13082" y="5001"/>
                    <a:pt x="13082" y="4629"/>
                  </a:cubicBezTo>
                  <a:cubicBezTo>
                    <a:pt x="13215" y="4629"/>
                    <a:pt x="13364" y="4629"/>
                    <a:pt x="13496" y="4629"/>
                  </a:cubicBezTo>
                  <a:cubicBezTo>
                    <a:pt x="13496" y="4948"/>
                    <a:pt x="13496" y="5320"/>
                    <a:pt x="13496" y="5639"/>
                  </a:cubicBezTo>
                  <a:close/>
                  <a:moveTo>
                    <a:pt x="14323" y="16971"/>
                  </a:moveTo>
                  <a:cubicBezTo>
                    <a:pt x="14191" y="16971"/>
                    <a:pt x="14042" y="16971"/>
                    <a:pt x="13909" y="16971"/>
                  </a:cubicBezTo>
                  <a:cubicBezTo>
                    <a:pt x="13909" y="16652"/>
                    <a:pt x="13909" y="16333"/>
                    <a:pt x="13909" y="15961"/>
                  </a:cubicBezTo>
                  <a:cubicBezTo>
                    <a:pt x="14042" y="15961"/>
                    <a:pt x="14191" y="15961"/>
                    <a:pt x="14323" y="15961"/>
                  </a:cubicBezTo>
                  <a:cubicBezTo>
                    <a:pt x="14323" y="16280"/>
                    <a:pt x="14323" y="16599"/>
                    <a:pt x="14323" y="16971"/>
                  </a:cubicBezTo>
                  <a:close/>
                  <a:moveTo>
                    <a:pt x="14323" y="5639"/>
                  </a:moveTo>
                  <a:cubicBezTo>
                    <a:pt x="14191" y="5639"/>
                    <a:pt x="14042" y="5639"/>
                    <a:pt x="13909" y="5639"/>
                  </a:cubicBezTo>
                  <a:cubicBezTo>
                    <a:pt x="13909" y="5320"/>
                    <a:pt x="13909" y="5001"/>
                    <a:pt x="13909" y="4629"/>
                  </a:cubicBezTo>
                  <a:cubicBezTo>
                    <a:pt x="14042" y="4629"/>
                    <a:pt x="14191" y="4629"/>
                    <a:pt x="14323" y="4629"/>
                  </a:cubicBezTo>
                  <a:cubicBezTo>
                    <a:pt x="14323" y="4948"/>
                    <a:pt x="14323" y="5320"/>
                    <a:pt x="14323" y="5639"/>
                  </a:cubicBezTo>
                  <a:close/>
                  <a:moveTo>
                    <a:pt x="15133" y="16971"/>
                  </a:moveTo>
                  <a:cubicBezTo>
                    <a:pt x="15001" y="16971"/>
                    <a:pt x="14852" y="16971"/>
                    <a:pt x="14720" y="16971"/>
                  </a:cubicBezTo>
                  <a:cubicBezTo>
                    <a:pt x="14720" y="16652"/>
                    <a:pt x="14720" y="16333"/>
                    <a:pt x="14720" y="15961"/>
                  </a:cubicBezTo>
                  <a:cubicBezTo>
                    <a:pt x="14852" y="15961"/>
                    <a:pt x="15001" y="15961"/>
                    <a:pt x="15133" y="15961"/>
                  </a:cubicBezTo>
                  <a:cubicBezTo>
                    <a:pt x="15133" y="16280"/>
                    <a:pt x="15133" y="16599"/>
                    <a:pt x="15133" y="16971"/>
                  </a:cubicBezTo>
                  <a:close/>
                  <a:moveTo>
                    <a:pt x="15133" y="5639"/>
                  </a:moveTo>
                  <a:cubicBezTo>
                    <a:pt x="15001" y="5639"/>
                    <a:pt x="14852" y="5639"/>
                    <a:pt x="14720" y="5639"/>
                  </a:cubicBezTo>
                  <a:cubicBezTo>
                    <a:pt x="14720" y="5320"/>
                    <a:pt x="14720" y="5001"/>
                    <a:pt x="14720" y="4629"/>
                  </a:cubicBezTo>
                  <a:cubicBezTo>
                    <a:pt x="14852" y="4629"/>
                    <a:pt x="15001" y="4629"/>
                    <a:pt x="15133" y="4629"/>
                  </a:cubicBezTo>
                  <a:cubicBezTo>
                    <a:pt x="15133" y="4948"/>
                    <a:pt x="15133" y="5320"/>
                    <a:pt x="15133" y="5639"/>
                  </a:cubicBezTo>
                  <a:close/>
                  <a:moveTo>
                    <a:pt x="15960" y="16971"/>
                  </a:moveTo>
                  <a:cubicBezTo>
                    <a:pt x="15828" y="16971"/>
                    <a:pt x="15679" y="16971"/>
                    <a:pt x="15547" y="16971"/>
                  </a:cubicBezTo>
                  <a:cubicBezTo>
                    <a:pt x="15547" y="16652"/>
                    <a:pt x="15547" y="16333"/>
                    <a:pt x="15547" y="15961"/>
                  </a:cubicBezTo>
                  <a:cubicBezTo>
                    <a:pt x="15679" y="15961"/>
                    <a:pt x="15828" y="15961"/>
                    <a:pt x="15960" y="15961"/>
                  </a:cubicBezTo>
                  <a:cubicBezTo>
                    <a:pt x="15960" y="16280"/>
                    <a:pt x="15960" y="16599"/>
                    <a:pt x="15960" y="16971"/>
                  </a:cubicBezTo>
                  <a:close/>
                  <a:moveTo>
                    <a:pt x="15960" y="5639"/>
                  </a:moveTo>
                  <a:cubicBezTo>
                    <a:pt x="15828" y="5639"/>
                    <a:pt x="15679" y="5639"/>
                    <a:pt x="15547" y="5639"/>
                  </a:cubicBezTo>
                  <a:cubicBezTo>
                    <a:pt x="15547" y="5320"/>
                    <a:pt x="15547" y="5001"/>
                    <a:pt x="15547" y="4629"/>
                  </a:cubicBezTo>
                  <a:cubicBezTo>
                    <a:pt x="15679" y="4629"/>
                    <a:pt x="15828" y="4629"/>
                    <a:pt x="15960" y="4629"/>
                  </a:cubicBezTo>
                  <a:cubicBezTo>
                    <a:pt x="15960" y="4948"/>
                    <a:pt x="15960" y="5320"/>
                    <a:pt x="15960" y="5639"/>
                  </a:cubicBezTo>
                  <a:close/>
                  <a:moveTo>
                    <a:pt x="16787" y="17025"/>
                  </a:moveTo>
                  <a:cubicBezTo>
                    <a:pt x="16655" y="17025"/>
                    <a:pt x="16506" y="16971"/>
                    <a:pt x="16374" y="16971"/>
                  </a:cubicBezTo>
                  <a:cubicBezTo>
                    <a:pt x="16374" y="16652"/>
                    <a:pt x="16374" y="16333"/>
                    <a:pt x="16374" y="15961"/>
                  </a:cubicBezTo>
                  <a:cubicBezTo>
                    <a:pt x="16506" y="15961"/>
                    <a:pt x="16655" y="15961"/>
                    <a:pt x="16787" y="16014"/>
                  </a:cubicBezTo>
                  <a:cubicBezTo>
                    <a:pt x="16787" y="16386"/>
                    <a:pt x="16787" y="16705"/>
                    <a:pt x="16787" y="17025"/>
                  </a:cubicBezTo>
                  <a:close/>
                  <a:moveTo>
                    <a:pt x="16787" y="5586"/>
                  </a:moveTo>
                  <a:cubicBezTo>
                    <a:pt x="16655" y="5586"/>
                    <a:pt x="16506" y="5639"/>
                    <a:pt x="16374" y="5639"/>
                  </a:cubicBezTo>
                  <a:cubicBezTo>
                    <a:pt x="16374" y="5320"/>
                    <a:pt x="16374" y="5001"/>
                    <a:pt x="16374" y="4629"/>
                  </a:cubicBezTo>
                  <a:cubicBezTo>
                    <a:pt x="16506" y="4629"/>
                    <a:pt x="16655" y="4575"/>
                    <a:pt x="16787" y="4575"/>
                  </a:cubicBezTo>
                  <a:cubicBezTo>
                    <a:pt x="16787" y="4895"/>
                    <a:pt x="16787" y="5214"/>
                    <a:pt x="16787" y="5586"/>
                  </a:cubicBezTo>
                  <a:close/>
                  <a:moveTo>
                    <a:pt x="17598" y="17237"/>
                  </a:moveTo>
                  <a:cubicBezTo>
                    <a:pt x="17465" y="17184"/>
                    <a:pt x="17316" y="17184"/>
                    <a:pt x="17184" y="17131"/>
                  </a:cubicBezTo>
                  <a:cubicBezTo>
                    <a:pt x="17184" y="16812"/>
                    <a:pt x="17184" y="16439"/>
                    <a:pt x="17184" y="16120"/>
                  </a:cubicBezTo>
                  <a:cubicBezTo>
                    <a:pt x="17316" y="16173"/>
                    <a:pt x="17465" y="16173"/>
                    <a:pt x="17598" y="16227"/>
                  </a:cubicBezTo>
                  <a:cubicBezTo>
                    <a:pt x="17598" y="16546"/>
                    <a:pt x="17598" y="16865"/>
                    <a:pt x="17598" y="17237"/>
                  </a:cubicBezTo>
                  <a:close/>
                  <a:moveTo>
                    <a:pt x="17598" y="5427"/>
                  </a:moveTo>
                  <a:cubicBezTo>
                    <a:pt x="17465" y="5480"/>
                    <a:pt x="17316" y="5480"/>
                    <a:pt x="17184" y="5533"/>
                  </a:cubicBezTo>
                  <a:cubicBezTo>
                    <a:pt x="17184" y="5214"/>
                    <a:pt x="17184" y="4841"/>
                    <a:pt x="17184" y="4522"/>
                  </a:cubicBezTo>
                  <a:cubicBezTo>
                    <a:pt x="17316" y="4469"/>
                    <a:pt x="17465" y="4469"/>
                    <a:pt x="17598" y="4416"/>
                  </a:cubicBezTo>
                  <a:cubicBezTo>
                    <a:pt x="17598" y="4735"/>
                    <a:pt x="17598" y="5054"/>
                    <a:pt x="17598" y="5427"/>
                  </a:cubicBezTo>
                  <a:close/>
                  <a:moveTo>
                    <a:pt x="18425" y="17557"/>
                  </a:moveTo>
                  <a:cubicBezTo>
                    <a:pt x="18292" y="17503"/>
                    <a:pt x="18143" y="17450"/>
                    <a:pt x="18011" y="17397"/>
                  </a:cubicBezTo>
                  <a:cubicBezTo>
                    <a:pt x="18011" y="17025"/>
                    <a:pt x="18011" y="16705"/>
                    <a:pt x="18011" y="16333"/>
                  </a:cubicBezTo>
                  <a:cubicBezTo>
                    <a:pt x="18143" y="16386"/>
                    <a:pt x="18292" y="16439"/>
                    <a:pt x="18425" y="16493"/>
                  </a:cubicBezTo>
                  <a:cubicBezTo>
                    <a:pt x="18425" y="16812"/>
                    <a:pt x="18425" y="17184"/>
                    <a:pt x="18425" y="17557"/>
                  </a:cubicBezTo>
                  <a:close/>
                  <a:moveTo>
                    <a:pt x="18425" y="5107"/>
                  </a:moveTo>
                  <a:cubicBezTo>
                    <a:pt x="18292" y="5161"/>
                    <a:pt x="18143" y="5214"/>
                    <a:pt x="18011" y="5267"/>
                  </a:cubicBezTo>
                  <a:cubicBezTo>
                    <a:pt x="18011" y="4895"/>
                    <a:pt x="18011" y="4575"/>
                    <a:pt x="18011" y="4203"/>
                  </a:cubicBezTo>
                  <a:cubicBezTo>
                    <a:pt x="18143" y="4150"/>
                    <a:pt x="18292" y="4097"/>
                    <a:pt x="18425" y="4043"/>
                  </a:cubicBezTo>
                  <a:cubicBezTo>
                    <a:pt x="18425" y="4416"/>
                    <a:pt x="18425" y="4788"/>
                    <a:pt x="18425" y="5107"/>
                  </a:cubicBezTo>
                  <a:close/>
                  <a:moveTo>
                    <a:pt x="19251" y="18035"/>
                  </a:moveTo>
                  <a:cubicBezTo>
                    <a:pt x="19119" y="17929"/>
                    <a:pt x="18970" y="17876"/>
                    <a:pt x="18838" y="17769"/>
                  </a:cubicBezTo>
                  <a:cubicBezTo>
                    <a:pt x="18838" y="17397"/>
                    <a:pt x="18838" y="17025"/>
                    <a:pt x="18838" y="16652"/>
                  </a:cubicBezTo>
                  <a:cubicBezTo>
                    <a:pt x="18970" y="16705"/>
                    <a:pt x="19119" y="16812"/>
                    <a:pt x="19251" y="16865"/>
                  </a:cubicBezTo>
                  <a:cubicBezTo>
                    <a:pt x="19251" y="17237"/>
                    <a:pt x="19251" y="17663"/>
                    <a:pt x="19251" y="18035"/>
                  </a:cubicBezTo>
                  <a:close/>
                  <a:moveTo>
                    <a:pt x="19251" y="4735"/>
                  </a:moveTo>
                  <a:cubicBezTo>
                    <a:pt x="19119" y="4841"/>
                    <a:pt x="18970" y="4895"/>
                    <a:pt x="18838" y="4948"/>
                  </a:cubicBezTo>
                  <a:cubicBezTo>
                    <a:pt x="18838" y="4575"/>
                    <a:pt x="18838" y="4203"/>
                    <a:pt x="18838" y="3831"/>
                  </a:cubicBezTo>
                  <a:cubicBezTo>
                    <a:pt x="18970" y="3724"/>
                    <a:pt x="19119" y="3671"/>
                    <a:pt x="19251" y="3565"/>
                  </a:cubicBezTo>
                  <a:cubicBezTo>
                    <a:pt x="19251" y="3937"/>
                    <a:pt x="19251" y="4309"/>
                    <a:pt x="19251" y="4735"/>
                  </a:cubicBezTo>
                  <a:close/>
                  <a:moveTo>
                    <a:pt x="20062" y="18727"/>
                  </a:moveTo>
                  <a:cubicBezTo>
                    <a:pt x="19930" y="18621"/>
                    <a:pt x="19781" y="18461"/>
                    <a:pt x="19648" y="18355"/>
                  </a:cubicBezTo>
                  <a:cubicBezTo>
                    <a:pt x="19648" y="17929"/>
                    <a:pt x="19648" y="17557"/>
                    <a:pt x="19648" y="17131"/>
                  </a:cubicBezTo>
                  <a:cubicBezTo>
                    <a:pt x="19781" y="17237"/>
                    <a:pt x="19930" y="17344"/>
                    <a:pt x="20062" y="17450"/>
                  </a:cubicBezTo>
                  <a:cubicBezTo>
                    <a:pt x="20062" y="17876"/>
                    <a:pt x="20062" y="18301"/>
                    <a:pt x="20062" y="18727"/>
                  </a:cubicBezTo>
                  <a:close/>
                  <a:moveTo>
                    <a:pt x="20062" y="4150"/>
                  </a:moveTo>
                  <a:cubicBezTo>
                    <a:pt x="19930" y="4256"/>
                    <a:pt x="19781" y="4363"/>
                    <a:pt x="19648" y="4469"/>
                  </a:cubicBezTo>
                  <a:cubicBezTo>
                    <a:pt x="19648" y="4043"/>
                    <a:pt x="19648" y="3671"/>
                    <a:pt x="19648" y="3245"/>
                  </a:cubicBezTo>
                  <a:cubicBezTo>
                    <a:pt x="19781" y="3139"/>
                    <a:pt x="19930" y="2979"/>
                    <a:pt x="20062" y="2873"/>
                  </a:cubicBezTo>
                  <a:cubicBezTo>
                    <a:pt x="20062" y="3299"/>
                    <a:pt x="20062" y="3724"/>
                    <a:pt x="20062" y="4150"/>
                  </a:cubicBezTo>
                  <a:close/>
                  <a:moveTo>
                    <a:pt x="20889" y="19685"/>
                  </a:moveTo>
                  <a:cubicBezTo>
                    <a:pt x="20757" y="19525"/>
                    <a:pt x="20608" y="19312"/>
                    <a:pt x="20475" y="19153"/>
                  </a:cubicBezTo>
                  <a:cubicBezTo>
                    <a:pt x="20475" y="18727"/>
                    <a:pt x="20475" y="18248"/>
                    <a:pt x="20475" y="17823"/>
                  </a:cubicBezTo>
                  <a:cubicBezTo>
                    <a:pt x="20608" y="17982"/>
                    <a:pt x="20757" y="18089"/>
                    <a:pt x="20889" y="18248"/>
                  </a:cubicBezTo>
                  <a:cubicBezTo>
                    <a:pt x="20889" y="18727"/>
                    <a:pt x="20889" y="19206"/>
                    <a:pt x="20889" y="19685"/>
                  </a:cubicBezTo>
                  <a:close/>
                  <a:moveTo>
                    <a:pt x="20889" y="3352"/>
                  </a:moveTo>
                  <a:cubicBezTo>
                    <a:pt x="20757" y="3511"/>
                    <a:pt x="20608" y="3671"/>
                    <a:pt x="20475" y="3777"/>
                  </a:cubicBezTo>
                  <a:cubicBezTo>
                    <a:pt x="20475" y="3352"/>
                    <a:pt x="20475" y="2873"/>
                    <a:pt x="20475" y="2447"/>
                  </a:cubicBezTo>
                  <a:cubicBezTo>
                    <a:pt x="20608" y="2288"/>
                    <a:pt x="20757" y="2128"/>
                    <a:pt x="20889" y="1915"/>
                  </a:cubicBezTo>
                  <a:cubicBezTo>
                    <a:pt x="20889" y="2394"/>
                    <a:pt x="20889" y="2873"/>
                    <a:pt x="20889" y="33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7E30EBE-7C42-4687-B690-C0C660B31E95}"/>
                </a:ext>
              </a:extLst>
            </p:cNvPr>
            <p:cNvSpPr/>
            <p:nvPr/>
          </p:nvSpPr>
          <p:spPr>
            <a:xfrm>
              <a:off x="8327645" y="6163054"/>
              <a:ext cx="256541" cy="35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964" y="926"/>
                    <a:pt x="14436" y="1774"/>
                    <a:pt x="10800" y="2314"/>
                  </a:cubicBezTo>
                  <a:cubicBezTo>
                    <a:pt x="7164" y="2854"/>
                    <a:pt x="3636" y="3163"/>
                    <a:pt x="0" y="3471"/>
                  </a:cubicBezTo>
                  <a:cubicBezTo>
                    <a:pt x="0" y="5940"/>
                    <a:pt x="0" y="8331"/>
                    <a:pt x="0" y="10800"/>
                  </a:cubicBezTo>
                  <a:cubicBezTo>
                    <a:pt x="0" y="13269"/>
                    <a:pt x="0" y="15660"/>
                    <a:pt x="0" y="18129"/>
                  </a:cubicBezTo>
                  <a:cubicBezTo>
                    <a:pt x="3636" y="18437"/>
                    <a:pt x="7271" y="18746"/>
                    <a:pt x="10800" y="19286"/>
                  </a:cubicBezTo>
                  <a:cubicBezTo>
                    <a:pt x="14436" y="19826"/>
                    <a:pt x="17964" y="20674"/>
                    <a:pt x="21600" y="21600"/>
                  </a:cubicBezTo>
                  <a:cubicBezTo>
                    <a:pt x="21600" y="18051"/>
                    <a:pt x="21600" y="14426"/>
                    <a:pt x="21600" y="10877"/>
                  </a:cubicBezTo>
                  <a:cubicBezTo>
                    <a:pt x="21600" y="7097"/>
                    <a:pt x="21600" y="3549"/>
                    <a:pt x="2160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600B4E4-D25A-49B1-83F5-5DACCBA7850C}"/>
                </a:ext>
              </a:extLst>
            </p:cNvPr>
            <p:cNvSpPr/>
            <p:nvPr/>
          </p:nvSpPr>
          <p:spPr>
            <a:xfrm>
              <a:off x="8051800" y="6224184"/>
              <a:ext cx="256541" cy="23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964" y="232"/>
                    <a:pt x="14436" y="465"/>
                    <a:pt x="10800" y="581"/>
                  </a:cubicBezTo>
                  <a:cubicBezTo>
                    <a:pt x="7164" y="581"/>
                    <a:pt x="3636" y="581"/>
                    <a:pt x="0" y="581"/>
                  </a:cubicBezTo>
                  <a:cubicBezTo>
                    <a:pt x="0" y="3948"/>
                    <a:pt x="0" y="7432"/>
                    <a:pt x="0" y="10800"/>
                  </a:cubicBezTo>
                  <a:cubicBezTo>
                    <a:pt x="0" y="14168"/>
                    <a:pt x="0" y="17652"/>
                    <a:pt x="0" y="21019"/>
                  </a:cubicBezTo>
                  <a:cubicBezTo>
                    <a:pt x="3636" y="21019"/>
                    <a:pt x="7164" y="21019"/>
                    <a:pt x="10800" y="21019"/>
                  </a:cubicBezTo>
                  <a:cubicBezTo>
                    <a:pt x="14436" y="21135"/>
                    <a:pt x="17964" y="21252"/>
                    <a:pt x="21600" y="21600"/>
                  </a:cubicBezTo>
                  <a:cubicBezTo>
                    <a:pt x="21600" y="18000"/>
                    <a:pt x="21600" y="14400"/>
                    <a:pt x="21600" y="10800"/>
                  </a:cubicBezTo>
                  <a:cubicBezTo>
                    <a:pt x="21600" y="7200"/>
                    <a:pt x="21600" y="3600"/>
                    <a:pt x="2160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379DB9C-7D24-40AB-99C7-3C483CC4778A}"/>
                </a:ext>
              </a:extLst>
            </p:cNvPr>
            <p:cNvSpPr/>
            <p:nvPr/>
          </p:nvSpPr>
          <p:spPr>
            <a:xfrm>
              <a:off x="7775955" y="6228925"/>
              <a:ext cx="256541" cy="22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964" y="0"/>
                    <a:pt x="14436" y="0"/>
                    <a:pt x="10800" y="0"/>
                  </a:cubicBezTo>
                  <a:cubicBezTo>
                    <a:pt x="7164" y="0"/>
                    <a:pt x="3636" y="0"/>
                    <a:pt x="0" y="0"/>
                  </a:cubicBezTo>
                  <a:cubicBezTo>
                    <a:pt x="0" y="3559"/>
                    <a:pt x="0" y="7241"/>
                    <a:pt x="0" y="10800"/>
                  </a:cubicBezTo>
                  <a:cubicBezTo>
                    <a:pt x="0" y="14359"/>
                    <a:pt x="0" y="18041"/>
                    <a:pt x="0" y="21600"/>
                  </a:cubicBezTo>
                  <a:cubicBezTo>
                    <a:pt x="3636" y="21600"/>
                    <a:pt x="7164" y="21600"/>
                    <a:pt x="10800" y="21600"/>
                  </a:cubicBezTo>
                  <a:cubicBezTo>
                    <a:pt x="14436" y="21600"/>
                    <a:pt x="17964" y="21600"/>
                    <a:pt x="21600" y="21600"/>
                  </a:cubicBezTo>
                  <a:cubicBezTo>
                    <a:pt x="21600" y="18041"/>
                    <a:pt x="21600" y="14359"/>
                    <a:pt x="21600" y="10800"/>
                  </a:cubicBezTo>
                  <a:cubicBezTo>
                    <a:pt x="21600" y="7118"/>
                    <a:pt x="21600" y="3559"/>
                    <a:pt x="2160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2313F32-D477-4425-8AB7-C34120D0C7D1}"/>
                </a:ext>
              </a:extLst>
            </p:cNvPr>
            <p:cNvSpPr/>
            <p:nvPr/>
          </p:nvSpPr>
          <p:spPr>
            <a:xfrm>
              <a:off x="6945715" y="6161869"/>
              <a:ext cx="256541" cy="35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36" y="926"/>
                    <a:pt x="7164" y="1774"/>
                    <a:pt x="10800" y="2314"/>
                  </a:cubicBezTo>
                  <a:cubicBezTo>
                    <a:pt x="14436" y="2854"/>
                    <a:pt x="17964" y="3163"/>
                    <a:pt x="21600" y="3471"/>
                  </a:cubicBezTo>
                  <a:cubicBezTo>
                    <a:pt x="21600" y="5940"/>
                    <a:pt x="21600" y="8331"/>
                    <a:pt x="21600" y="10800"/>
                  </a:cubicBezTo>
                  <a:cubicBezTo>
                    <a:pt x="21600" y="13269"/>
                    <a:pt x="21600" y="15660"/>
                    <a:pt x="21600" y="18129"/>
                  </a:cubicBezTo>
                  <a:cubicBezTo>
                    <a:pt x="17964" y="18437"/>
                    <a:pt x="14329" y="18746"/>
                    <a:pt x="10800" y="19286"/>
                  </a:cubicBezTo>
                  <a:cubicBezTo>
                    <a:pt x="7164" y="19826"/>
                    <a:pt x="3636" y="20674"/>
                    <a:pt x="0" y="21600"/>
                  </a:cubicBezTo>
                  <a:cubicBezTo>
                    <a:pt x="0" y="18051"/>
                    <a:pt x="0" y="14426"/>
                    <a:pt x="0" y="10877"/>
                  </a:cubicBezTo>
                  <a:cubicBezTo>
                    <a:pt x="0" y="7097"/>
                    <a:pt x="0" y="354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E26D9714-FFC5-4402-A341-74DCA24870F9}"/>
                </a:ext>
              </a:extLst>
            </p:cNvPr>
            <p:cNvSpPr/>
            <p:nvPr/>
          </p:nvSpPr>
          <p:spPr>
            <a:xfrm>
              <a:off x="7225115" y="6222999"/>
              <a:ext cx="256541" cy="23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36" y="232"/>
                    <a:pt x="7164" y="465"/>
                    <a:pt x="10800" y="581"/>
                  </a:cubicBezTo>
                  <a:cubicBezTo>
                    <a:pt x="14436" y="581"/>
                    <a:pt x="17964" y="581"/>
                    <a:pt x="21600" y="581"/>
                  </a:cubicBezTo>
                  <a:cubicBezTo>
                    <a:pt x="21600" y="3948"/>
                    <a:pt x="21600" y="7432"/>
                    <a:pt x="21600" y="10800"/>
                  </a:cubicBezTo>
                  <a:cubicBezTo>
                    <a:pt x="21600" y="14168"/>
                    <a:pt x="21600" y="17652"/>
                    <a:pt x="21600" y="21019"/>
                  </a:cubicBezTo>
                  <a:cubicBezTo>
                    <a:pt x="17964" y="21019"/>
                    <a:pt x="14436" y="21019"/>
                    <a:pt x="10800" y="21019"/>
                  </a:cubicBezTo>
                  <a:cubicBezTo>
                    <a:pt x="7164" y="21135"/>
                    <a:pt x="3636" y="21252"/>
                    <a:pt x="0" y="21600"/>
                  </a:cubicBezTo>
                  <a:cubicBezTo>
                    <a:pt x="0" y="18000"/>
                    <a:pt x="0" y="14400"/>
                    <a:pt x="0" y="10800"/>
                  </a:cubicBezTo>
                  <a:cubicBezTo>
                    <a:pt x="0" y="7200"/>
                    <a:pt x="0" y="360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472B4A4-7E70-41E1-BCF1-D652428D7E75}"/>
                </a:ext>
              </a:extLst>
            </p:cNvPr>
            <p:cNvSpPr/>
            <p:nvPr/>
          </p:nvSpPr>
          <p:spPr>
            <a:xfrm>
              <a:off x="7502145" y="6228925"/>
              <a:ext cx="256541" cy="22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36" y="0"/>
                    <a:pt x="7164" y="0"/>
                    <a:pt x="10800" y="0"/>
                  </a:cubicBezTo>
                  <a:cubicBezTo>
                    <a:pt x="14436" y="0"/>
                    <a:pt x="17964" y="0"/>
                    <a:pt x="21600" y="0"/>
                  </a:cubicBezTo>
                  <a:cubicBezTo>
                    <a:pt x="21600" y="3559"/>
                    <a:pt x="21600" y="7241"/>
                    <a:pt x="21600" y="10800"/>
                  </a:cubicBezTo>
                  <a:cubicBezTo>
                    <a:pt x="21600" y="14359"/>
                    <a:pt x="21600" y="18041"/>
                    <a:pt x="21600" y="21600"/>
                  </a:cubicBezTo>
                  <a:cubicBezTo>
                    <a:pt x="17964" y="21600"/>
                    <a:pt x="14436" y="21600"/>
                    <a:pt x="10800" y="21600"/>
                  </a:cubicBezTo>
                  <a:cubicBezTo>
                    <a:pt x="7164" y="21600"/>
                    <a:pt x="3636" y="21600"/>
                    <a:pt x="0" y="21600"/>
                  </a:cubicBezTo>
                  <a:cubicBezTo>
                    <a:pt x="0" y="18041"/>
                    <a:pt x="0" y="14359"/>
                    <a:pt x="0" y="10800"/>
                  </a:cubicBezTo>
                  <a:cubicBezTo>
                    <a:pt x="0" y="7118"/>
                    <a:pt x="0" y="355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41669CE-D1A7-4A5C-ABCD-1A20DB939EFD}"/>
              </a:ext>
            </a:extLst>
          </p:cNvPr>
          <p:cNvGrpSpPr/>
          <p:nvPr/>
        </p:nvGrpSpPr>
        <p:grpSpPr>
          <a:xfrm>
            <a:off x="3210776" y="4337208"/>
            <a:ext cx="1261872" cy="1383113"/>
            <a:chOff x="3400588" y="4521510"/>
            <a:chExt cx="1261872" cy="138311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C7AA449-50B1-4F19-A7CB-2B700C228814}"/>
                </a:ext>
              </a:extLst>
            </p:cNvPr>
            <p:cNvSpPr txBox="1"/>
            <p:nvPr/>
          </p:nvSpPr>
          <p:spPr>
            <a:xfrm>
              <a:off x="3400588" y="4521510"/>
              <a:ext cx="12618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0585DEB-EF94-4E69-9CB0-5F3847EBA133}"/>
                </a:ext>
              </a:extLst>
            </p:cNvPr>
            <p:cNvSpPr txBox="1"/>
            <p:nvPr/>
          </p:nvSpPr>
          <p:spPr>
            <a:xfrm>
              <a:off x="3400588" y="4888960"/>
              <a:ext cx="126187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 ras odales mauris, cras.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DEF679D-B8BD-45D4-957A-A415C4B9495A}"/>
              </a:ext>
            </a:extLst>
          </p:cNvPr>
          <p:cNvGrpSpPr/>
          <p:nvPr/>
        </p:nvGrpSpPr>
        <p:grpSpPr>
          <a:xfrm>
            <a:off x="4671351" y="4337208"/>
            <a:ext cx="1261872" cy="1383113"/>
            <a:chOff x="4910839" y="4521510"/>
            <a:chExt cx="1261872" cy="138311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9AB0255-5EF2-4005-BA77-7A35D2A968D9}"/>
                </a:ext>
              </a:extLst>
            </p:cNvPr>
            <p:cNvSpPr txBox="1"/>
            <p:nvPr/>
          </p:nvSpPr>
          <p:spPr>
            <a:xfrm>
              <a:off x="4910839" y="4521510"/>
              <a:ext cx="12618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068F7D0-42F1-4309-86D1-9BC029311AFB}"/>
                </a:ext>
              </a:extLst>
            </p:cNvPr>
            <p:cNvSpPr txBox="1"/>
            <p:nvPr/>
          </p:nvSpPr>
          <p:spPr>
            <a:xfrm>
              <a:off x="4910839" y="4888960"/>
              <a:ext cx="126187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 ras odales mauris, cras.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328D703-D618-461D-8F4B-B2F711980606}"/>
              </a:ext>
            </a:extLst>
          </p:cNvPr>
          <p:cNvGrpSpPr/>
          <p:nvPr/>
        </p:nvGrpSpPr>
        <p:grpSpPr>
          <a:xfrm>
            <a:off x="6131926" y="4337208"/>
            <a:ext cx="1261872" cy="1383113"/>
            <a:chOff x="6421090" y="4521510"/>
            <a:chExt cx="1261872" cy="138311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FB59DDC-990E-4124-A8B7-7C33F8F21C7E}"/>
                </a:ext>
              </a:extLst>
            </p:cNvPr>
            <p:cNvSpPr txBox="1"/>
            <p:nvPr/>
          </p:nvSpPr>
          <p:spPr>
            <a:xfrm>
              <a:off x="6421090" y="4521510"/>
              <a:ext cx="12618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32F7260-F343-4939-B674-08DAE40406FF}"/>
                </a:ext>
              </a:extLst>
            </p:cNvPr>
            <p:cNvSpPr txBox="1"/>
            <p:nvPr/>
          </p:nvSpPr>
          <p:spPr>
            <a:xfrm>
              <a:off x="6421090" y="4888960"/>
              <a:ext cx="126187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 ras odales mauris, cras.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17FD47F-6E28-496E-93BC-39148684FA91}"/>
              </a:ext>
            </a:extLst>
          </p:cNvPr>
          <p:cNvGrpSpPr/>
          <p:nvPr/>
        </p:nvGrpSpPr>
        <p:grpSpPr>
          <a:xfrm>
            <a:off x="1750201" y="4337208"/>
            <a:ext cx="1261872" cy="1383113"/>
            <a:chOff x="1890337" y="4521510"/>
            <a:chExt cx="1261872" cy="138311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60F5460-D76C-4F01-86F6-A833A4E15E03}"/>
                </a:ext>
              </a:extLst>
            </p:cNvPr>
            <p:cNvSpPr txBox="1"/>
            <p:nvPr/>
          </p:nvSpPr>
          <p:spPr>
            <a:xfrm>
              <a:off x="1890337" y="4521510"/>
              <a:ext cx="12618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CEECAEC-A7AA-4A25-B7A1-89AE20269632}"/>
                </a:ext>
              </a:extLst>
            </p:cNvPr>
            <p:cNvSpPr txBox="1"/>
            <p:nvPr/>
          </p:nvSpPr>
          <p:spPr>
            <a:xfrm>
              <a:off x="1890337" y="4888960"/>
              <a:ext cx="126187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 ras odales mauris, cras.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2C8B637-06A0-4615-AB41-1DFE3277CA8C}"/>
              </a:ext>
            </a:extLst>
          </p:cNvPr>
          <p:cNvGrpSpPr/>
          <p:nvPr/>
        </p:nvGrpSpPr>
        <p:grpSpPr>
          <a:xfrm>
            <a:off x="289626" y="4644983"/>
            <a:ext cx="1261872" cy="1075338"/>
            <a:chOff x="380086" y="4763884"/>
            <a:chExt cx="1261872" cy="107533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CE9441F-121C-4D74-8670-4CC44EB62D23}"/>
                </a:ext>
              </a:extLst>
            </p:cNvPr>
            <p:cNvSpPr txBox="1"/>
            <p:nvPr/>
          </p:nvSpPr>
          <p:spPr>
            <a:xfrm>
              <a:off x="380086" y="4763884"/>
              <a:ext cx="12618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F097D1F-85AA-43A9-892F-1D4CB3F8B2C0}"/>
                </a:ext>
              </a:extLst>
            </p:cNvPr>
            <p:cNvSpPr txBox="1"/>
            <p:nvPr/>
          </p:nvSpPr>
          <p:spPr>
            <a:xfrm>
              <a:off x="380086" y="5131336"/>
              <a:ext cx="1261872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B0CFE56-F9DB-479A-BEF7-62CD30FEDCF1}"/>
              </a:ext>
            </a:extLst>
          </p:cNvPr>
          <p:cNvGrpSpPr/>
          <p:nvPr/>
        </p:nvGrpSpPr>
        <p:grpSpPr>
          <a:xfrm>
            <a:off x="7592502" y="4644983"/>
            <a:ext cx="1261872" cy="1075338"/>
            <a:chOff x="7931341" y="4829285"/>
            <a:chExt cx="1261872" cy="107533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0EA103-8EE5-411B-851A-25F3D522AF99}"/>
                </a:ext>
              </a:extLst>
            </p:cNvPr>
            <p:cNvSpPr txBox="1"/>
            <p:nvPr/>
          </p:nvSpPr>
          <p:spPr>
            <a:xfrm>
              <a:off x="7931341" y="4829285"/>
              <a:ext cx="12618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56D9FD8-0627-44D7-9EAD-11F0502E2705}"/>
                </a:ext>
              </a:extLst>
            </p:cNvPr>
            <p:cNvSpPr txBox="1"/>
            <p:nvPr/>
          </p:nvSpPr>
          <p:spPr>
            <a:xfrm>
              <a:off x="7931341" y="5196737"/>
              <a:ext cx="1261872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314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Film Strip Picture Frame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4E3BB5-6D6D-443B-96D9-19ADDE515E84}"/>
              </a:ext>
            </a:extLst>
          </p:cNvPr>
          <p:cNvGrpSpPr/>
          <p:nvPr/>
        </p:nvGrpSpPr>
        <p:grpSpPr>
          <a:xfrm>
            <a:off x="0" y="1383303"/>
            <a:ext cx="9144000" cy="2842624"/>
            <a:chOff x="6934200" y="6083299"/>
            <a:chExt cx="1658622" cy="51562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DB425FF-00C6-4695-AB92-42A26F00172B}"/>
                </a:ext>
              </a:extLst>
            </p:cNvPr>
            <p:cNvSpPr/>
            <p:nvPr/>
          </p:nvSpPr>
          <p:spPr>
            <a:xfrm>
              <a:off x="6934200" y="6083299"/>
              <a:ext cx="1658622" cy="51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5"/>
                  </a:moveTo>
                  <a:cubicBezTo>
                    <a:pt x="21600" y="479"/>
                    <a:pt x="21600" y="266"/>
                    <a:pt x="21600" y="0"/>
                  </a:cubicBezTo>
                  <a:cubicBezTo>
                    <a:pt x="19781" y="2554"/>
                    <a:pt x="17978" y="3937"/>
                    <a:pt x="16159" y="4150"/>
                  </a:cubicBezTo>
                  <a:cubicBezTo>
                    <a:pt x="14406" y="4363"/>
                    <a:pt x="12652" y="4203"/>
                    <a:pt x="10883" y="4150"/>
                  </a:cubicBezTo>
                  <a:cubicBezTo>
                    <a:pt x="10883" y="4150"/>
                    <a:pt x="10883" y="4150"/>
                    <a:pt x="10883" y="4150"/>
                  </a:cubicBezTo>
                  <a:cubicBezTo>
                    <a:pt x="10850" y="4150"/>
                    <a:pt x="10833" y="4150"/>
                    <a:pt x="10800" y="4150"/>
                  </a:cubicBezTo>
                  <a:cubicBezTo>
                    <a:pt x="10767" y="4150"/>
                    <a:pt x="10750" y="4150"/>
                    <a:pt x="10717" y="4150"/>
                  </a:cubicBezTo>
                  <a:cubicBezTo>
                    <a:pt x="10717" y="4150"/>
                    <a:pt x="10717" y="4150"/>
                    <a:pt x="10717" y="4150"/>
                  </a:cubicBezTo>
                  <a:cubicBezTo>
                    <a:pt x="8964" y="4150"/>
                    <a:pt x="7194" y="4363"/>
                    <a:pt x="5441" y="4150"/>
                  </a:cubicBezTo>
                  <a:cubicBezTo>
                    <a:pt x="3622" y="3937"/>
                    <a:pt x="1819" y="2554"/>
                    <a:pt x="0" y="0"/>
                  </a:cubicBezTo>
                  <a:cubicBezTo>
                    <a:pt x="0" y="266"/>
                    <a:pt x="0" y="479"/>
                    <a:pt x="0" y="745"/>
                  </a:cubicBezTo>
                  <a:cubicBezTo>
                    <a:pt x="99" y="904"/>
                    <a:pt x="198" y="1117"/>
                    <a:pt x="298" y="1277"/>
                  </a:cubicBezTo>
                  <a:cubicBezTo>
                    <a:pt x="298" y="1809"/>
                    <a:pt x="298" y="2288"/>
                    <a:pt x="298" y="2820"/>
                  </a:cubicBezTo>
                  <a:cubicBezTo>
                    <a:pt x="198" y="2660"/>
                    <a:pt x="99" y="2554"/>
                    <a:pt x="0" y="2394"/>
                  </a:cubicBezTo>
                  <a:cubicBezTo>
                    <a:pt x="0" y="5214"/>
                    <a:pt x="0" y="8033"/>
                    <a:pt x="0" y="10800"/>
                  </a:cubicBezTo>
                  <a:cubicBezTo>
                    <a:pt x="0" y="13620"/>
                    <a:pt x="0" y="16386"/>
                    <a:pt x="0" y="19206"/>
                  </a:cubicBezTo>
                  <a:cubicBezTo>
                    <a:pt x="99" y="19046"/>
                    <a:pt x="198" y="18887"/>
                    <a:pt x="298" y="18780"/>
                  </a:cubicBezTo>
                  <a:cubicBezTo>
                    <a:pt x="298" y="19312"/>
                    <a:pt x="298" y="19791"/>
                    <a:pt x="298" y="20323"/>
                  </a:cubicBezTo>
                  <a:cubicBezTo>
                    <a:pt x="198" y="20483"/>
                    <a:pt x="99" y="20642"/>
                    <a:pt x="0" y="20855"/>
                  </a:cubicBezTo>
                  <a:cubicBezTo>
                    <a:pt x="0" y="21121"/>
                    <a:pt x="0" y="21334"/>
                    <a:pt x="0" y="21600"/>
                  </a:cubicBezTo>
                  <a:cubicBezTo>
                    <a:pt x="1819" y="19046"/>
                    <a:pt x="3622" y="17663"/>
                    <a:pt x="5441" y="17450"/>
                  </a:cubicBezTo>
                  <a:cubicBezTo>
                    <a:pt x="7194" y="17237"/>
                    <a:pt x="8948" y="17397"/>
                    <a:pt x="10717" y="17450"/>
                  </a:cubicBezTo>
                  <a:cubicBezTo>
                    <a:pt x="10717" y="17450"/>
                    <a:pt x="10717" y="17450"/>
                    <a:pt x="10717" y="17450"/>
                  </a:cubicBezTo>
                  <a:cubicBezTo>
                    <a:pt x="10750" y="17450"/>
                    <a:pt x="10767" y="17450"/>
                    <a:pt x="10800" y="17450"/>
                  </a:cubicBezTo>
                  <a:cubicBezTo>
                    <a:pt x="10833" y="17450"/>
                    <a:pt x="10850" y="17450"/>
                    <a:pt x="10883" y="17450"/>
                  </a:cubicBezTo>
                  <a:cubicBezTo>
                    <a:pt x="10883" y="17450"/>
                    <a:pt x="10883" y="17450"/>
                    <a:pt x="10883" y="17450"/>
                  </a:cubicBezTo>
                  <a:cubicBezTo>
                    <a:pt x="12636" y="17450"/>
                    <a:pt x="14406" y="17237"/>
                    <a:pt x="16159" y="17450"/>
                  </a:cubicBezTo>
                  <a:cubicBezTo>
                    <a:pt x="17978" y="17663"/>
                    <a:pt x="19781" y="19046"/>
                    <a:pt x="21600" y="21600"/>
                  </a:cubicBezTo>
                  <a:cubicBezTo>
                    <a:pt x="21600" y="21334"/>
                    <a:pt x="21600" y="21121"/>
                    <a:pt x="21600" y="20855"/>
                  </a:cubicBezTo>
                  <a:cubicBezTo>
                    <a:pt x="21501" y="20696"/>
                    <a:pt x="21402" y="20483"/>
                    <a:pt x="21302" y="20323"/>
                  </a:cubicBezTo>
                  <a:cubicBezTo>
                    <a:pt x="21302" y="19791"/>
                    <a:pt x="21302" y="19312"/>
                    <a:pt x="21302" y="18780"/>
                  </a:cubicBezTo>
                  <a:cubicBezTo>
                    <a:pt x="21402" y="18940"/>
                    <a:pt x="21501" y="19046"/>
                    <a:pt x="21600" y="19206"/>
                  </a:cubicBezTo>
                  <a:cubicBezTo>
                    <a:pt x="21600" y="16386"/>
                    <a:pt x="21600" y="13620"/>
                    <a:pt x="21600" y="10800"/>
                  </a:cubicBezTo>
                  <a:cubicBezTo>
                    <a:pt x="21600" y="7980"/>
                    <a:pt x="21600" y="5214"/>
                    <a:pt x="21600" y="2394"/>
                  </a:cubicBezTo>
                  <a:cubicBezTo>
                    <a:pt x="21501" y="2554"/>
                    <a:pt x="21402" y="2713"/>
                    <a:pt x="21302" y="2820"/>
                  </a:cubicBezTo>
                  <a:cubicBezTo>
                    <a:pt x="21302" y="2288"/>
                    <a:pt x="21302" y="1809"/>
                    <a:pt x="21302" y="1277"/>
                  </a:cubicBezTo>
                  <a:cubicBezTo>
                    <a:pt x="21402" y="1117"/>
                    <a:pt x="21501" y="958"/>
                    <a:pt x="21600" y="745"/>
                  </a:cubicBezTo>
                  <a:close/>
                  <a:moveTo>
                    <a:pt x="1141" y="19153"/>
                  </a:moveTo>
                  <a:cubicBezTo>
                    <a:pt x="1009" y="19312"/>
                    <a:pt x="860" y="19472"/>
                    <a:pt x="728" y="19685"/>
                  </a:cubicBezTo>
                  <a:cubicBezTo>
                    <a:pt x="728" y="19206"/>
                    <a:pt x="728" y="18727"/>
                    <a:pt x="728" y="18248"/>
                  </a:cubicBezTo>
                  <a:cubicBezTo>
                    <a:pt x="860" y="18089"/>
                    <a:pt x="1009" y="17929"/>
                    <a:pt x="1141" y="17823"/>
                  </a:cubicBezTo>
                  <a:cubicBezTo>
                    <a:pt x="1141" y="18248"/>
                    <a:pt x="1141" y="18727"/>
                    <a:pt x="1141" y="19153"/>
                  </a:cubicBezTo>
                  <a:close/>
                  <a:moveTo>
                    <a:pt x="1141" y="3777"/>
                  </a:moveTo>
                  <a:cubicBezTo>
                    <a:pt x="1009" y="3618"/>
                    <a:pt x="860" y="3511"/>
                    <a:pt x="728" y="3352"/>
                  </a:cubicBezTo>
                  <a:cubicBezTo>
                    <a:pt x="728" y="2873"/>
                    <a:pt x="728" y="2394"/>
                    <a:pt x="728" y="1915"/>
                  </a:cubicBezTo>
                  <a:cubicBezTo>
                    <a:pt x="860" y="2075"/>
                    <a:pt x="1009" y="2288"/>
                    <a:pt x="1141" y="2447"/>
                  </a:cubicBezTo>
                  <a:cubicBezTo>
                    <a:pt x="1141" y="2873"/>
                    <a:pt x="1141" y="3299"/>
                    <a:pt x="1141" y="3777"/>
                  </a:cubicBezTo>
                  <a:close/>
                  <a:moveTo>
                    <a:pt x="1968" y="18355"/>
                  </a:moveTo>
                  <a:cubicBezTo>
                    <a:pt x="1836" y="18461"/>
                    <a:pt x="1687" y="18621"/>
                    <a:pt x="1555" y="18727"/>
                  </a:cubicBezTo>
                  <a:cubicBezTo>
                    <a:pt x="1555" y="18301"/>
                    <a:pt x="1555" y="17876"/>
                    <a:pt x="1555" y="17450"/>
                  </a:cubicBezTo>
                  <a:cubicBezTo>
                    <a:pt x="1687" y="17344"/>
                    <a:pt x="1836" y="17237"/>
                    <a:pt x="1968" y="17131"/>
                  </a:cubicBezTo>
                  <a:cubicBezTo>
                    <a:pt x="1968" y="17557"/>
                    <a:pt x="1968" y="17929"/>
                    <a:pt x="1968" y="18355"/>
                  </a:cubicBezTo>
                  <a:close/>
                  <a:moveTo>
                    <a:pt x="1968" y="4469"/>
                  </a:moveTo>
                  <a:cubicBezTo>
                    <a:pt x="1836" y="4363"/>
                    <a:pt x="1687" y="4256"/>
                    <a:pt x="1555" y="4150"/>
                  </a:cubicBezTo>
                  <a:cubicBezTo>
                    <a:pt x="1555" y="3724"/>
                    <a:pt x="1555" y="3299"/>
                    <a:pt x="1555" y="2873"/>
                  </a:cubicBezTo>
                  <a:cubicBezTo>
                    <a:pt x="1687" y="2979"/>
                    <a:pt x="1836" y="3139"/>
                    <a:pt x="1968" y="3245"/>
                  </a:cubicBezTo>
                  <a:cubicBezTo>
                    <a:pt x="1968" y="3618"/>
                    <a:pt x="1968" y="4043"/>
                    <a:pt x="1968" y="4469"/>
                  </a:cubicBezTo>
                  <a:close/>
                  <a:moveTo>
                    <a:pt x="2779" y="17769"/>
                  </a:moveTo>
                  <a:cubicBezTo>
                    <a:pt x="2646" y="17876"/>
                    <a:pt x="2497" y="17929"/>
                    <a:pt x="2365" y="18035"/>
                  </a:cubicBezTo>
                  <a:cubicBezTo>
                    <a:pt x="2365" y="17663"/>
                    <a:pt x="2365" y="17237"/>
                    <a:pt x="2365" y="16865"/>
                  </a:cubicBezTo>
                  <a:cubicBezTo>
                    <a:pt x="2497" y="16812"/>
                    <a:pt x="2646" y="16705"/>
                    <a:pt x="2779" y="16652"/>
                  </a:cubicBezTo>
                  <a:cubicBezTo>
                    <a:pt x="2779" y="17025"/>
                    <a:pt x="2779" y="17397"/>
                    <a:pt x="2779" y="17769"/>
                  </a:cubicBezTo>
                  <a:close/>
                  <a:moveTo>
                    <a:pt x="2779" y="4948"/>
                  </a:moveTo>
                  <a:cubicBezTo>
                    <a:pt x="2646" y="4895"/>
                    <a:pt x="2497" y="4788"/>
                    <a:pt x="2365" y="4735"/>
                  </a:cubicBezTo>
                  <a:cubicBezTo>
                    <a:pt x="2365" y="4363"/>
                    <a:pt x="2365" y="3937"/>
                    <a:pt x="2365" y="3565"/>
                  </a:cubicBezTo>
                  <a:cubicBezTo>
                    <a:pt x="2497" y="3671"/>
                    <a:pt x="2646" y="3724"/>
                    <a:pt x="2779" y="3831"/>
                  </a:cubicBezTo>
                  <a:cubicBezTo>
                    <a:pt x="2779" y="4203"/>
                    <a:pt x="2779" y="4575"/>
                    <a:pt x="2779" y="4948"/>
                  </a:cubicBezTo>
                  <a:close/>
                  <a:moveTo>
                    <a:pt x="3606" y="17344"/>
                  </a:moveTo>
                  <a:cubicBezTo>
                    <a:pt x="3473" y="17397"/>
                    <a:pt x="3324" y="17450"/>
                    <a:pt x="3192" y="17503"/>
                  </a:cubicBezTo>
                  <a:cubicBezTo>
                    <a:pt x="3192" y="17131"/>
                    <a:pt x="3192" y="16759"/>
                    <a:pt x="3192" y="16439"/>
                  </a:cubicBezTo>
                  <a:cubicBezTo>
                    <a:pt x="3324" y="16386"/>
                    <a:pt x="3473" y="16333"/>
                    <a:pt x="3606" y="16280"/>
                  </a:cubicBezTo>
                  <a:cubicBezTo>
                    <a:pt x="3606" y="16652"/>
                    <a:pt x="3606" y="17025"/>
                    <a:pt x="3606" y="17344"/>
                  </a:cubicBezTo>
                  <a:close/>
                  <a:moveTo>
                    <a:pt x="3606" y="5267"/>
                  </a:moveTo>
                  <a:cubicBezTo>
                    <a:pt x="3473" y="5214"/>
                    <a:pt x="3324" y="5161"/>
                    <a:pt x="3192" y="5107"/>
                  </a:cubicBezTo>
                  <a:cubicBezTo>
                    <a:pt x="3192" y="4735"/>
                    <a:pt x="3192" y="4363"/>
                    <a:pt x="3192" y="4043"/>
                  </a:cubicBezTo>
                  <a:cubicBezTo>
                    <a:pt x="3324" y="4097"/>
                    <a:pt x="3473" y="4150"/>
                    <a:pt x="3606" y="4203"/>
                  </a:cubicBezTo>
                  <a:cubicBezTo>
                    <a:pt x="3606" y="4575"/>
                    <a:pt x="3606" y="4948"/>
                    <a:pt x="3606" y="5267"/>
                  </a:cubicBezTo>
                  <a:close/>
                  <a:moveTo>
                    <a:pt x="4432" y="17131"/>
                  </a:moveTo>
                  <a:cubicBezTo>
                    <a:pt x="4300" y="17184"/>
                    <a:pt x="4151" y="17184"/>
                    <a:pt x="4019" y="17237"/>
                  </a:cubicBezTo>
                  <a:cubicBezTo>
                    <a:pt x="4019" y="16918"/>
                    <a:pt x="4019" y="16546"/>
                    <a:pt x="4019" y="16227"/>
                  </a:cubicBezTo>
                  <a:cubicBezTo>
                    <a:pt x="4151" y="16173"/>
                    <a:pt x="4300" y="16173"/>
                    <a:pt x="4432" y="16120"/>
                  </a:cubicBezTo>
                  <a:cubicBezTo>
                    <a:pt x="4432" y="16439"/>
                    <a:pt x="4432" y="16759"/>
                    <a:pt x="4432" y="17131"/>
                  </a:cubicBezTo>
                  <a:close/>
                  <a:moveTo>
                    <a:pt x="4432" y="5480"/>
                  </a:moveTo>
                  <a:cubicBezTo>
                    <a:pt x="4300" y="5427"/>
                    <a:pt x="4151" y="5427"/>
                    <a:pt x="4019" y="5373"/>
                  </a:cubicBezTo>
                  <a:cubicBezTo>
                    <a:pt x="4019" y="5054"/>
                    <a:pt x="4019" y="4682"/>
                    <a:pt x="4019" y="4363"/>
                  </a:cubicBezTo>
                  <a:cubicBezTo>
                    <a:pt x="4151" y="4416"/>
                    <a:pt x="4300" y="4416"/>
                    <a:pt x="4432" y="4469"/>
                  </a:cubicBezTo>
                  <a:cubicBezTo>
                    <a:pt x="4432" y="4841"/>
                    <a:pt x="4432" y="5161"/>
                    <a:pt x="4432" y="5480"/>
                  </a:cubicBezTo>
                  <a:close/>
                  <a:moveTo>
                    <a:pt x="5259" y="16971"/>
                  </a:moveTo>
                  <a:cubicBezTo>
                    <a:pt x="5127" y="16971"/>
                    <a:pt x="4978" y="17025"/>
                    <a:pt x="4846" y="17025"/>
                  </a:cubicBezTo>
                  <a:cubicBezTo>
                    <a:pt x="4846" y="16705"/>
                    <a:pt x="4846" y="16333"/>
                    <a:pt x="4846" y="16014"/>
                  </a:cubicBezTo>
                  <a:cubicBezTo>
                    <a:pt x="4978" y="16014"/>
                    <a:pt x="5127" y="15961"/>
                    <a:pt x="5259" y="15961"/>
                  </a:cubicBezTo>
                  <a:cubicBezTo>
                    <a:pt x="5259" y="16333"/>
                    <a:pt x="5259" y="16652"/>
                    <a:pt x="5259" y="16971"/>
                  </a:cubicBezTo>
                  <a:close/>
                  <a:moveTo>
                    <a:pt x="5259" y="5586"/>
                  </a:moveTo>
                  <a:cubicBezTo>
                    <a:pt x="5127" y="5586"/>
                    <a:pt x="4978" y="5586"/>
                    <a:pt x="4846" y="5533"/>
                  </a:cubicBezTo>
                  <a:cubicBezTo>
                    <a:pt x="4846" y="5214"/>
                    <a:pt x="4846" y="4841"/>
                    <a:pt x="4846" y="4522"/>
                  </a:cubicBezTo>
                  <a:cubicBezTo>
                    <a:pt x="4978" y="4522"/>
                    <a:pt x="5127" y="4575"/>
                    <a:pt x="5259" y="4575"/>
                  </a:cubicBezTo>
                  <a:cubicBezTo>
                    <a:pt x="5259" y="4948"/>
                    <a:pt x="5259" y="5267"/>
                    <a:pt x="5259" y="5586"/>
                  </a:cubicBezTo>
                  <a:close/>
                  <a:moveTo>
                    <a:pt x="6070" y="16971"/>
                  </a:moveTo>
                  <a:cubicBezTo>
                    <a:pt x="5938" y="16971"/>
                    <a:pt x="5789" y="16971"/>
                    <a:pt x="5656" y="16971"/>
                  </a:cubicBezTo>
                  <a:cubicBezTo>
                    <a:pt x="5656" y="16652"/>
                    <a:pt x="5656" y="16333"/>
                    <a:pt x="5656" y="15961"/>
                  </a:cubicBezTo>
                  <a:cubicBezTo>
                    <a:pt x="5789" y="15961"/>
                    <a:pt x="5938" y="15961"/>
                    <a:pt x="6070" y="15961"/>
                  </a:cubicBezTo>
                  <a:cubicBezTo>
                    <a:pt x="6070" y="16280"/>
                    <a:pt x="6070" y="16599"/>
                    <a:pt x="6070" y="16971"/>
                  </a:cubicBezTo>
                  <a:close/>
                  <a:moveTo>
                    <a:pt x="6070" y="5639"/>
                  </a:moveTo>
                  <a:cubicBezTo>
                    <a:pt x="5938" y="5639"/>
                    <a:pt x="5789" y="5639"/>
                    <a:pt x="5656" y="5639"/>
                  </a:cubicBezTo>
                  <a:cubicBezTo>
                    <a:pt x="5656" y="5320"/>
                    <a:pt x="5656" y="5001"/>
                    <a:pt x="5656" y="4629"/>
                  </a:cubicBezTo>
                  <a:cubicBezTo>
                    <a:pt x="5789" y="4629"/>
                    <a:pt x="5938" y="4629"/>
                    <a:pt x="6070" y="4629"/>
                  </a:cubicBezTo>
                  <a:cubicBezTo>
                    <a:pt x="6070" y="4948"/>
                    <a:pt x="6070" y="5320"/>
                    <a:pt x="6070" y="5639"/>
                  </a:cubicBezTo>
                  <a:close/>
                  <a:moveTo>
                    <a:pt x="6897" y="16971"/>
                  </a:moveTo>
                  <a:cubicBezTo>
                    <a:pt x="6764" y="16971"/>
                    <a:pt x="6616" y="16971"/>
                    <a:pt x="6483" y="16971"/>
                  </a:cubicBezTo>
                  <a:cubicBezTo>
                    <a:pt x="6483" y="16652"/>
                    <a:pt x="6483" y="16333"/>
                    <a:pt x="6483" y="15961"/>
                  </a:cubicBezTo>
                  <a:cubicBezTo>
                    <a:pt x="6616" y="15961"/>
                    <a:pt x="6764" y="15961"/>
                    <a:pt x="6897" y="15961"/>
                  </a:cubicBezTo>
                  <a:cubicBezTo>
                    <a:pt x="6897" y="16280"/>
                    <a:pt x="6897" y="16599"/>
                    <a:pt x="6897" y="16971"/>
                  </a:cubicBezTo>
                  <a:close/>
                  <a:moveTo>
                    <a:pt x="6897" y="5639"/>
                  </a:moveTo>
                  <a:cubicBezTo>
                    <a:pt x="6764" y="5639"/>
                    <a:pt x="6616" y="5639"/>
                    <a:pt x="6483" y="5639"/>
                  </a:cubicBezTo>
                  <a:cubicBezTo>
                    <a:pt x="6483" y="5320"/>
                    <a:pt x="6483" y="5001"/>
                    <a:pt x="6483" y="4629"/>
                  </a:cubicBezTo>
                  <a:cubicBezTo>
                    <a:pt x="6616" y="4629"/>
                    <a:pt x="6764" y="4629"/>
                    <a:pt x="6897" y="4629"/>
                  </a:cubicBezTo>
                  <a:cubicBezTo>
                    <a:pt x="6897" y="4948"/>
                    <a:pt x="6897" y="5320"/>
                    <a:pt x="6897" y="5639"/>
                  </a:cubicBezTo>
                  <a:close/>
                  <a:moveTo>
                    <a:pt x="7724" y="16971"/>
                  </a:moveTo>
                  <a:cubicBezTo>
                    <a:pt x="7591" y="16971"/>
                    <a:pt x="7443" y="16971"/>
                    <a:pt x="7310" y="16971"/>
                  </a:cubicBezTo>
                  <a:cubicBezTo>
                    <a:pt x="7310" y="16652"/>
                    <a:pt x="7310" y="16333"/>
                    <a:pt x="7310" y="15961"/>
                  </a:cubicBezTo>
                  <a:cubicBezTo>
                    <a:pt x="7443" y="15961"/>
                    <a:pt x="7591" y="15961"/>
                    <a:pt x="7724" y="15961"/>
                  </a:cubicBezTo>
                  <a:cubicBezTo>
                    <a:pt x="7724" y="16280"/>
                    <a:pt x="7724" y="16599"/>
                    <a:pt x="7724" y="16971"/>
                  </a:cubicBezTo>
                  <a:close/>
                  <a:moveTo>
                    <a:pt x="7724" y="5639"/>
                  </a:moveTo>
                  <a:cubicBezTo>
                    <a:pt x="7591" y="5639"/>
                    <a:pt x="7443" y="5639"/>
                    <a:pt x="7310" y="5639"/>
                  </a:cubicBezTo>
                  <a:cubicBezTo>
                    <a:pt x="7310" y="5320"/>
                    <a:pt x="7310" y="5001"/>
                    <a:pt x="7310" y="4629"/>
                  </a:cubicBezTo>
                  <a:cubicBezTo>
                    <a:pt x="7443" y="4629"/>
                    <a:pt x="7591" y="4629"/>
                    <a:pt x="7724" y="4629"/>
                  </a:cubicBezTo>
                  <a:cubicBezTo>
                    <a:pt x="7724" y="4948"/>
                    <a:pt x="7724" y="5320"/>
                    <a:pt x="7724" y="5639"/>
                  </a:cubicBezTo>
                  <a:close/>
                  <a:moveTo>
                    <a:pt x="8534" y="16971"/>
                  </a:moveTo>
                  <a:cubicBezTo>
                    <a:pt x="8402" y="16971"/>
                    <a:pt x="8253" y="16971"/>
                    <a:pt x="8121" y="16971"/>
                  </a:cubicBezTo>
                  <a:cubicBezTo>
                    <a:pt x="8121" y="16652"/>
                    <a:pt x="8121" y="16333"/>
                    <a:pt x="8121" y="15961"/>
                  </a:cubicBezTo>
                  <a:cubicBezTo>
                    <a:pt x="8253" y="15961"/>
                    <a:pt x="8402" y="15961"/>
                    <a:pt x="8534" y="15961"/>
                  </a:cubicBezTo>
                  <a:cubicBezTo>
                    <a:pt x="8534" y="16280"/>
                    <a:pt x="8534" y="16599"/>
                    <a:pt x="8534" y="16971"/>
                  </a:cubicBezTo>
                  <a:close/>
                  <a:moveTo>
                    <a:pt x="8534" y="5639"/>
                  </a:moveTo>
                  <a:cubicBezTo>
                    <a:pt x="8402" y="5639"/>
                    <a:pt x="8253" y="5639"/>
                    <a:pt x="8121" y="5639"/>
                  </a:cubicBezTo>
                  <a:cubicBezTo>
                    <a:pt x="8121" y="5320"/>
                    <a:pt x="8121" y="5001"/>
                    <a:pt x="8121" y="4629"/>
                  </a:cubicBezTo>
                  <a:cubicBezTo>
                    <a:pt x="8253" y="4629"/>
                    <a:pt x="8402" y="4629"/>
                    <a:pt x="8534" y="4629"/>
                  </a:cubicBezTo>
                  <a:cubicBezTo>
                    <a:pt x="8534" y="4948"/>
                    <a:pt x="8534" y="5320"/>
                    <a:pt x="8534" y="5639"/>
                  </a:cubicBezTo>
                  <a:close/>
                  <a:moveTo>
                    <a:pt x="9361" y="16971"/>
                  </a:moveTo>
                  <a:cubicBezTo>
                    <a:pt x="9229" y="16971"/>
                    <a:pt x="9080" y="16971"/>
                    <a:pt x="8948" y="16971"/>
                  </a:cubicBezTo>
                  <a:cubicBezTo>
                    <a:pt x="8948" y="16652"/>
                    <a:pt x="8948" y="16333"/>
                    <a:pt x="8948" y="15961"/>
                  </a:cubicBezTo>
                  <a:cubicBezTo>
                    <a:pt x="9080" y="15961"/>
                    <a:pt x="9229" y="15961"/>
                    <a:pt x="9361" y="15961"/>
                  </a:cubicBezTo>
                  <a:cubicBezTo>
                    <a:pt x="9361" y="16280"/>
                    <a:pt x="9361" y="16599"/>
                    <a:pt x="9361" y="16971"/>
                  </a:cubicBezTo>
                  <a:close/>
                  <a:moveTo>
                    <a:pt x="9361" y="5639"/>
                  </a:moveTo>
                  <a:cubicBezTo>
                    <a:pt x="9229" y="5639"/>
                    <a:pt x="9080" y="5639"/>
                    <a:pt x="8948" y="5639"/>
                  </a:cubicBezTo>
                  <a:cubicBezTo>
                    <a:pt x="8948" y="5320"/>
                    <a:pt x="8948" y="5001"/>
                    <a:pt x="8948" y="4629"/>
                  </a:cubicBezTo>
                  <a:cubicBezTo>
                    <a:pt x="9080" y="4629"/>
                    <a:pt x="9229" y="4629"/>
                    <a:pt x="9361" y="4629"/>
                  </a:cubicBezTo>
                  <a:cubicBezTo>
                    <a:pt x="9361" y="4948"/>
                    <a:pt x="9361" y="5320"/>
                    <a:pt x="9361" y="5639"/>
                  </a:cubicBezTo>
                  <a:close/>
                  <a:moveTo>
                    <a:pt x="10188" y="16971"/>
                  </a:moveTo>
                  <a:cubicBezTo>
                    <a:pt x="10056" y="16971"/>
                    <a:pt x="9907" y="16971"/>
                    <a:pt x="9775" y="16971"/>
                  </a:cubicBezTo>
                  <a:cubicBezTo>
                    <a:pt x="9775" y="16652"/>
                    <a:pt x="9775" y="16333"/>
                    <a:pt x="9775" y="15961"/>
                  </a:cubicBezTo>
                  <a:cubicBezTo>
                    <a:pt x="9907" y="15961"/>
                    <a:pt x="10056" y="15961"/>
                    <a:pt x="10188" y="15961"/>
                  </a:cubicBezTo>
                  <a:cubicBezTo>
                    <a:pt x="10188" y="16280"/>
                    <a:pt x="10188" y="16599"/>
                    <a:pt x="10188" y="16971"/>
                  </a:cubicBezTo>
                  <a:close/>
                  <a:moveTo>
                    <a:pt x="10188" y="5639"/>
                  </a:moveTo>
                  <a:cubicBezTo>
                    <a:pt x="10056" y="5639"/>
                    <a:pt x="9907" y="5639"/>
                    <a:pt x="9775" y="5639"/>
                  </a:cubicBezTo>
                  <a:cubicBezTo>
                    <a:pt x="9775" y="5320"/>
                    <a:pt x="9775" y="5001"/>
                    <a:pt x="9775" y="4629"/>
                  </a:cubicBezTo>
                  <a:cubicBezTo>
                    <a:pt x="9907" y="4629"/>
                    <a:pt x="10056" y="4629"/>
                    <a:pt x="10188" y="4629"/>
                  </a:cubicBezTo>
                  <a:cubicBezTo>
                    <a:pt x="10188" y="4948"/>
                    <a:pt x="10188" y="5320"/>
                    <a:pt x="10188" y="5639"/>
                  </a:cubicBezTo>
                  <a:close/>
                  <a:moveTo>
                    <a:pt x="11032" y="16971"/>
                  </a:moveTo>
                  <a:cubicBezTo>
                    <a:pt x="10982" y="16971"/>
                    <a:pt x="10949" y="16971"/>
                    <a:pt x="10899" y="16971"/>
                  </a:cubicBezTo>
                  <a:cubicBezTo>
                    <a:pt x="10850" y="16971"/>
                    <a:pt x="10783" y="16971"/>
                    <a:pt x="10734" y="16971"/>
                  </a:cubicBezTo>
                  <a:cubicBezTo>
                    <a:pt x="10684" y="16971"/>
                    <a:pt x="10651" y="16971"/>
                    <a:pt x="10602" y="16971"/>
                  </a:cubicBezTo>
                  <a:cubicBezTo>
                    <a:pt x="10602" y="16652"/>
                    <a:pt x="10602" y="16333"/>
                    <a:pt x="10602" y="15961"/>
                  </a:cubicBezTo>
                  <a:cubicBezTo>
                    <a:pt x="10651" y="15961"/>
                    <a:pt x="10684" y="15961"/>
                    <a:pt x="10734" y="15961"/>
                  </a:cubicBezTo>
                  <a:cubicBezTo>
                    <a:pt x="10783" y="15961"/>
                    <a:pt x="10850" y="15961"/>
                    <a:pt x="10899" y="15961"/>
                  </a:cubicBezTo>
                  <a:cubicBezTo>
                    <a:pt x="10949" y="15961"/>
                    <a:pt x="10982" y="15961"/>
                    <a:pt x="11032" y="15961"/>
                  </a:cubicBezTo>
                  <a:cubicBezTo>
                    <a:pt x="11032" y="16280"/>
                    <a:pt x="11032" y="16599"/>
                    <a:pt x="11032" y="16971"/>
                  </a:cubicBezTo>
                  <a:close/>
                  <a:moveTo>
                    <a:pt x="11032" y="5639"/>
                  </a:moveTo>
                  <a:cubicBezTo>
                    <a:pt x="10982" y="5639"/>
                    <a:pt x="10949" y="5639"/>
                    <a:pt x="10899" y="5639"/>
                  </a:cubicBezTo>
                  <a:cubicBezTo>
                    <a:pt x="10850" y="5639"/>
                    <a:pt x="10783" y="5639"/>
                    <a:pt x="10734" y="5639"/>
                  </a:cubicBezTo>
                  <a:cubicBezTo>
                    <a:pt x="10684" y="5639"/>
                    <a:pt x="10651" y="5639"/>
                    <a:pt x="10602" y="5639"/>
                  </a:cubicBezTo>
                  <a:cubicBezTo>
                    <a:pt x="10602" y="5320"/>
                    <a:pt x="10602" y="5001"/>
                    <a:pt x="10602" y="4629"/>
                  </a:cubicBezTo>
                  <a:cubicBezTo>
                    <a:pt x="10651" y="4629"/>
                    <a:pt x="10684" y="4629"/>
                    <a:pt x="10734" y="4629"/>
                  </a:cubicBezTo>
                  <a:cubicBezTo>
                    <a:pt x="10783" y="4629"/>
                    <a:pt x="10850" y="4629"/>
                    <a:pt x="10899" y="4629"/>
                  </a:cubicBezTo>
                  <a:cubicBezTo>
                    <a:pt x="10949" y="4629"/>
                    <a:pt x="10982" y="4629"/>
                    <a:pt x="11032" y="4629"/>
                  </a:cubicBezTo>
                  <a:cubicBezTo>
                    <a:pt x="11032" y="4948"/>
                    <a:pt x="11032" y="5320"/>
                    <a:pt x="11032" y="5639"/>
                  </a:cubicBezTo>
                  <a:close/>
                  <a:moveTo>
                    <a:pt x="11842" y="16971"/>
                  </a:moveTo>
                  <a:cubicBezTo>
                    <a:pt x="11710" y="16971"/>
                    <a:pt x="11561" y="16971"/>
                    <a:pt x="11428" y="16971"/>
                  </a:cubicBezTo>
                  <a:cubicBezTo>
                    <a:pt x="11428" y="16652"/>
                    <a:pt x="11428" y="16333"/>
                    <a:pt x="11428" y="15961"/>
                  </a:cubicBezTo>
                  <a:cubicBezTo>
                    <a:pt x="11561" y="15961"/>
                    <a:pt x="11710" y="15961"/>
                    <a:pt x="11842" y="15961"/>
                  </a:cubicBezTo>
                  <a:cubicBezTo>
                    <a:pt x="11842" y="16280"/>
                    <a:pt x="11842" y="16599"/>
                    <a:pt x="11842" y="16971"/>
                  </a:cubicBezTo>
                  <a:close/>
                  <a:moveTo>
                    <a:pt x="11842" y="5639"/>
                  </a:moveTo>
                  <a:cubicBezTo>
                    <a:pt x="11710" y="5639"/>
                    <a:pt x="11561" y="5639"/>
                    <a:pt x="11428" y="5639"/>
                  </a:cubicBezTo>
                  <a:cubicBezTo>
                    <a:pt x="11428" y="5320"/>
                    <a:pt x="11428" y="5001"/>
                    <a:pt x="11428" y="4629"/>
                  </a:cubicBezTo>
                  <a:cubicBezTo>
                    <a:pt x="11561" y="4629"/>
                    <a:pt x="11710" y="4629"/>
                    <a:pt x="11842" y="4629"/>
                  </a:cubicBezTo>
                  <a:cubicBezTo>
                    <a:pt x="11842" y="4948"/>
                    <a:pt x="11842" y="5320"/>
                    <a:pt x="11842" y="5639"/>
                  </a:cubicBezTo>
                  <a:close/>
                  <a:moveTo>
                    <a:pt x="12669" y="16971"/>
                  </a:moveTo>
                  <a:cubicBezTo>
                    <a:pt x="12537" y="16971"/>
                    <a:pt x="12388" y="16971"/>
                    <a:pt x="12255" y="16971"/>
                  </a:cubicBezTo>
                  <a:cubicBezTo>
                    <a:pt x="12255" y="16652"/>
                    <a:pt x="12255" y="16333"/>
                    <a:pt x="12255" y="15961"/>
                  </a:cubicBezTo>
                  <a:cubicBezTo>
                    <a:pt x="12388" y="15961"/>
                    <a:pt x="12537" y="15961"/>
                    <a:pt x="12669" y="15961"/>
                  </a:cubicBezTo>
                  <a:cubicBezTo>
                    <a:pt x="12669" y="16280"/>
                    <a:pt x="12669" y="16599"/>
                    <a:pt x="12669" y="16971"/>
                  </a:cubicBezTo>
                  <a:close/>
                  <a:moveTo>
                    <a:pt x="12669" y="5639"/>
                  </a:moveTo>
                  <a:cubicBezTo>
                    <a:pt x="12537" y="5639"/>
                    <a:pt x="12388" y="5639"/>
                    <a:pt x="12255" y="5639"/>
                  </a:cubicBezTo>
                  <a:cubicBezTo>
                    <a:pt x="12255" y="5320"/>
                    <a:pt x="12255" y="5001"/>
                    <a:pt x="12255" y="4629"/>
                  </a:cubicBezTo>
                  <a:cubicBezTo>
                    <a:pt x="12388" y="4629"/>
                    <a:pt x="12537" y="4629"/>
                    <a:pt x="12669" y="4629"/>
                  </a:cubicBezTo>
                  <a:cubicBezTo>
                    <a:pt x="12669" y="4948"/>
                    <a:pt x="12669" y="5320"/>
                    <a:pt x="12669" y="5639"/>
                  </a:cubicBezTo>
                  <a:close/>
                  <a:moveTo>
                    <a:pt x="13496" y="16971"/>
                  </a:moveTo>
                  <a:cubicBezTo>
                    <a:pt x="13364" y="16971"/>
                    <a:pt x="13215" y="16971"/>
                    <a:pt x="13082" y="16971"/>
                  </a:cubicBezTo>
                  <a:cubicBezTo>
                    <a:pt x="13082" y="16652"/>
                    <a:pt x="13082" y="16333"/>
                    <a:pt x="13082" y="15961"/>
                  </a:cubicBezTo>
                  <a:cubicBezTo>
                    <a:pt x="13215" y="15961"/>
                    <a:pt x="13364" y="15961"/>
                    <a:pt x="13496" y="15961"/>
                  </a:cubicBezTo>
                  <a:cubicBezTo>
                    <a:pt x="13496" y="16280"/>
                    <a:pt x="13496" y="16599"/>
                    <a:pt x="13496" y="16971"/>
                  </a:cubicBezTo>
                  <a:close/>
                  <a:moveTo>
                    <a:pt x="13496" y="5639"/>
                  </a:moveTo>
                  <a:cubicBezTo>
                    <a:pt x="13364" y="5639"/>
                    <a:pt x="13215" y="5639"/>
                    <a:pt x="13082" y="5639"/>
                  </a:cubicBezTo>
                  <a:cubicBezTo>
                    <a:pt x="13082" y="5320"/>
                    <a:pt x="13082" y="5001"/>
                    <a:pt x="13082" y="4629"/>
                  </a:cubicBezTo>
                  <a:cubicBezTo>
                    <a:pt x="13215" y="4629"/>
                    <a:pt x="13364" y="4629"/>
                    <a:pt x="13496" y="4629"/>
                  </a:cubicBezTo>
                  <a:cubicBezTo>
                    <a:pt x="13496" y="4948"/>
                    <a:pt x="13496" y="5320"/>
                    <a:pt x="13496" y="5639"/>
                  </a:cubicBezTo>
                  <a:close/>
                  <a:moveTo>
                    <a:pt x="14323" y="16971"/>
                  </a:moveTo>
                  <a:cubicBezTo>
                    <a:pt x="14191" y="16971"/>
                    <a:pt x="14042" y="16971"/>
                    <a:pt x="13909" y="16971"/>
                  </a:cubicBezTo>
                  <a:cubicBezTo>
                    <a:pt x="13909" y="16652"/>
                    <a:pt x="13909" y="16333"/>
                    <a:pt x="13909" y="15961"/>
                  </a:cubicBezTo>
                  <a:cubicBezTo>
                    <a:pt x="14042" y="15961"/>
                    <a:pt x="14191" y="15961"/>
                    <a:pt x="14323" y="15961"/>
                  </a:cubicBezTo>
                  <a:cubicBezTo>
                    <a:pt x="14323" y="16280"/>
                    <a:pt x="14323" y="16599"/>
                    <a:pt x="14323" y="16971"/>
                  </a:cubicBezTo>
                  <a:close/>
                  <a:moveTo>
                    <a:pt x="14323" y="5639"/>
                  </a:moveTo>
                  <a:cubicBezTo>
                    <a:pt x="14191" y="5639"/>
                    <a:pt x="14042" y="5639"/>
                    <a:pt x="13909" y="5639"/>
                  </a:cubicBezTo>
                  <a:cubicBezTo>
                    <a:pt x="13909" y="5320"/>
                    <a:pt x="13909" y="5001"/>
                    <a:pt x="13909" y="4629"/>
                  </a:cubicBezTo>
                  <a:cubicBezTo>
                    <a:pt x="14042" y="4629"/>
                    <a:pt x="14191" y="4629"/>
                    <a:pt x="14323" y="4629"/>
                  </a:cubicBezTo>
                  <a:cubicBezTo>
                    <a:pt x="14323" y="4948"/>
                    <a:pt x="14323" y="5320"/>
                    <a:pt x="14323" y="5639"/>
                  </a:cubicBezTo>
                  <a:close/>
                  <a:moveTo>
                    <a:pt x="15133" y="16971"/>
                  </a:moveTo>
                  <a:cubicBezTo>
                    <a:pt x="15001" y="16971"/>
                    <a:pt x="14852" y="16971"/>
                    <a:pt x="14720" y="16971"/>
                  </a:cubicBezTo>
                  <a:cubicBezTo>
                    <a:pt x="14720" y="16652"/>
                    <a:pt x="14720" y="16333"/>
                    <a:pt x="14720" y="15961"/>
                  </a:cubicBezTo>
                  <a:cubicBezTo>
                    <a:pt x="14852" y="15961"/>
                    <a:pt x="15001" y="15961"/>
                    <a:pt x="15133" y="15961"/>
                  </a:cubicBezTo>
                  <a:cubicBezTo>
                    <a:pt x="15133" y="16280"/>
                    <a:pt x="15133" y="16599"/>
                    <a:pt x="15133" y="16971"/>
                  </a:cubicBezTo>
                  <a:close/>
                  <a:moveTo>
                    <a:pt x="15133" y="5639"/>
                  </a:moveTo>
                  <a:cubicBezTo>
                    <a:pt x="15001" y="5639"/>
                    <a:pt x="14852" y="5639"/>
                    <a:pt x="14720" y="5639"/>
                  </a:cubicBezTo>
                  <a:cubicBezTo>
                    <a:pt x="14720" y="5320"/>
                    <a:pt x="14720" y="5001"/>
                    <a:pt x="14720" y="4629"/>
                  </a:cubicBezTo>
                  <a:cubicBezTo>
                    <a:pt x="14852" y="4629"/>
                    <a:pt x="15001" y="4629"/>
                    <a:pt x="15133" y="4629"/>
                  </a:cubicBezTo>
                  <a:cubicBezTo>
                    <a:pt x="15133" y="4948"/>
                    <a:pt x="15133" y="5320"/>
                    <a:pt x="15133" y="5639"/>
                  </a:cubicBezTo>
                  <a:close/>
                  <a:moveTo>
                    <a:pt x="15960" y="16971"/>
                  </a:moveTo>
                  <a:cubicBezTo>
                    <a:pt x="15828" y="16971"/>
                    <a:pt x="15679" y="16971"/>
                    <a:pt x="15547" y="16971"/>
                  </a:cubicBezTo>
                  <a:cubicBezTo>
                    <a:pt x="15547" y="16652"/>
                    <a:pt x="15547" y="16333"/>
                    <a:pt x="15547" y="15961"/>
                  </a:cubicBezTo>
                  <a:cubicBezTo>
                    <a:pt x="15679" y="15961"/>
                    <a:pt x="15828" y="15961"/>
                    <a:pt x="15960" y="15961"/>
                  </a:cubicBezTo>
                  <a:cubicBezTo>
                    <a:pt x="15960" y="16280"/>
                    <a:pt x="15960" y="16599"/>
                    <a:pt x="15960" y="16971"/>
                  </a:cubicBezTo>
                  <a:close/>
                  <a:moveTo>
                    <a:pt x="15960" y="5639"/>
                  </a:moveTo>
                  <a:cubicBezTo>
                    <a:pt x="15828" y="5639"/>
                    <a:pt x="15679" y="5639"/>
                    <a:pt x="15547" y="5639"/>
                  </a:cubicBezTo>
                  <a:cubicBezTo>
                    <a:pt x="15547" y="5320"/>
                    <a:pt x="15547" y="5001"/>
                    <a:pt x="15547" y="4629"/>
                  </a:cubicBezTo>
                  <a:cubicBezTo>
                    <a:pt x="15679" y="4629"/>
                    <a:pt x="15828" y="4629"/>
                    <a:pt x="15960" y="4629"/>
                  </a:cubicBezTo>
                  <a:cubicBezTo>
                    <a:pt x="15960" y="4948"/>
                    <a:pt x="15960" y="5320"/>
                    <a:pt x="15960" y="5639"/>
                  </a:cubicBezTo>
                  <a:close/>
                  <a:moveTo>
                    <a:pt x="16787" y="17025"/>
                  </a:moveTo>
                  <a:cubicBezTo>
                    <a:pt x="16655" y="17025"/>
                    <a:pt x="16506" y="16971"/>
                    <a:pt x="16374" y="16971"/>
                  </a:cubicBezTo>
                  <a:cubicBezTo>
                    <a:pt x="16374" y="16652"/>
                    <a:pt x="16374" y="16333"/>
                    <a:pt x="16374" y="15961"/>
                  </a:cubicBezTo>
                  <a:cubicBezTo>
                    <a:pt x="16506" y="15961"/>
                    <a:pt x="16655" y="15961"/>
                    <a:pt x="16787" y="16014"/>
                  </a:cubicBezTo>
                  <a:cubicBezTo>
                    <a:pt x="16787" y="16386"/>
                    <a:pt x="16787" y="16705"/>
                    <a:pt x="16787" y="17025"/>
                  </a:cubicBezTo>
                  <a:close/>
                  <a:moveTo>
                    <a:pt x="16787" y="5586"/>
                  </a:moveTo>
                  <a:cubicBezTo>
                    <a:pt x="16655" y="5586"/>
                    <a:pt x="16506" y="5639"/>
                    <a:pt x="16374" y="5639"/>
                  </a:cubicBezTo>
                  <a:cubicBezTo>
                    <a:pt x="16374" y="5320"/>
                    <a:pt x="16374" y="5001"/>
                    <a:pt x="16374" y="4629"/>
                  </a:cubicBezTo>
                  <a:cubicBezTo>
                    <a:pt x="16506" y="4629"/>
                    <a:pt x="16655" y="4575"/>
                    <a:pt x="16787" y="4575"/>
                  </a:cubicBezTo>
                  <a:cubicBezTo>
                    <a:pt x="16787" y="4895"/>
                    <a:pt x="16787" y="5214"/>
                    <a:pt x="16787" y="5586"/>
                  </a:cubicBezTo>
                  <a:close/>
                  <a:moveTo>
                    <a:pt x="17598" y="17237"/>
                  </a:moveTo>
                  <a:cubicBezTo>
                    <a:pt x="17465" y="17184"/>
                    <a:pt x="17316" y="17184"/>
                    <a:pt x="17184" y="17131"/>
                  </a:cubicBezTo>
                  <a:cubicBezTo>
                    <a:pt x="17184" y="16812"/>
                    <a:pt x="17184" y="16439"/>
                    <a:pt x="17184" y="16120"/>
                  </a:cubicBezTo>
                  <a:cubicBezTo>
                    <a:pt x="17316" y="16173"/>
                    <a:pt x="17465" y="16173"/>
                    <a:pt x="17598" y="16227"/>
                  </a:cubicBezTo>
                  <a:cubicBezTo>
                    <a:pt x="17598" y="16546"/>
                    <a:pt x="17598" y="16865"/>
                    <a:pt x="17598" y="17237"/>
                  </a:cubicBezTo>
                  <a:close/>
                  <a:moveTo>
                    <a:pt x="17598" y="5427"/>
                  </a:moveTo>
                  <a:cubicBezTo>
                    <a:pt x="17465" y="5480"/>
                    <a:pt x="17316" y="5480"/>
                    <a:pt x="17184" y="5533"/>
                  </a:cubicBezTo>
                  <a:cubicBezTo>
                    <a:pt x="17184" y="5214"/>
                    <a:pt x="17184" y="4841"/>
                    <a:pt x="17184" y="4522"/>
                  </a:cubicBezTo>
                  <a:cubicBezTo>
                    <a:pt x="17316" y="4469"/>
                    <a:pt x="17465" y="4469"/>
                    <a:pt x="17598" y="4416"/>
                  </a:cubicBezTo>
                  <a:cubicBezTo>
                    <a:pt x="17598" y="4735"/>
                    <a:pt x="17598" y="5054"/>
                    <a:pt x="17598" y="5427"/>
                  </a:cubicBezTo>
                  <a:close/>
                  <a:moveTo>
                    <a:pt x="18425" y="17557"/>
                  </a:moveTo>
                  <a:cubicBezTo>
                    <a:pt x="18292" y="17503"/>
                    <a:pt x="18143" y="17450"/>
                    <a:pt x="18011" y="17397"/>
                  </a:cubicBezTo>
                  <a:cubicBezTo>
                    <a:pt x="18011" y="17025"/>
                    <a:pt x="18011" y="16705"/>
                    <a:pt x="18011" y="16333"/>
                  </a:cubicBezTo>
                  <a:cubicBezTo>
                    <a:pt x="18143" y="16386"/>
                    <a:pt x="18292" y="16439"/>
                    <a:pt x="18425" y="16493"/>
                  </a:cubicBezTo>
                  <a:cubicBezTo>
                    <a:pt x="18425" y="16812"/>
                    <a:pt x="18425" y="17184"/>
                    <a:pt x="18425" y="17557"/>
                  </a:cubicBezTo>
                  <a:close/>
                  <a:moveTo>
                    <a:pt x="18425" y="5107"/>
                  </a:moveTo>
                  <a:cubicBezTo>
                    <a:pt x="18292" y="5161"/>
                    <a:pt x="18143" y="5214"/>
                    <a:pt x="18011" y="5267"/>
                  </a:cubicBezTo>
                  <a:cubicBezTo>
                    <a:pt x="18011" y="4895"/>
                    <a:pt x="18011" y="4575"/>
                    <a:pt x="18011" y="4203"/>
                  </a:cubicBezTo>
                  <a:cubicBezTo>
                    <a:pt x="18143" y="4150"/>
                    <a:pt x="18292" y="4097"/>
                    <a:pt x="18425" y="4043"/>
                  </a:cubicBezTo>
                  <a:cubicBezTo>
                    <a:pt x="18425" y="4416"/>
                    <a:pt x="18425" y="4788"/>
                    <a:pt x="18425" y="5107"/>
                  </a:cubicBezTo>
                  <a:close/>
                  <a:moveTo>
                    <a:pt x="19251" y="18035"/>
                  </a:moveTo>
                  <a:cubicBezTo>
                    <a:pt x="19119" y="17929"/>
                    <a:pt x="18970" y="17876"/>
                    <a:pt x="18838" y="17769"/>
                  </a:cubicBezTo>
                  <a:cubicBezTo>
                    <a:pt x="18838" y="17397"/>
                    <a:pt x="18838" y="17025"/>
                    <a:pt x="18838" y="16652"/>
                  </a:cubicBezTo>
                  <a:cubicBezTo>
                    <a:pt x="18970" y="16705"/>
                    <a:pt x="19119" y="16812"/>
                    <a:pt x="19251" y="16865"/>
                  </a:cubicBezTo>
                  <a:cubicBezTo>
                    <a:pt x="19251" y="17237"/>
                    <a:pt x="19251" y="17663"/>
                    <a:pt x="19251" y="18035"/>
                  </a:cubicBezTo>
                  <a:close/>
                  <a:moveTo>
                    <a:pt x="19251" y="4735"/>
                  </a:moveTo>
                  <a:cubicBezTo>
                    <a:pt x="19119" y="4841"/>
                    <a:pt x="18970" y="4895"/>
                    <a:pt x="18838" y="4948"/>
                  </a:cubicBezTo>
                  <a:cubicBezTo>
                    <a:pt x="18838" y="4575"/>
                    <a:pt x="18838" y="4203"/>
                    <a:pt x="18838" y="3831"/>
                  </a:cubicBezTo>
                  <a:cubicBezTo>
                    <a:pt x="18970" y="3724"/>
                    <a:pt x="19119" y="3671"/>
                    <a:pt x="19251" y="3565"/>
                  </a:cubicBezTo>
                  <a:cubicBezTo>
                    <a:pt x="19251" y="3937"/>
                    <a:pt x="19251" y="4309"/>
                    <a:pt x="19251" y="4735"/>
                  </a:cubicBezTo>
                  <a:close/>
                  <a:moveTo>
                    <a:pt x="20062" y="18727"/>
                  </a:moveTo>
                  <a:cubicBezTo>
                    <a:pt x="19930" y="18621"/>
                    <a:pt x="19781" y="18461"/>
                    <a:pt x="19648" y="18355"/>
                  </a:cubicBezTo>
                  <a:cubicBezTo>
                    <a:pt x="19648" y="17929"/>
                    <a:pt x="19648" y="17557"/>
                    <a:pt x="19648" y="17131"/>
                  </a:cubicBezTo>
                  <a:cubicBezTo>
                    <a:pt x="19781" y="17237"/>
                    <a:pt x="19930" y="17344"/>
                    <a:pt x="20062" y="17450"/>
                  </a:cubicBezTo>
                  <a:cubicBezTo>
                    <a:pt x="20062" y="17876"/>
                    <a:pt x="20062" y="18301"/>
                    <a:pt x="20062" y="18727"/>
                  </a:cubicBezTo>
                  <a:close/>
                  <a:moveTo>
                    <a:pt x="20062" y="4150"/>
                  </a:moveTo>
                  <a:cubicBezTo>
                    <a:pt x="19930" y="4256"/>
                    <a:pt x="19781" y="4363"/>
                    <a:pt x="19648" y="4469"/>
                  </a:cubicBezTo>
                  <a:cubicBezTo>
                    <a:pt x="19648" y="4043"/>
                    <a:pt x="19648" y="3671"/>
                    <a:pt x="19648" y="3245"/>
                  </a:cubicBezTo>
                  <a:cubicBezTo>
                    <a:pt x="19781" y="3139"/>
                    <a:pt x="19930" y="2979"/>
                    <a:pt x="20062" y="2873"/>
                  </a:cubicBezTo>
                  <a:cubicBezTo>
                    <a:pt x="20062" y="3299"/>
                    <a:pt x="20062" y="3724"/>
                    <a:pt x="20062" y="4150"/>
                  </a:cubicBezTo>
                  <a:close/>
                  <a:moveTo>
                    <a:pt x="20889" y="19685"/>
                  </a:moveTo>
                  <a:cubicBezTo>
                    <a:pt x="20757" y="19525"/>
                    <a:pt x="20608" y="19312"/>
                    <a:pt x="20475" y="19153"/>
                  </a:cubicBezTo>
                  <a:cubicBezTo>
                    <a:pt x="20475" y="18727"/>
                    <a:pt x="20475" y="18248"/>
                    <a:pt x="20475" y="17823"/>
                  </a:cubicBezTo>
                  <a:cubicBezTo>
                    <a:pt x="20608" y="17982"/>
                    <a:pt x="20757" y="18089"/>
                    <a:pt x="20889" y="18248"/>
                  </a:cubicBezTo>
                  <a:cubicBezTo>
                    <a:pt x="20889" y="18727"/>
                    <a:pt x="20889" y="19206"/>
                    <a:pt x="20889" y="19685"/>
                  </a:cubicBezTo>
                  <a:close/>
                  <a:moveTo>
                    <a:pt x="20889" y="3352"/>
                  </a:moveTo>
                  <a:cubicBezTo>
                    <a:pt x="20757" y="3511"/>
                    <a:pt x="20608" y="3671"/>
                    <a:pt x="20475" y="3777"/>
                  </a:cubicBezTo>
                  <a:cubicBezTo>
                    <a:pt x="20475" y="3352"/>
                    <a:pt x="20475" y="2873"/>
                    <a:pt x="20475" y="2447"/>
                  </a:cubicBezTo>
                  <a:cubicBezTo>
                    <a:pt x="20608" y="2288"/>
                    <a:pt x="20757" y="2128"/>
                    <a:pt x="20889" y="1915"/>
                  </a:cubicBezTo>
                  <a:cubicBezTo>
                    <a:pt x="20889" y="2394"/>
                    <a:pt x="20889" y="2873"/>
                    <a:pt x="20889" y="33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7E30EBE-7C42-4687-B690-C0C660B31E95}"/>
                </a:ext>
              </a:extLst>
            </p:cNvPr>
            <p:cNvSpPr/>
            <p:nvPr/>
          </p:nvSpPr>
          <p:spPr>
            <a:xfrm>
              <a:off x="8327645" y="6163054"/>
              <a:ext cx="256541" cy="35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964" y="926"/>
                    <a:pt x="14436" y="1774"/>
                    <a:pt x="10800" y="2314"/>
                  </a:cubicBezTo>
                  <a:cubicBezTo>
                    <a:pt x="7164" y="2854"/>
                    <a:pt x="3636" y="3163"/>
                    <a:pt x="0" y="3471"/>
                  </a:cubicBezTo>
                  <a:cubicBezTo>
                    <a:pt x="0" y="5940"/>
                    <a:pt x="0" y="8331"/>
                    <a:pt x="0" y="10800"/>
                  </a:cubicBezTo>
                  <a:cubicBezTo>
                    <a:pt x="0" y="13269"/>
                    <a:pt x="0" y="15660"/>
                    <a:pt x="0" y="18129"/>
                  </a:cubicBezTo>
                  <a:cubicBezTo>
                    <a:pt x="3636" y="18437"/>
                    <a:pt x="7271" y="18746"/>
                    <a:pt x="10800" y="19286"/>
                  </a:cubicBezTo>
                  <a:cubicBezTo>
                    <a:pt x="14436" y="19826"/>
                    <a:pt x="17964" y="20674"/>
                    <a:pt x="21600" y="21600"/>
                  </a:cubicBezTo>
                  <a:cubicBezTo>
                    <a:pt x="21600" y="18051"/>
                    <a:pt x="21600" y="14426"/>
                    <a:pt x="21600" y="10877"/>
                  </a:cubicBezTo>
                  <a:cubicBezTo>
                    <a:pt x="21600" y="7097"/>
                    <a:pt x="21600" y="3549"/>
                    <a:pt x="2160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600B4E4-D25A-49B1-83F5-5DACCBA7850C}"/>
                </a:ext>
              </a:extLst>
            </p:cNvPr>
            <p:cNvSpPr/>
            <p:nvPr/>
          </p:nvSpPr>
          <p:spPr>
            <a:xfrm>
              <a:off x="8051800" y="6224184"/>
              <a:ext cx="256541" cy="23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964" y="232"/>
                    <a:pt x="14436" y="465"/>
                    <a:pt x="10800" y="581"/>
                  </a:cubicBezTo>
                  <a:cubicBezTo>
                    <a:pt x="7164" y="581"/>
                    <a:pt x="3636" y="581"/>
                    <a:pt x="0" y="581"/>
                  </a:cubicBezTo>
                  <a:cubicBezTo>
                    <a:pt x="0" y="3948"/>
                    <a:pt x="0" y="7432"/>
                    <a:pt x="0" y="10800"/>
                  </a:cubicBezTo>
                  <a:cubicBezTo>
                    <a:pt x="0" y="14168"/>
                    <a:pt x="0" y="17652"/>
                    <a:pt x="0" y="21019"/>
                  </a:cubicBezTo>
                  <a:cubicBezTo>
                    <a:pt x="3636" y="21019"/>
                    <a:pt x="7164" y="21019"/>
                    <a:pt x="10800" y="21019"/>
                  </a:cubicBezTo>
                  <a:cubicBezTo>
                    <a:pt x="14436" y="21135"/>
                    <a:pt x="17964" y="21252"/>
                    <a:pt x="21600" y="21600"/>
                  </a:cubicBezTo>
                  <a:cubicBezTo>
                    <a:pt x="21600" y="18000"/>
                    <a:pt x="21600" y="14400"/>
                    <a:pt x="21600" y="10800"/>
                  </a:cubicBezTo>
                  <a:cubicBezTo>
                    <a:pt x="21600" y="7200"/>
                    <a:pt x="21600" y="3600"/>
                    <a:pt x="2160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379DB9C-7D24-40AB-99C7-3C483CC4778A}"/>
                </a:ext>
              </a:extLst>
            </p:cNvPr>
            <p:cNvSpPr/>
            <p:nvPr/>
          </p:nvSpPr>
          <p:spPr>
            <a:xfrm>
              <a:off x="7775955" y="6228925"/>
              <a:ext cx="256541" cy="22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964" y="0"/>
                    <a:pt x="14436" y="0"/>
                    <a:pt x="10800" y="0"/>
                  </a:cubicBezTo>
                  <a:cubicBezTo>
                    <a:pt x="7164" y="0"/>
                    <a:pt x="3636" y="0"/>
                    <a:pt x="0" y="0"/>
                  </a:cubicBezTo>
                  <a:cubicBezTo>
                    <a:pt x="0" y="3559"/>
                    <a:pt x="0" y="7241"/>
                    <a:pt x="0" y="10800"/>
                  </a:cubicBezTo>
                  <a:cubicBezTo>
                    <a:pt x="0" y="14359"/>
                    <a:pt x="0" y="18041"/>
                    <a:pt x="0" y="21600"/>
                  </a:cubicBezTo>
                  <a:cubicBezTo>
                    <a:pt x="3636" y="21600"/>
                    <a:pt x="7164" y="21600"/>
                    <a:pt x="10800" y="21600"/>
                  </a:cubicBezTo>
                  <a:cubicBezTo>
                    <a:pt x="14436" y="21600"/>
                    <a:pt x="17964" y="21600"/>
                    <a:pt x="21600" y="21600"/>
                  </a:cubicBezTo>
                  <a:cubicBezTo>
                    <a:pt x="21600" y="18041"/>
                    <a:pt x="21600" y="14359"/>
                    <a:pt x="21600" y="10800"/>
                  </a:cubicBezTo>
                  <a:cubicBezTo>
                    <a:pt x="21600" y="7118"/>
                    <a:pt x="21600" y="3559"/>
                    <a:pt x="2160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2313F32-D477-4425-8AB7-C34120D0C7D1}"/>
                </a:ext>
              </a:extLst>
            </p:cNvPr>
            <p:cNvSpPr/>
            <p:nvPr/>
          </p:nvSpPr>
          <p:spPr>
            <a:xfrm>
              <a:off x="6945715" y="6161869"/>
              <a:ext cx="256541" cy="35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36" y="926"/>
                    <a:pt x="7164" y="1774"/>
                    <a:pt x="10800" y="2314"/>
                  </a:cubicBezTo>
                  <a:cubicBezTo>
                    <a:pt x="14436" y="2854"/>
                    <a:pt x="17964" y="3163"/>
                    <a:pt x="21600" y="3471"/>
                  </a:cubicBezTo>
                  <a:cubicBezTo>
                    <a:pt x="21600" y="5940"/>
                    <a:pt x="21600" y="8331"/>
                    <a:pt x="21600" y="10800"/>
                  </a:cubicBezTo>
                  <a:cubicBezTo>
                    <a:pt x="21600" y="13269"/>
                    <a:pt x="21600" y="15660"/>
                    <a:pt x="21600" y="18129"/>
                  </a:cubicBezTo>
                  <a:cubicBezTo>
                    <a:pt x="17964" y="18437"/>
                    <a:pt x="14329" y="18746"/>
                    <a:pt x="10800" y="19286"/>
                  </a:cubicBezTo>
                  <a:cubicBezTo>
                    <a:pt x="7164" y="19826"/>
                    <a:pt x="3636" y="20674"/>
                    <a:pt x="0" y="21600"/>
                  </a:cubicBezTo>
                  <a:cubicBezTo>
                    <a:pt x="0" y="18051"/>
                    <a:pt x="0" y="14426"/>
                    <a:pt x="0" y="10877"/>
                  </a:cubicBezTo>
                  <a:cubicBezTo>
                    <a:pt x="0" y="7097"/>
                    <a:pt x="0" y="3549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E26D9714-FFC5-4402-A341-74DCA24870F9}"/>
                </a:ext>
              </a:extLst>
            </p:cNvPr>
            <p:cNvSpPr/>
            <p:nvPr/>
          </p:nvSpPr>
          <p:spPr>
            <a:xfrm>
              <a:off x="7225115" y="6222999"/>
              <a:ext cx="256541" cy="23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36" y="232"/>
                    <a:pt x="7164" y="465"/>
                    <a:pt x="10800" y="581"/>
                  </a:cubicBezTo>
                  <a:cubicBezTo>
                    <a:pt x="14436" y="581"/>
                    <a:pt x="17964" y="581"/>
                    <a:pt x="21600" y="581"/>
                  </a:cubicBezTo>
                  <a:cubicBezTo>
                    <a:pt x="21600" y="3948"/>
                    <a:pt x="21600" y="7432"/>
                    <a:pt x="21600" y="10800"/>
                  </a:cubicBezTo>
                  <a:cubicBezTo>
                    <a:pt x="21600" y="14168"/>
                    <a:pt x="21600" y="17652"/>
                    <a:pt x="21600" y="21019"/>
                  </a:cubicBezTo>
                  <a:cubicBezTo>
                    <a:pt x="17964" y="21019"/>
                    <a:pt x="14436" y="21019"/>
                    <a:pt x="10800" y="21019"/>
                  </a:cubicBezTo>
                  <a:cubicBezTo>
                    <a:pt x="7164" y="21135"/>
                    <a:pt x="3636" y="21252"/>
                    <a:pt x="0" y="21600"/>
                  </a:cubicBezTo>
                  <a:cubicBezTo>
                    <a:pt x="0" y="18000"/>
                    <a:pt x="0" y="14400"/>
                    <a:pt x="0" y="10800"/>
                  </a:cubicBezTo>
                  <a:cubicBezTo>
                    <a:pt x="0" y="7200"/>
                    <a:pt x="0" y="3600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472B4A4-7E70-41E1-BCF1-D652428D7E75}"/>
                </a:ext>
              </a:extLst>
            </p:cNvPr>
            <p:cNvSpPr/>
            <p:nvPr/>
          </p:nvSpPr>
          <p:spPr>
            <a:xfrm>
              <a:off x="7502145" y="6228925"/>
              <a:ext cx="256541" cy="22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36" y="0"/>
                    <a:pt x="7164" y="0"/>
                    <a:pt x="10800" y="0"/>
                  </a:cubicBezTo>
                  <a:cubicBezTo>
                    <a:pt x="14436" y="0"/>
                    <a:pt x="17964" y="0"/>
                    <a:pt x="21600" y="0"/>
                  </a:cubicBezTo>
                  <a:cubicBezTo>
                    <a:pt x="21600" y="3559"/>
                    <a:pt x="21600" y="7241"/>
                    <a:pt x="21600" y="10800"/>
                  </a:cubicBezTo>
                  <a:cubicBezTo>
                    <a:pt x="21600" y="14359"/>
                    <a:pt x="21600" y="18041"/>
                    <a:pt x="21600" y="21600"/>
                  </a:cubicBezTo>
                  <a:cubicBezTo>
                    <a:pt x="17964" y="21600"/>
                    <a:pt x="14436" y="21600"/>
                    <a:pt x="10800" y="21600"/>
                  </a:cubicBezTo>
                  <a:cubicBezTo>
                    <a:pt x="7164" y="21600"/>
                    <a:pt x="3636" y="21600"/>
                    <a:pt x="0" y="21600"/>
                  </a:cubicBezTo>
                  <a:cubicBezTo>
                    <a:pt x="0" y="18041"/>
                    <a:pt x="0" y="14359"/>
                    <a:pt x="0" y="10800"/>
                  </a:cubicBezTo>
                  <a:cubicBezTo>
                    <a:pt x="0" y="7118"/>
                    <a:pt x="0" y="3559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D2CB3DB-1DBF-494D-A1E3-1511A0BBD442}"/>
              </a:ext>
            </a:extLst>
          </p:cNvPr>
          <p:cNvGrpSpPr/>
          <p:nvPr/>
        </p:nvGrpSpPr>
        <p:grpSpPr>
          <a:xfrm>
            <a:off x="3210776" y="4337208"/>
            <a:ext cx="1261872" cy="1383113"/>
            <a:chOff x="3400588" y="4521510"/>
            <a:chExt cx="1261872" cy="138311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E3ECAF5-FDA1-4F6F-8DA1-E76EB5FD62F3}"/>
                </a:ext>
              </a:extLst>
            </p:cNvPr>
            <p:cNvSpPr txBox="1"/>
            <p:nvPr/>
          </p:nvSpPr>
          <p:spPr>
            <a:xfrm>
              <a:off x="3400588" y="4521510"/>
              <a:ext cx="12618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EB9E401-0A9A-450E-BA60-06FE04451718}"/>
                </a:ext>
              </a:extLst>
            </p:cNvPr>
            <p:cNvSpPr txBox="1"/>
            <p:nvPr/>
          </p:nvSpPr>
          <p:spPr>
            <a:xfrm>
              <a:off x="3400588" y="4888960"/>
              <a:ext cx="126187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 ras odales mauris, cras.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1FA8F80-B255-44CA-8DE1-508AB5638644}"/>
              </a:ext>
            </a:extLst>
          </p:cNvPr>
          <p:cNvGrpSpPr/>
          <p:nvPr/>
        </p:nvGrpSpPr>
        <p:grpSpPr>
          <a:xfrm>
            <a:off x="4671351" y="4337208"/>
            <a:ext cx="1261872" cy="1383113"/>
            <a:chOff x="4910839" y="4521510"/>
            <a:chExt cx="1261872" cy="138311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482DD8B-161B-4B0E-BF0A-A61B1A1D9D49}"/>
                </a:ext>
              </a:extLst>
            </p:cNvPr>
            <p:cNvSpPr txBox="1"/>
            <p:nvPr/>
          </p:nvSpPr>
          <p:spPr>
            <a:xfrm>
              <a:off x="4910839" y="4521510"/>
              <a:ext cx="12618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F25CA1E-2EF1-4611-8A53-9635DA6B4628}"/>
                </a:ext>
              </a:extLst>
            </p:cNvPr>
            <p:cNvSpPr txBox="1"/>
            <p:nvPr/>
          </p:nvSpPr>
          <p:spPr>
            <a:xfrm>
              <a:off x="4910839" y="4888960"/>
              <a:ext cx="126187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 ras odales mauris, cras.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0B8673-2652-4BB1-9386-F3CF70199A41}"/>
              </a:ext>
            </a:extLst>
          </p:cNvPr>
          <p:cNvGrpSpPr/>
          <p:nvPr/>
        </p:nvGrpSpPr>
        <p:grpSpPr>
          <a:xfrm>
            <a:off x="6131926" y="4337208"/>
            <a:ext cx="1261872" cy="1383113"/>
            <a:chOff x="6421090" y="4521510"/>
            <a:chExt cx="1261872" cy="138311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0A3ADC6-6C7D-482B-84FD-8C0DBA09DF6D}"/>
                </a:ext>
              </a:extLst>
            </p:cNvPr>
            <p:cNvSpPr txBox="1"/>
            <p:nvPr/>
          </p:nvSpPr>
          <p:spPr>
            <a:xfrm>
              <a:off x="6421090" y="4521510"/>
              <a:ext cx="12618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890DBA9-BEC1-4E50-B995-4B95711443F1}"/>
                </a:ext>
              </a:extLst>
            </p:cNvPr>
            <p:cNvSpPr txBox="1"/>
            <p:nvPr/>
          </p:nvSpPr>
          <p:spPr>
            <a:xfrm>
              <a:off x="6421090" y="4888960"/>
              <a:ext cx="126187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 ras odales mauris, cras.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14BC1D6-6D8B-4960-8E1E-C31AA4897D70}"/>
              </a:ext>
            </a:extLst>
          </p:cNvPr>
          <p:cNvGrpSpPr/>
          <p:nvPr/>
        </p:nvGrpSpPr>
        <p:grpSpPr>
          <a:xfrm>
            <a:off x="1750201" y="4337208"/>
            <a:ext cx="1261872" cy="1383113"/>
            <a:chOff x="1890337" y="4521510"/>
            <a:chExt cx="1261872" cy="138311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52058D2-802C-46B1-8D43-933D5B9B82DA}"/>
                </a:ext>
              </a:extLst>
            </p:cNvPr>
            <p:cNvSpPr txBox="1"/>
            <p:nvPr/>
          </p:nvSpPr>
          <p:spPr>
            <a:xfrm>
              <a:off x="1890337" y="4521510"/>
              <a:ext cx="12618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CF49B69-9295-47A6-B9E8-47E67154A7A5}"/>
                </a:ext>
              </a:extLst>
            </p:cNvPr>
            <p:cNvSpPr txBox="1"/>
            <p:nvPr/>
          </p:nvSpPr>
          <p:spPr>
            <a:xfrm>
              <a:off x="1890337" y="4888960"/>
              <a:ext cx="126187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 ras odales mauris, cras.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3E57861-118B-4702-979D-751C94ACA90F}"/>
              </a:ext>
            </a:extLst>
          </p:cNvPr>
          <p:cNvGrpSpPr/>
          <p:nvPr/>
        </p:nvGrpSpPr>
        <p:grpSpPr>
          <a:xfrm>
            <a:off x="289626" y="4644983"/>
            <a:ext cx="1261872" cy="1075338"/>
            <a:chOff x="380086" y="4763884"/>
            <a:chExt cx="1261872" cy="107533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3A2037E-8E39-42F7-BAE2-37BA32608062}"/>
                </a:ext>
              </a:extLst>
            </p:cNvPr>
            <p:cNvSpPr txBox="1"/>
            <p:nvPr/>
          </p:nvSpPr>
          <p:spPr>
            <a:xfrm>
              <a:off x="380086" y="4763884"/>
              <a:ext cx="12618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77616B8-7A17-4A1D-AC2C-FC296122CB23}"/>
                </a:ext>
              </a:extLst>
            </p:cNvPr>
            <p:cNvSpPr txBox="1"/>
            <p:nvPr/>
          </p:nvSpPr>
          <p:spPr>
            <a:xfrm>
              <a:off x="380086" y="5131336"/>
              <a:ext cx="1261872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BA50CB0-9E3A-4C84-AD24-286A5737678F}"/>
              </a:ext>
            </a:extLst>
          </p:cNvPr>
          <p:cNvGrpSpPr/>
          <p:nvPr/>
        </p:nvGrpSpPr>
        <p:grpSpPr>
          <a:xfrm>
            <a:off x="7592502" y="4644983"/>
            <a:ext cx="1261872" cy="1075338"/>
            <a:chOff x="7931341" y="4829285"/>
            <a:chExt cx="1261872" cy="107533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93ACF4C-3127-4730-B546-8B576A895DB6}"/>
                </a:ext>
              </a:extLst>
            </p:cNvPr>
            <p:cNvSpPr txBox="1"/>
            <p:nvPr/>
          </p:nvSpPr>
          <p:spPr>
            <a:xfrm>
              <a:off x="7931341" y="4829285"/>
              <a:ext cx="12618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405EAA8-2854-4DB3-9002-C19591EA916E}"/>
                </a:ext>
              </a:extLst>
            </p:cNvPr>
            <p:cNvSpPr txBox="1"/>
            <p:nvPr/>
          </p:nvSpPr>
          <p:spPr>
            <a:xfrm>
              <a:off x="7931341" y="5196737"/>
              <a:ext cx="1261872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54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10286</TotalTime>
  <Words>399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Film Strip Picture Frame – Slide Template</vt:lpstr>
      <vt:lpstr>Film Strip Picture Frame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Strip Picture Frame</dc:title>
  <dc:creator>PresentationGO.com</dc:creator>
  <dc:description>© Copyright PresentationGO.com</dc:description>
  <dcterms:created xsi:type="dcterms:W3CDTF">2014-11-26T05:14:11Z</dcterms:created>
  <dcterms:modified xsi:type="dcterms:W3CDTF">2021-01-05T17:10:06Z</dcterms:modified>
  <cp:category>Charts &amp; Diagrams</cp:category>
</cp:coreProperties>
</file>