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74" d="100"/>
          <a:sy n="74" d="100"/>
        </p:scale>
        <p:origin x="102" y="169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870018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12/1/2022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Find The Way Out / Solution – Slide Template</a:t>
            </a:r>
          </a:p>
        </p:txBody>
      </p:sp>
      <p:grpSp>
        <p:nvGrpSpPr>
          <p:cNvPr id="17" name="Group 16">
            <a:extLst>
              <a:ext uri="{FF2B5EF4-FFF2-40B4-BE49-F238E27FC236}">
                <a16:creationId xmlns:a16="http://schemas.microsoft.com/office/drawing/2014/main" id="{D1A6CFA7-971B-951B-6E21-479BA31AA5BA}"/>
              </a:ext>
            </a:extLst>
          </p:cNvPr>
          <p:cNvGrpSpPr/>
          <p:nvPr/>
        </p:nvGrpSpPr>
        <p:grpSpPr>
          <a:xfrm>
            <a:off x="3676762" y="1416570"/>
            <a:ext cx="4802408" cy="4444593"/>
            <a:chOff x="3676762" y="1416570"/>
            <a:chExt cx="4802408" cy="4444593"/>
          </a:xfrm>
        </p:grpSpPr>
        <p:sp>
          <p:nvSpPr>
            <p:cNvPr id="3" name="Shape">
              <a:extLst>
                <a:ext uri="{FF2B5EF4-FFF2-40B4-BE49-F238E27FC236}">
                  <a16:creationId xmlns:a16="http://schemas.microsoft.com/office/drawing/2014/main" id="{24BED427-EE9B-5994-535F-DBA6C80490FE}"/>
                </a:ext>
              </a:extLst>
            </p:cNvPr>
            <p:cNvSpPr/>
            <p:nvPr/>
          </p:nvSpPr>
          <p:spPr>
            <a:xfrm>
              <a:off x="3848037" y="1416570"/>
              <a:ext cx="4447451" cy="4444593"/>
            </a:xfrm>
            <a:custGeom>
              <a:avLst/>
              <a:gdLst/>
              <a:ahLst/>
              <a:cxnLst>
                <a:cxn ang="0">
                  <a:pos x="wd2" y="hd2"/>
                </a:cxn>
                <a:cxn ang="5400000">
                  <a:pos x="wd2" y="hd2"/>
                </a:cxn>
                <a:cxn ang="10800000">
                  <a:pos x="wd2" y="hd2"/>
                </a:cxn>
                <a:cxn ang="16200000">
                  <a:pos x="wd2" y="hd2"/>
                </a:cxn>
              </a:cxnLst>
              <a:rect l="0" t="0" r="r" b="b"/>
              <a:pathLst>
                <a:path w="21600" h="21600" extrusionOk="0">
                  <a:moveTo>
                    <a:pt x="16946" y="12708"/>
                  </a:moveTo>
                  <a:lnTo>
                    <a:pt x="21184" y="12708"/>
                  </a:lnTo>
                  <a:lnTo>
                    <a:pt x="21184" y="7057"/>
                  </a:lnTo>
                  <a:lnTo>
                    <a:pt x="21600" y="7057"/>
                  </a:lnTo>
                  <a:lnTo>
                    <a:pt x="21600" y="21600"/>
                  </a:lnTo>
                  <a:lnTo>
                    <a:pt x="5" y="21600"/>
                  </a:lnTo>
                  <a:lnTo>
                    <a:pt x="5" y="11292"/>
                  </a:lnTo>
                  <a:lnTo>
                    <a:pt x="421" y="11292"/>
                  </a:lnTo>
                  <a:lnTo>
                    <a:pt x="421" y="19769"/>
                  </a:lnTo>
                  <a:lnTo>
                    <a:pt x="3244" y="19769"/>
                  </a:lnTo>
                  <a:lnTo>
                    <a:pt x="3244" y="20185"/>
                  </a:lnTo>
                  <a:lnTo>
                    <a:pt x="421" y="20185"/>
                  </a:lnTo>
                  <a:lnTo>
                    <a:pt x="421" y="21179"/>
                  </a:lnTo>
                  <a:lnTo>
                    <a:pt x="5652" y="21179"/>
                  </a:lnTo>
                  <a:lnTo>
                    <a:pt x="5652" y="19764"/>
                  </a:lnTo>
                  <a:lnTo>
                    <a:pt x="7482" y="19764"/>
                  </a:lnTo>
                  <a:lnTo>
                    <a:pt x="7482" y="20180"/>
                  </a:lnTo>
                  <a:lnTo>
                    <a:pt x="6068" y="20180"/>
                  </a:lnTo>
                  <a:lnTo>
                    <a:pt x="6068" y="21175"/>
                  </a:lnTo>
                  <a:lnTo>
                    <a:pt x="11299" y="21175"/>
                  </a:lnTo>
                  <a:lnTo>
                    <a:pt x="11299" y="18765"/>
                  </a:lnTo>
                  <a:lnTo>
                    <a:pt x="8891" y="18765"/>
                  </a:lnTo>
                  <a:lnTo>
                    <a:pt x="8891" y="19760"/>
                  </a:lnTo>
                  <a:lnTo>
                    <a:pt x="10301" y="19760"/>
                  </a:lnTo>
                  <a:lnTo>
                    <a:pt x="10301" y="20176"/>
                  </a:lnTo>
                  <a:lnTo>
                    <a:pt x="8471" y="20176"/>
                  </a:lnTo>
                  <a:lnTo>
                    <a:pt x="8471" y="18761"/>
                  </a:lnTo>
                  <a:lnTo>
                    <a:pt x="4654" y="18761"/>
                  </a:lnTo>
                  <a:lnTo>
                    <a:pt x="4654" y="20176"/>
                  </a:lnTo>
                  <a:lnTo>
                    <a:pt x="4238" y="20176"/>
                  </a:lnTo>
                  <a:lnTo>
                    <a:pt x="4238" y="18761"/>
                  </a:lnTo>
                  <a:lnTo>
                    <a:pt x="1414" y="18761"/>
                  </a:lnTo>
                  <a:lnTo>
                    <a:pt x="1414" y="11279"/>
                  </a:lnTo>
                  <a:lnTo>
                    <a:pt x="1830" y="11279"/>
                  </a:lnTo>
                  <a:lnTo>
                    <a:pt x="1830" y="14104"/>
                  </a:lnTo>
                  <a:lnTo>
                    <a:pt x="4654" y="14104"/>
                  </a:lnTo>
                  <a:lnTo>
                    <a:pt x="4654" y="15519"/>
                  </a:lnTo>
                  <a:lnTo>
                    <a:pt x="5647" y="15519"/>
                  </a:lnTo>
                  <a:lnTo>
                    <a:pt x="5647" y="10298"/>
                  </a:lnTo>
                  <a:lnTo>
                    <a:pt x="4654" y="10298"/>
                  </a:lnTo>
                  <a:lnTo>
                    <a:pt x="4654" y="13124"/>
                  </a:lnTo>
                  <a:lnTo>
                    <a:pt x="4238" y="13124"/>
                  </a:lnTo>
                  <a:lnTo>
                    <a:pt x="4238" y="9882"/>
                  </a:lnTo>
                  <a:lnTo>
                    <a:pt x="6068" y="9882"/>
                  </a:lnTo>
                  <a:lnTo>
                    <a:pt x="6068" y="15949"/>
                  </a:lnTo>
                  <a:lnTo>
                    <a:pt x="4238" y="15949"/>
                  </a:lnTo>
                  <a:lnTo>
                    <a:pt x="4238" y="14534"/>
                  </a:lnTo>
                  <a:lnTo>
                    <a:pt x="1830" y="14534"/>
                  </a:lnTo>
                  <a:lnTo>
                    <a:pt x="1830" y="18354"/>
                  </a:lnTo>
                  <a:lnTo>
                    <a:pt x="8471" y="18354"/>
                  </a:lnTo>
                  <a:lnTo>
                    <a:pt x="8471" y="16939"/>
                  </a:lnTo>
                  <a:lnTo>
                    <a:pt x="13125" y="16939"/>
                  </a:lnTo>
                  <a:lnTo>
                    <a:pt x="13125" y="19764"/>
                  </a:lnTo>
                  <a:lnTo>
                    <a:pt x="14118" y="19764"/>
                  </a:lnTo>
                  <a:lnTo>
                    <a:pt x="14118" y="15944"/>
                  </a:lnTo>
                  <a:lnTo>
                    <a:pt x="8471" y="15944"/>
                  </a:lnTo>
                  <a:lnTo>
                    <a:pt x="8471" y="15528"/>
                  </a:lnTo>
                  <a:lnTo>
                    <a:pt x="11294" y="15528"/>
                  </a:lnTo>
                  <a:lnTo>
                    <a:pt x="11294" y="10298"/>
                  </a:lnTo>
                  <a:lnTo>
                    <a:pt x="8471" y="10298"/>
                  </a:lnTo>
                  <a:lnTo>
                    <a:pt x="8471" y="9882"/>
                  </a:lnTo>
                  <a:lnTo>
                    <a:pt x="9880" y="9882"/>
                  </a:lnTo>
                  <a:lnTo>
                    <a:pt x="9880" y="6062"/>
                  </a:lnTo>
                  <a:lnTo>
                    <a:pt x="8887" y="6062"/>
                  </a:lnTo>
                  <a:lnTo>
                    <a:pt x="8887" y="7477"/>
                  </a:lnTo>
                  <a:lnTo>
                    <a:pt x="8471" y="7477"/>
                  </a:lnTo>
                  <a:lnTo>
                    <a:pt x="8471" y="3242"/>
                  </a:lnTo>
                  <a:lnTo>
                    <a:pt x="6063" y="3242"/>
                  </a:lnTo>
                  <a:lnTo>
                    <a:pt x="6063" y="4236"/>
                  </a:lnTo>
                  <a:lnTo>
                    <a:pt x="7477" y="4236"/>
                  </a:lnTo>
                  <a:lnTo>
                    <a:pt x="7477" y="4652"/>
                  </a:lnTo>
                  <a:lnTo>
                    <a:pt x="6063" y="4652"/>
                  </a:lnTo>
                  <a:lnTo>
                    <a:pt x="6063" y="7477"/>
                  </a:lnTo>
                  <a:lnTo>
                    <a:pt x="5647" y="7477"/>
                  </a:lnTo>
                  <a:lnTo>
                    <a:pt x="5647" y="6062"/>
                  </a:lnTo>
                  <a:lnTo>
                    <a:pt x="4233" y="6062"/>
                  </a:lnTo>
                  <a:lnTo>
                    <a:pt x="4233" y="5646"/>
                  </a:lnTo>
                  <a:lnTo>
                    <a:pt x="5647" y="5646"/>
                  </a:lnTo>
                  <a:lnTo>
                    <a:pt x="5647" y="3237"/>
                  </a:lnTo>
                  <a:lnTo>
                    <a:pt x="1830" y="3237"/>
                  </a:lnTo>
                  <a:lnTo>
                    <a:pt x="1830" y="6062"/>
                  </a:lnTo>
                  <a:lnTo>
                    <a:pt x="1414" y="6062"/>
                  </a:lnTo>
                  <a:lnTo>
                    <a:pt x="1414" y="2821"/>
                  </a:lnTo>
                  <a:lnTo>
                    <a:pt x="8471" y="2821"/>
                  </a:lnTo>
                  <a:lnTo>
                    <a:pt x="8471" y="1406"/>
                  </a:lnTo>
                  <a:lnTo>
                    <a:pt x="11710" y="1406"/>
                  </a:lnTo>
                  <a:lnTo>
                    <a:pt x="11710" y="3237"/>
                  </a:lnTo>
                  <a:lnTo>
                    <a:pt x="11294" y="3237"/>
                  </a:lnTo>
                  <a:lnTo>
                    <a:pt x="11294" y="1822"/>
                  </a:lnTo>
                  <a:lnTo>
                    <a:pt x="8887" y="1822"/>
                  </a:lnTo>
                  <a:lnTo>
                    <a:pt x="8887" y="5642"/>
                  </a:lnTo>
                  <a:lnTo>
                    <a:pt x="13120" y="5642"/>
                  </a:lnTo>
                  <a:lnTo>
                    <a:pt x="13120" y="7473"/>
                  </a:lnTo>
                  <a:lnTo>
                    <a:pt x="12704" y="7473"/>
                  </a:lnTo>
                  <a:lnTo>
                    <a:pt x="12704" y="6058"/>
                  </a:lnTo>
                  <a:lnTo>
                    <a:pt x="10296" y="6058"/>
                  </a:lnTo>
                  <a:lnTo>
                    <a:pt x="10296" y="9877"/>
                  </a:lnTo>
                  <a:lnTo>
                    <a:pt x="15528" y="9877"/>
                  </a:lnTo>
                  <a:lnTo>
                    <a:pt x="15528" y="8462"/>
                  </a:lnTo>
                  <a:lnTo>
                    <a:pt x="17358" y="8462"/>
                  </a:lnTo>
                  <a:lnTo>
                    <a:pt x="17358" y="8879"/>
                  </a:lnTo>
                  <a:lnTo>
                    <a:pt x="15943" y="8879"/>
                  </a:lnTo>
                  <a:lnTo>
                    <a:pt x="15943" y="10294"/>
                  </a:lnTo>
                  <a:lnTo>
                    <a:pt x="14529" y="10294"/>
                  </a:lnTo>
                  <a:lnTo>
                    <a:pt x="14529" y="11709"/>
                  </a:lnTo>
                  <a:lnTo>
                    <a:pt x="14113" y="11709"/>
                  </a:lnTo>
                  <a:lnTo>
                    <a:pt x="14113" y="10298"/>
                  </a:lnTo>
                  <a:lnTo>
                    <a:pt x="11715" y="10298"/>
                  </a:lnTo>
                  <a:lnTo>
                    <a:pt x="11715" y="15533"/>
                  </a:lnTo>
                  <a:lnTo>
                    <a:pt x="14123" y="15533"/>
                  </a:lnTo>
                  <a:lnTo>
                    <a:pt x="14123" y="14118"/>
                  </a:lnTo>
                  <a:lnTo>
                    <a:pt x="14539" y="14118"/>
                  </a:lnTo>
                  <a:lnTo>
                    <a:pt x="14539" y="19769"/>
                  </a:lnTo>
                  <a:lnTo>
                    <a:pt x="16946" y="19769"/>
                  </a:lnTo>
                  <a:lnTo>
                    <a:pt x="16946" y="18358"/>
                  </a:lnTo>
                  <a:lnTo>
                    <a:pt x="17362" y="18358"/>
                  </a:lnTo>
                  <a:lnTo>
                    <a:pt x="17362" y="20190"/>
                  </a:lnTo>
                  <a:lnTo>
                    <a:pt x="12709" y="20190"/>
                  </a:lnTo>
                  <a:lnTo>
                    <a:pt x="12709" y="17364"/>
                  </a:lnTo>
                  <a:lnTo>
                    <a:pt x="8891" y="17364"/>
                  </a:lnTo>
                  <a:lnTo>
                    <a:pt x="8891" y="18358"/>
                  </a:lnTo>
                  <a:lnTo>
                    <a:pt x="11715" y="18358"/>
                  </a:lnTo>
                  <a:lnTo>
                    <a:pt x="11715" y="21184"/>
                  </a:lnTo>
                  <a:lnTo>
                    <a:pt x="18356" y="21184"/>
                  </a:lnTo>
                  <a:lnTo>
                    <a:pt x="18356" y="17364"/>
                  </a:lnTo>
                  <a:lnTo>
                    <a:pt x="15948" y="17364"/>
                  </a:lnTo>
                  <a:lnTo>
                    <a:pt x="15948" y="18775"/>
                  </a:lnTo>
                  <a:lnTo>
                    <a:pt x="15532" y="18775"/>
                  </a:lnTo>
                  <a:lnTo>
                    <a:pt x="15532" y="13124"/>
                  </a:lnTo>
                  <a:lnTo>
                    <a:pt x="13125" y="13124"/>
                  </a:lnTo>
                  <a:lnTo>
                    <a:pt x="13125" y="14539"/>
                  </a:lnTo>
                  <a:lnTo>
                    <a:pt x="12709" y="14539"/>
                  </a:lnTo>
                  <a:lnTo>
                    <a:pt x="12709" y="11297"/>
                  </a:lnTo>
                  <a:lnTo>
                    <a:pt x="13125" y="11297"/>
                  </a:lnTo>
                  <a:lnTo>
                    <a:pt x="13125" y="12712"/>
                  </a:lnTo>
                  <a:lnTo>
                    <a:pt x="15532" y="12712"/>
                  </a:lnTo>
                  <a:lnTo>
                    <a:pt x="15532" y="11297"/>
                  </a:lnTo>
                  <a:lnTo>
                    <a:pt x="16946" y="11297"/>
                  </a:lnTo>
                  <a:lnTo>
                    <a:pt x="16946" y="9882"/>
                  </a:lnTo>
                  <a:lnTo>
                    <a:pt x="18360" y="9882"/>
                  </a:lnTo>
                  <a:lnTo>
                    <a:pt x="18360" y="7473"/>
                  </a:lnTo>
                  <a:lnTo>
                    <a:pt x="14543" y="7473"/>
                  </a:lnTo>
                  <a:lnTo>
                    <a:pt x="14543" y="8888"/>
                  </a:lnTo>
                  <a:lnTo>
                    <a:pt x="11299" y="8888"/>
                  </a:lnTo>
                  <a:lnTo>
                    <a:pt x="11299" y="7057"/>
                  </a:lnTo>
                  <a:lnTo>
                    <a:pt x="11715" y="7057"/>
                  </a:lnTo>
                  <a:lnTo>
                    <a:pt x="11715" y="8472"/>
                  </a:lnTo>
                  <a:lnTo>
                    <a:pt x="14123" y="8472"/>
                  </a:lnTo>
                  <a:lnTo>
                    <a:pt x="14123" y="4652"/>
                  </a:lnTo>
                  <a:lnTo>
                    <a:pt x="9890" y="4652"/>
                  </a:lnTo>
                  <a:lnTo>
                    <a:pt x="9890" y="2821"/>
                  </a:lnTo>
                  <a:lnTo>
                    <a:pt x="10306" y="2821"/>
                  </a:lnTo>
                  <a:lnTo>
                    <a:pt x="10306" y="4231"/>
                  </a:lnTo>
                  <a:lnTo>
                    <a:pt x="12713" y="4231"/>
                  </a:lnTo>
                  <a:lnTo>
                    <a:pt x="12713" y="1406"/>
                  </a:lnTo>
                  <a:lnTo>
                    <a:pt x="17367" y="1406"/>
                  </a:lnTo>
                  <a:lnTo>
                    <a:pt x="17367" y="3237"/>
                  </a:lnTo>
                  <a:lnTo>
                    <a:pt x="15953" y="3237"/>
                  </a:lnTo>
                  <a:lnTo>
                    <a:pt x="15953" y="6062"/>
                  </a:lnTo>
                  <a:lnTo>
                    <a:pt x="15537" y="6062"/>
                  </a:lnTo>
                  <a:lnTo>
                    <a:pt x="15537" y="3237"/>
                  </a:lnTo>
                  <a:lnTo>
                    <a:pt x="14123" y="3237"/>
                  </a:lnTo>
                  <a:lnTo>
                    <a:pt x="14123" y="2821"/>
                  </a:lnTo>
                  <a:lnTo>
                    <a:pt x="16946" y="2821"/>
                  </a:lnTo>
                  <a:lnTo>
                    <a:pt x="16946" y="1827"/>
                  </a:lnTo>
                  <a:lnTo>
                    <a:pt x="13129" y="1827"/>
                  </a:lnTo>
                  <a:lnTo>
                    <a:pt x="13129" y="4236"/>
                  </a:lnTo>
                  <a:lnTo>
                    <a:pt x="14543" y="4236"/>
                  </a:lnTo>
                  <a:lnTo>
                    <a:pt x="14543" y="7061"/>
                  </a:lnTo>
                  <a:lnTo>
                    <a:pt x="20191" y="7061"/>
                  </a:lnTo>
                  <a:lnTo>
                    <a:pt x="20191" y="11718"/>
                  </a:lnTo>
                  <a:lnTo>
                    <a:pt x="18360" y="11718"/>
                  </a:lnTo>
                  <a:lnTo>
                    <a:pt x="18360" y="11302"/>
                  </a:lnTo>
                  <a:lnTo>
                    <a:pt x="19775" y="11302"/>
                  </a:lnTo>
                  <a:lnTo>
                    <a:pt x="19775" y="7482"/>
                  </a:lnTo>
                  <a:lnTo>
                    <a:pt x="18781" y="7482"/>
                  </a:lnTo>
                  <a:lnTo>
                    <a:pt x="18781" y="10308"/>
                  </a:lnTo>
                  <a:lnTo>
                    <a:pt x="17367" y="10308"/>
                  </a:lnTo>
                  <a:lnTo>
                    <a:pt x="17367" y="11723"/>
                  </a:lnTo>
                  <a:lnTo>
                    <a:pt x="15953" y="11723"/>
                  </a:lnTo>
                  <a:lnTo>
                    <a:pt x="15953" y="16957"/>
                  </a:lnTo>
                  <a:lnTo>
                    <a:pt x="18776" y="16957"/>
                  </a:lnTo>
                  <a:lnTo>
                    <a:pt x="18776" y="19783"/>
                  </a:lnTo>
                  <a:lnTo>
                    <a:pt x="20191" y="19783"/>
                  </a:lnTo>
                  <a:lnTo>
                    <a:pt x="20191" y="20199"/>
                  </a:lnTo>
                  <a:lnTo>
                    <a:pt x="18776" y="20199"/>
                  </a:lnTo>
                  <a:lnTo>
                    <a:pt x="18776" y="21193"/>
                  </a:lnTo>
                  <a:lnTo>
                    <a:pt x="21184" y="21193"/>
                  </a:lnTo>
                  <a:lnTo>
                    <a:pt x="21184" y="14548"/>
                  </a:lnTo>
                  <a:lnTo>
                    <a:pt x="18360" y="14548"/>
                  </a:lnTo>
                  <a:lnTo>
                    <a:pt x="18360" y="14132"/>
                  </a:lnTo>
                  <a:lnTo>
                    <a:pt x="21184" y="14132"/>
                  </a:lnTo>
                  <a:lnTo>
                    <a:pt x="21184" y="13138"/>
                  </a:lnTo>
                  <a:lnTo>
                    <a:pt x="17367" y="13138"/>
                  </a:lnTo>
                  <a:lnTo>
                    <a:pt x="17367" y="15547"/>
                  </a:lnTo>
                  <a:lnTo>
                    <a:pt x="20191" y="15547"/>
                  </a:lnTo>
                  <a:lnTo>
                    <a:pt x="20191" y="18788"/>
                  </a:lnTo>
                  <a:lnTo>
                    <a:pt x="19775" y="18788"/>
                  </a:lnTo>
                  <a:lnTo>
                    <a:pt x="19775" y="15963"/>
                  </a:lnTo>
                  <a:lnTo>
                    <a:pt x="16951" y="15963"/>
                  </a:lnTo>
                  <a:lnTo>
                    <a:pt x="16951" y="12708"/>
                  </a:lnTo>
                  <a:close/>
                  <a:moveTo>
                    <a:pt x="5" y="10298"/>
                  </a:moveTo>
                  <a:lnTo>
                    <a:pt x="421" y="10298"/>
                  </a:lnTo>
                  <a:lnTo>
                    <a:pt x="421" y="7473"/>
                  </a:lnTo>
                  <a:lnTo>
                    <a:pt x="4238" y="7473"/>
                  </a:lnTo>
                  <a:lnTo>
                    <a:pt x="4238" y="8467"/>
                  </a:lnTo>
                  <a:lnTo>
                    <a:pt x="2824" y="8467"/>
                  </a:lnTo>
                  <a:lnTo>
                    <a:pt x="2824" y="9882"/>
                  </a:lnTo>
                  <a:lnTo>
                    <a:pt x="1830" y="9882"/>
                  </a:lnTo>
                  <a:lnTo>
                    <a:pt x="1830" y="8467"/>
                  </a:lnTo>
                  <a:lnTo>
                    <a:pt x="1414" y="8467"/>
                  </a:lnTo>
                  <a:lnTo>
                    <a:pt x="1414" y="10298"/>
                  </a:lnTo>
                  <a:lnTo>
                    <a:pt x="2824" y="10298"/>
                  </a:lnTo>
                  <a:lnTo>
                    <a:pt x="2824" y="13124"/>
                  </a:lnTo>
                  <a:lnTo>
                    <a:pt x="3240" y="13124"/>
                  </a:lnTo>
                  <a:lnTo>
                    <a:pt x="3240" y="8883"/>
                  </a:lnTo>
                  <a:lnTo>
                    <a:pt x="7057" y="8883"/>
                  </a:lnTo>
                  <a:lnTo>
                    <a:pt x="7057" y="11709"/>
                  </a:lnTo>
                  <a:lnTo>
                    <a:pt x="9880" y="11709"/>
                  </a:lnTo>
                  <a:lnTo>
                    <a:pt x="9880" y="14118"/>
                  </a:lnTo>
                  <a:lnTo>
                    <a:pt x="7473" y="14118"/>
                  </a:lnTo>
                  <a:lnTo>
                    <a:pt x="7473" y="13124"/>
                  </a:lnTo>
                  <a:lnTo>
                    <a:pt x="8887" y="13124"/>
                  </a:lnTo>
                  <a:lnTo>
                    <a:pt x="8887" y="12708"/>
                  </a:lnTo>
                  <a:lnTo>
                    <a:pt x="7057" y="12708"/>
                  </a:lnTo>
                  <a:lnTo>
                    <a:pt x="7057" y="16948"/>
                  </a:lnTo>
                  <a:lnTo>
                    <a:pt x="3240" y="16948"/>
                  </a:lnTo>
                  <a:lnTo>
                    <a:pt x="3240" y="15533"/>
                  </a:lnTo>
                  <a:lnTo>
                    <a:pt x="2824" y="15533"/>
                  </a:lnTo>
                  <a:lnTo>
                    <a:pt x="2824" y="17364"/>
                  </a:lnTo>
                  <a:lnTo>
                    <a:pt x="7477" y="17364"/>
                  </a:lnTo>
                  <a:lnTo>
                    <a:pt x="7477" y="14539"/>
                  </a:lnTo>
                  <a:lnTo>
                    <a:pt x="10301" y="14539"/>
                  </a:lnTo>
                  <a:lnTo>
                    <a:pt x="10301" y="11297"/>
                  </a:lnTo>
                  <a:lnTo>
                    <a:pt x="7477" y="11297"/>
                  </a:lnTo>
                  <a:lnTo>
                    <a:pt x="7477" y="8888"/>
                  </a:lnTo>
                  <a:lnTo>
                    <a:pt x="8891" y="8888"/>
                  </a:lnTo>
                  <a:lnTo>
                    <a:pt x="8891" y="8472"/>
                  </a:lnTo>
                  <a:lnTo>
                    <a:pt x="7477" y="8472"/>
                  </a:lnTo>
                  <a:lnTo>
                    <a:pt x="7477" y="5646"/>
                  </a:lnTo>
                  <a:lnTo>
                    <a:pt x="7061" y="5646"/>
                  </a:lnTo>
                  <a:lnTo>
                    <a:pt x="7061" y="8472"/>
                  </a:lnTo>
                  <a:lnTo>
                    <a:pt x="4654" y="8472"/>
                  </a:lnTo>
                  <a:lnTo>
                    <a:pt x="4654" y="7057"/>
                  </a:lnTo>
                  <a:lnTo>
                    <a:pt x="3240" y="7057"/>
                  </a:lnTo>
                  <a:lnTo>
                    <a:pt x="3240" y="4647"/>
                  </a:lnTo>
                  <a:lnTo>
                    <a:pt x="4654" y="4647"/>
                  </a:lnTo>
                  <a:lnTo>
                    <a:pt x="4654" y="4231"/>
                  </a:lnTo>
                  <a:lnTo>
                    <a:pt x="2824" y="4231"/>
                  </a:lnTo>
                  <a:lnTo>
                    <a:pt x="2824" y="7057"/>
                  </a:lnTo>
                  <a:lnTo>
                    <a:pt x="416" y="7057"/>
                  </a:lnTo>
                  <a:lnTo>
                    <a:pt x="416" y="412"/>
                  </a:lnTo>
                  <a:lnTo>
                    <a:pt x="7057" y="412"/>
                  </a:lnTo>
                  <a:lnTo>
                    <a:pt x="7057" y="1406"/>
                  </a:lnTo>
                  <a:lnTo>
                    <a:pt x="1409" y="1406"/>
                  </a:lnTo>
                  <a:lnTo>
                    <a:pt x="1409" y="1822"/>
                  </a:lnTo>
                  <a:lnTo>
                    <a:pt x="7473" y="1822"/>
                  </a:lnTo>
                  <a:lnTo>
                    <a:pt x="7473" y="407"/>
                  </a:lnTo>
                  <a:lnTo>
                    <a:pt x="18351" y="407"/>
                  </a:lnTo>
                  <a:lnTo>
                    <a:pt x="18351" y="4227"/>
                  </a:lnTo>
                  <a:lnTo>
                    <a:pt x="16937" y="4227"/>
                  </a:lnTo>
                  <a:lnTo>
                    <a:pt x="16937" y="6058"/>
                  </a:lnTo>
                  <a:lnTo>
                    <a:pt x="20177" y="6058"/>
                  </a:lnTo>
                  <a:lnTo>
                    <a:pt x="20177" y="5642"/>
                  </a:lnTo>
                  <a:lnTo>
                    <a:pt x="17353" y="5642"/>
                  </a:lnTo>
                  <a:lnTo>
                    <a:pt x="17353" y="4647"/>
                  </a:lnTo>
                  <a:lnTo>
                    <a:pt x="18767" y="4647"/>
                  </a:lnTo>
                  <a:lnTo>
                    <a:pt x="18767" y="1822"/>
                  </a:lnTo>
                  <a:lnTo>
                    <a:pt x="20181" y="1822"/>
                  </a:lnTo>
                  <a:lnTo>
                    <a:pt x="20181" y="1406"/>
                  </a:lnTo>
                  <a:lnTo>
                    <a:pt x="18767" y="1406"/>
                  </a:lnTo>
                  <a:lnTo>
                    <a:pt x="18767" y="412"/>
                  </a:lnTo>
                  <a:lnTo>
                    <a:pt x="21175" y="412"/>
                  </a:lnTo>
                  <a:lnTo>
                    <a:pt x="21175" y="4231"/>
                  </a:lnTo>
                  <a:lnTo>
                    <a:pt x="20181" y="4231"/>
                  </a:lnTo>
                  <a:lnTo>
                    <a:pt x="20181" y="2821"/>
                  </a:lnTo>
                  <a:lnTo>
                    <a:pt x="19765" y="2821"/>
                  </a:lnTo>
                  <a:lnTo>
                    <a:pt x="19765" y="4652"/>
                  </a:lnTo>
                  <a:lnTo>
                    <a:pt x="21179" y="4652"/>
                  </a:lnTo>
                  <a:lnTo>
                    <a:pt x="21179" y="6067"/>
                  </a:lnTo>
                  <a:lnTo>
                    <a:pt x="21595" y="6067"/>
                  </a:lnTo>
                  <a:lnTo>
                    <a:pt x="21595" y="0"/>
                  </a:lnTo>
                  <a:lnTo>
                    <a:pt x="0" y="0"/>
                  </a:lnTo>
                  <a:lnTo>
                    <a:pt x="0" y="10298"/>
                  </a:lnTo>
                  <a:close/>
                </a:path>
              </a:pathLst>
            </a:custGeom>
            <a:solidFill>
              <a:schemeClr val="bg2"/>
            </a:soli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9C3BB7AA-462D-0920-92CF-4E11440F74F2}"/>
                </a:ext>
              </a:extLst>
            </p:cNvPr>
            <p:cNvSpPr/>
            <p:nvPr/>
          </p:nvSpPr>
          <p:spPr>
            <a:xfrm>
              <a:off x="3676762" y="1568814"/>
              <a:ext cx="4802408" cy="3601817"/>
            </a:xfrm>
            <a:custGeom>
              <a:avLst/>
              <a:gdLst/>
              <a:ahLst/>
              <a:cxnLst>
                <a:cxn ang="0">
                  <a:pos x="wd2" y="hd2"/>
                </a:cxn>
                <a:cxn ang="5400000">
                  <a:pos x="wd2" y="hd2"/>
                </a:cxn>
                <a:cxn ang="10800000">
                  <a:pos x="wd2" y="hd2"/>
                </a:cxn>
                <a:cxn ang="16200000">
                  <a:pos x="wd2" y="hd2"/>
                </a:cxn>
              </a:cxnLst>
              <a:rect l="0" t="0" r="r" b="b"/>
              <a:pathLst>
                <a:path w="21596" h="21573" extrusionOk="0">
                  <a:moveTo>
                    <a:pt x="4326" y="21573"/>
                  </a:moveTo>
                  <a:cubicBezTo>
                    <a:pt x="4039" y="21573"/>
                    <a:pt x="3753" y="21567"/>
                    <a:pt x="3466" y="21556"/>
                  </a:cubicBezTo>
                  <a:cubicBezTo>
                    <a:pt x="3325" y="21550"/>
                    <a:pt x="3025" y="21539"/>
                    <a:pt x="2858" y="21242"/>
                  </a:cubicBezTo>
                  <a:cubicBezTo>
                    <a:pt x="2756" y="21060"/>
                    <a:pt x="2743" y="20849"/>
                    <a:pt x="2734" y="20690"/>
                  </a:cubicBezTo>
                  <a:lnTo>
                    <a:pt x="2674" y="19658"/>
                  </a:lnTo>
                  <a:cubicBezTo>
                    <a:pt x="2649" y="19179"/>
                    <a:pt x="2610" y="18524"/>
                    <a:pt x="2854" y="17994"/>
                  </a:cubicBezTo>
                  <a:cubicBezTo>
                    <a:pt x="3004" y="17669"/>
                    <a:pt x="3286" y="17441"/>
                    <a:pt x="3577" y="17413"/>
                  </a:cubicBezTo>
                  <a:cubicBezTo>
                    <a:pt x="3812" y="17390"/>
                    <a:pt x="4014" y="17498"/>
                    <a:pt x="4155" y="17715"/>
                  </a:cubicBezTo>
                  <a:cubicBezTo>
                    <a:pt x="4296" y="17937"/>
                    <a:pt x="4335" y="18210"/>
                    <a:pt x="4369" y="18456"/>
                  </a:cubicBezTo>
                  <a:cubicBezTo>
                    <a:pt x="4399" y="18672"/>
                    <a:pt x="4424" y="18860"/>
                    <a:pt x="4510" y="18957"/>
                  </a:cubicBezTo>
                  <a:cubicBezTo>
                    <a:pt x="4574" y="19031"/>
                    <a:pt x="4677" y="19065"/>
                    <a:pt x="4771" y="19094"/>
                  </a:cubicBezTo>
                  <a:cubicBezTo>
                    <a:pt x="5263" y="19231"/>
                    <a:pt x="5764" y="19265"/>
                    <a:pt x="6260" y="19179"/>
                  </a:cubicBezTo>
                  <a:cubicBezTo>
                    <a:pt x="6350" y="19162"/>
                    <a:pt x="6457" y="19139"/>
                    <a:pt x="6495" y="19077"/>
                  </a:cubicBezTo>
                  <a:cubicBezTo>
                    <a:pt x="6530" y="19020"/>
                    <a:pt x="6538" y="18889"/>
                    <a:pt x="6542" y="18792"/>
                  </a:cubicBezTo>
                  <a:cubicBezTo>
                    <a:pt x="6675" y="16467"/>
                    <a:pt x="6705" y="14107"/>
                    <a:pt x="6628" y="11776"/>
                  </a:cubicBezTo>
                  <a:cubicBezTo>
                    <a:pt x="6619" y="11531"/>
                    <a:pt x="6602" y="11280"/>
                    <a:pt x="6500" y="11155"/>
                  </a:cubicBezTo>
                  <a:cubicBezTo>
                    <a:pt x="6431" y="11069"/>
                    <a:pt x="6316" y="11035"/>
                    <a:pt x="6204" y="11007"/>
                  </a:cubicBezTo>
                  <a:cubicBezTo>
                    <a:pt x="5789" y="10898"/>
                    <a:pt x="5366" y="10847"/>
                    <a:pt x="4942" y="10847"/>
                  </a:cubicBezTo>
                  <a:cubicBezTo>
                    <a:pt x="4848" y="10847"/>
                    <a:pt x="4750" y="10853"/>
                    <a:pt x="4690" y="10904"/>
                  </a:cubicBezTo>
                  <a:cubicBezTo>
                    <a:pt x="4557" y="11007"/>
                    <a:pt x="4544" y="11332"/>
                    <a:pt x="4544" y="11599"/>
                  </a:cubicBezTo>
                  <a:cubicBezTo>
                    <a:pt x="4548" y="12426"/>
                    <a:pt x="4557" y="13258"/>
                    <a:pt x="4561" y="14084"/>
                  </a:cubicBezTo>
                  <a:cubicBezTo>
                    <a:pt x="4566" y="14540"/>
                    <a:pt x="4566" y="15104"/>
                    <a:pt x="4377" y="15595"/>
                  </a:cubicBezTo>
                  <a:cubicBezTo>
                    <a:pt x="4176" y="16113"/>
                    <a:pt x="3697" y="16506"/>
                    <a:pt x="3248" y="16273"/>
                  </a:cubicBezTo>
                  <a:cubicBezTo>
                    <a:pt x="2790" y="16033"/>
                    <a:pt x="2606" y="15287"/>
                    <a:pt x="2747" y="14272"/>
                  </a:cubicBezTo>
                  <a:cubicBezTo>
                    <a:pt x="2833" y="13668"/>
                    <a:pt x="2880" y="13018"/>
                    <a:pt x="2584" y="12762"/>
                  </a:cubicBezTo>
                  <a:cubicBezTo>
                    <a:pt x="2448" y="12642"/>
                    <a:pt x="2264" y="12631"/>
                    <a:pt x="2032" y="12631"/>
                  </a:cubicBezTo>
                  <a:lnTo>
                    <a:pt x="201" y="12625"/>
                  </a:lnTo>
                  <a:cubicBezTo>
                    <a:pt x="90" y="12625"/>
                    <a:pt x="0" y="12506"/>
                    <a:pt x="0" y="12357"/>
                  </a:cubicBezTo>
                  <a:cubicBezTo>
                    <a:pt x="0" y="12209"/>
                    <a:pt x="90" y="12089"/>
                    <a:pt x="201" y="12089"/>
                  </a:cubicBezTo>
                  <a:cubicBezTo>
                    <a:pt x="201" y="12089"/>
                    <a:pt x="201" y="12089"/>
                    <a:pt x="201" y="12089"/>
                  </a:cubicBezTo>
                  <a:lnTo>
                    <a:pt x="2032" y="12095"/>
                  </a:lnTo>
                  <a:cubicBezTo>
                    <a:pt x="2255" y="12095"/>
                    <a:pt x="2559" y="12095"/>
                    <a:pt x="2803" y="12312"/>
                  </a:cubicBezTo>
                  <a:cubicBezTo>
                    <a:pt x="3359" y="12802"/>
                    <a:pt x="3205" y="13902"/>
                    <a:pt x="3141" y="14369"/>
                  </a:cubicBezTo>
                  <a:cubicBezTo>
                    <a:pt x="3059" y="14945"/>
                    <a:pt x="3085" y="15612"/>
                    <a:pt x="3393" y="15771"/>
                  </a:cubicBezTo>
                  <a:cubicBezTo>
                    <a:pt x="3620" y="15891"/>
                    <a:pt x="3898" y="15646"/>
                    <a:pt x="4018" y="15344"/>
                  </a:cubicBezTo>
                  <a:cubicBezTo>
                    <a:pt x="4163" y="14973"/>
                    <a:pt x="4159" y="14500"/>
                    <a:pt x="4159" y="14084"/>
                  </a:cubicBezTo>
                  <a:cubicBezTo>
                    <a:pt x="4155" y="13258"/>
                    <a:pt x="4151" y="12426"/>
                    <a:pt x="4142" y="11599"/>
                  </a:cubicBezTo>
                  <a:cubicBezTo>
                    <a:pt x="4142" y="11332"/>
                    <a:pt x="4133" y="10710"/>
                    <a:pt x="4484" y="10437"/>
                  </a:cubicBezTo>
                  <a:cubicBezTo>
                    <a:pt x="4630" y="10323"/>
                    <a:pt x="4797" y="10311"/>
                    <a:pt x="4938" y="10306"/>
                  </a:cubicBezTo>
                  <a:cubicBezTo>
                    <a:pt x="5387" y="10300"/>
                    <a:pt x="5841" y="10357"/>
                    <a:pt x="6281" y="10471"/>
                  </a:cubicBezTo>
                  <a:cubicBezTo>
                    <a:pt x="6440" y="10511"/>
                    <a:pt x="6624" y="10574"/>
                    <a:pt x="6769" y="10750"/>
                  </a:cubicBezTo>
                  <a:cubicBezTo>
                    <a:pt x="6983" y="11012"/>
                    <a:pt x="7013" y="11400"/>
                    <a:pt x="7026" y="11742"/>
                  </a:cubicBezTo>
                  <a:cubicBezTo>
                    <a:pt x="7103" y="14090"/>
                    <a:pt x="7073" y="16472"/>
                    <a:pt x="6940" y="18820"/>
                  </a:cubicBezTo>
                  <a:cubicBezTo>
                    <a:pt x="6932" y="18980"/>
                    <a:pt x="6919" y="19213"/>
                    <a:pt x="6803" y="19402"/>
                  </a:cubicBezTo>
                  <a:cubicBezTo>
                    <a:pt x="6675" y="19612"/>
                    <a:pt x="6478" y="19669"/>
                    <a:pt x="6307" y="19698"/>
                  </a:cubicBezTo>
                  <a:cubicBezTo>
                    <a:pt x="5764" y="19789"/>
                    <a:pt x="5220" y="19755"/>
                    <a:pt x="4685" y="19601"/>
                  </a:cubicBezTo>
                  <a:cubicBezTo>
                    <a:pt x="4531" y="19555"/>
                    <a:pt x="4369" y="19493"/>
                    <a:pt x="4240" y="19345"/>
                  </a:cubicBezTo>
                  <a:cubicBezTo>
                    <a:pt x="4052" y="19122"/>
                    <a:pt x="4009" y="18809"/>
                    <a:pt x="3971" y="18535"/>
                  </a:cubicBezTo>
                  <a:cubicBezTo>
                    <a:pt x="3945" y="18342"/>
                    <a:pt x="3919" y="18159"/>
                    <a:pt x="3847" y="18045"/>
                  </a:cubicBezTo>
                  <a:cubicBezTo>
                    <a:pt x="3778" y="17937"/>
                    <a:pt x="3680" y="17925"/>
                    <a:pt x="3607" y="17931"/>
                  </a:cubicBezTo>
                  <a:cubicBezTo>
                    <a:pt x="3449" y="17948"/>
                    <a:pt x="3278" y="18079"/>
                    <a:pt x="3196" y="18256"/>
                  </a:cubicBezTo>
                  <a:cubicBezTo>
                    <a:pt x="3034" y="18609"/>
                    <a:pt x="3047" y="19071"/>
                    <a:pt x="3077" y="19595"/>
                  </a:cubicBezTo>
                  <a:lnTo>
                    <a:pt x="3136" y="20627"/>
                  </a:lnTo>
                  <a:cubicBezTo>
                    <a:pt x="3141" y="20724"/>
                    <a:pt x="3149" y="20838"/>
                    <a:pt x="3179" y="20895"/>
                  </a:cubicBezTo>
                  <a:cubicBezTo>
                    <a:pt x="3226" y="20975"/>
                    <a:pt x="3355" y="20992"/>
                    <a:pt x="3479" y="20997"/>
                  </a:cubicBezTo>
                  <a:cubicBezTo>
                    <a:pt x="4852" y="21054"/>
                    <a:pt x="6239" y="20969"/>
                    <a:pt x="7604" y="20747"/>
                  </a:cubicBezTo>
                  <a:cubicBezTo>
                    <a:pt x="7745" y="20724"/>
                    <a:pt x="7865" y="20701"/>
                    <a:pt x="7946" y="20621"/>
                  </a:cubicBezTo>
                  <a:cubicBezTo>
                    <a:pt x="8164" y="20416"/>
                    <a:pt x="8083" y="19869"/>
                    <a:pt x="8053" y="19704"/>
                  </a:cubicBezTo>
                  <a:cubicBezTo>
                    <a:pt x="8040" y="19635"/>
                    <a:pt x="8027" y="19567"/>
                    <a:pt x="8014" y="19498"/>
                  </a:cubicBezTo>
                  <a:cubicBezTo>
                    <a:pt x="7937" y="19122"/>
                    <a:pt x="7852" y="18695"/>
                    <a:pt x="7963" y="18279"/>
                  </a:cubicBezTo>
                  <a:cubicBezTo>
                    <a:pt x="8134" y="17623"/>
                    <a:pt x="8686" y="17350"/>
                    <a:pt x="9110" y="17316"/>
                  </a:cubicBezTo>
                  <a:cubicBezTo>
                    <a:pt x="9311" y="17299"/>
                    <a:pt x="9508" y="17321"/>
                    <a:pt x="9696" y="17338"/>
                  </a:cubicBezTo>
                  <a:cubicBezTo>
                    <a:pt x="9906" y="17361"/>
                    <a:pt x="10107" y="17378"/>
                    <a:pt x="10304" y="17350"/>
                  </a:cubicBezTo>
                  <a:cubicBezTo>
                    <a:pt x="10398" y="17338"/>
                    <a:pt x="10419" y="17316"/>
                    <a:pt x="10423" y="17310"/>
                  </a:cubicBezTo>
                  <a:cubicBezTo>
                    <a:pt x="10436" y="17287"/>
                    <a:pt x="10449" y="17202"/>
                    <a:pt x="10458" y="17162"/>
                  </a:cubicBezTo>
                  <a:cubicBezTo>
                    <a:pt x="10573" y="16313"/>
                    <a:pt x="10650" y="15441"/>
                    <a:pt x="10676" y="14580"/>
                  </a:cubicBezTo>
                  <a:cubicBezTo>
                    <a:pt x="10706" y="13685"/>
                    <a:pt x="10577" y="13138"/>
                    <a:pt x="10287" y="12893"/>
                  </a:cubicBezTo>
                  <a:cubicBezTo>
                    <a:pt x="10060" y="12705"/>
                    <a:pt x="9756" y="12728"/>
                    <a:pt x="9439" y="12756"/>
                  </a:cubicBezTo>
                  <a:cubicBezTo>
                    <a:pt x="9311" y="12768"/>
                    <a:pt x="9178" y="12779"/>
                    <a:pt x="9046" y="12773"/>
                  </a:cubicBezTo>
                  <a:cubicBezTo>
                    <a:pt x="8665" y="12762"/>
                    <a:pt x="8280" y="12523"/>
                    <a:pt x="8083" y="12169"/>
                  </a:cubicBezTo>
                  <a:cubicBezTo>
                    <a:pt x="7950" y="11930"/>
                    <a:pt x="7907" y="11662"/>
                    <a:pt x="7967" y="11388"/>
                  </a:cubicBezTo>
                  <a:cubicBezTo>
                    <a:pt x="8074" y="10881"/>
                    <a:pt x="8429" y="10710"/>
                    <a:pt x="8742" y="10556"/>
                  </a:cubicBezTo>
                  <a:cubicBezTo>
                    <a:pt x="8943" y="10460"/>
                    <a:pt x="9135" y="10368"/>
                    <a:pt x="9251" y="10203"/>
                  </a:cubicBezTo>
                  <a:cubicBezTo>
                    <a:pt x="9328" y="10095"/>
                    <a:pt x="9371" y="9929"/>
                    <a:pt x="9358" y="9753"/>
                  </a:cubicBezTo>
                  <a:cubicBezTo>
                    <a:pt x="9349" y="9576"/>
                    <a:pt x="9290" y="9422"/>
                    <a:pt x="9200" y="9331"/>
                  </a:cubicBezTo>
                  <a:cubicBezTo>
                    <a:pt x="9106" y="9234"/>
                    <a:pt x="8981" y="9183"/>
                    <a:pt x="8845" y="9126"/>
                  </a:cubicBezTo>
                  <a:cubicBezTo>
                    <a:pt x="8690" y="9063"/>
                    <a:pt x="8532" y="8995"/>
                    <a:pt x="8387" y="8858"/>
                  </a:cubicBezTo>
                  <a:cubicBezTo>
                    <a:pt x="7997" y="8488"/>
                    <a:pt x="7818" y="7752"/>
                    <a:pt x="7907" y="6886"/>
                  </a:cubicBezTo>
                  <a:cubicBezTo>
                    <a:pt x="7950" y="6481"/>
                    <a:pt x="7903" y="6128"/>
                    <a:pt x="7783" y="5929"/>
                  </a:cubicBezTo>
                  <a:cubicBezTo>
                    <a:pt x="7706" y="5798"/>
                    <a:pt x="7591" y="5723"/>
                    <a:pt x="7437" y="5706"/>
                  </a:cubicBezTo>
                  <a:cubicBezTo>
                    <a:pt x="7317" y="5695"/>
                    <a:pt x="7206" y="5746"/>
                    <a:pt x="7099" y="5872"/>
                  </a:cubicBezTo>
                  <a:cubicBezTo>
                    <a:pt x="6940" y="6060"/>
                    <a:pt x="6833" y="6379"/>
                    <a:pt x="6825" y="6692"/>
                  </a:cubicBezTo>
                  <a:cubicBezTo>
                    <a:pt x="6816" y="6966"/>
                    <a:pt x="6851" y="7245"/>
                    <a:pt x="6889" y="7536"/>
                  </a:cubicBezTo>
                  <a:cubicBezTo>
                    <a:pt x="6932" y="7866"/>
                    <a:pt x="6975" y="8214"/>
                    <a:pt x="6953" y="8567"/>
                  </a:cubicBezTo>
                  <a:cubicBezTo>
                    <a:pt x="6945" y="8710"/>
                    <a:pt x="6923" y="8915"/>
                    <a:pt x="6808" y="9069"/>
                  </a:cubicBezTo>
                  <a:cubicBezTo>
                    <a:pt x="6692" y="9223"/>
                    <a:pt x="6542" y="9251"/>
                    <a:pt x="6410" y="9268"/>
                  </a:cubicBezTo>
                  <a:cubicBezTo>
                    <a:pt x="6209" y="9291"/>
                    <a:pt x="5597" y="9365"/>
                    <a:pt x="5332" y="8790"/>
                  </a:cubicBezTo>
                  <a:cubicBezTo>
                    <a:pt x="5216" y="8539"/>
                    <a:pt x="5212" y="8254"/>
                    <a:pt x="5212" y="8009"/>
                  </a:cubicBezTo>
                  <a:cubicBezTo>
                    <a:pt x="5207" y="7792"/>
                    <a:pt x="5207" y="7610"/>
                    <a:pt x="5139" y="7485"/>
                  </a:cubicBezTo>
                  <a:cubicBezTo>
                    <a:pt x="5062" y="7348"/>
                    <a:pt x="4891" y="7285"/>
                    <a:pt x="4715" y="7217"/>
                  </a:cubicBezTo>
                  <a:cubicBezTo>
                    <a:pt x="4467" y="7125"/>
                    <a:pt x="4155" y="7012"/>
                    <a:pt x="4035" y="6601"/>
                  </a:cubicBezTo>
                  <a:cubicBezTo>
                    <a:pt x="3915" y="6191"/>
                    <a:pt x="4078" y="5592"/>
                    <a:pt x="4711" y="5262"/>
                  </a:cubicBezTo>
                  <a:cubicBezTo>
                    <a:pt x="4998" y="5114"/>
                    <a:pt x="5319" y="4948"/>
                    <a:pt x="5349" y="4652"/>
                  </a:cubicBezTo>
                  <a:cubicBezTo>
                    <a:pt x="5391" y="4213"/>
                    <a:pt x="4758" y="3985"/>
                    <a:pt x="4634" y="3945"/>
                  </a:cubicBezTo>
                  <a:cubicBezTo>
                    <a:pt x="4322" y="3843"/>
                    <a:pt x="3997" y="3740"/>
                    <a:pt x="3688" y="3791"/>
                  </a:cubicBezTo>
                  <a:cubicBezTo>
                    <a:pt x="3380" y="3837"/>
                    <a:pt x="3124" y="4059"/>
                    <a:pt x="3029" y="4350"/>
                  </a:cubicBezTo>
                  <a:cubicBezTo>
                    <a:pt x="2935" y="4652"/>
                    <a:pt x="2995" y="5017"/>
                    <a:pt x="3064" y="5404"/>
                  </a:cubicBezTo>
                  <a:cubicBezTo>
                    <a:pt x="3085" y="5518"/>
                    <a:pt x="3102" y="5632"/>
                    <a:pt x="3119" y="5746"/>
                  </a:cubicBezTo>
                  <a:cubicBezTo>
                    <a:pt x="3213" y="6430"/>
                    <a:pt x="3059" y="7211"/>
                    <a:pt x="2572" y="7388"/>
                  </a:cubicBezTo>
                  <a:cubicBezTo>
                    <a:pt x="2221" y="7513"/>
                    <a:pt x="1887" y="7239"/>
                    <a:pt x="1712" y="6915"/>
                  </a:cubicBezTo>
                  <a:cubicBezTo>
                    <a:pt x="1545" y="6601"/>
                    <a:pt x="1485" y="6231"/>
                    <a:pt x="1442" y="5866"/>
                  </a:cubicBezTo>
                  <a:cubicBezTo>
                    <a:pt x="1326" y="4886"/>
                    <a:pt x="1309" y="3888"/>
                    <a:pt x="1395" y="2902"/>
                  </a:cubicBezTo>
                  <a:cubicBezTo>
                    <a:pt x="1425" y="2538"/>
                    <a:pt x="1489" y="2127"/>
                    <a:pt x="1737" y="1877"/>
                  </a:cubicBezTo>
                  <a:cubicBezTo>
                    <a:pt x="1917" y="1694"/>
                    <a:pt x="2131" y="1660"/>
                    <a:pt x="2315" y="1643"/>
                  </a:cubicBezTo>
                  <a:cubicBezTo>
                    <a:pt x="3089" y="1569"/>
                    <a:pt x="3872" y="1666"/>
                    <a:pt x="4626" y="1757"/>
                  </a:cubicBezTo>
                  <a:cubicBezTo>
                    <a:pt x="5242" y="1837"/>
                    <a:pt x="5884" y="1916"/>
                    <a:pt x="6504" y="1894"/>
                  </a:cubicBezTo>
                  <a:cubicBezTo>
                    <a:pt x="7219" y="1871"/>
                    <a:pt x="7681" y="1649"/>
                    <a:pt x="7912" y="1198"/>
                  </a:cubicBezTo>
                  <a:cubicBezTo>
                    <a:pt x="7950" y="1124"/>
                    <a:pt x="7989" y="1005"/>
                    <a:pt x="8027" y="885"/>
                  </a:cubicBezTo>
                  <a:cubicBezTo>
                    <a:pt x="8091" y="685"/>
                    <a:pt x="8156" y="475"/>
                    <a:pt x="8267" y="326"/>
                  </a:cubicBezTo>
                  <a:cubicBezTo>
                    <a:pt x="8532" y="-27"/>
                    <a:pt x="8892" y="-10"/>
                    <a:pt x="9213" y="7"/>
                  </a:cubicBezTo>
                  <a:cubicBezTo>
                    <a:pt x="9285" y="13"/>
                    <a:pt x="9349" y="13"/>
                    <a:pt x="9414" y="13"/>
                  </a:cubicBezTo>
                  <a:cubicBezTo>
                    <a:pt x="9414" y="13"/>
                    <a:pt x="9414" y="13"/>
                    <a:pt x="9414" y="13"/>
                  </a:cubicBezTo>
                  <a:lnTo>
                    <a:pt x="16435" y="7"/>
                  </a:lnTo>
                  <a:cubicBezTo>
                    <a:pt x="16645" y="7"/>
                    <a:pt x="17039" y="7"/>
                    <a:pt x="17270" y="372"/>
                  </a:cubicBezTo>
                  <a:cubicBezTo>
                    <a:pt x="17415" y="600"/>
                    <a:pt x="17445" y="896"/>
                    <a:pt x="17467" y="1113"/>
                  </a:cubicBezTo>
                  <a:cubicBezTo>
                    <a:pt x="17561" y="2042"/>
                    <a:pt x="17599" y="3347"/>
                    <a:pt x="16876" y="3917"/>
                  </a:cubicBezTo>
                  <a:cubicBezTo>
                    <a:pt x="16790" y="3985"/>
                    <a:pt x="16701" y="4037"/>
                    <a:pt x="16615" y="4082"/>
                  </a:cubicBezTo>
                  <a:cubicBezTo>
                    <a:pt x="16529" y="4128"/>
                    <a:pt x="16452" y="4173"/>
                    <a:pt x="16384" y="4230"/>
                  </a:cubicBezTo>
                  <a:cubicBezTo>
                    <a:pt x="16059" y="4510"/>
                    <a:pt x="15969" y="5136"/>
                    <a:pt x="16093" y="6202"/>
                  </a:cubicBezTo>
                  <a:cubicBezTo>
                    <a:pt x="16123" y="6436"/>
                    <a:pt x="16157" y="6675"/>
                    <a:pt x="16264" y="6772"/>
                  </a:cubicBezTo>
                  <a:cubicBezTo>
                    <a:pt x="16337" y="6841"/>
                    <a:pt x="16457" y="6846"/>
                    <a:pt x="16589" y="6846"/>
                  </a:cubicBezTo>
                  <a:cubicBezTo>
                    <a:pt x="18181" y="6875"/>
                    <a:pt x="19794" y="6835"/>
                    <a:pt x="21386" y="6727"/>
                  </a:cubicBezTo>
                  <a:cubicBezTo>
                    <a:pt x="21497" y="6715"/>
                    <a:pt x="21591" y="6835"/>
                    <a:pt x="21596" y="6983"/>
                  </a:cubicBezTo>
                  <a:cubicBezTo>
                    <a:pt x="21600" y="7131"/>
                    <a:pt x="21514" y="7257"/>
                    <a:pt x="21403" y="7262"/>
                  </a:cubicBezTo>
                  <a:cubicBezTo>
                    <a:pt x="19803" y="7371"/>
                    <a:pt x="18181" y="7410"/>
                    <a:pt x="16581" y="7382"/>
                  </a:cubicBezTo>
                  <a:cubicBezTo>
                    <a:pt x="16427" y="7382"/>
                    <a:pt x="16213" y="7376"/>
                    <a:pt x="16037" y="7217"/>
                  </a:cubicBezTo>
                  <a:cubicBezTo>
                    <a:pt x="15798" y="7000"/>
                    <a:pt x="15734" y="6624"/>
                    <a:pt x="15695" y="6288"/>
                  </a:cubicBezTo>
                  <a:cubicBezTo>
                    <a:pt x="15597" y="5473"/>
                    <a:pt x="15541" y="4321"/>
                    <a:pt x="16161" y="3786"/>
                  </a:cubicBezTo>
                  <a:cubicBezTo>
                    <a:pt x="16260" y="3700"/>
                    <a:pt x="16363" y="3643"/>
                    <a:pt x="16457" y="3592"/>
                  </a:cubicBezTo>
                  <a:cubicBezTo>
                    <a:pt x="16534" y="3552"/>
                    <a:pt x="16602" y="3512"/>
                    <a:pt x="16666" y="3461"/>
                  </a:cubicBezTo>
                  <a:cubicBezTo>
                    <a:pt x="17060" y="3153"/>
                    <a:pt x="17184" y="2429"/>
                    <a:pt x="17064" y="1187"/>
                  </a:cubicBezTo>
                  <a:cubicBezTo>
                    <a:pt x="17043" y="987"/>
                    <a:pt x="17026" y="828"/>
                    <a:pt x="16962" y="725"/>
                  </a:cubicBezTo>
                  <a:cubicBezTo>
                    <a:pt x="16859" y="566"/>
                    <a:pt x="16636" y="554"/>
                    <a:pt x="16440" y="554"/>
                  </a:cubicBezTo>
                  <a:cubicBezTo>
                    <a:pt x="16440" y="554"/>
                    <a:pt x="16440" y="554"/>
                    <a:pt x="16435" y="554"/>
                  </a:cubicBezTo>
                  <a:lnTo>
                    <a:pt x="9414" y="560"/>
                  </a:lnTo>
                  <a:cubicBezTo>
                    <a:pt x="9414" y="560"/>
                    <a:pt x="9414" y="560"/>
                    <a:pt x="9414" y="560"/>
                  </a:cubicBezTo>
                  <a:cubicBezTo>
                    <a:pt x="9341" y="560"/>
                    <a:pt x="9264" y="554"/>
                    <a:pt x="9191" y="554"/>
                  </a:cubicBezTo>
                  <a:cubicBezTo>
                    <a:pt x="8930" y="537"/>
                    <a:pt x="8686" y="526"/>
                    <a:pt x="8549" y="714"/>
                  </a:cubicBezTo>
                  <a:cubicBezTo>
                    <a:pt x="8494" y="788"/>
                    <a:pt x="8442" y="948"/>
                    <a:pt x="8395" y="1101"/>
                  </a:cubicBezTo>
                  <a:cubicBezTo>
                    <a:pt x="8348" y="1244"/>
                    <a:pt x="8305" y="1392"/>
                    <a:pt x="8241" y="1517"/>
                  </a:cubicBezTo>
                  <a:cubicBezTo>
                    <a:pt x="7929" y="2110"/>
                    <a:pt x="7364" y="2412"/>
                    <a:pt x="6513" y="2441"/>
                  </a:cubicBezTo>
                  <a:cubicBezTo>
                    <a:pt x="5866" y="2458"/>
                    <a:pt x="5216" y="2378"/>
                    <a:pt x="4587" y="2298"/>
                  </a:cubicBezTo>
                  <a:cubicBezTo>
                    <a:pt x="3847" y="2207"/>
                    <a:pt x="3085" y="2110"/>
                    <a:pt x="2341" y="2184"/>
                  </a:cubicBezTo>
                  <a:cubicBezTo>
                    <a:pt x="2212" y="2196"/>
                    <a:pt x="2067" y="2218"/>
                    <a:pt x="1977" y="2310"/>
                  </a:cubicBezTo>
                  <a:cubicBezTo>
                    <a:pt x="1853" y="2435"/>
                    <a:pt x="1814" y="2714"/>
                    <a:pt x="1793" y="2965"/>
                  </a:cubicBezTo>
                  <a:cubicBezTo>
                    <a:pt x="1716" y="3905"/>
                    <a:pt x="1729" y="4852"/>
                    <a:pt x="1840" y="5786"/>
                  </a:cubicBezTo>
                  <a:cubicBezTo>
                    <a:pt x="1870" y="6060"/>
                    <a:pt x="1917" y="6373"/>
                    <a:pt x="2041" y="6601"/>
                  </a:cubicBezTo>
                  <a:cubicBezTo>
                    <a:pt x="2135" y="6778"/>
                    <a:pt x="2311" y="6926"/>
                    <a:pt x="2469" y="6869"/>
                  </a:cubicBezTo>
                  <a:cubicBezTo>
                    <a:pt x="2730" y="6772"/>
                    <a:pt x="2777" y="6214"/>
                    <a:pt x="2726" y="5843"/>
                  </a:cubicBezTo>
                  <a:cubicBezTo>
                    <a:pt x="2713" y="5741"/>
                    <a:pt x="2691" y="5632"/>
                    <a:pt x="2674" y="5524"/>
                  </a:cubicBezTo>
                  <a:cubicBezTo>
                    <a:pt x="2602" y="5091"/>
                    <a:pt x="2516" y="4601"/>
                    <a:pt x="2661" y="4139"/>
                  </a:cubicBezTo>
                  <a:cubicBezTo>
                    <a:pt x="2811" y="3666"/>
                    <a:pt x="3188" y="3330"/>
                    <a:pt x="3641" y="3256"/>
                  </a:cubicBezTo>
                  <a:cubicBezTo>
                    <a:pt x="4022" y="3199"/>
                    <a:pt x="4399" y="3318"/>
                    <a:pt x="4728" y="3421"/>
                  </a:cubicBezTo>
                  <a:cubicBezTo>
                    <a:pt x="5421" y="3643"/>
                    <a:pt x="5802" y="4128"/>
                    <a:pt x="5747" y="4715"/>
                  </a:cubicBezTo>
                  <a:cubicBezTo>
                    <a:pt x="5691" y="5330"/>
                    <a:pt x="5212" y="5575"/>
                    <a:pt x="4861" y="5758"/>
                  </a:cubicBezTo>
                  <a:cubicBezTo>
                    <a:pt x="4634" y="5877"/>
                    <a:pt x="4339" y="6157"/>
                    <a:pt x="4412" y="6402"/>
                  </a:cubicBezTo>
                  <a:cubicBezTo>
                    <a:pt x="4454" y="6550"/>
                    <a:pt x="4596" y="6607"/>
                    <a:pt x="4822" y="6692"/>
                  </a:cubicBezTo>
                  <a:cubicBezTo>
                    <a:pt x="5049" y="6772"/>
                    <a:pt x="5306" y="6869"/>
                    <a:pt x="5464" y="7160"/>
                  </a:cubicBezTo>
                  <a:cubicBezTo>
                    <a:pt x="5610" y="7416"/>
                    <a:pt x="5610" y="7724"/>
                    <a:pt x="5614" y="7992"/>
                  </a:cubicBezTo>
                  <a:cubicBezTo>
                    <a:pt x="5614" y="8191"/>
                    <a:pt x="5618" y="8374"/>
                    <a:pt x="5674" y="8499"/>
                  </a:cubicBezTo>
                  <a:cubicBezTo>
                    <a:pt x="5764" y="8693"/>
                    <a:pt x="5999" y="8773"/>
                    <a:pt x="6371" y="8727"/>
                  </a:cubicBezTo>
                  <a:cubicBezTo>
                    <a:pt x="6406" y="8721"/>
                    <a:pt x="6500" y="8710"/>
                    <a:pt x="6521" y="8681"/>
                  </a:cubicBezTo>
                  <a:cubicBezTo>
                    <a:pt x="6530" y="8670"/>
                    <a:pt x="6542" y="8641"/>
                    <a:pt x="6551" y="8516"/>
                  </a:cubicBezTo>
                  <a:cubicBezTo>
                    <a:pt x="6568" y="8220"/>
                    <a:pt x="6530" y="7923"/>
                    <a:pt x="6491" y="7604"/>
                  </a:cubicBezTo>
                  <a:cubicBezTo>
                    <a:pt x="6453" y="7296"/>
                    <a:pt x="6414" y="6983"/>
                    <a:pt x="6423" y="6652"/>
                  </a:cubicBezTo>
                  <a:cubicBezTo>
                    <a:pt x="6435" y="6197"/>
                    <a:pt x="6590" y="5735"/>
                    <a:pt x="6833" y="5450"/>
                  </a:cubicBezTo>
                  <a:cubicBezTo>
                    <a:pt x="7022" y="5228"/>
                    <a:pt x="7240" y="5125"/>
                    <a:pt x="7471" y="5154"/>
                  </a:cubicBezTo>
                  <a:cubicBezTo>
                    <a:pt x="7732" y="5182"/>
                    <a:pt x="7950" y="5330"/>
                    <a:pt x="8096" y="5575"/>
                  </a:cubicBezTo>
                  <a:cubicBezTo>
                    <a:pt x="8357" y="6008"/>
                    <a:pt x="8335" y="6613"/>
                    <a:pt x="8305" y="6937"/>
                  </a:cubicBezTo>
                  <a:cubicBezTo>
                    <a:pt x="8254" y="7450"/>
                    <a:pt x="8310" y="8100"/>
                    <a:pt x="8622" y="8396"/>
                  </a:cubicBezTo>
                  <a:cubicBezTo>
                    <a:pt x="8716" y="8482"/>
                    <a:pt x="8836" y="8533"/>
                    <a:pt x="8964" y="8584"/>
                  </a:cubicBezTo>
                  <a:cubicBezTo>
                    <a:pt x="9118" y="8647"/>
                    <a:pt x="9294" y="8721"/>
                    <a:pt x="9448" y="8875"/>
                  </a:cubicBezTo>
                  <a:cubicBezTo>
                    <a:pt x="9628" y="9058"/>
                    <a:pt x="9743" y="9354"/>
                    <a:pt x="9764" y="9679"/>
                  </a:cubicBezTo>
                  <a:cubicBezTo>
                    <a:pt x="9782" y="10004"/>
                    <a:pt x="9705" y="10317"/>
                    <a:pt x="9546" y="10539"/>
                  </a:cubicBezTo>
                  <a:cubicBezTo>
                    <a:pt x="9367" y="10796"/>
                    <a:pt x="9110" y="10921"/>
                    <a:pt x="8883" y="11029"/>
                  </a:cubicBezTo>
                  <a:cubicBezTo>
                    <a:pt x="8588" y="11172"/>
                    <a:pt x="8404" y="11269"/>
                    <a:pt x="8357" y="11503"/>
                  </a:cubicBezTo>
                  <a:cubicBezTo>
                    <a:pt x="8335" y="11611"/>
                    <a:pt x="8352" y="11713"/>
                    <a:pt x="8408" y="11816"/>
                  </a:cubicBezTo>
                  <a:cubicBezTo>
                    <a:pt x="8528" y="12033"/>
                    <a:pt x="8806" y="12198"/>
                    <a:pt x="9058" y="12204"/>
                  </a:cubicBezTo>
                  <a:cubicBezTo>
                    <a:pt x="9174" y="12204"/>
                    <a:pt x="9294" y="12198"/>
                    <a:pt x="9418" y="12186"/>
                  </a:cubicBezTo>
                  <a:cubicBezTo>
                    <a:pt x="9786" y="12158"/>
                    <a:pt x="10167" y="12124"/>
                    <a:pt x="10505" y="12403"/>
                  </a:cubicBezTo>
                  <a:cubicBezTo>
                    <a:pt x="11138" y="12927"/>
                    <a:pt x="11095" y="14164"/>
                    <a:pt x="11082" y="14569"/>
                  </a:cubicBezTo>
                  <a:cubicBezTo>
                    <a:pt x="11052" y="15458"/>
                    <a:pt x="10975" y="16353"/>
                    <a:pt x="10856" y="17225"/>
                  </a:cubicBezTo>
                  <a:cubicBezTo>
                    <a:pt x="10838" y="17333"/>
                    <a:pt x="10817" y="17504"/>
                    <a:pt x="10727" y="17635"/>
                  </a:cubicBezTo>
                  <a:cubicBezTo>
                    <a:pt x="10616" y="17794"/>
                    <a:pt x="10466" y="17834"/>
                    <a:pt x="10351" y="17851"/>
                  </a:cubicBezTo>
                  <a:cubicBezTo>
                    <a:pt x="10120" y="17880"/>
                    <a:pt x="9893" y="17863"/>
                    <a:pt x="9675" y="17840"/>
                  </a:cubicBezTo>
                  <a:cubicBezTo>
                    <a:pt x="9491" y="17823"/>
                    <a:pt x="9315" y="17806"/>
                    <a:pt x="9140" y="17817"/>
                  </a:cubicBezTo>
                  <a:cubicBezTo>
                    <a:pt x="8840" y="17840"/>
                    <a:pt x="8455" y="18011"/>
                    <a:pt x="8348" y="18421"/>
                  </a:cubicBezTo>
                  <a:cubicBezTo>
                    <a:pt x="8280" y="18684"/>
                    <a:pt x="8344" y="18997"/>
                    <a:pt x="8408" y="19328"/>
                  </a:cubicBezTo>
                  <a:cubicBezTo>
                    <a:pt x="8421" y="19402"/>
                    <a:pt x="8438" y="19470"/>
                    <a:pt x="8451" y="19544"/>
                  </a:cubicBezTo>
                  <a:cubicBezTo>
                    <a:pt x="8575" y="20205"/>
                    <a:pt x="8477" y="20747"/>
                    <a:pt x="8186" y="21026"/>
                  </a:cubicBezTo>
                  <a:cubicBezTo>
                    <a:pt x="8014" y="21191"/>
                    <a:pt x="7809" y="21225"/>
                    <a:pt x="7659" y="21248"/>
                  </a:cubicBezTo>
                  <a:cubicBezTo>
                    <a:pt x="6555" y="21482"/>
                    <a:pt x="5438" y="21573"/>
                    <a:pt x="4326" y="21573"/>
                  </a:cubicBez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grpSp>
      <p:grpSp>
        <p:nvGrpSpPr>
          <p:cNvPr id="5" name="Group 4">
            <a:extLst>
              <a:ext uri="{FF2B5EF4-FFF2-40B4-BE49-F238E27FC236}">
                <a16:creationId xmlns:a16="http://schemas.microsoft.com/office/drawing/2014/main" id="{5B50A55F-6B64-5E23-5BCE-A0ACC9709B16}"/>
              </a:ext>
            </a:extLst>
          </p:cNvPr>
          <p:cNvGrpSpPr/>
          <p:nvPr/>
        </p:nvGrpSpPr>
        <p:grpSpPr>
          <a:xfrm>
            <a:off x="8434409" y="2701135"/>
            <a:ext cx="2688293" cy="3668695"/>
            <a:chOff x="8434409" y="2701135"/>
            <a:chExt cx="2688293" cy="3668695"/>
          </a:xfrm>
        </p:grpSpPr>
        <p:sp>
          <p:nvSpPr>
            <p:cNvPr id="6" name="Shape">
              <a:extLst>
                <a:ext uri="{FF2B5EF4-FFF2-40B4-BE49-F238E27FC236}">
                  <a16:creationId xmlns:a16="http://schemas.microsoft.com/office/drawing/2014/main" id="{5446F3CB-CC5B-82D9-4CF3-DC515B152C6A}"/>
                </a:ext>
              </a:extLst>
            </p:cNvPr>
            <p:cNvSpPr/>
            <p:nvPr/>
          </p:nvSpPr>
          <p:spPr>
            <a:xfrm>
              <a:off x="8910173" y="3443327"/>
              <a:ext cx="2212529" cy="2926503"/>
            </a:xfrm>
            <a:custGeom>
              <a:avLst/>
              <a:gdLst/>
              <a:ahLst/>
              <a:cxnLst>
                <a:cxn ang="0">
                  <a:pos x="wd2" y="hd2"/>
                </a:cxn>
                <a:cxn ang="5400000">
                  <a:pos x="wd2" y="hd2"/>
                </a:cxn>
                <a:cxn ang="10800000">
                  <a:pos x="wd2" y="hd2"/>
                </a:cxn>
                <a:cxn ang="16200000">
                  <a:pos x="wd2" y="hd2"/>
                </a:cxn>
              </a:cxnLst>
              <a:rect l="0" t="0" r="r" b="b"/>
              <a:pathLst>
                <a:path w="21161" h="21263" extrusionOk="0">
                  <a:moveTo>
                    <a:pt x="20475" y="20578"/>
                  </a:moveTo>
                  <a:lnTo>
                    <a:pt x="19623" y="21035"/>
                  </a:lnTo>
                  <a:cubicBezTo>
                    <a:pt x="18891" y="21432"/>
                    <a:pt x="17878" y="21299"/>
                    <a:pt x="17360" y="20737"/>
                  </a:cubicBezTo>
                  <a:lnTo>
                    <a:pt x="301" y="2406"/>
                  </a:lnTo>
                  <a:cubicBezTo>
                    <a:pt x="-222" y="1849"/>
                    <a:pt x="-47" y="1080"/>
                    <a:pt x="694" y="686"/>
                  </a:cubicBezTo>
                  <a:lnTo>
                    <a:pt x="1545" y="229"/>
                  </a:lnTo>
                  <a:cubicBezTo>
                    <a:pt x="2278" y="-168"/>
                    <a:pt x="3291" y="-35"/>
                    <a:pt x="3809" y="527"/>
                  </a:cubicBezTo>
                  <a:lnTo>
                    <a:pt x="20868" y="18858"/>
                  </a:lnTo>
                  <a:cubicBezTo>
                    <a:pt x="21378" y="19417"/>
                    <a:pt x="21208" y="20181"/>
                    <a:pt x="20475" y="20578"/>
                  </a:cubicBezTo>
                  <a:lnTo>
                    <a:pt x="20475" y="20578"/>
                  </a:lnTo>
                  <a:close/>
                </a:path>
              </a:pathLst>
            </a:custGeom>
            <a:solidFill>
              <a:srgbClr val="CC333B"/>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F0C713B3-DA31-FE89-1D71-BF24DD126B4C}"/>
                </a:ext>
              </a:extLst>
            </p:cNvPr>
            <p:cNvSpPr/>
            <p:nvPr/>
          </p:nvSpPr>
          <p:spPr>
            <a:xfrm>
              <a:off x="8929204" y="3500419"/>
              <a:ext cx="2139619" cy="2846724"/>
            </a:xfrm>
            <a:custGeom>
              <a:avLst/>
              <a:gdLst/>
              <a:ahLst/>
              <a:cxnLst>
                <a:cxn ang="0">
                  <a:pos x="wd2" y="hd2"/>
                </a:cxn>
                <a:cxn ang="5400000">
                  <a:pos x="wd2" y="hd2"/>
                </a:cxn>
                <a:cxn ang="10800000">
                  <a:pos x="wd2" y="hd2"/>
                </a:cxn>
                <a:cxn ang="16200000">
                  <a:pos x="wd2" y="hd2"/>
                </a:cxn>
              </a:cxnLst>
              <a:rect l="0" t="0" r="r" b="b"/>
              <a:pathLst>
                <a:path w="21385" h="21426" extrusionOk="0">
                  <a:moveTo>
                    <a:pt x="21064" y="20787"/>
                  </a:moveTo>
                  <a:cubicBezTo>
                    <a:pt x="21188" y="20725"/>
                    <a:pt x="21297" y="20640"/>
                    <a:pt x="21385" y="20554"/>
                  </a:cubicBezTo>
                  <a:lnTo>
                    <a:pt x="21203" y="20649"/>
                  </a:lnTo>
                  <a:cubicBezTo>
                    <a:pt x="20495" y="21028"/>
                    <a:pt x="19485" y="20870"/>
                    <a:pt x="18947" y="20297"/>
                  </a:cubicBezTo>
                  <a:lnTo>
                    <a:pt x="1289" y="1489"/>
                  </a:lnTo>
                  <a:cubicBezTo>
                    <a:pt x="841" y="1013"/>
                    <a:pt x="864" y="411"/>
                    <a:pt x="1288" y="0"/>
                  </a:cubicBezTo>
                  <a:lnTo>
                    <a:pt x="644" y="340"/>
                  </a:lnTo>
                  <a:cubicBezTo>
                    <a:pt x="-64" y="719"/>
                    <a:pt x="-215" y="1488"/>
                    <a:pt x="323" y="2061"/>
                  </a:cubicBezTo>
                  <a:lnTo>
                    <a:pt x="17981" y="20869"/>
                  </a:lnTo>
                  <a:cubicBezTo>
                    <a:pt x="18519" y="21442"/>
                    <a:pt x="19529" y="21600"/>
                    <a:pt x="20242" y="21215"/>
                  </a:cubicBezTo>
                  <a:lnTo>
                    <a:pt x="21064" y="20787"/>
                  </a:lnTo>
                  <a:lnTo>
                    <a:pt x="21064" y="20787"/>
                  </a:lnTo>
                  <a:close/>
                </a:path>
              </a:pathLst>
            </a:custGeom>
            <a:solidFill>
              <a:schemeClr val="bg1">
                <a:alpha val="55000"/>
              </a:schemeClr>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24070245-07E5-F3C7-FF0F-1CFD3BEC3DA0}"/>
                </a:ext>
              </a:extLst>
            </p:cNvPr>
            <p:cNvSpPr/>
            <p:nvPr/>
          </p:nvSpPr>
          <p:spPr>
            <a:xfrm>
              <a:off x="8834051" y="3367204"/>
              <a:ext cx="471733" cy="408899"/>
            </a:xfrm>
            <a:custGeom>
              <a:avLst/>
              <a:gdLst/>
              <a:ahLst/>
              <a:cxnLst>
                <a:cxn ang="0">
                  <a:pos x="wd2" y="hd2"/>
                </a:cxn>
                <a:cxn ang="5400000">
                  <a:pos x="wd2" y="hd2"/>
                </a:cxn>
                <a:cxn ang="10800000">
                  <a:pos x="wd2" y="hd2"/>
                </a:cxn>
                <a:cxn ang="16200000">
                  <a:pos x="wd2" y="hd2"/>
                </a:cxn>
              </a:cxnLst>
              <a:rect l="0" t="0" r="r" b="b"/>
              <a:pathLst>
                <a:path w="21600" h="21600" extrusionOk="0">
                  <a:moveTo>
                    <a:pt x="21600" y="7962"/>
                  </a:moveTo>
                  <a:lnTo>
                    <a:pt x="4879" y="21600"/>
                  </a:lnTo>
                  <a:lnTo>
                    <a:pt x="0" y="13638"/>
                  </a:lnTo>
                  <a:lnTo>
                    <a:pt x="16721" y="0"/>
                  </a:lnTo>
                  <a:close/>
                </a:path>
              </a:pathLst>
            </a:custGeom>
            <a:solidFill>
              <a:srgbClr val="010101"/>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C033B65E-2D3B-0F87-6922-8FE0D7F23894}"/>
                </a:ext>
              </a:extLst>
            </p:cNvPr>
            <p:cNvSpPr/>
            <p:nvPr/>
          </p:nvSpPr>
          <p:spPr>
            <a:xfrm>
              <a:off x="8653261" y="3100776"/>
              <a:ext cx="525980" cy="516789"/>
            </a:xfrm>
            <a:custGeom>
              <a:avLst/>
              <a:gdLst/>
              <a:ahLst/>
              <a:cxnLst>
                <a:cxn ang="0">
                  <a:pos x="wd2" y="hd2"/>
                </a:cxn>
                <a:cxn ang="5400000">
                  <a:pos x="wd2" y="hd2"/>
                </a:cxn>
                <a:cxn ang="10800000">
                  <a:pos x="wd2" y="hd2"/>
                </a:cxn>
                <a:cxn ang="16200000">
                  <a:pos x="wd2" y="hd2"/>
                </a:cxn>
              </a:cxnLst>
              <a:rect l="0" t="0" r="r" b="b"/>
              <a:pathLst>
                <a:path w="21600" h="21600" extrusionOk="0">
                  <a:moveTo>
                    <a:pt x="13204" y="0"/>
                  </a:moveTo>
                  <a:lnTo>
                    <a:pt x="0" y="9516"/>
                  </a:lnTo>
                  <a:lnTo>
                    <a:pt x="8396" y="21600"/>
                  </a:lnTo>
                  <a:lnTo>
                    <a:pt x="21600" y="12084"/>
                  </a:lnTo>
                  <a:lnTo>
                    <a:pt x="13204" y="0"/>
                  </a:lnTo>
                  <a:close/>
                </a:path>
              </a:pathLst>
            </a:custGeom>
            <a:solidFill>
              <a:srgbClr val="010101"/>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952BBC77-64D9-AA37-EDF1-53CEC7AEE513}"/>
                </a:ext>
              </a:extLst>
            </p:cNvPr>
            <p:cNvSpPr/>
            <p:nvPr/>
          </p:nvSpPr>
          <p:spPr>
            <a:xfrm>
              <a:off x="8481986" y="2805803"/>
              <a:ext cx="501528" cy="529723"/>
            </a:xfrm>
            <a:custGeom>
              <a:avLst/>
              <a:gdLst/>
              <a:ahLst/>
              <a:cxnLst>
                <a:cxn ang="0">
                  <a:pos x="wd2" y="hd2"/>
                </a:cxn>
                <a:cxn ang="5400000">
                  <a:pos x="wd2" y="hd2"/>
                </a:cxn>
                <a:cxn ang="10800000">
                  <a:pos x="wd2" y="hd2"/>
                </a:cxn>
                <a:cxn ang="16200000">
                  <a:pos x="wd2" y="hd2"/>
                </a:cxn>
              </a:cxnLst>
              <a:rect l="0" t="0" r="r" b="b"/>
              <a:pathLst>
                <a:path w="21600" h="21600" extrusionOk="0">
                  <a:moveTo>
                    <a:pt x="7059" y="0"/>
                  </a:moveTo>
                  <a:lnTo>
                    <a:pt x="0" y="4747"/>
                  </a:lnTo>
                  <a:cubicBezTo>
                    <a:pt x="3754" y="9766"/>
                    <a:pt x="4034" y="16601"/>
                    <a:pt x="7752" y="21600"/>
                  </a:cubicBezTo>
                  <a:lnTo>
                    <a:pt x="21600" y="12316"/>
                  </a:lnTo>
                  <a:cubicBezTo>
                    <a:pt x="17882" y="7317"/>
                    <a:pt x="10813" y="5018"/>
                    <a:pt x="7059" y="0"/>
                  </a:cubicBezTo>
                  <a:close/>
                </a:path>
              </a:pathLst>
            </a:custGeom>
            <a:solidFill>
              <a:srgbClr val="010101"/>
            </a:solid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id="{4591B48D-DC6D-4177-9A58-913AAC4A3FD1}"/>
                </a:ext>
              </a:extLst>
            </p:cNvPr>
            <p:cNvSpPr/>
            <p:nvPr/>
          </p:nvSpPr>
          <p:spPr>
            <a:xfrm>
              <a:off x="8434409" y="2701135"/>
              <a:ext cx="200602" cy="225471"/>
            </a:xfrm>
            <a:custGeom>
              <a:avLst/>
              <a:gdLst/>
              <a:ahLst/>
              <a:cxnLst>
                <a:cxn ang="0">
                  <a:pos x="wd2" y="hd2"/>
                </a:cxn>
                <a:cxn ang="5400000">
                  <a:pos x="wd2" y="hd2"/>
                </a:cxn>
                <a:cxn ang="10800000">
                  <a:pos x="wd2" y="hd2"/>
                </a:cxn>
                <a:cxn ang="16200000">
                  <a:pos x="wd2" y="hd2"/>
                </a:cxn>
              </a:cxnLst>
              <a:rect l="0" t="0" r="r" b="b"/>
              <a:pathLst>
                <a:path w="20149" h="21600" extrusionOk="0">
                  <a:moveTo>
                    <a:pt x="565" y="0"/>
                  </a:moveTo>
                  <a:cubicBezTo>
                    <a:pt x="11785" y="1336"/>
                    <a:pt x="15378" y="6157"/>
                    <a:pt x="20149" y="12679"/>
                  </a:cubicBezTo>
                  <a:lnTo>
                    <a:pt x="13429" y="17399"/>
                  </a:lnTo>
                  <a:lnTo>
                    <a:pt x="6913" y="21600"/>
                  </a:lnTo>
                  <a:cubicBezTo>
                    <a:pt x="2225" y="15124"/>
                    <a:pt x="-1451" y="10258"/>
                    <a:pt x="565" y="0"/>
                  </a:cubicBezTo>
                  <a:close/>
                </a:path>
              </a:pathLst>
            </a:custGeom>
            <a:solidFill>
              <a:srgbClr val="CC333B"/>
            </a:solidFill>
            <a:ln w="12700">
              <a:miter lim="400000"/>
            </a:ln>
          </p:spPr>
          <p:txBody>
            <a:bodyPr lIns="38100" tIns="38100" rIns="38100" bIns="38100" anchor="ctr"/>
            <a:lstStyle/>
            <a:p>
              <a:pPr>
                <a:defRPr sz="3000">
                  <a:solidFill>
                    <a:srgbClr val="FFFFFF"/>
                  </a:solidFill>
                </a:defRPr>
              </a:pPr>
              <a:endParaRPr/>
            </a:p>
          </p:txBody>
        </p:sp>
        <p:sp>
          <p:nvSpPr>
            <p:cNvPr id="12" name="Shape">
              <a:extLst>
                <a:ext uri="{FF2B5EF4-FFF2-40B4-BE49-F238E27FC236}">
                  <a16:creationId xmlns:a16="http://schemas.microsoft.com/office/drawing/2014/main" id="{71220C58-9062-054E-55DE-62AC1EC78D99}"/>
                </a:ext>
              </a:extLst>
            </p:cNvPr>
            <p:cNvSpPr/>
            <p:nvPr/>
          </p:nvSpPr>
          <p:spPr>
            <a:xfrm>
              <a:off x="8881627" y="3557511"/>
              <a:ext cx="164033" cy="174795"/>
            </a:xfrm>
            <a:custGeom>
              <a:avLst/>
              <a:gdLst/>
              <a:ahLst/>
              <a:cxnLst>
                <a:cxn ang="0">
                  <a:pos x="wd2" y="hd2"/>
                </a:cxn>
                <a:cxn ang="5400000">
                  <a:pos x="wd2" y="hd2"/>
                </a:cxn>
                <a:cxn ang="10800000">
                  <a:pos x="wd2" y="hd2"/>
                </a:cxn>
                <a:cxn ang="16200000">
                  <a:pos x="wd2" y="hd2"/>
                </a:cxn>
              </a:cxnLst>
              <a:rect l="0" t="0" r="r" b="b"/>
              <a:pathLst>
                <a:path w="21600" h="21600" extrusionOk="0">
                  <a:moveTo>
                    <a:pt x="21600" y="14411"/>
                  </a:moveTo>
                  <a:lnTo>
                    <a:pt x="10789" y="0"/>
                  </a:lnTo>
                  <a:lnTo>
                    <a:pt x="0" y="7189"/>
                  </a:lnTo>
                  <a:lnTo>
                    <a:pt x="10811" y="21600"/>
                  </a:lnTo>
                  <a:lnTo>
                    <a:pt x="21600" y="14411"/>
                  </a:lnTo>
                  <a:close/>
                </a:path>
              </a:pathLst>
            </a:custGeom>
            <a:solidFill>
              <a:srgbClr val="737474"/>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2121EF9F-5A63-F1A8-42AF-96A0083FE8A2}"/>
                </a:ext>
              </a:extLst>
            </p:cNvPr>
            <p:cNvSpPr/>
            <p:nvPr/>
          </p:nvSpPr>
          <p:spPr>
            <a:xfrm>
              <a:off x="8510531" y="2891440"/>
              <a:ext cx="437802" cy="696785"/>
            </a:xfrm>
            <a:custGeom>
              <a:avLst/>
              <a:gdLst/>
              <a:ahLst/>
              <a:cxnLst>
                <a:cxn ang="0">
                  <a:pos x="wd2" y="hd2"/>
                </a:cxn>
                <a:cxn ang="5400000">
                  <a:pos x="wd2" y="hd2"/>
                </a:cxn>
                <a:cxn ang="10800000">
                  <a:pos x="wd2" y="hd2"/>
                </a:cxn>
                <a:cxn ang="16200000">
                  <a:pos x="wd2" y="hd2"/>
                </a:cxn>
              </a:cxnLst>
              <a:rect l="0" t="0" r="r" b="b"/>
              <a:pathLst>
                <a:path w="21600" h="21600" extrusionOk="0">
                  <a:moveTo>
                    <a:pt x="21600" y="20491"/>
                  </a:moveTo>
                  <a:lnTo>
                    <a:pt x="12064" y="11991"/>
                  </a:lnTo>
                  <a:lnTo>
                    <a:pt x="11850" y="11811"/>
                  </a:lnTo>
                  <a:lnTo>
                    <a:pt x="11850" y="11811"/>
                  </a:lnTo>
                  <a:cubicBezTo>
                    <a:pt x="7846" y="8145"/>
                    <a:pt x="6574" y="3630"/>
                    <a:pt x="2483" y="0"/>
                  </a:cubicBezTo>
                  <a:lnTo>
                    <a:pt x="0" y="1109"/>
                  </a:lnTo>
                  <a:cubicBezTo>
                    <a:pt x="4091" y="4739"/>
                    <a:pt x="5363" y="9254"/>
                    <a:pt x="9367" y="12920"/>
                  </a:cubicBezTo>
                  <a:lnTo>
                    <a:pt x="9367" y="12920"/>
                  </a:lnTo>
                  <a:lnTo>
                    <a:pt x="9581" y="13100"/>
                  </a:lnTo>
                  <a:lnTo>
                    <a:pt x="19117" y="21600"/>
                  </a:lnTo>
                  <a:lnTo>
                    <a:pt x="21600" y="20491"/>
                  </a:lnTo>
                  <a:close/>
                </a:path>
              </a:pathLst>
            </a:custGeom>
            <a:solidFill>
              <a:srgbClr val="737474"/>
            </a:solidFill>
            <a:ln w="12700">
              <a:miter lim="400000"/>
            </a:ln>
          </p:spPr>
          <p:txBody>
            <a:bodyPr lIns="38100" tIns="38100" rIns="38100" bIns="38100" anchor="ctr"/>
            <a:lstStyle/>
            <a:p>
              <a:pPr>
                <a:defRPr sz="3000">
                  <a:solidFill>
                    <a:srgbClr val="FFFFFF"/>
                  </a:solidFill>
                </a:defRPr>
              </a:pPr>
              <a:endParaRPr/>
            </a:p>
          </p:txBody>
        </p:sp>
      </p:grpSp>
      <p:grpSp>
        <p:nvGrpSpPr>
          <p:cNvPr id="14" name="Group 13">
            <a:extLst>
              <a:ext uri="{FF2B5EF4-FFF2-40B4-BE49-F238E27FC236}">
                <a16:creationId xmlns:a16="http://schemas.microsoft.com/office/drawing/2014/main" id="{151928CF-8DFD-DF7B-CE65-6138CD82C91F}"/>
              </a:ext>
            </a:extLst>
          </p:cNvPr>
          <p:cNvGrpSpPr/>
          <p:nvPr/>
        </p:nvGrpSpPr>
        <p:grpSpPr>
          <a:xfrm>
            <a:off x="340731" y="2270514"/>
            <a:ext cx="2926080" cy="2736703"/>
            <a:chOff x="332936" y="2627766"/>
            <a:chExt cx="2926080" cy="2736703"/>
          </a:xfrm>
        </p:grpSpPr>
        <p:sp>
          <p:nvSpPr>
            <p:cNvPr id="15" name="TextBox 14">
              <a:extLst>
                <a:ext uri="{FF2B5EF4-FFF2-40B4-BE49-F238E27FC236}">
                  <a16:creationId xmlns:a16="http://schemas.microsoft.com/office/drawing/2014/main" id="{A48AC953-A733-C4C7-B1B1-6DEEA0C68C4E}"/>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16" name="TextBox 15">
              <a:extLst>
                <a:ext uri="{FF2B5EF4-FFF2-40B4-BE49-F238E27FC236}">
                  <a16:creationId xmlns:a16="http://schemas.microsoft.com/office/drawing/2014/main" id="{080ECAF0-D6D0-5AC3-AA4C-E92F58E5BF27}"/>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Find The Way Out / Solution – Slide Template</a:t>
            </a:r>
          </a:p>
        </p:txBody>
      </p:sp>
      <p:grpSp>
        <p:nvGrpSpPr>
          <p:cNvPr id="17" name="Group 16">
            <a:extLst>
              <a:ext uri="{FF2B5EF4-FFF2-40B4-BE49-F238E27FC236}">
                <a16:creationId xmlns:a16="http://schemas.microsoft.com/office/drawing/2014/main" id="{D1A6CFA7-971B-951B-6E21-479BA31AA5BA}"/>
              </a:ext>
            </a:extLst>
          </p:cNvPr>
          <p:cNvGrpSpPr/>
          <p:nvPr/>
        </p:nvGrpSpPr>
        <p:grpSpPr>
          <a:xfrm>
            <a:off x="3676762" y="1416570"/>
            <a:ext cx="4802408" cy="4444593"/>
            <a:chOff x="3676762" y="1416570"/>
            <a:chExt cx="4802408" cy="4444593"/>
          </a:xfrm>
        </p:grpSpPr>
        <p:sp>
          <p:nvSpPr>
            <p:cNvPr id="3" name="Shape">
              <a:extLst>
                <a:ext uri="{FF2B5EF4-FFF2-40B4-BE49-F238E27FC236}">
                  <a16:creationId xmlns:a16="http://schemas.microsoft.com/office/drawing/2014/main" id="{24BED427-EE9B-5994-535F-DBA6C80490FE}"/>
                </a:ext>
              </a:extLst>
            </p:cNvPr>
            <p:cNvSpPr/>
            <p:nvPr/>
          </p:nvSpPr>
          <p:spPr>
            <a:xfrm>
              <a:off x="3848037" y="1416570"/>
              <a:ext cx="4447451" cy="4444593"/>
            </a:xfrm>
            <a:custGeom>
              <a:avLst/>
              <a:gdLst/>
              <a:ahLst/>
              <a:cxnLst>
                <a:cxn ang="0">
                  <a:pos x="wd2" y="hd2"/>
                </a:cxn>
                <a:cxn ang="5400000">
                  <a:pos x="wd2" y="hd2"/>
                </a:cxn>
                <a:cxn ang="10800000">
                  <a:pos x="wd2" y="hd2"/>
                </a:cxn>
                <a:cxn ang="16200000">
                  <a:pos x="wd2" y="hd2"/>
                </a:cxn>
              </a:cxnLst>
              <a:rect l="0" t="0" r="r" b="b"/>
              <a:pathLst>
                <a:path w="21600" h="21600" extrusionOk="0">
                  <a:moveTo>
                    <a:pt x="16946" y="12708"/>
                  </a:moveTo>
                  <a:lnTo>
                    <a:pt x="21184" y="12708"/>
                  </a:lnTo>
                  <a:lnTo>
                    <a:pt x="21184" y="7057"/>
                  </a:lnTo>
                  <a:lnTo>
                    <a:pt x="21600" y="7057"/>
                  </a:lnTo>
                  <a:lnTo>
                    <a:pt x="21600" y="21600"/>
                  </a:lnTo>
                  <a:lnTo>
                    <a:pt x="5" y="21600"/>
                  </a:lnTo>
                  <a:lnTo>
                    <a:pt x="5" y="11292"/>
                  </a:lnTo>
                  <a:lnTo>
                    <a:pt x="421" y="11292"/>
                  </a:lnTo>
                  <a:lnTo>
                    <a:pt x="421" y="19769"/>
                  </a:lnTo>
                  <a:lnTo>
                    <a:pt x="3244" y="19769"/>
                  </a:lnTo>
                  <a:lnTo>
                    <a:pt x="3244" y="20185"/>
                  </a:lnTo>
                  <a:lnTo>
                    <a:pt x="421" y="20185"/>
                  </a:lnTo>
                  <a:lnTo>
                    <a:pt x="421" y="21179"/>
                  </a:lnTo>
                  <a:lnTo>
                    <a:pt x="5652" y="21179"/>
                  </a:lnTo>
                  <a:lnTo>
                    <a:pt x="5652" y="19764"/>
                  </a:lnTo>
                  <a:lnTo>
                    <a:pt x="7482" y="19764"/>
                  </a:lnTo>
                  <a:lnTo>
                    <a:pt x="7482" y="20180"/>
                  </a:lnTo>
                  <a:lnTo>
                    <a:pt x="6068" y="20180"/>
                  </a:lnTo>
                  <a:lnTo>
                    <a:pt x="6068" y="21175"/>
                  </a:lnTo>
                  <a:lnTo>
                    <a:pt x="11299" y="21175"/>
                  </a:lnTo>
                  <a:lnTo>
                    <a:pt x="11299" y="18765"/>
                  </a:lnTo>
                  <a:lnTo>
                    <a:pt x="8891" y="18765"/>
                  </a:lnTo>
                  <a:lnTo>
                    <a:pt x="8891" y="19760"/>
                  </a:lnTo>
                  <a:lnTo>
                    <a:pt x="10301" y="19760"/>
                  </a:lnTo>
                  <a:lnTo>
                    <a:pt x="10301" y="20176"/>
                  </a:lnTo>
                  <a:lnTo>
                    <a:pt x="8471" y="20176"/>
                  </a:lnTo>
                  <a:lnTo>
                    <a:pt x="8471" y="18761"/>
                  </a:lnTo>
                  <a:lnTo>
                    <a:pt x="4654" y="18761"/>
                  </a:lnTo>
                  <a:lnTo>
                    <a:pt x="4654" y="20176"/>
                  </a:lnTo>
                  <a:lnTo>
                    <a:pt x="4238" y="20176"/>
                  </a:lnTo>
                  <a:lnTo>
                    <a:pt x="4238" y="18761"/>
                  </a:lnTo>
                  <a:lnTo>
                    <a:pt x="1414" y="18761"/>
                  </a:lnTo>
                  <a:lnTo>
                    <a:pt x="1414" y="11279"/>
                  </a:lnTo>
                  <a:lnTo>
                    <a:pt x="1830" y="11279"/>
                  </a:lnTo>
                  <a:lnTo>
                    <a:pt x="1830" y="14104"/>
                  </a:lnTo>
                  <a:lnTo>
                    <a:pt x="4654" y="14104"/>
                  </a:lnTo>
                  <a:lnTo>
                    <a:pt x="4654" y="15519"/>
                  </a:lnTo>
                  <a:lnTo>
                    <a:pt x="5647" y="15519"/>
                  </a:lnTo>
                  <a:lnTo>
                    <a:pt x="5647" y="10298"/>
                  </a:lnTo>
                  <a:lnTo>
                    <a:pt x="4654" y="10298"/>
                  </a:lnTo>
                  <a:lnTo>
                    <a:pt x="4654" y="13124"/>
                  </a:lnTo>
                  <a:lnTo>
                    <a:pt x="4238" y="13124"/>
                  </a:lnTo>
                  <a:lnTo>
                    <a:pt x="4238" y="9882"/>
                  </a:lnTo>
                  <a:lnTo>
                    <a:pt x="6068" y="9882"/>
                  </a:lnTo>
                  <a:lnTo>
                    <a:pt x="6068" y="15949"/>
                  </a:lnTo>
                  <a:lnTo>
                    <a:pt x="4238" y="15949"/>
                  </a:lnTo>
                  <a:lnTo>
                    <a:pt x="4238" y="14534"/>
                  </a:lnTo>
                  <a:lnTo>
                    <a:pt x="1830" y="14534"/>
                  </a:lnTo>
                  <a:lnTo>
                    <a:pt x="1830" y="18354"/>
                  </a:lnTo>
                  <a:lnTo>
                    <a:pt x="8471" y="18354"/>
                  </a:lnTo>
                  <a:lnTo>
                    <a:pt x="8471" y="16939"/>
                  </a:lnTo>
                  <a:lnTo>
                    <a:pt x="13125" y="16939"/>
                  </a:lnTo>
                  <a:lnTo>
                    <a:pt x="13125" y="19764"/>
                  </a:lnTo>
                  <a:lnTo>
                    <a:pt x="14118" y="19764"/>
                  </a:lnTo>
                  <a:lnTo>
                    <a:pt x="14118" y="15944"/>
                  </a:lnTo>
                  <a:lnTo>
                    <a:pt x="8471" y="15944"/>
                  </a:lnTo>
                  <a:lnTo>
                    <a:pt x="8471" y="15528"/>
                  </a:lnTo>
                  <a:lnTo>
                    <a:pt x="11294" y="15528"/>
                  </a:lnTo>
                  <a:lnTo>
                    <a:pt x="11294" y="10298"/>
                  </a:lnTo>
                  <a:lnTo>
                    <a:pt x="8471" y="10298"/>
                  </a:lnTo>
                  <a:lnTo>
                    <a:pt x="8471" y="9882"/>
                  </a:lnTo>
                  <a:lnTo>
                    <a:pt x="9880" y="9882"/>
                  </a:lnTo>
                  <a:lnTo>
                    <a:pt x="9880" y="6062"/>
                  </a:lnTo>
                  <a:lnTo>
                    <a:pt x="8887" y="6062"/>
                  </a:lnTo>
                  <a:lnTo>
                    <a:pt x="8887" y="7477"/>
                  </a:lnTo>
                  <a:lnTo>
                    <a:pt x="8471" y="7477"/>
                  </a:lnTo>
                  <a:lnTo>
                    <a:pt x="8471" y="3242"/>
                  </a:lnTo>
                  <a:lnTo>
                    <a:pt x="6063" y="3242"/>
                  </a:lnTo>
                  <a:lnTo>
                    <a:pt x="6063" y="4236"/>
                  </a:lnTo>
                  <a:lnTo>
                    <a:pt x="7477" y="4236"/>
                  </a:lnTo>
                  <a:lnTo>
                    <a:pt x="7477" y="4652"/>
                  </a:lnTo>
                  <a:lnTo>
                    <a:pt x="6063" y="4652"/>
                  </a:lnTo>
                  <a:lnTo>
                    <a:pt x="6063" y="7477"/>
                  </a:lnTo>
                  <a:lnTo>
                    <a:pt x="5647" y="7477"/>
                  </a:lnTo>
                  <a:lnTo>
                    <a:pt x="5647" y="6062"/>
                  </a:lnTo>
                  <a:lnTo>
                    <a:pt x="4233" y="6062"/>
                  </a:lnTo>
                  <a:lnTo>
                    <a:pt x="4233" y="5646"/>
                  </a:lnTo>
                  <a:lnTo>
                    <a:pt x="5647" y="5646"/>
                  </a:lnTo>
                  <a:lnTo>
                    <a:pt x="5647" y="3237"/>
                  </a:lnTo>
                  <a:lnTo>
                    <a:pt x="1830" y="3237"/>
                  </a:lnTo>
                  <a:lnTo>
                    <a:pt x="1830" y="6062"/>
                  </a:lnTo>
                  <a:lnTo>
                    <a:pt x="1414" y="6062"/>
                  </a:lnTo>
                  <a:lnTo>
                    <a:pt x="1414" y="2821"/>
                  </a:lnTo>
                  <a:lnTo>
                    <a:pt x="8471" y="2821"/>
                  </a:lnTo>
                  <a:lnTo>
                    <a:pt x="8471" y="1406"/>
                  </a:lnTo>
                  <a:lnTo>
                    <a:pt x="11710" y="1406"/>
                  </a:lnTo>
                  <a:lnTo>
                    <a:pt x="11710" y="3237"/>
                  </a:lnTo>
                  <a:lnTo>
                    <a:pt x="11294" y="3237"/>
                  </a:lnTo>
                  <a:lnTo>
                    <a:pt x="11294" y="1822"/>
                  </a:lnTo>
                  <a:lnTo>
                    <a:pt x="8887" y="1822"/>
                  </a:lnTo>
                  <a:lnTo>
                    <a:pt x="8887" y="5642"/>
                  </a:lnTo>
                  <a:lnTo>
                    <a:pt x="13120" y="5642"/>
                  </a:lnTo>
                  <a:lnTo>
                    <a:pt x="13120" y="7473"/>
                  </a:lnTo>
                  <a:lnTo>
                    <a:pt x="12704" y="7473"/>
                  </a:lnTo>
                  <a:lnTo>
                    <a:pt x="12704" y="6058"/>
                  </a:lnTo>
                  <a:lnTo>
                    <a:pt x="10296" y="6058"/>
                  </a:lnTo>
                  <a:lnTo>
                    <a:pt x="10296" y="9877"/>
                  </a:lnTo>
                  <a:lnTo>
                    <a:pt x="15528" y="9877"/>
                  </a:lnTo>
                  <a:lnTo>
                    <a:pt x="15528" y="8462"/>
                  </a:lnTo>
                  <a:lnTo>
                    <a:pt x="17358" y="8462"/>
                  </a:lnTo>
                  <a:lnTo>
                    <a:pt x="17358" y="8879"/>
                  </a:lnTo>
                  <a:lnTo>
                    <a:pt x="15943" y="8879"/>
                  </a:lnTo>
                  <a:lnTo>
                    <a:pt x="15943" y="10294"/>
                  </a:lnTo>
                  <a:lnTo>
                    <a:pt x="14529" y="10294"/>
                  </a:lnTo>
                  <a:lnTo>
                    <a:pt x="14529" y="11709"/>
                  </a:lnTo>
                  <a:lnTo>
                    <a:pt x="14113" y="11709"/>
                  </a:lnTo>
                  <a:lnTo>
                    <a:pt x="14113" y="10298"/>
                  </a:lnTo>
                  <a:lnTo>
                    <a:pt x="11715" y="10298"/>
                  </a:lnTo>
                  <a:lnTo>
                    <a:pt x="11715" y="15533"/>
                  </a:lnTo>
                  <a:lnTo>
                    <a:pt x="14123" y="15533"/>
                  </a:lnTo>
                  <a:lnTo>
                    <a:pt x="14123" y="14118"/>
                  </a:lnTo>
                  <a:lnTo>
                    <a:pt x="14539" y="14118"/>
                  </a:lnTo>
                  <a:lnTo>
                    <a:pt x="14539" y="19769"/>
                  </a:lnTo>
                  <a:lnTo>
                    <a:pt x="16946" y="19769"/>
                  </a:lnTo>
                  <a:lnTo>
                    <a:pt x="16946" y="18358"/>
                  </a:lnTo>
                  <a:lnTo>
                    <a:pt x="17362" y="18358"/>
                  </a:lnTo>
                  <a:lnTo>
                    <a:pt x="17362" y="20190"/>
                  </a:lnTo>
                  <a:lnTo>
                    <a:pt x="12709" y="20190"/>
                  </a:lnTo>
                  <a:lnTo>
                    <a:pt x="12709" y="17364"/>
                  </a:lnTo>
                  <a:lnTo>
                    <a:pt x="8891" y="17364"/>
                  </a:lnTo>
                  <a:lnTo>
                    <a:pt x="8891" y="18358"/>
                  </a:lnTo>
                  <a:lnTo>
                    <a:pt x="11715" y="18358"/>
                  </a:lnTo>
                  <a:lnTo>
                    <a:pt x="11715" y="21184"/>
                  </a:lnTo>
                  <a:lnTo>
                    <a:pt x="18356" y="21184"/>
                  </a:lnTo>
                  <a:lnTo>
                    <a:pt x="18356" y="17364"/>
                  </a:lnTo>
                  <a:lnTo>
                    <a:pt x="15948" y="17364"/>
                  </a:lnTo>
                  <a:lnTo>
                    <a:pt x="15948" y="18775"/>
                  </a:lnTo>
                  <a:lnTo>
                    <a:pt x="15532" y="18775"/>
                  </a:lnTo>
                  <a:lnTo>
                    <a:pt x="15532" y="13124"/>
                  </a:lnTo>
                  <a:lnTo>
                    <a:pt x="13125" y="13124"/>
                  </a:lnTo>
                  <a:lnTo>
                    <a:pt x="13125" y="14539"/>
                  </a:lnTo>
                  <a:lnTo>
                    <a:pt x="12709" y="14539"/>
                  </a:lnTo>
                  <a:lnTo>
                    <a:pt x="12709" y="11297"/>
                  </a:lnTo>
                  <a:lnTo>
                    <a:pt x="13125" y="11297"/>
                  </a:lnTo>
                  <a:lnTo>
                    <a:pt x="13125" y="12712"/>
                  </a:lnTo>
                  <a:lnTo>
                    <a:pt x="15532" y="12712"/>
                  </a:lnTo>
                  <a:lnTo>
                    <a:pt x="15532" y="11297"/>
                  </a:lnTo>
                  <a:lnTo>
                    <a:pt x="16946" y="11297"/>
                  </a:lnTo>
                  <a:lnTo>
                    <a:pt x="16946" y="9882"/>
                  </a:lnTo>
                  <a:lnTo>
                    <a:pt x="18360" y="9882"/>
                  </a:lnTo>
                  <a:lnTo>
                    <a:pt x="18360" y="7473"/>
                  </a:lnTo>
                  <a:lnTo>
                    <a:pt x="14543" y="7473"/>
                  </a:lnTo>
                  <a:lnTo>
                    <a:pt x="14543" y="8888"/>
                  </a:lnTo>
                  <a:lnTo>
                    <a:pt x="11299" y="8888"/>
                  </a:lnTo>
                  <a:lnTo>
                    <a:pt x="11299" y="7057"/>
                  </a:lnTo>
                  <a:lnTo>
                    <a:pt x="11715" y="7057"/>
                  </a:lnTo>
                  <a:lnTo>
                    <a:pt x="11715" y="8472"/>
                  </a:lnTo>
                  <a:lnTo>
                    <a:pt x="14123" y="8472"/>
                  </a:lnTo>
                  <a:lnTo>
                    <a:pt x="14123" y="4652"/>
                  </a:lnTo>
                  <a:lnTo>
                    <a:pt x="9890" y="4652"/>
                  </a:lnTo>
                  <a:lnTo>
                    <a:pt x="9890" y="2821"/>
                  </a:lnTo>
                  <a:lnTo>
                    <a:pt x="10306" y="2821"/>
                  </a:lnTo>
                  <a:lnTo>
                    <a:pt x="10306" y="4231"/>
                  </a:lnTo>
                  <a:lnTo>
                    <a:pt x="12713" y="4231"/>
                  </a:lnTo>
                  <a:lnTo>
                    <a:pt x="12713" y="1406"/>
                  </a:lnTo>
                  <a:lnTo>
                    <a:pt x="17367" y="1406"/>
                  </a:lnTo>
                  <a:lnTo>
                    <a:pt x="17367" y="3237"/>
                  </a:lnTo>
                  <a:lnTo>
                    <a:pt x="15953" y="3237"/>
                  </a:lnTo>
                  <a:lnTo>
                    <a:pt x="15953" y="6062"/>
                  </a:lnTo>
                  <a:lnTo>
                    <a:pt x="15537" y="6062"/>
                  </a:lnTo>
                  <a:lnTo>
                    <a:pt x="15537" y="3237"/>
                  </a:lnTo>
                  <a:lnTo>
                    <a:pt x="14123" y="3237"/>
                  </a:lnTo>
                  <a:lnTo>
                    <a:pt x="14123" y="2821"/>
                  </a:lnTo>
                  <a:lnTo>
                    <a:pt x="16946" y="2821"/>
                  </a:lnTo>
                  <a:lnTo>
                    <a:pt x="16946" y="1827"/>
                  </a:lnTo>
                  <a:lnTo>
                    <a:pt x="13129" y="1827"/>
                  </a:lnTo>
                  <a:lnTo>
                    <a:pt x="13129" y="4236"/>
                  </a:lnTo>
                  <a:lnTo>
                    <a:pt x="14543" y="4236"/>
                  </a:lnTo>
                  <a:lnTo>
                    <a:pt x="14543" y="7061"/>
                  </a:lnTo>
                  <a:lnTo>
                    <a:pt x="20191" y="7061"/>
                  </a:lnTo>
                  <a:lnTo>
                    <a:pt x="20191" y="11718"/>
                  </a:lnTo>
                  <a:lnTo>
                    <a:pt x="18360" y="11718"/>
                  </a:lnTo>
                  <a:lnTo>
                    <a:pt x="18360" y="11302"/>
                  </a:lnTo>
                  <a:lnTo>
                    <a:pt x="19775" y="11302"/>
                  </a:lnTo>
                  <a:lnTo>
                    <a:pt x="19775" y="7482"/>
                  </a:lnTo>
                  <a:lnTo>
                    <a:pt x="18781" y="7482"/>
                  </a:lnTo>
                  <a:lnTo>
                    <a:pt x="18781" y="10308"/>
                  </a:lnTo>
                  <a:lnTo>
                    <a:pt x="17367" y="10308"/>
                  </a:lnTo>
                  <a:lnTo>
                    <a:pt x="17367" y="11723"/>
                  </a:lnTo>
                  <a:lnTo>
                    <a:pt x="15953" y="11723"/>
                  </a:lnTo>
                  <a:lnTo>
                    <a:pt x="15953" y="16957"/>
                  </a:lnTo>
                  <a:lnTo>
                    <a:pt x="18776" y="16957"/>
                  </a:lnTo>
                  <a:lnTo>
                    <a:pt x="18776" y="19783"/>
                  </a:lnTo>
                  <a:lnTo>
                    <a:pt x="20191" y="19783"/>
                  </a:lnTo>
                  <a:lnTo>
                    <a:pt x="20191" y="20199"/>
                  </a:lnTo>
                  <a:lnTo>
                    <a:pt x="18776" y="20199"/>
                  </a:lnTo>
                  <a:lnTo>
                    <a:pt x="18776" y="21193"/>
                  </a:lnTo>
                  <a:lnTo>
                    <a:pt x="21184" y="21193"/>
                  </a:lnTo>
                  <a:lnTo>
                    <a:pt x="21184" y="14548"/>
                  </a:lnTo>
                  <a:lnTo>
                    <a:pt x="18360" y="14548"/>
                  </a:lnTo>
                  <a:lnTo>
                    <a:pt x="18360" y="14132"/>
                  </a:lnTo>
                  <a:lnTo>
                    <a:pt x="21184" y="14132"/>
                  </a:lnTo>
                  <a:lnTo>
                    <a:pt x="21184" y="13138"/>
                  </a:lnTo>
                  <a:lnTo>
                    <a:pt x="17367" y="13138"/>
                  </a:lnTo>
                  <a:lnTo>
                    <a:pt x="17367" y="15547"/>
                  </a:lnTo>
                  <a:lnTo>
                    <a:pt x="20191" y="15547"/>
                  </a:lnTo>
                  <a:lnTo>
                    <a:pt x="20191" y="18788"/>
                  </a:lnTo>
                  <a:lnTo>
                    <a:pt x="19775" y="18788"/>
                  </a:lnTo>
                  <a:lnTo>
                    <a:pt x="19775" y="15963"/>
                  </a:lnTo>
                  <a:lnTo>
                    <a:pt x="16951" y="15963"/>
                  </a:lnTo>
                  <a:lnTo>
                    <a:pt x="16951" y="12708"/>
                  </a:lnTo>
                  <a:close/>
                  <a:moveTo>
                    <a:pt x="5" y="10298"/>
                  </a:moveTo>
                  <a:lnTo>
                    <a:pt x="421" y="10298"/>
                  </a:lnTo>
                  <a:lnTo>
                    <a:pt x="421" y="7473"/>
                  </a:lnTo>
                  <a:lnTo>
                    <a:pt x="4238" y="7473"/>
                  </a:lnTo>
                  <a:lnTo>
                    <a:pt x="4238" y="8467"/>
                  </a:lnTo>
                  <a:lnTo>
                    <a:pt x="2824" y="8467"/>
                  </a:lnTo>
                  <a:lnTo>
                    <a:pt x="2824" y="9882"/>
                  </a:lnTo>
                  <a:lnTo>
                    <a:pt x="1830" y="9882"/>
                  </a:lnTo>
                  <a:lnTo>
                    <a:pt x="1830" y="8467"/>
                  </a:lnTo>
                  <a:lnTo>
                    <a:pt x="1414" y="8467"/>
                  </a:lnTo>
                  <a:lnTo>
                    <a:pt x="1414" y="10298"/>
                  </a:lnTo>
                  <a:lnTo>
                    <a:pt x="2824" y="10298"/>
                  </a:lnTo>
                  <a:lnTo>
                    <a:pt x="2824" y="13124"/>
                  </a:lnTo>
                  <a:lnTo>
                    <a:pt x="3240" y="13124"/>
                  </a:lnTo>
                  <a:lnTo>
                    <a:pt x="3240" y="8883"/>
                  </a:lnTo>
                  <a:lnTo>
                    <a:pt x="7057" y="8883"/>
                  </a:lnTo>
                  <a:lnTo>
                    <a:pt x="7057" y="11709"/>
                  </a:lnTo>
                  <a:lnTo>
                    <a:pt x="9880" y="11709"/>
                  </a:lnTo>
                  <a:lnTo>
                    <a:pt x="9880" y="14118"/>
                  </a:lnTo>
                  <a:lnTo>
                    <a:pt x="7473" y="14118"/>
                  </a:lnTo>
                  <a:lnTo>
                    <a:pt x="7473" y="13124"/>
                  </a:lnTo>
                  <a:lnTo>
                    <a:pt x="8887" y="13124"/>
                  </a:lnTo>
                  <a:lnTo>
                    <a:pt x="8887" y="12708"/>
                  </a:lnTo>
                  <a:lnTo>
                    <a:pt x="7057" y="12708"/>
                  </a:lnTo>
                  <a:lnTo>
                    <a:pt x="7057" y="16948"/>
                  </a:lnTo>
                  <a:lnTo>
                    <a:pt x="3240" y="16948"/>
                  </a:lnTo>
                  <a:lnTo>
                    <a:pt x="3240" y="15533"/>
                  </a:lnTo>
                  <a:lnTo>
                    <a:pt x="2824" y="15533"/>
                  </a:lnTo>
                  <a:lnTo>
                    <a:pt x="2824" y="17364"/>
                  </a:lnTo>
                  <a:lnTo>
                    <a:pt x="7477" y="17364"/>
                  </a:lnTo>
                  <a:lnTo>
                    <a:pt x="7477" y="14539"/>
                  </a:lnTo>
                  <a:lnTo>
                    <a:pt x="10301" y="14539"/>
                  </a:lnTo>
                  <a:lnTo>
                    <a:pt x="10301" y="11297"/>
                  </a:lnTo>
                  <a:lnTo>
                    <a:pt x="7477" y="11297"/>
                  </a:lnTo>
                  <a:lnTo>
                    <a:pt x="7477" y="8888"/>
                  </a:lnTo>
                  <a:lnTo>
                    <a:pt x="8891" y="8888"/>
                  </a:lnTo>
                  <a:lnTo>
                    <a:pt x="8891" y="8472"/>
                  </a:lnTo>
                  <a:lnTo>
                    <a:pt x="7477" y="8472"/>
                  </a:lnTo>
                  <a:lnTo>
                    <a:pt x="7477" y="5646"/>
                  </a:lnTo>
                  <a:lnTo>
                    <a:pt x="7061" y="5646"/>
                  </a:lnTo>
                  <a:lnTo>
                    <a:pt x="7061" y="8472"/>
                  </a:lnTo>
                  <a:lnTo>
                    <a:pt x="4654" y="8472"/>
                  </a:lnTo>
                  <a:lnTo>
                    <a:pt x="4654" y="7057"/>
                  </a:lnTo>
                  <a:lnTo>
                    <a:pt x="3240" y="7057"/>
                  </a:lnTo>
                  <a:lnTo>
                    <a:pt x="3240" y="4647"/>
                  </a:lnTo>
                  <a:lnTo>
                    <a:pt x="4654" y="4647"/>
                  </a:lnTo>
                  <a:lnTo>
                    <a:pt x="4654" y="4231"/>
                  </a:lnTo>
                  <a:lnTo>
                    <a:pt x="2824" y="4231"/>
                  </a:lnTo>
                  <a:lnTo>
                    <a:pt x="2824" y="7057"/>
                  </a:lnTo>
                  <a:lnTo>
                    <a:pt x="416" y="7057"/>
                  </a:lnTo>
                  <a:lnTo>
                    <a:pt x="416" y="412"/>
                  </a:lnTo>
                  <a:lnTo>
                    <a:pt x="7057" y="412"/>
                  </a:lnTo>
                  <a:lnTo>
                    <a:pt x="7057" y="1406"/>
                  </a:lnTo>
                  <a:lnTo>
                    <a:pt x="1409" y="1406"/>
                  </a:lnTo>
                  <a:lnTo>
                    <a:pt x="1409" y="1822"/>
                  </a:lnTo>
                  <a:lnTo>
                    <a:pt x="7473" y="1822"/>
                  </a:lnTo>
                  <a:lnTo>
                    <a:pt x="7473" y="407"/>
                  </a:lnTo>
                  <a:lnTo>
                    <a:pt x="18351" y="407"/>
                  </a:lnTo>
                  <a:lnTo>
                    <a:pt x="18351" y="4227"/>
                  </a:lnTo>
                  <a:lnTo>
                    <a:pt x="16937" y="4227"/>
                  </a:lnTo>
                  <a:lnTo>
                    <a:pt x="16937" y="6058"/>
                  </a:lnTo>
                  <a:lnTo>
                    <a:pt x="20177" y="6058"/>
                  </a:lnTo>
                  <a:lnTo>
                    <a:pt x="20177" y="5642"/>
                  </a:lnTo>
                  <a:lnTo>
                    <a:pt x="17353" y="5642"/>
                  </a:lnTo>
                  <a:lnTo>
                    <a:pt x="17353" y="4647"/>
                  </a:lnTo>
                  <a:lnTo>
                    <a:pt x="18767" y="4647"/>
                  </a:lnTo>
                  <a:lnTo>
                    <a:pt x="18767" y="1822"/>
                  </a:lnTo>
                  <a:lnTo>
                    <a:pt x="20181" y="1822"/>
                  </a:lnTo>
                  <a:lnTo>
                    <a:pt x="20181" y="1406"/>
                  </a:lnTo>
                  <a:lnTo>
                    <a:pt x="18767" y="1406"/>
                  </a:lnTo>
                  <a:lnTo>
                    <a:pt x="18767" y="412"/>
                  </a:lnTo>
                  <a:lnTo>
                    <a:pt x="21175" y="412"/>
                  </a:lnTo>
                  <a:lnTo>
                    <a:pt x="21175" y="4231"/>
                  </a:lnTo>
                  <a:lnTo>
                    <a:pt x="20181" y="4231"/>
                  </a:lnTo>
                  <a:lnTo>
                    <a:pt x="20181" y="2821"/>
                  </a:lnTo>
                  <a:lnTo>
                    <a:pt x="19765" y="2821"/>
                  </a:lnTo>
                  <a:lnTo>
                    <a:pt x="19765" y="4652"/>
                  </a:lnTo>
                  <a:lnTo>
                    <a:pt x="21179" y="4652"/>
                  </a:lnTo>
                  <a:lnTo>
                    <a:pt x="21179" y="6067"/>
                  </a:lnTo>
                  <a:lnTo>
                    <a:pt x="21595" y="6067"/>
                  </a:lnTo>
                  <a:lnTo>
                    <a:pt x="21595" y="0"/>
                  </a:lnTo>
                  <a:lnTo>
                    <a:pt x="0" y="0"/>
                  </a:lnTo>
                  <a:lnTo>
                    <a:pt x="0" y="10298"/>
                  </a:lnTo>
                  <a:close/>
                </a:path>
              </a:pathLst>
            </a:custGeom>
            <a:solidFill>
              <a:schemeClr val="bg2"/>
            </a:soli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9C3BB7AA-462D-0920-92CF-4E11440F74F2}"/>
                </a:ext>
              </a:extLst>
            </p:cNvPr>
            <p:cNvSpPr/>
            <p:nvPr/>
          </p:nvSpPr>
          <p:spPr>
            <a:xfrm>
              <a:off x="3676762" y="1568814"/>
              <a:ext cx="4802408" cy="3601817"/>
            </a:xfrm>
            <a:custGeom>
              <a:avLst/>
              <a:gdLst/>
              <a:ahLst/>
              <a:cxnLst>
                <a:cxn ang="0">
                  <a:pos x="wd2" y="hd2"/>
                </a:cxn>
                <a:cxn ang="5400000">
                  <a:pos x="wd2" y="hd2"/>
                </a:cxn>
                <a:cxn ang="10800000">
                  <a:pos x="wd2" y="hd2"/>
                </a:cxn>
                <a:cxn ang="16200000">
                  <a:pos x="wd2" y="hd2"/>
                </a:cxn>
              </a:cxnLst>
              <a:rect l="0" t="0" r="r" b="b"/>
              <a:pathLst>
                <a:path w="21596" h="21573" extrusionOk="0">
                  <a:moveTo>
                    <a:pt x="4326" y="21573"/>
                  </a:moveTo>
                  <a:cubicBezTo>
                    <a:pt x="4039" y="21573"/>
                    <a:pt x="3753" y="21567"/>
                    <a:pt x="3466" y="21556"/>
                  </a:cubicBezTo>
                  <a:cubicBezTo>
                    <a:pt x="3325" y="21550"/>
                    <a:pt x="3025" y="21539"/>
                    <a:pt x="2858" y="21242"/>
                  </a:cubicBezTo>
                  <a:cubicBezTo>
                    <a:pt x="2756" y="21060"/>
                    <a:pt x="2743" y="20849"/>
                    <a:pt x="2734" y="20690"/>
                  </a:cubicBezTo>
                  <a:lnTo>
                    <a:pt x="2674" y="19658"/>
                  </a:lnTo>
                  <a:cubicBezTo>
                    <a:pt x="2649" y="19179"/>
                    <a:pt x="2610" y="18524"/>
                    <a:pt x="2854" y="17994"/>
                  </a:cubicBezTo>
                  <a:cubicBezTo>
                    <a:pt x="3004" y="17669"/>
                    <a:pt x="3286" y="17441"/>
                    <a:pt x="3577" y="17413"/>
                  </a:cubicBezTo>
                  <a:cubicBezTo>
                    <a:pt x="3812" y="17390"/>
                    <a:pt x="4014" y="17498"/>
                    <a:pt x="4155" y="17715"/>
                  </a:cubicBezTo>
                  <a:cubicBezTo>
                    <a:pt x="4296" y="17937"/>
                    <a:pt x="4335" y="18210"/>
                    <a:pt x="4369" y="18456"/>
                  </a:cubicBezTo>
                  <a:cubicBezTo>
                    <a:pt x="4399" y="18672"/>
                    <a:pt x="4424" y="18860"/>
                    <a:pt x="4510" y="18957"/>
                  </a:cubicBezTo>
                  <a:cubicBezTo>
                    <a:pt x="4574" y="19031"/>
                    <a:pt x="4677" y="19065"/>
                    <a:pt x="4771" y="19094"/>
                  </a:cubicBezTo>
                  <a:cubicBezTo>
                    <a:pt x="5263" y="19231"/>
                    <a:pt x="5764" y="19265"/>
                    <a:pt x="6260" y="19179"/>
                  </a:cubicBezTo>
                  <a:cubicBezTo>
                    <a:pt x="6350" y="19162"/>
                    <a:pt x="6457" y="19139"/>
                    <a:pt x="6495" y="19077"/>
                  </a:cubicBezTo>
                  <a:cubicBezTo>
                    <a:pt x="6530" y="19020"/>
                    <a:pt x="6538" y="18889"/>
                    <a:pt x="6542" y="18792"/>
                  </a:cubicBezTo>
                  <a:cubicBezTo>
                    <a:pt x="6675" y="16467"/>
                    <a:pt x="6705" y="14107"/>
                    <a:pt x="6628" y="11776"/>
                  </a:cubicBezTo>
                  <a:cubicBezTo>
                    <a:pt x="6619" y="11531"/>
                    <a:pt x="6602" y="11280"/>
                    <a:pt x="6500" y="11155"/>
                  </a:cubicBezTo>
                  <a:cubicBezTo>
                    <a:pt x="6431" y="11069"/>
                    <a:pt x="6316" y="11035"/>
                    <a:pt x="6204" y="11007"/>
                  </a:cubicBezTo>
                  <a:cubicBezTo>
                    <a:pt x="5789" y="10898"/>
                    <a:pt x="5366" y="10847"/>
                    <a:pt x="4942" y="10847"/>
                  </a:cubicBezTo>
                  <a:cubicBezTo>
                    <a:pt x="4848" y="10847"/>
                    <a:pt x="4750" y="10853"/>
                    <a:pt x="4690" y="10904"/>
                  </a:cubicBezTo>
                  <a:cubicBezTo>
                    <a:pt x="4557" y="11007"/>
                    <a:pt x="4544" y="11332"/>
                    <a:pt x="4544" y="11599"/>
                  </a:cubicBezTo>
                  <a:cubicBezTo>
                    <a:pt x="4548" y="12426"/>
                    <a:pt x="4557" y="13258"/>
                    <a:pt x="4561" y="14084"/>
                  </a:cubicBezTo>
                  <a:cubicBezTo>
                    <a:pt x="4566" y="14540"/>
                    <a:pt x="4566" y="15104"/>
                    <a:pt x="4377" y="15595"/>
                  </a:cubicBezTo>
                  <a:cubicBezTo>
                    <a:pt x="4176" y="16113"/>
                    <a:pt x="3697" y="16506"/>
                    <a:pt x="3248" y="16273"/>
                  </a:cubicBezTo>
                  <a:cubicBezTo>
                    <a:pt x="2790" y="16033"/>
                    <a:pt x="2606" y="15287"/>
                    <a:pt x="2747" y="14272"/>
                  </a:cubicBezTo>
                  <a:cubicBezTo>
                    <a:pt x="2833" y="13668"/>
                    <a:pt x="2880" y="13018"/>
                    <a:pt x="2584" y="12762"/>
                  </a:cubicBezTo>
                  <a:cubicBezTo>
                    <a:pt x="2448" y="12642"/>
                    <a:pt x="2264" y="12631"/>
                    <a:pt x="2032" y="12631"/>
                  </a:cubicBezTo>
                  <a:lnTo>
                    <a:pt x="201" y="12625"/>
                  </a:lnTo>
                  <a:cubicBezTo>
                    <a:pt x="90" y="12625"/>
                    <a:pt x="0" y="12506"/>
                    <a:pt x="0" y="12357"/>
                  </a:cubicBezTo>
                  <a:cubicBezTo>
                    <a:pt x="0" y="12209"/>
                    <a:pt x="90" y="12089"/>
                    <a:pt x="201" y="12089"/>
                  </a:cubicBezTo>
                  <a:cubicBezTo>
                    <a:pt x="201" y="12089"/>
                    <a:pt x="201" y="12089"/>
                    <a:pt x="201" y="12089"/>
                  </a:cubicBezTo>
                  <a:lnTo>
                    <a:pt x="2032" y="12095"/>
                  </a:lnTo>
                  <a:cubicBezTo>
                    <a:pt x="2255" y="12095"/>
                    <a:pt x="2559" y="12095"/>
                    <a:pt x="2803" y="12312"/>
                  </a:cubicBezTo>
                  <a:cubicBezTo>
                    <a:pt x="3359" y="12802"/>
                    <a:pt x="3205" y="13902"/>
                    <a:pt x="3141" y="14369"/>
                  </a:cubicBezTo>
                  <a:cubicBezTo>
                    <a:pt x="3059" y="14945"/>
                    <a:pt x="3085" y="15612"/>
                    <a:pt x="3393" y="15771"/>
                  </a:cubicBezTo>
                  <a:cubicBezTo>
                    <a:pt x="3620" y="15891"/>
                    <a:pt x="3898" y="15646"/>
                    <a:pt x="4018" y="15344"/>
                  </a:cubicBezTo>
                  <a:cubicBezTo>
                    <a:pt x="4163" y="14973"/>
                    <a:pt x="4159" y="14500"/>
                    <a:pt x="4159" y="14084"/>
                  </a:cubicBezTo>
                  <a:cubicBezTo>
                    <a:pt x="4155" y="13258"/>
                    <a:pt x="4151" y="12426"/>
                    <a:pt x="4142" y="11599"/>
                  </a:cubicBezTo>
                  <a:cubicBezTo>
                    <a:pt x="4142" y="11332"/>
                    <a:pt x="4133" y="10710"/>
                    <a:pt x="4484" y="10437"/>
                  </a:cubicBezTo>
                  <a:cubicBezTo>
                    <a:pt x="4630" y="10323"/>
                    <a:pt x="4797" y="10311"/>
                    <a:pt x="4938" y="10306"/>
                  </a:cubicBezTo>
                  <a:cubicBezTo>
                    <a:pt x="5387" y="10300"/>
                    <a:pt x="5841" y="10357"/>
                    <a:pt x="6281" y="10471"/>
                  </a:cubicBezTo>
                  <a:cubicBezTo>
                    <a:pt x="6440" y="10511"/>
                    <a:pt x="6624" y="10574"/>
                    <a:pt x="6769" y="10750"/>
                  </a:cubicBezTo>
                  <a:cubicBezTo>
                    <a:pt x="6983" y="11012"/>
                    <a:pt x="7013" y="11400"/>
                    <a:pt x="7026" y="11742"/>
                  </a:cubicBezTo>
                  <a:cubicBezTo>
                    <a:pt x="7103" y="14090"/>
                    <a:pt x="7073" y="16472"/>
                    <a:pt x="6940" y="18820"/>
                  </a:cubicBezTo>
                  <a:cubicBezTo>
                    <a:pt x="6932" y="18980"/>
                    <a:pt x="6919" y="19213"/>
                    <a:pt x="6803" y="19402"/>
                  </a:cubicBezTo>
                  <a:cubicBezTo>
                    <a:pt x="6675" y="19612"/>
                    <a:pt x="6478" y="19669"/>
                    <a:pt x="6307" y="19698"/>
                  </a:cubicBezTo>
                  <a:cubicBezTo>
                    <a:pt x="5764" y="19789"/>
                    <a:pt x="5220" y="19755"/>
                    <a:pt x="4685" y="19601"/>
                  </a:cubicBezTo>
                  <a:cubicBezTo>
                    <a:pt x="4531" y="19555"/>
                    <a:pt x="4369" y="19493"/>
                    <a:pt x="4240" y="19345"/>
                  </a:cubicBezTo>
                  <a:cubicBezTo>
                    <a:pt x="4052" y="19122"/>
                    <a:pt x="4009" y="18809"/>
                    <a:pt x="3971" y="18535"/>
                  </a:cubicBezTo>
                  <a:cubicBezTo>
                    <a:pt x="3945" y="18342"/>
                    <a:pt x="3919" y="18159"/>
                    <a:pt x="3847" y="18045"/>
                  </a:cubicBezTo>
                  <a:cubicBezTo>
                    <a:pt x="3778" y="17937"/>
                    <a:pt x="3680" y="17925"/>
                    <a:pt x="3607" y="17931"/>
                  </a:cubicBezTo>
                  <a:cubicBezTo>
                    <a:pt x="3449" y="17948"/>
                    <a:pt x="3278" y="18079"/>
                    <a:pt x="3196" y="18256"/>
                  </a:cubicBezTo>
                  <a:cubicBezTo>
                    <a:pt x="3034" y="18609"/>
                    <a:pt x="3047" y="19071"/>
                    <a:pt x="3077" y="19595"/>
                  </a:cubicBezTo>
                  <a:lnTo>
                    <a:pt x="3136" y="20627"/>
                  </a:lnTo>
                  <a:cubicBezTo>
                    <a:pt x="3141" y="20724"/>
                    <a:pt x="3149" y="20838"/>
                    <a:pt x="3179" y="20895"/>
                  </a:cubicBezTo>
                  <a:cubicBezTo>
                    <a:pt x="3226" y="20975"/>
                    <a:pt x="3355" y="20992"/>
                    <a:pt x="3479" y="20997"/>
                  </a:cubicBezTo>
                  <a:cubicBezTo>
                    <a:pt x="4852" y="21054"/>
                    <a:pt x="6239" y="20969"/>
                    <a:pt x="7604" y="20747"/>
                  </a:cubicBezTo>
                  <a:cubicBezTo>
                    <a:pt x="7745" y="20724"/>
                    <a:pt x="7865" y="20701"/>
                    <a:pt x="7946" y="20621"/>
                  </a:cubicBezTo>
                  <a:cubicBezTo>
                    <a:pt x="8164" y="20416"/>
                    <a:pt x="8083" y="19869"/>
                    <a:pt x="8053" y="19704"/>
                  </a:cubicBezTo>
                  <a:cubicBezTo>
                    <a:pt x="8040" y="19635"/>
                    <a:pt x="8027" y="19567"/>
                    <a:pt x="8014" y="19498"/>
                  </a:cubicBezTo>
                  <a:cubicBezTo>
                    <a:pt x="7937" y="19122"/>
                    <a:pt x="7852" y="18695"/>
                    <a:pt x="7963" y="18279"/>
                  </a:cubicBezTo>
                  <a:cubicBezTo>
                    <a:pt x="8134" y="17623"/>
                    <a:pt x="8686" y="17350"/>
                    <a:pt x="9110" y="17316"/>
                  </a:cubicBezTo>
                  <a:cubicBezTo>
                    <a:pt x="9311" y="17299"/>
                    <a:pt x="9508" y="17321"/>
                    <a:pt x="9696" y="17338"/>
                  </a:cubicBezTo>
                  <a:cubicBezTo>
                    <a:pt x="9906" y="17361"/>
                    <a:pt x="10107" y="17378"/>
                    <a:pt x="10304" y="17350"/>
                  </a:cubicBezTo>
                  <a:cubicBezTo>
                    <a:pt x="10398" y="17338"/>
                    <a:pt x="10419" y="17316"/>
                    <a:pt x="10423" y="17310"/>
                  </a:cubicBezTo>
                  <a:cubicBezTo>
                    <a:pt x="10436" y="17287"/>
                    <a:pt x="10449" y="17202"/>
                    <a:pt x="10458" y="17162"/>
                  </a:cubicBezTo>
                  <a:cubicBezTo>
                    <a:pt x="10573" y="16313"/>
                    <a:pt x="10650" y="15441"/>
                    <a:pt x="10676" y="14580"/>
                  </a:cubicBezTo>
                  <a:cubicBezTo>
                    <a:pt x="10706" y="13685"/>
                    <a:pt x="10577" y="13138"/>
                    <a:pt x="10287" y="12893"/>
                  </a:cubicBezTo>
                  <a:cubicBezTo>
                    <a:pt x="10060" y="12705"/>
                    <a:pt x="9756" y="12728"/>
                    <a:pt x="9439" y="12756"/>
                  </a:cubicBezTo>
                  <a:cubicBezTo>
                    <a:pt x="9311" y="12768"/>
                    <a:pt x="9178" y="12779"/>
                    <a:pt x="9046" y="12773"/>
                  </a:cubicBezTo>
                  <a:cubicBezTo>
                    <a:pt x="8665" y="12762"/>
                    <a:pt x="8280" y="12523"/>
                    <a:pt x="8083" y="12169"/>
                  </a:cubicBezTo>
                  <a:cubicBezTo>
                    <a:pt x="7950" y="11930"/>
                    <a:pt x="7907" y="11662"/>
                    <a:pt x="7967" y="11388"/>
                  </a:cubicBezTo>
                  <a:cubicBezTo>
                    <a:pt x="8074" y="10881"/>
                    <a:pt x="8429" y="10710"/>
                    <a:pt x="8742" y="10556"/>
                  </a:cubicBezTo>
                  <a:cubicBezTo>
                    <a:pt x="8943" y="10460"/>
                    <a:pt x="9135" y="10368"/>
                    <a:pt x="9251" y="10203"/>
                  </a:cubicBezTo>
                  <a:cubicBezTo>
                    <a:pt x="9328" y="10095"/>
                    <a:pt x="9371" y="9929"/>
                    <a:pt x="9358" y="9753"/>
                  </a:cubicBezTo>
                  <a:cubicBezTo>
                    <a:pt x="9349" y="9576"/>
                    <a:pt x="9290" y="9422"/>
                    <a:pt x="9200" y="9331"/>
                  </a:cubicBezTo>
                  <a:cubicBezTo>
                    <a:pt x="9106" y="9234"/>
                    <a:pt x="8981" y="9183"/>
                    <a:pt x="8845" y="9126"/>
                  </a:cubicBezTo>
                  <a:cubicBezTo>
                    <a:pt x="8690" y="9063"/>
                    <a:pt x="8532" y="8995"/>
                    <a:pt x="8387" y="8858"/>
                  </a:cubicBezTo>
                  <a:cubicBezTo>
                    <a:pt x="7997" y="8488"/>
                    <a:pt x="7818" y="7752"/>
                    <a:pt x="7907" y="6886"/>
                  </a:cubicBezTo>
                  <a:cubicBezTo>
                    <a:pt x="7950" y="6481"/>
                    <a:pt x="7903" y="6128"/>
                    <a:pt x="7783" y="5929"/>
                  </a:cubicBezTo>
                  <a:cubicBezTo>
                    <a:pt x="7706" y="5798"/>
                    <a:pt x="7591" y="5723"/>
                    <a:pt x="7437" y="5706"/>
                  </a:cubicBezTo>
                  <a:cubicBezTo>
                    <a:pt x="7317" y="5695"/>
                    <a:pt x="7206" y="5746"/>
                    <a:pt x="7099" y="5872"/>
                  </a:cubicBezTo>
                  <a:cubicBezTo>
                    <a:pt x="6940" y="6060"/>
                    <a:pt x="6833" y="6379"/>
                    <a:pt x="6825" y="6692"/>
                  </a:cubicBezTo>
                  <a:cubicBezTo>
                    <a:pt x="6816" y="6966"/>
                    <a:pt x="6851" y="7245"/>
                    <a:pt x="6889" y="7536"/>
                  </a:cubicBezTo>
                  <a:cubicBezTo>
                    <a:pt x="6932" y="7866"/>
                    <a:pt x="6975" y="8214"/>
                    <a:pt x="6953" y="8567"/>
                  </a:cubicBezTo>
                  <a:cubicBezTo>
                    <a:pt x="6945" y="8710"/>
                    <a:pt x="6923" y="8915"/>
                    <a:pt x="6808" y="9069"/>
                  </a:cubicBezTo>
                  <a:cubicBezTo>
                    <a:pt x="6692" y="9223"/>
                    <a:pt x="6542" y="9251"/>
                    <a:pt x="6410" y="9268"/>
                  </a:cubicBezTo>
                  <a:cubicBezTo>
                    <a:pt x="6209" y="9291"/>
                    <a:pt x="5597" y="9365"/>
                    <a:pt x="5332" y="8790"/>
                  </a:cubicBezTo>
                  <a:cubicBezTo>
                    <a:pt x="5216" y="8539"/>
                    <a:pt x="5212" y="8254"/>
                    <a:pt x="5212" y="8009"/>
                  </a:cubicBezTo>
                  <a:cubicBezTo>
                    <a:pt x="5207" y="7792"/>
                    <a:pt x="5207" y="7610"/>
                    <a:pt x="5139" y="7485"/>
                  </a:cubicBezTo>
                  <a:cubicBezTo>
                    <a:pt x="5062" y="7348"/>
                    <a:pt x="4891" y="7285"/>
                    <a:pt x="4715" y="7217"/>
                  </a:cubicBezTo>
                  <a:cubicBezTo>
                    <a:pt x="4467" y="7125"/>
                    <a:pt x="4155" y="7012"/>
                    <a:pt x="4035" y="6601"/>
                  </a:cubicBezTo>
                  <a:cubicBezTo>
                    <a:pt x="3915" y="6191"/>
                    <a:pt x="4078" y="5592"/>
                    <a:pt x="4711" y="5262"/>
                  </a:cubicBezTo>
                  <a:cubicBezTo>
                    <a:pt x="4998" y="5114"/>
                    <a:pt x="5319" y="4948"/>
                    <a:pt x="5349" y="4652"/>
                  </a:cubicBezTo>
                  <a:cubicBezTo>
                    <a:pt x="5391" y="4213"/>
                    <a:pt x="4758" y="3985"/>
                    <a:pt x="4634" y="3945"/>
                  </a:cubicBezTo>
                  <a:cubicBezTo>
                    <a:pt x="4322" y="3843"/>
                    <a:pt x="3997" y="3740"/>
                    <a:pt x="3688" y="3791"/>
                  </a:cubicBezTo>
                  <a:cubicBezTo>
                    <a:pt x="3380" y="3837"/>
                    <a:pt x="3124" y="4059"/>
                    <a:pt x="3029" y="4350"/>
                  </a:cubicBezTo>
                  <a:cubicBezTo>
                    <a:pt x="2935" y="4652"/>
                    <a:pt x="2995" y="5017"/>
                    <a:pt x="3064" y="5404"/>
                  </a:cubicBezTo>
                  <a:cubicBezTo>
                    <a:pt x="3085" y="5518"/>
                    <a:pt x="3102" y="5632"/>
                    <a:pt x="3119" y="5746"/>
                  </a:cubicBezTo>
                  <a:cubicBezTo>
                    <a:pt x="3213" y="6430"/>
                    <a:pt x="3059" y="7211"/>
                    <a:pt x="2572" y="7388"/>
                  </a:cubicBezTo>
                  <a:cubicBezTo>
                    <a:pt x="2221" y="7513"/>
                    <a:pt x="1887" y="7239"/>
                    <a:pt x="1712" y="6915"/>
                  </a:cubicBezTo>
                  <a:cubicBezTo>
                    <a:pt x="1545" y="6601"/>
                    <a:pt x="1485" y="6231"/>
                    <a:pt x="1442" y="5866"/>
                  </a:cubicBezTo>
                  <a:cubicBezTo>
                    <a:pt x="1326" y="4886"/>
                    <a:pt x="1309" y="3888"/>
                    <a:pt x="1395" y="2902"/>
                  </a:cubicBezTo>
                  <a:cubicBezTo>
                    <a:pt x="1425" y="2538"/>
                    <a:pt x="1489" y="2127"/>
                    <a:pt x="1737" y="1877"/>
                  </a:cubicBezTo>
                  <a:cubicBezTo>
                    <a:pt x="1917" y="1694"/>
                    <a:pt x="2131" y="1660"/>
                    <a:pt x="2315" y="1643"/>
                  </a:cubicBezTo>
                  <a:cubicBezTo>
                    <a:pt x="3089" y="1569"/>
                    <a:pt x="3872" y="1666"/>
                    <a:pt x="4626" y="1757"/>
                  </a:cubicBezTo>
                  <a:cubicBezTo>
                    <a:pt x="5242" y="1837"/>
                    <a:pt x="5884" y="1916"/>
                    <a:pt x="6504" y="1894"/>
                  </a:cubicBezTo>
                  <a:cubicBezTo>
                    <a:pt x="7219" y="1871"/>
                    <a:pt x="7681" y="1649"/>
                    <a:pt x="7912" y="1198"/>
                  </a:cubicBezTo>
                  <a:cubicBezTo>
                    <a:pt x="7950" y="1124"/>
                    <a:pt x="7989" y="1005"/>
                    <a:pt x="8027" y="885"/>
                  </a:cubicBezTo>
                  <a:cubicBezTo>
                    <a:pt x="8091" y="685"/>
                    <a:pt x="8156" y="475"/>
                    <a:pt x="8267" y="326"/>
                  </a:cubicBezTo>
                  <a:cubicBezTo>
                    <a:pt x="8532" y="-27"/>
                    <a:pt x="8892" y="-10"/>
                    <a:pt x="9213" y="7"/>
                  </a:cubicBezTo>
                  <a:cubicBezTo>
                    <a:pt x="9285" y="13"/>
                    <a:pt x="9349" y="13"/>
                    <a:pt x="9414" y="13"/>
                  </a:cubicBezTo>
                  <a:cubicBezTo>
                    <a:pt x="9414" y="13"/>
                    <a:pt x="9414" y="13"/>
                    <a:pt x="9414" y="13"/>
                  </a:cubicBezTo>
                  <a:lnTo>
                    <a:pt x="16435" y="7"/>
                  </a:lnTo>
                  <a:cubicBezTo>
                    <a:pt x="16645" y="7"/>
                    <a:pt x="17039" y="7"/>
                    <a:pt x="17270" y="372"/>
                  </a:cubicBezTo>
                  <a:cubicBezTo>
                    <a:pt x="17415" y="600"/>
                    <a:pt x="17445" y="896"/>
                    <a:pt x="17467" y="1113"/>
                  </a:cubicBezTo>
                  <a:cubicBezTo>
                    <a:pt x="17561" y="2042"/>
                    <a:pt x="17599" y="3347"/>
                    <a:pt x="16876" y="3917"/>
                  </a:cubicBezTo>
                  <a:cubicBezTo>
                    <a:pt x="16790" y="3985"/>
                    <a:pt x="16701" y="4037"/>
                    <a:pt x="16615" y="4082"/>
                  </a:cubicBezTo>
                  <a:cubicBezTo>
                    <a:pt x="16529" y="4128"/>
                    <a:pt x="16452" y="4173"/>
                    <a:pt x="16384" y="4230"/>
                  </a:cubicBezTo>
                  <a:cubicBezTo>
                    <a:pt x="16059" y="4510"/>
                    <a:pt x="15969" y="5136"/>
                    <a:pt x="16093" y="6202"/>
                  </a:cubicBezTo>
                  <a:cubicBezTo>
                    <a:pt x="16123" y="6436"/>
                    <a:pt x="16157" y="6675"/>
                    <a:pt x="16264" y="6772"/>
                  </a:cubicBezTo>
                  <a:cubicBezTo>
                    <a:pt x="16337" y="6841"/>
                    <a:pt x="16457" y="6846"/>
                    <a:pt x="16589" y="6846"/>
                  </a:cubicBezTo>
                  <a:cubicBezTo>
                    <a:pt x="18181" y="6875"/>
                    <a:pt x="19794" y="6835"/>
                    <a:pt x="21386" y="6727"/>
                  </a:cubicBezTo>
                  <a:cubicBezTo>
                    <a:pt x="21497" y="6715"/>
                    <a:pt x="21591" y="6835"/>
                    <a:pt x="21596" y="6983"/>
                  </a:cubicBezTo>
                  <a:cubicBezTo>
                    <a:pt x="21600" y="7131"/>
                    <a:pt x="21514" y="7257"/>
                    <a:pt x="21403" y="7262"/>
                  </a:cubicBezTo>
                  <a:cubicBezTo>
                    <a:pt x="19803" y="7371"/>
                    <a:pt x="18181" y="7410"/>
                    <a:pt x="16581" y="7382"/>
                  </a:cubicBezTo>
                  <a:cubicBezTo>
                    <a:pt x="16427" y="7382"/>
                    <a:pt x="16213" y="7376"/>
                    <a:pt x="16037" y="7217"/>
                  </a:cubicBezTo>
                  <a:cubicBezTo>
                    <a:pt x="15798" y="7000"/>
                    <a:pt x="15734" y="6624"/>
                    <a:pt x="15695" y="6288"/>
                  </a:cubicBezTo>
                  <a:cubicBezTo>
                    <a:pt x="15597" y="5473"/>
                    <a:pt x="15541" y="4321"/>
                    <a:pt x="16161" y="3786"/>
                  </a:cubicBezTo>
                  <a:cubicBezTo>
                    <a:pt x="16260" y="3700"/>
                    <a:pt x="16363" y="3643"/>
                    <a:pt x="16457" y="3592"/>
                  </a:cubicBezTo>
                  <a:cubicBezTo>
                    <a:pt x="16534" y="3552"/>
                    <a:pt x="16602" y="3512"/>
                    <a:pt x="16666" y="3461"/>
                  </a:cubicBezTo>
                  <a:cubicBezTo>
                    <a:pt x="17060" y="3153"/>
                    <a:pt x="17184" y="2429"/>
                    <a:pt x="17064" y="1187"/>
                  </a:cubicBezTo>
                  <a:cubicBezTo>
                    <a:pt x="17043" y="987"/>
                    <a:pt x="17026" y="828"/>
                    <a:pt x="16962" y="725"/>
                  </a:cubicBezTo>
                  <a:cubicBezTo>
                    <a:pt x="16859" y="566"/>
                    <a:pt x="16636" y="554"/>
                    <a:pt x="16440" y="554"/>
                  </a:cubicBezTo>
                  <a:cubicBezTo>
                    <a:pt x="16440" y="554"/>
                    <a:pt x="16440" y="554"/>
                    <a:pt x="16435" y="554"/>
                  </a:cubicBezTo>
                  <a:lnTo>
                    <a:pt x="9414" y="560"/>
                  </a:lnTo>
                  <a:cubicBezTo>
                    <a:pt x="9414" y="560"/>
                    <a:pt x="9414" y="560"/>
                    <a:pt x="9414" y="560"/>
                  </a:cubicBezTo>
                  <a:cubicBezTo>
                    <a:pt x="9341" y="560"/>
                    <a:pt x="9264" y="554"/>
                    <a:pt x="9191" y="554"/>
                  </a:cubicBezTo>
                  <a:cubicBezTo>
                    <a:pt x="8930" y="537"/>
                    <a:pt x="8686" y="526"/>
                    <a:pt x="8549" y="714"/>
                  </a:cubicBezTo>
                  <a:cubicBezTo>
                    <a:pt x="8494" y="788"/>
                    <a:pt x="8442" y="948"/>
                    <a:pt x="8395" y="1101"/>
                  </a:cubicBezTo>
                  <a:cubicBezTo>
                    <a:pt x="8348" y="1244"/>
                    <a:pt x="8305" y="1392"/>
                    <a:pt x="8241" y="1517"/>
                  </a:cubicBezTo>
                  <a:cubicBezTo>
                    <a:pt x="7929" y="2110"/>
                    <a:pt x="7364" y="2412"/>
                    <a:pt x="6513" y="2441"/>
                  </a:cubicBezTo>
                  <a:cubicBezTo>
                    <a:pt x="5866" y="2458"/>
                    <a:pt x="5216" y="2378"/>
                    <a:pt x="4587" y="2298"/>
                  </a:cubicBezTo>
                  <a:cubicBezTo>
                    <a:pt x="3847" y="2207"/>
                    <a:pt x="3085" y="2110"/>
                    <a:pt x="2341" y="2184"/>
                  </a:cubicBezTo>
                  <a:cubicBezTo>
                    <a:pt x="2212" y="2196"/>
                    <a:pt x="2067" y="2218"/>
                    <a:pt x="1977" y="2310"/>
                  </a:cubicBezTo>
                  <a:cubicBezTo>
                    <a:pt x="1853" y="2435"/>
                    <a:pt x="1814" y="2714"/>
                    <a:pt x="1793" y="2965"/>
                  </a:cubicBezTo>
                  <a:cubicBezTo>
                    <a:pt x="1716" y="3905"/>
                    <a:pt x="1729" y="4852"/>
                    <a:pt x="1840" y="5786"/>
                  </a:cubicBezTo>
                  <a:cubicBezTo>
                    <a:pt x="1870" y="6060"/>
                    <a:pt x="1917" y="6373"/>
                    <a:pt x="2041" y="6601"/>
                  </a:cubicBezTo>
                  <a:cubicBezTo>
                    <a:pt x="2135" y="6778"/>
                    <a:pt x="2311" y="6926"/>
                    <a:pt x="2469" y="6869"/>
                  </a:cubicBezTo>
                  <a:cubicBezTo>
                    <a:pt x="2730" y="6772"/>
                    <a:pt x="2777" y="6214"/>
                    <a:pt x="2726" y="5843"/>
                  </a:cubicBezTo>
                  <a:cubicBezTo>
                    <a:pt x="2713" y="5741"/>
                    <a:pt x="2691" y="5632"/>
                    <a:pt x="2674" y="5524"/>
                  </a:cubicBezTo>
                  <a:cubicBezTo>
                    <a:pt x="2602" y="5091"/>
                    <a:pt x="2516" y="4601"/>
                    <a:pt x="2661" y="4139"/>
                  </a:cubicBezTo>
                  <a:cubicBezTo>
                    <a:pt x="2811" y="3666"/>
                    <a:pt x="3188" y="3330"/>
                    <a:pt x="3641" y="3256"/>
                  </a:cubicBezTo>
                  <a:cubicBezTo>
                    <a:pt x="4022" y="3199"/>
                    <a:pt x="4399" y="3318"/>
                    <a:pt x="4728" y="3421"/>
                  </a:cubicBezTo>
                  <a:cubicBezTo>
                    <a:pt x="5421" y="3643"/>
                    <a:pt x="5802" y="4128"/>
                    <a:pt x="5747" y="4715"/>
                  </a:cubicBezTo>
                  <a:cubicBezTo>
                    <a:pt x="5691" y="5330"/>
                    <a:pt x="5212" y="5575"/>
                    <a:pt x="4861" y="5758"/>
                  </a:cubicBezTo>
                  <a:cubicBezTo>
                    <a:pt x="4634" y="5877"/>
                    <a:pt x="4339" y="6157"/>
                    <a:pt x="4412" y="6402"/>
                  </a:cubicBezTo>
                  <a:cubicBezTo>
                    <a:pt x="4454" y="6550"/>
                    <a:pt x="4596" y="6607"/>
                    <a:pt x="4822" y="6692"/>
                  </a:cubicBezTo>
                  <a:cubicBezTo>
                    <a:pt x="5049" y="6772"/>
                    <a:pt x="5306" y="6869"/>
                    <a:pt x="5464" y="7160"/>
                  </a:cubicBezTo>
                  <a:cubicBezTo>
                    <a:pt x="5610" y="7416"/>
                    <a:pt x="5610" y="7724"/>
                    <a:pt x="5614" y="7992"/>
                  </a:cubicBezTo>
                  <a:cubicBezTo>
                    <a:pt x="5614" y="8191"/>
                    <a:pt x="5618" y="8374"/>
                    <a:pt x="5674" y="8499"/>
                  </a:cubicBezTo>
                  <a:cubicBezTo>
                    <a:pt x="5764" y="8693"/>
                    <a:pt x="5999" y="8773"/>
                    <a:pt x="6371" y="8727"/>
                  </a:cubicBezTo>
                  <a:cubicBezTo>
                    <a:pt x="6406" y="8721"/>
                    <a:pt x="6500" y="8710"/>
                    <a:pt x="6521" y="8681"/>
                  </a:cubicBezTo>
                  <a:cubicBezTo>
                    <a:pt x="6530" y="8670"/>
                    <a:pt x="6542" y="8641"/>
                    <a:pt x="6551" y="8516"/>
                  </a:cubicBezTo>
                  <a:cubicBezTo>
                    <a:pt x="6568" y="8220"/>
                    <a:pt x="6530" y="7923"/>
                    <a:pt x="6491" y="7604"/>
                  </a:cubicBezTo>
                  <a:cubicBezTo>
                    <a:pt x="6453" y="7296"/>
                    <a:pt x="6414" y="6983"/>
                    <a:pt x="6423" y="6652"/>
                  </a:cubicBezTo>
                  <a:cubicBezTo>
                    <a:pt x="6435" y="6197"/>
                    <a:pt x="6590" y="5735"/>
                    <a:pt x="6833" y="5450"/>
                  </a:cubicBezTo>
                  <a:cubicBezTo>
                    <a:pt x="7022" y="5228"/>
                    <a:pt x="7240" y="5125"/>
                    <a:pt x="7471" y="5154"/>
                  </a:cubicBezTo>
                  <a:cubicBezTo>
                    <a:pt x="7732" y="5182"/>
                    <a:pt x="7950" y="5330"/>
                    <a:pt x="8096" y="5575"/>
                  </a:cubicBezTo>
                  <a:cubicBezTo>
                    <a:pt x="8357" y="6008"/>
                    <a:pt x="8335" y="6613"/>
                    <a:pt x="8305" y="6937"/>
                  </a:cubicBezTo>
                  <a:cubicBezTo>
                    <a:pt x="8254" y="7450"/>
                    <a:pt x="8310" y="8100"/>
                    <a:pt x="8622" y="8396"/>
                  </a:cubicBezTo>
                  <a:cubicBezTo>
                    <a:pt x="8716" y="8482"/>
                    <a:pt x="8836" y="8533"/>
                    <a:pt x="8964" y="8584"/>
                  </a:cubicBezTo>
                  <a:cubicBezTo>
                    <a:pt x="9118" y="8647"/>
                    <a:pt x="9294" y="8721"/>
                    <a:pt x="9448" y="8875"/>
                  </a:cubicBezTo>
                  <a:cubicBezTo>
                    <a:pt x="9628" y="9058"/>
                    <a:pt x="9743" y="9354"/>
                    <a:pt x="9764" y="9679"/>
                  </a:cubicBezTo>
                  <a:cubicBezTo>
                    <a:pt x="9782" y="10004"/>
                    <a:pt x="9705" y="10317"/>
                    <a:pt x="9546" y="10539"/>
                  </a:cubicBezTo>
                  <a:cubicBezTo>
                    <a:pt x="9367" y="10796"/>
                    <a:pt x="9110" y="10921"/>
                    <a:pt x="8883" y="11029"/>
                  </a:cubicBezTo>
                  <a:cubicBezTo>
                    <a:pt x="8588" y="11172"/>
                    <a:pt x="8404" y="11269"/>
                    <a:pt x="8357" y="11503"/>
                  </a:cubicBezTo>
                  <a:cubicBezTo>
                    <a:pt x="8335" y="11611"/>
                    <a:pt x="8352" y="11713"/>
                    <a:pt x="8408" y="11816"/>
                  </a:cubicBezTo>
                  <a:cubicBezTo>
                    <a:pt x="8528" y="12033"/>
                    <a:pt x="8806" y="12198"/>
                    <a:pt x="9058" y="12204"/>
                  </a:cubicBezTo>
                  <a:cubicBezTo>
                    <a:pt x="9174" y="12204"/>
                    <a:pt x="9294" y="12198"/>
                    <a:pt x="9418" y="12186"/>
                  </a:cubicBezTo>
                  <a:cubicBezTo>
                    <a:pt x="9786" y="12158"/>
                    <a:pt x="10167" y="12124"/>
                    <a:pt x="10505" y="12403"/>
                  </a:cubicBezTo>
                  <a:cubicBezTo>
                    <a:pt x="11138" y="12927"/>
                    <a:pt x="11095" y="14164"/>
                    <a:pt x="11082" y="14569"/>
                  </a:cubicBezTo>
                  <a:cubicBezTo>
                    <a:pt x="11052" y="15458"/>
                    <a:pt x="10975" y="16353"/>
                    <a:pt x="10856" y="17225"/>
                  </a:cubicBezTo>
                  <a:cubicBezTo>
                    <a:pt x="10838" y="17333"/>
                    <a:pt x="10817" y="17504"/>
                    <a:pt x="10727" y="17635"/>
                  </a:cubicBezTo>
                  <a:cubicBezTo>
                    <a:pt x="10616" y="17794"/>
                    <a:pt x="10466" y="17834"/>
                    <a:pt x="10351" y="17851"/>
                  </a:cubicBezTo>
                  <a:cubicBezTo>
                    <a:pt x="10120" y="17880"/>
                    <a:pt x="9893" y="17863"/>
                    <a:pt x="9675" y="17840"/>
                  </a:cubicBezTo>
                  <a:cubicBezTo>
                    <a:pt x="9491" y="17823"/>
                    <a:pt x="9315" y="17806"/>
                    <a:pt x="9140" y="17817"/>
                  </a:cubicBezTo>
                  <a:cubicBezTo>
                    <a:pt x="8840" y="17840"/>
                    <a:pt x="8455" y="18011"/>
                    <a:pt x="8348" y="18421"/>
                  </a:cubicBezTo>
                  <a:cubicBezTo>
                    <a:pt x="8280" y="18684"/>
                    <a:pt x="8344" y="18997"/>
                    <a:pt x="8408" y="19328"/>
                  </a:cubicBezTo>
                  <a:cubicBezTo>
                    <a:pt x="8421" y="19402"/>
                    <a:pt x="8438" y="19470"/>
                    <a:pt x="8451" y="19544"/>
                  </a:cubicBezTo>
                  <a:cubicBezTo>
                    <a:pt x="8575" y="20205"/>
                    <a:pt x="8477" y="20747"/>
                    <a:pt x="8186" y="21026"/>
                  </a:cubicBezTo>
                  <a:cubicBezTo>
                    <a:pt x="8014" y="21191"/>
                    <a:pt x="7809" y="21225"/>
                    <a:pt x="7659" y="21248"/>
                  </a:cubicBezTo>
                  <a:cubicBezTo>
                    <a:pt x="6555" y="21482"/>
                    <a:pt x="5438" y="21573"/>
                    <a:pt x="4326" y="21573"/>
                  </a:cubicBez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grpSp>
      <p:grpSp>
        <p:nvGrpSpPr>
          <p:cNvPr id="5" name="Group 4">
            <a:extLst>
              <a:ext uri="{FF2B5EF4-FFF2-40B4-BE49-F238E27FC236}">
                <a16:creationId xmlns:a16="http://schemas.microsoft.com/office/drawing/2014/main" id="{5B50A55F-6B64-5E23-5BCE-A0ACC9709B16}"/>
              </a:ext>
            </a:extLst>
          </p:cNvPr>
          <p:cNvGrpSpPr/>
          <p:nvPr/>
        </p:nvGrpSpPr>
        <p:grpSpPr>
          <a:xfrm>
            <a:off x="8434409" y="2701135"/>
            <a:ext cx="2688293" cy="3668695"/>
            <a:chOff x="8434409" y="2701135"/>
            <a:chExt cx="2688293" cy="3668695"/>
          </a:xfrm>
        </p:grpSpPr>
        <p:sp>
          <p:nvSpPr>
            <p:cNvPr id="6" name="Shape">
              <a:extLst>
                <a:ext uri="{FF2B5EF4-FFF2-40B4-BE49-F238E27FC236}">
                  <a16:creationId xmlns:a16="http://schemas.microsoft.com/office/drawing/2014/main" id="{5446F3CB-CC5B-82D9-4CF3-DC515B152C6A}"/>
                </a:ext>
              </a:extLst>
            </p:cNvPr>
            <p:cNvSpPr/>
            <p:nvPr/>
          </p:nvSpPr>
          <p:spPr>
            <a:xfrm>
              <a:off x="8910173" y="3443327"/>
              <a:ext cx="2212529" cy="2926503"/>
            </a:xfrm>
            <a:custGeom>
              <a:avLst/>
              <a:gdLst/>
              <a:ahLst/>
              <a:cxnLst>
                <a:cxn ang="0">
                  <a:pos x="wd2" y="hd2"/>
                </a:cxn>
                <a:cxn ang="5400000">
                  <a:pos x="wd2" y="hd2"/>
                </a:cxn>
                <a:cxn ang="10800000">
                  <a:pos x="wd2" y="hd2"/>
                </a:cxn>
                <a:cxn ang="16200000">
                  <a:pos x="wd2" y="hd2"/>
                </a:cxn>
              </a:cxnLst>
              <a:rect l="0" t="0" r="r" b="b"/>
              <a:pathLst>
                <a:path w="21161" h="21263" extrusionOk="0">
                  <a:moveTo>
                    <a:pt x="20475" y="20578"/>
                  </a:moveTo>
                  <a:lnTo>
                    <a:pt x="19623" y="21035"/>
                  </a:lnTo>
                  <a:cubicBezTo>
                    <a:pt x="18891" y="21432"/>
                    <a:pt x="17878" y="21299"/>
                    <a:pt x="17360" y="20737"/>
                  </a:cubicBezTo>
                  <a:lnTo>
                    <a:pt x="301" y="2406"/>
                  </a:lnTo>
                  <a:cubicBezTo>
                    <a:pt x="-222" y="1849"/>
                    <a:pt x="-47" y="1080"/>
                    <a:pt x="694" y="686"/>
                  </a:cubicBezTo>
                  <a:lnTo>
                    <a:pt x="1545" y="229"/>
                  </a:lnTo>
                  <a:cubicBezTo>
                    <a:pt x="2278" y="-168"/>
                    <a:pt x="3291" y="-35"/>
                    <a:pt x="3809" y="527"/>
                  </a:cubicBezTo>
                  <a:lnTo>
                    <a:pt x="20868" y="18858"/>
                  </a:lnTo>
                  <a:cubicBezTo>
                    <a:pt x="21378" y="19417"/>
                    <a:pt x="21208" y="20181"/>
                    <a:pt x="20475" y="20578"/>
                  </a:cubicBezTo>
                  <a:lnTo>
                    <a:pt x="20475" y="20578"/>
                  </a:ln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F0C713B3-DA31-FE89-1D71-BF24DD126B4C}"/>
                </a:ext>
              </a:extLst>
            </p:cNvPr>
            <p:cNvSpPr/>
            <p:nvPr/>
          </p:nvSpPr>
          <p:spPr>
            <a:xfrm>
              <a:off x="8929204" y="3500419"/>
              <a:ext cx="2139619" cy="2846724"/>
            </a:xfrm>
            <a:custGeom>
              <a:avLst/>
              <a:gdLst/>
              <a:ahLst/>
              <a:cxnLst>
                <a:cxn ang="0">
                  <a:pos x="wd2" y="hd2"/>
                </a:cxn>
                <a:cxn ang="5400000">
                  <a:pos x="wd2" y="hd2"/>
                </a:cxn>
                <a:cxn ang="10800000">
                  <a:pos x="wd2" y="hd2"/>
                </a:cxn>
                <a:cxn ang="16200000">
                  <a:pos x="wd2" y="hd2"/>
                </a:cxn>
              </a:cxnLst>
              <a:rect l="0" t="0" r="r" b="b"/>
              <a:pathLst>
                <a:path w="21385" h="21426" extrusionOk="0">
                  <a:moveTo>
                    <a:pt x="21064" y="20787"/>
                  </a:moveTo>
                  <a:cubicBezTo>
                    <a:pt x="21188" y="20725"/>
                    <a:pt x="21297" y="20640"/>
                    <a:pt x="21385" y="20554"/>
                  </a:cubicBezTo>
                  <a:lnTo>
                    <a:pt x="21203" y="20649"/>
                  </a:lnTo>
                  <a:cubicBezTo>
                    <a:pt x="20495" y="21028"/>
                    <a:pt x="19485" y="20870"/>
                    <a:pt x="18947" y="20297"/>
                  </a:cubicBezTo>
                  <a:lnTo>
                    <a:pt x="1289" y="1489"/>
                  </a:lnTo>
                  <a:cubicBezTo>
                    <a:pt x="841" y="1013"/>
                    <a:pt x="864" y="411"/>
                    <a:pt x="1288" y="0"/>
                  </a:cubicBezTo>
                  <a:lnTo>
                    <a:pt x="644" y="340"/>
                  </a:lnTo>
                  <a:cubicBezTo>
                    <a:pt x="-64" y="719"/>
                    <a:pt x="-215" y="1488"/>
                    <a:pt x="323" y="2061"/>
                  </a:cubicBezTo>
                  <a:lnTo>
                    <a:pt x="17981" y="20869"/>
                  </a:lnTo>
                  <a:cubicBezTo>
                    <a:pt x="18519" y="21442"/>
                    <a:pt x="19529" y="21600"/>
                    <a:pt x="20242" y="21215"/>
                  </a:cubicBezTo>
                  <a:lnTo>
                    <a:pt x="21064" y="20787"/>
                  </a:lnTo>
                  <a:lnTo>
                    <a:pt x="21064" y="20787"/>
                  </a:lnTo>
                  <a:close/>
                </a:path>
              </a:pathLst>
            </a:custGeom>
            <a:solidFill>
              <a:schemeClr val="bg1">
                <a:alpha val="55000"/>
              </a:schemeClr>
            </a:solidFill>
            <a:ln w="12700">
              <a:miter lim="400000"/>
            </a:ln>
          </p:spPr>
          <p:txBody>
            <a:bodyPr lIns="38100" tIns="38100" rIns="38100" bIns="38100" anchor="ctr"/>
            <a:lstStyle/>
            <a:p>
              <a:pPr>
                <a:defRPr sz="3000">
                  <a:solidFill>
                    <a:srgbClr val="FFFFFF"/>
                  </a:solidFill>
                </a:defRPr>
              </a:pPr>
              <a:endParaRPr dirty="0"/>
            </a:p>
          </p:txBody>
        </p:sp>
        <p:sp>
          <p:nvSpPr>
            <p:cNvPr id="8" name="Shape">
              <a:extLst>
                <a:ext uri="{FF2B5EF4-FFF2-40B4-BE49-F238E27FC236}">
                  <a16:creationId xmlns:a16="http://schemas.microsoft.com/office/drawing/2014/main" id="{24070245-07E5-F3C7-FF0F-1CFD3BEC3DA0}"/>
                </a:ext>
              </a:extLst>
            </p:cNvPr>
            <p:cNvSpPr/>
            <p:nvPr/>
          </p:nvSpPr>
          <p:spPr>
            <a:xfrm>
              <a:off x="8834051" y="3367204"/>
              <a:ext cx="471733" cy="408899"/>
            </a:xfrm>
            <a:custGeom>
              <a:avLst/>
              <a:gdLst/>
              <a:ahLst/>
              <a:cxnLst>
                <a:cxn ang="0">
                  <a:pos x="wd2" y="hd2"/>
                </a:cxn>
                <a:cxn ang="5400000">
                  <a:pos x="wd2" y="hd2"/>
                </a:cxn>
                <a:cxn ang="10800000">
                  <a:pos x="wd2" y="hd2"/>
                </a:cxn>
                <a:cxn ang="16200000">
                  <a:pos x="wd2" y="hd2"/>
                </a:cxn>
              </a:cxnLst>
              <a:rect l="0" t="0" r="r" b="b"/>
              <a:pathLst>
                <a:path w="21600" h="21600" extrusionOk="0">
                  <a:moveTo>
                    <a:pt x="21600" y="7962"/>
                  </a:moveTo>
                  <a:lnTo>
                    <a:pt x="4879" y="21600"/>
                  </a:lnTo>
                  <a:lnTo>
                    <a:pt x="0" y="13638"/>
                  </a:lnTo>
                  <a:lnTo>
                    <a:pt x="16721" y="0"/>
                  </a:lnTo>
                  <a:close/>
                </a:path>
              </a:pathLst>
            </a:custGeom>
            <a:solidFill>
              <a:srgbClr val="010101"/>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C033B65E-2D3B-0F87-6922-8FE0D7F23894}"/>
                </a:ext>
              </a:extLst>
            </p:cNvPr>
            <p:cNvSpPr/>
            <p:nvPr/>
          </p:nvSpPr>
          <p:spPr>
            <a:xfrm>
              <a:off x="8653261" y="3100776"/>
              <a:ext cx="525980" cy="516789"/>
            </a:xfrm>
            <a:custGeom>
              <a:avLst/>
              <a:gdLst/>
              <a:ahLst/>
              <a:cxnLst>
                <a:cxn ang="0">
                  <a:pos x="wd2" y="hd2"/>
                </a:cxn>
                <a:cxn ang="5400000">
                  <a:pos x="wd2" y="hd2"/>
                </a:cxn>
                <a:cxn ang="10800000">
                  <a:pos x="wd2" y="hd2"/>
                </a:cxn>
                <a:cxn ang="16200000">
                  <a:pos x="wd2" y="hd2"/>
                </a:cxn>
              </a:cxnLst>
              <a:rect l="0" t="0" r="r" b="b"/>
              <a:pathLst>
                <a:path w="21600" h="21600" extrusionOk="0">
                  <a:moveTo>
                    <a:pt x="13204" y="0"/>
                  </a:moveTo>
                  <a:lnTo>
                    <a:pt x="0" y="9516"/>
                  </a:lnTo>
                  <a:lnTo>
                    <a:pt x="8396" y="21600"/>
                  </a:lnTo>
                  <a:lnTo>
                    <a:pt x="21600" y="12084"/>
                  </a:lnTo>
                  <a:lnTo>
                    <a:pt x="13204" y="0"/>
                  </a:lnTo>
                  <a:close/>
                </a:path>
              </a:pathLst>
            </a:custGeom>
            <a:solidFill>
              <a:srgbClr val="010101"/>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952BBC77-64D9-AA37-EDF1-53CEC7AEE513}"/>
                </a:ext>
              </a:extLst>
            </p:cNvPr>
            <p:cNvSpPr/>
            <p:nvPr/>
          </p:nvSpPr>
          <p:spPr>
            <a:xfrm>
              <a:off x="8481986" y="2805803"/>
              <a:ext cx="501528" cy="529723"/>
            </a:xfrm>
            <a:custGeom>
              <a:avLst/>
              <a:gdLst/>
              <a:ahLst/>
              <a:cxnLst>
                <a:cxn ang="0">
                  <a:pos x="wd2" y="hd2"/>
                </a:cxn>
                <a:cxn ang="5400000">
                  <a:pos x="wd2" y="hd2"/>
                </a:cxn>
                <a:cxn ang="10800000">
                  <a:pos x="wd2" y="hd2"/>
                </a:cxn>
                <a:cxn ang="16200000">
                  <a:pos x="wd2" y="hd2"/>
                </a:cxn>
              </a:cxnLst>
              <a:rect l="0" t="0" r="r" b="b"/>
              <a:pathLst>
                <a:path w="21600" h="21600" extrusionOk="0">
                  <a:moveTo>
                    <a:pt x="7059" y="0"/>
                  </a:moveTo>
                  <a:lnTo>
                    <a:pt x="0" y="4747"/>
                  </a:lnTo>
                  <a:cubicBezTo>
                    <a:pt x="3754" y="9766"/>
                    <a:pt x="4034" y="16601"/>
                    <a:pt x="7752" y="21600"/>
                  </a:cubicBezTo>
                  <a:lnTo>
                    <a:pt x="21600" y="12316"/>
                  </a:lnTo>
                  <a:cubicBezTo>
                    <a:pt x="17882" y="7317"/>
                    <a:pt x="10813" y="5018"/>
                    <a:pt x="7059" y="0"/>
                  </a:cubicBezTo>
                  <a:close/>
                </a:path>
              </a:pathLst>
            </a:custGeom>
            <a:solidFill>
              <a:srgbClr val="010101"/>
            </a:solid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id="{4591B48D-DC6D-4177-9A58-913AAC4A3FD1}"/>
                </a:ext>
              </a:extLst>
            </p:cNvPr>
            <p:cNvSpPr/>
            <p:nvPr/>
          </p:nvSpPr>
          <p:spPr>
            <a:xfrm>
              <a:off x="8434409" y="2701135"/>
              <a:ext cx="200602" cy="225471"/>
            </a:xfrm>
            <a:custGeom>
              <a:avLst/>
              <a:gdLst/>
              <a:ahLst/>
              <a:cxnLst>
                <a:cxn ang="0">
                  <a:pos x="wd2" y="hd2"/>
                </a:cxn>
                <a:cxn ang="5400000">
                  <a:pos x="wd2" y="hd2"/>
                </a:cxn>
                <a:cxn ang="10800000">
                  <a:pos x="wd2" y="hd2"/>
                </a:cxn>
                <a:cxn ang="16200000">
                  <a:pos x="wd2" y="hd2"/>
                </a:cxn>
              </a:cxnLst>
              <a:rect l="0" t="0" r="r" b="b"/>
              <a:pathLst>
                <a:path w="20149" h="21600" extrusionOk="0">
                  <a:moveTo>
                    <a:pt x="565" y="0"/>
                  </a:moveTo>
                  <a:cubicBezTo>
                    <a:pt x="11785" y="1336"/>
                    <a:pt x="15378" y="6157"/>
                    <a:pt x="20149" y="12679"/>
                  </a:cubicBezTo>
                  <a:lnTo>
                    <a:pt x="13429" y="17399"/>
                  </a:lnTo>
                  <a:lnTo>
                    <a:pt x="6913" y="21600"/>
                  </a:lnTo>
                  <a:cubicBezTo>
                    <a:pt x="2225" y="15124"/>
                    <a:pt x="-1451" y="10258"/>
                    <a:pt x="565" y="0"/>
                  </a:cubicBez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12" name="Shape">
              <a:extLst>
                <a:ext uri="{FF2B5EF4-FFF2-40B4-BE49-F238E27FC236}">
                  <a16:creationId xmlns:a16="http://schemas.microsoft.com/office/drawing/2014/main" id="{71220C58-9062-054E-55DE-62AC1EC78D99}"/>
                </a:ext>
              </a:extLst>
            </p:cNvPr>
            <p:cNvSpPr/>
            <p:nvPr/>
          </p:nvSpPr>
          <p:spPr>
            <a:xfrm>
              <a:off x="8881627" y="3557511"/>
              <a:ext cx="164033" cy="174795"/>
            </a:xfrm>
            <a:custGeom>
              <a:avLst/>
              <a:gdLst/>
              <a:ahLst/>
              <a:cxnLst>
                <a:cxn ang="0">
                  <a:pos x="wd2" y="hd2"/>
                </a:cxn>
                <a:cxn ang="5400000">
                  <a:pos x="wd2" y="hd2"/>
                </a:cxn>
                <a:cxn ang="10800000">
                  <a:pos x="wd2" y="hd2"/>
                </a:cxn>
                <a:cxn ang="16200000">
                  <a:pos x="wd2" y="hd2"/>
                </a:cxn>
              </a:cxnLst>
              <a:rect l="0" t="0" r="r" b="b"/>
              <a:pathLst>
                <a:path w="21600" h="21600" extrusionOk="0">
                  <a:moveTo>
                    <a:pt x="21600" y="14411"/>
                  </a:moveTo>
                  <a:lnTo>
                    <a:pt x="10789" y="0"/>
                  </a:lnTo>
                  <a:lnTo>
                    <a:pt x="0" y="7189"/>
                  </a:lnTo>
                  <a:lnTo>
                    <a:pt x="10811" y="21600"/>
                  </a:lnTo>
                  <a:lnTo>
                    <a:pt x="21600" y="14411"/>
                  </a:lnTo>
                  <a:close/>
                </a:path>
              </a:pathLst>
            </a:custGeom>
            <a:solidFill>
              <a:srgbClr val="737474"/>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2121EF9F-5A63-F1A8-42AF-96A0083FE8A2}"/>
                </a:ext>
              </a:extLst>
            </p:cNvPr>
            <p:cNvSpPr/>
            <p:nvPr/>
          </p:nvSpPr>
          <p:spPr>
            <a:xfrm>
              <a:off x="8510531" y="2891440"/>
              <a:ext cx="437802" cy="696785"/>
            </a:xfrm>
            <a:custGeom>
              <a:avLst/>
              <a:gdLst/>
              <a:ahLst/>
              <a:cxnLst>
                <a:cxn ang="0">
                  <a:pos x="wd2" y="hd2"/>
                </a:cxn>
                <a:cxn ang="5400000">
                  <a:pos x="wd2" y="hd2"/>
                </a:cxn>
                <a:cxn ang="10800000">
                  <a:pos x="wd2" y="hd2"/>
                </a:cxn>
                <a:cxn ang="16200000">
                  <a:pos x="wd2" y="hd2"/>
                </a:cxn>
              </a:cxnLst>
              <a:rect l="0" t="0" r="r" b="b"/>
              <a:pathLst>
                <a:path w="21600" h="21600" extrusionOk="0">
                  <a:moveTo>
                    <a:pt x="21600" y="20491"/>
                  </a:moveTo>
                  <a:lnTo>
                    <a:pt x="12064" y="11991"/>
                  </a:lnTo>
                  <a:lnTo>
                    <a:pt x="11850" y="11811"/>
                  </a:lnTo>
                  <a:lnTo>
                    <a:pt x="11850" y="11811"/>
                  </a:lnTo>
                  <a:cubicBezTo>
                    <a:pt x="7846" y="8145"/>
                    <a:pt x="6574" y="3630"/>
                    <a:pt x="2483" y="0"/>
                  </a:cubicBezTo>
                  <a:lnTo>
                    <a:pt x="0" y="1109"/>
                  </a:lnTo>
                  <a:cubicBezTo>
                    <a:pt x="4091" y="4739"/>
                    <a:pt x="5363" y="9254"/>
                    <a:pt x="9367" y="12920"/>
                  </a:cubicBezTo>
                  <a:lnTo>
                    <a:pt x="9367" y="12920"/>
                  </a:lnTo>
                  <a:lnTo>
                    <a:pt x="9581" y="13100"/>
                  </a:lnTo>
                  <a:lnTo>
                    <a:pt x="19117" y="21600"/>
                  </a:lnTo>
                  <a:lnTo>
                    <a:pt x="21600" y="20491"/>
                  </a:lnTo>
                  <a:close/>
                </a:path>
              </a:pathLst>
            </a:custGeom>
            <a:solidFill>
              <a:srgbClr val="737474"/>
            </a:solidFill>
            <a:ln w="12700">
              <a:miter lim="400000"/>
            </a:ln>
          </p:spPr>
          <p:txBody>
            <a:bodyPr lIns="38100" tIns="38100" rIns="38100" bIns="38100" anchor="ctr"/>
            <a:lstStyle/>
            <a:p>
              <a:pPr>
                <a:defRPr sz="3000">
                  <a:solidFill>
                    <a:srgbClr val="FFFFFF"/>
                  </a:solidFill>
                </a:defRPr>
              </a:pPr>
              <a:endParaRPr/>
            </a:p>
          </p:txBody>
        </p:sp>
      </p:grpSp>
      <p:grpSp>
        <p:nvGrpSpPr>
          <p:cNvPr id="14" name="Group 13">
            <a:extLst>
              <a:ext uri="{FF2B5EF4-FFF2-40B4-BE49-F238E27FC236}">
                <a16:creationId xmlns:a16="http://schemas.microsoft.com/office/drawing/2014/main" id="{151928CF-8DFD-DF7B-CE65-6138CD82C91F}"/>
              </a:ext>
            </a:extLst>
          </p:cNvPr>
          <p:cNvGrpSpPr/>
          <p:nvPr/>
        </p:nvGrpSpPr>
        <p:grpSpPr>
          <a:xfrm>
            <a:off x="340731" y="2270514"/>
            <a:ext cx="2926080" cy="2736703"/>
            <a:chOff x="332936" y="2627766"/>
            <a:chExt cx="2926080" cy="2736703"/>
          </a:xfrm>
        </p:grpSpPr>
        <p:sp>
          <p:nvSpPr>
            <p:cNvPr id="15" name="TextBox 14">
              <a:extLst>
                <a:ext uri="{FF2B5EF4-FFF2-40B4-BE49-F238E27FC236}">
                  <a16:creationId xmlns:a16="http://schemas.microsoft.com/office/drawing/2014/main" id="{A48AC953-A733-C4C7-B1B1-6DEEA0C68C4E}"/>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16" name="TextBox 15">
              <a:extLst>
                <a:ext uri="{FF2B5EF4-FFF2-40B4-BE49-F238E27FC236}">
                  <a16:creationId xmlns:a16="http://schemas.microsoft.com/office/drawing/2014/main" id="{080ECAF0-D6D0-5AC3-AA4C-E92F58E5BF27}"/>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1757231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8563</TotalTime>
  <Words>221</Words>
  <Application>Microsoft Office PowerPoint</Application>
  <PresentationFormat>Widescreen</PresentationFormat>
  <Paragraphs>14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Find The Way Out / Solution – Slide Template</vt:lpstr>
      <vt:lpstr>Find The Way Out / Solution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 The Way Out / Solution</dc:title>
  <dc:creator>PresentationGO.com</dc:creator>
  <dc:description>© Copyright PresentationGO.com - Do not distribute or sale without written permission.</dc:description>
  <cp:lastModifiedBy>Christophe Barroche</cp:lastModifiedBy>
  <cp:revision>14</cp:revision>
  <dcterms:created xsi:type="dcterms:W3CDTF">2014-11-26T05:14:11Z</dcterms:created>
  <dcterms:modified xsi:type="dcterms:W3CDTF">2022-12-01T19:28:34Z</dcterms:modified>
  <cp:category>Graphics &amp; Metaphors</cp:category>
</cp:coreProperties>
</file>