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Fingerprint Infographic for PowerPoint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F84AE45-2DF1-4A29-AB66-C2A419BB8A49}"/>
              </a:ext>
            </a:extLst>
          </p:cNvPr>
          <p:cNvSpPr txBox="1"/>
          <p:nvPr/>
        </p:nvSpPr>
        <p:spPr>
          <a:xfrm>
            <a:off x="8921977" y="294724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D626547-A063-4D1F-BADB-E9E3BC56BE44}"/>
              </a:ext>
            </a:extLst>
          </p:cNvPr>
          <p:cNvSpPr txBox="1"/>
          <p:nvPr/>
        </p:nvSpPr>
        <p:spPr>
          <a:xfrm>
            <a:off x="8929772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8ECEE8-0D0A-402B-BA7B-39D3C373BBC5}"/>
              </a:ext>
            </a:extLst>
          </p:cNvPr>
          <p:cNvSpPr txBox="1"/>
          <p:nvPr/>
        </p:nvSpPr>
        <p:spPr>
          <a:xfrm>
            <a:off x="8921977" y="465233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0E9BF8-726D-4CA6-AC90-0DFB002877FD}"/>
              </a:ext>
            </a:extLst>
          </p:cNvPr>
          <p:cNvSpPr txBox="1"/>
          <p:nvPr/>
        </p:nvSpPr>
        <p:spPr>
          <a:xfrm>
            <a:off x="8929772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EDC4BD-ED81-4648-A0C9-3F6EB98185E9}"/>
              </a:ext>
            </a:extLst>
          </p:cNvPr>
          <p:cNvSpPr txBox="1"/>
          <p:nvPr/>
        </p:nvSpPr>
        <p:spPr>
          <a:xfrm>
            <a:off x="332936" y="294724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421977-F635-4618-8FF3-7CC07CEB5A5E}"/>
              </a:ext>
            </a:extLst>
          </p:cNvPr>
          <p:cNvSpPr txBox="1"/>
          <p:nvPr/>
        </p:nvSpPr>
        <p:spPr>
          <a:xfrm>
            <a:off x="340731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2B6793B-27E6-4268-B098-FBD2BD6CBE3A}"/>
              </a:ext>
            </a:extLst>
          </p:cNvPr>
          <p:cNvSpPr txBox="1"/>
          <p:nvPr/>
        </p:nvSpPr>
        <p:spPr>
          <a:xfrm>
            <a:off x="332936" y="465233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85DB4DF-F30A-4ED0-887E-1D361E7FD1BF}"/>
              </a:ext>
            </a:extLst>
          </p:cNvPr>
          <p:cNvSpPr txBox="1"/>
          <p:nvPr/>
        </p:nvSpPr>
        <p:spPr>
          <a:xfrm>
            <a:off x="340731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00B5652-D56B-43D3-8F65-484060D921DB}"/>
              </a:ext>
            </a:extLst>
          </p:cNvPr>
          <p:cNvSpPr txBox="1"/>
          <p:nvPr/>
        </p:nvSpPr>
        <p:spPr>
          <a:xfrm>
            <a:off x="8929772" y="124215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15B3C3-C079-4E3A-A0D6-F02C13824F99}"/>
              </a:ext>
            </a:extLst>
          </p:cNvPr>
          <p:cNvSpPr txBox="1"/>
          <p:nvPr/>
        </p:nvSpPr>
        <p:spPr>
          <a:xfrm>
            <a:off x="8937567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BA8743-DFD3-4CE5-8629-D5EADD82C727}"/>
              </a:ext>
            </a:extLst>
          </p:cNvPr>
          <p:cNvSpPr txBox="1"/>
          <p:nvPr/>
        </p:nvSpPr>
        <p:spPr>
          <a:xfrm>
            <a:off x="340731" y="124215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800912-03A0-4271-807E-AE4867E60F59}"/>
              </a:ext>
            </a:extLst>
          </p:cNvPr>
          <p:cNvSpPr txBox="1"/>
          <p:nvPr/>
        </p:nvSpPr>
        <p:spPr>
          <a:xfrm>
            <a:off x="348526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3A9FF6F-D0D4-44E0-98EE-159F15170F71}"/>
              </a:ext>
            </a:extLst>
          </p:cNvPr>
          <p:cNvSpPr>
            <a:spLocks noEditPoints="1"/>
          </p:cNvSpPr>
          <p:nvPr/>
        </p:nvSpPr>
        <p:spPr bwMode="auto">
          <a:xfrm>
            <a:off x="4260705" y="1242150"/>
            <a:ext cx="3670591" cy="4737896"/>
          </a:xfrm>
          <a:custGeom>
            <a:avLst/>
            <a:gdLst>
              <a:gd name="T0" fmla="*/ 672 w 1154"/>
              <a:gd name="T1" fmla="*/ 591 h 1492"/>
              <a:gd name="T2" fmla="*/ 832 w 1154"/>
              <a:gd name="T3" fmla="*/ 926 h 1492"/>
              <a:gd name="T4" fmla="*/ 1058 w 1154"/>
              <a:gd name="T5" fmla="*/ 1022 h 1492"/>
              <a:gd name="T6" fmla="*/ 553 w 1154"/>
              <a:gd name="T7" fmla="*/ 392 h 1492"/>
              <a:gd name="T8" fmla="*/ 129 w 1154"/>
              <a:gd name="T9" fmla="*/ 777 h 1492"/>
              <a:gd name="T10" fmla="*/ 124 w 1154"/>
              <a:gd name="T11" fmla="*/ 787 h 1492"/>
              <a:gd name="T12" fmla="*/ 923 w 1154"/>
              <a:gd name="T13" fmla="*/ 1094 h 1492"/>
              <a:gd name="T14" fmla="*/ 789 w 1154"/>
              <a:gd name="T15" fmla="*/ 1128 h 1492"/>
              <a:gd name="T16" fmla="*/ 960 w 1154"/>
              <a:gd name="T17" fmla="*/ 775 h 1492"/>
              <a:gd name="T18" fmla="*/ 483 w 1154"/>
              <a:gd name="T19" fmla="*/ 576 h 1492"/>
              <a:gd name="T20" fmla="*/ 119 w 1154"/>
              <a:gd name="T21" fmla="*/ 858 h 1492"/>
              <a:gd name="T22" fmla="*/ 382 w 1154"/>
              <a:gd name="T23" fmla="*/ 458 h 1492"/>
              <a:gd name="T24" fmla="*/ 200 w 1154"/>
              <a:gd name="T25" fmla="*/ 527 h 1492"/>
              <a:gd name="T26" fmla="*/ 884 w 1154"/>
              <a:gd name="T27" fmla="*/ 599 h 1492"/>
              <a:gd name="T28" fmla="*/ 611 w 1154"/>
              <a:gd name="T29" fmla="*/ 452 h 1492"/>
              <a:gd name="T30" fmla="*/ 528 w 1154"/>
              <a:gd name="T31" fmla="*/ 1036 h 1492"/>
              <a:gd name="T32" fmla="*/ 864 w 1154"/>
              <a:gd name="T33" fmla="*/ 664 h 1492"/>
              <a:gd name="T34" fmla="*/ 901 w 1154"/>
              <a:gd name="T35" fmla="*/ 682 h 1492"/>
              <a:gd name="T36" fmla="*/ 464 w 1154"/>
              <a:gd name="T37" fmla="*/ 204 h 1492"/>
              <a:gd name="T38" fmla="*/ 444 w 1154"/>
              <a:gd name="T39" fmla="*/ 1284 h 1492"/>
              <a:gd name="T40" fmla="*/ 697 w 1154"/>
              <a:gd name="T41" fmla="*/ 1273 h 1492"/>
              <a:gd name="T42" fmla="*/ 821 w 1154"/>
              <a:gd name="T43" fmla="*/ 1210 h 1492"/>
              <a:gd name="T44" fmla="*/ 679 w 1154"/>
              <a:gd name="T45" fmla="*/ 1254 h 1492"/>
              <a:gd name="T46" fmla="*/ 543 w 1154"/>
              <a:gd name="T47" fmla="*/ 1387 h 1492"/>
              <a:gd name="T48" fmla="*/ 578 w 1154"/>
              <a:gd name="T49" fmla="*/ 73 h 1492"/>
              <a:gd name="T50" fmla="*/ 159 w 1154"/>
              <a:gd name="T51" fmla="*/ 77 h 1492"/>
              <a:gd name="T52" fmla="*/ 921 w 1154"/>
              <a:gd name="T53" fmla="*/ 1274 h 1492"/>
              <a:gd name="T54" fmla="*/ 308 w 1154"/>
              <a:gd name="T55" fmla="*/ 1378 h 1492"/>
              <a:gd name="T56" fmla="*/ 631 w 1154"/>
              <a:gd name="T57" fmla="*/ 320 h 1492"/>
              <a:gd name="T58" fmla="*/ 844 w 1154"/>
              <a:gd name="T59" fmla="*/ 1140 h 1492"/>
              <a:gd name="T60" fmla="*/ 390 w 1154"/>
              <a:gd name="T61" fmla="*/ 282 h 1492"/>
              <a:gd name="T62" fmla="*/ 772 w 1154"/>
              <a:gd name="T63" fmla="*/ 778 h 1492"/>
              <a:gd name="T64" fmla="*/ 192 w 1154"/>
              <a:gd name="T65" fmla="*/ 828 h 1492"/>
              <a:gd name="T66" fmla="*/ 374 w 1154"/>
              <a:gd name="T67" fmla="*/ 1096 h 1492"/>
              <a:gd name="T68" fmla="*/ 191 w 1154"/>
              <a:gd name="T69" fmla="*/ 296 h 1492"/>
              <a:gd name="T70" fmla="*/ 325 w 1154"/>
              <a:gd name="T71" fmla="*/ 927 h 1492"/>
              <a:gd name="T72" fmla="*/ 233 w 1154"/>
              <a:gd name="T73" fmla="*/ 891 h 1492"/>
              <a:gd name="T74" fmla="*/ 141 w 1154"/>
              <a:gd name="T75" fmla="*/ 1076 h 1492"/>
              <a:gd name="T76" fmla="*/ 435 w 1154"/>
              <a:gd name="T77" fmla="*/ 1097 h 1492"/>
              <a:gd name="T78" fmla="*/ 253 w 1154"/>
              <a:gd name="T79" fmla="*/ 955 h 1492"/>
              <a:gd name="T80" fmla="*/ 1098 w 1154"/>
              <a:gd name="T81" fmla="*/ 806 h 1492"/>
              <a:gd name="T82" fmla="*/ 582 w 1154"/>
              <a:gd name="T83" fmla="*/ 542 h 1492"/>
              <a:gd name="T84" fmla="*/ 262 w 1154"/>
              <a:gd name="T85" fmla="*/ 641 h 1492"/>
              <a:gd name="T86" fmla="*/ 272 w 1154"/>
              <a:gd name="T87" fmla="*/ 687 h 1492"/>
              <a:gd name="T88" fmla="*/ 301 w 1154"/>
              <a:gd name="T89" fmla="*/ 1275 h 1492"/>
              <a:gd name="T90" fmla="*/ 301 w 1154"/>
              <a:gd name="T91" fmla="*/ 1316 h 1492"/>
              <a:gd name="T92" fmla="*/ 463 w 1154"/>
              <a:gd name="T93" fmla="*/ 1435 h 1492"/>
              <a:gd name="T94" fmla="*/ 1017 w 1154"/>
              <a:gd name="T95" fmla="*/ 1166 h 1492"/>
              <a:gd name="T96" fmla="*/ 627 w 1154"/>
              <a:gd name="T97" fmla="*/ 292 h 1492"/>
              <a:gd name="T98" fmla="*/ 511 w 1154"/>
              <a:gd name="T99" fmla="*/ 214 h 1492"/>
              <a:gd name="T100" fmla="*/ 524 w 1154"/>
              <a:gd name="T101" fmla="*/ 828 h 1492"/>
              <a:gd name="T102" fmla="*/ 482 w 1154"/>
              <a:gd name="T103" fmla="*/ 813 h 1492"/>
              <a:gd name="T104" fmla="*/ 766 w 1154"/>
              <a:gd name="T105" fmla="*/ 717 h 1492"/>
              <a:gd name="T106" fmla="*/ 450 w 1154"/>
              <a:gd name="T107" fmla="*/ 739 h 1492"/>
              <a:gd name="T108" fmla="*/ 850 w 1154"/>
              <a:gd name="T109" fmla="*/ 1065 h 1492"/>
              <a:gd name="T110" fmla="*/ 524 w 1154"/>
              <a:gd name="T111" fmla="*/ 713 h 1492"/>
              <a:gd name="T112" fmla="*/ 596 w 1154"/>
              <a:gd name="T113" fmla="*/ 670 h 1492"/>
              <a:gd name="T114" fmla="*/ 429 w 1154"/>
              <a:gd name="T115" fmla="*/ 502 h 1492"/>
              <a:gd name="T116" fmla="*/ 1039 w 1154"/>
              <a:gd name="T117" fmla="*/ 1000 h 1492"/>
              <a:gd name="T118" fmla="*/ 792 w 1154"/>
              <a:gd name="T119" fmla="*/ 398 h 1492"/>
              <a:gd name="T120" fmla="*/ 715 w 1154"/>
              <a:gd name="T121" fmla="*/ 989 h 1492"/>
              <a:gd name="T122" fmla="*/ 464 w 1154"/>
              <a:gd name="T123" fmla="*/ 1006 h 1492"/>
              <a:gd name="T124" fmla="*/ 123 w 1154"/>
              <a:gd name="T125" fmla="*/ 718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54" h="1492">
                <a:moveTo>
                  <a:pt x="379" y="754"/>
                </a:moveTo>
                <a:cubicBezTo>
                  <a:pt x="379" y="754"/>
                  <a:pt x="379" y="754"/>
                  <a:pt x="379" y="753"/>
                </a:cubicBezTo>
                <a:cubicBezTo>
                  <a:pt x="379" y="753"/>
                  <a:pt x="379" y="753"/>
                  <a:pt x="379" y="752"/>
                </a:cubicBezTo>
                <a:cubicBezTo>
                  <a:pt x="379" y="753"/>
                  <a:pt x="379" y="753"/>
                  <a:pt x="379" y="754"/>
                </a:cubicBezTo>
                <a:close/>
                <a:moveTo>
                  <a:pt x="455" y="640"/>
                </a:moveTo>
                <a:cubicBezTo>
                  <a:pt x="455" y="639"/>
                  <a:pt x="454" y="638"/>
                  <a:pt x="453" y="638"/>
                </a:cubicBezTo>
                <a:cubicBezTo>
                  <a:pt x="431" y="656"/>
                  <a:pt x="413" y="679"/>
                  <a:pt x="399" y="706"/>
                </a:cubicBezTo>
                <a:cubicBezTo>
                  <a:pt x="398" y="706"/>
                  <a:pt x="398" y="707"/>
                  <a:pt x="398" y="708"/>
                </a:cubicBezTo>
                <a:cubicBezTo>
                  <a:pt x="399" y="708"/>
                  <a:pt x="400" y="708"/>
                  <a:pt x="402" y="708"/>
                </a:cubicBezTo>
                <a:cubicBezTo>
                  <a:pt x="401" y="707"/>
                  <a:pt x="400" y="706"/>
                  <a:pt x="400" y="704"/>
                </a:cubicBezTo>
                <a:cubicBezTo>
                  <a:pt x="407" y="704"/>
                  <a:pt x="407" y="704"/>
                  <a:pt x="407" y="704"/>
                </a:cubicBezTo>
                <a:cubicBezTo>
                  <a:pt x="410" y="698"/>
                  <a:pt x="413" y="693"/>
                  <a:pt x="417" y="687"/>
                </a:cubicBezTo>
                <a:cubicBezTo>
                  <a:pt x="419" y="683"/>
                  <a:pt x="422" y="679"/>
                  <a:pt x="425" y="675"/>
                </a:cubicBezTo>
                <a:cubicBezTo>
                  <a:pt x="425" y="675"/>
                  <a:pt x="424" y="675"/>
                  <a:pt x="423" y="675"/>
                </a:cubicBezTo>
                <a:cubicBezTo>
                  <a:pt x="423" y="674"/>
                  <a:pt x="423" y="673"/>
                  <a:pt x="423" y="672"/>
                </a:cubicBezTo>
                <a:cubicBezTo>
                  <a:pt x="423" y="672"/>
                  <a:pt x="424" y="672"/>
                  <a:pt x="424" y="672"/>
                </a:cubicBezTo>
                <a:cubicBezTo>
                  <a:pt x="424" y="672"/>
                  <a:pt x="424" y="672"/>
                  <a:pt x="424" y="672"/>
                </a:cubicBezTo>
                <a:cubicBezTo>
                  <a:pt x="426" y="671"/>
                  <a:pt x="427" y="670"/>
                  <a:pt x="429" y="670"/>
                </a:cubicBezTo>
                <a:cubicBezTo>
                  <a:pt x="429" y="670"/>
                  <a:pt x="429" y="670"/>
                  <a:pt x="429" y="670"/>
                </a:cubicBezTo>
                <a:cubicBezTo>
                  <a:pt x="439" y="659"/>
                  <a:pt x="449" y="648"/>
                  <a:pt x="461" y="640"/>
                </a:cubicBezTo>
                <a:cubicBezTo>
                  <a:pt x="461" y="638"/>
                  <a:pt x="461" y="637"/>
                  <a:pt x="463" y="637"/>
                </a:cubicBezTo>
                <a:cubicBezTo>
                  <a:pt x="463" y="638"/>
                  <a:pt x="463" y="638"/>
                  <a:pt x="463" y="638"/>
                </a:cubicBezTo>
                <a:cubicBezTo>
                  <a:pt x="475" y="628"/>
                  <a:pt x="489" y="621"/>
                  <a:pt x="503" y="614"/>
                </a:cubicBezTo>
                <a:cubicBezTo>
                  <a:pt x="501" y="614"/>
                  <a:pt x="501" y="614"/>
                  <a:pt x="501" y="614"/>
                </a:cubicBezTo>
                <a:cubicBezTo>
                  <a:pt x="502" y="612"/>
                  <a:pt x="502" y="610"/>
                  <a:pt x="502" y="607"/>
                </a:cubicBezTo>
                <a:cubicBezTo>
                  <a:pt x="501" y="608"/>
                  <a:pt x="499" y="609"/>
                  <a:pt x="498" y="610"/>
                </a:cubicBezTo>
                <a:cubicBezTo>
                  <a:pt x="498" y="612"/>
                  <a:pt x="498" y="613"/>
                  <a:pt x="498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77" y="620"/>
                  <a:pt x="466" y="628"/>
                  <a:pt x="455" y="636"/>
                </a:cubicBezTo>
                <a:cubicBezTo>
                  <a:pt x="456" y="637"/>
                  <a:pt x="457" y="639"/>
                  <a:pt x="455" y="640"/>
                </a:cubicBezTo>
                <a:close/>
                <a:moveTo>
                  <a:pt x="381" y="749"/>
                </a:moveTo>
                <a:cubicBezTo>
                  <a:pt x="380" y="750"/>
                  <a:pt x="380" y="751"/>
                  <a:pt x="380" y="751"/>
                </a:cubicBezTo>
                <a:cubicBezTo>
                  <a:pt x="380" y="751"/>
                  <a:pt x="381" y="751"/>
                  <a:pt x="381" y="751"/>
                </a:cubicBezTo>
                <a:cubicBezTo>
                  <a:pt x="382" y="751"/>
                  <a:pt x="382" y="750"/>
                  <a:pt x="382" y="750"/>
                </a:cubicBezTo>
                <a:cubicBezTo>
                  <a:pt x="381" y="750"/>
                  <a:pt x="381" y="749"/>
                  <a:pt x="381" y="749"/>
                </a:cubicBezTo>
                <a:close/>
                <a:moveTo>
                  <a:pt x="378" y="784"/>
                </a:moveTo>
                <a:cubicBezTo>
                  <a:pt x="378" y="784"/>
                  <a:pt x="378" y="784"/>
                  <a:pt x="378" y="784"/>
                </a:cubicBezTo>
                <a:cubicBezTo>
                  <a:pt x="378" y="784"/>
                  <a:pt x="378" y="785"/>
                  <a:pt x="378" y="785"/>
                </a:cubicBezTo>
                <a:cubicBezTo>
                  <a:pt x="378" y="785"/>
                  <a:pt x="378" y="784"/>
                  <a:pt x="378" y="784"/>
                </a:cubicBezTo>
                <a:close/>
                <a:moveTo>
                  <a:pt x="387" y="752"/>
                </a:move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lose/>
                <a:moveTo>
                  <a:pt x="480" y="602"/>
                </a:moveTo>
                <a:cubicBezTo>
                  <a:pt x="480" y="601"/>
                  <a:pt x="480" y="601"/>
                  <a:pt x="480" y="601"/>
                </a:cubicBezTo>
                <a:cubicBezTo>
                  <a:pt x="480" y="601"/>
                  <a:pt x="479" y="601"/>
                  <a:pt x="479" y="602"/>
                </a:cubicBezTo>
                <a:cubicBezTo>
                  <a:pt x="476" y="598"/>
                  <a:pt x="472" y="601"/>
                  <a:pt x="469" y="600"/>
                </a:cubicBezTo>
                <a:cubicBezTo>
                  <a:pt x="468" y="600"/>
                  <a:pt x="467" y="601"/>
                  <a:pt x="466" y="601"/>
                </a:cubicBezTo>
                <a:cubicBezTo>
                  <a:pt x="466" y="604"/>
                  <a:pt x="468" y="606"/>
                  <a:pt x="468" y="609"/>
                </a:cubicBezTo>
                <a:cubicBezTo>
                  <a:pt x="472" y="606"/>
                  <a:pt x="476" y="604"/>
                  <a:pt x="480" y="602"/>
                </a:cubicBezTo>
                <a:close/>
                <a:moveTo>
                  <a:pt x="763" y="604"/>
                </a:moveTo>
                <a:cubicBezTo>
                  <a:pt x="743" y="594"/>
                  <a:pt x="723" y="584"/>
                  <a:pt x="702" y="576"/>
                </a:cubicBezTo>
                <a:cubicBezTo>
                  <a:pt x="702" y="576"/>
                  <a:pt x="702" y="576"/>
                  <a:pt x="702" y="577"/>
                </a:cubicBezTo>
                <a:cubicBezTo>
                  <a:pt x="688" y="577"/>
                  <a:pt x="688" y="577"/>
                  <a:pt x="688" y="577"/>
                </a:cubicBezTo>
                <a:cubicBezTo>
                  <a:pt x="688" y="575"/>
                  <a:pt x="688" y="574"/>
                  <a:pt x="688" y="572"/>
                </a:cubicBezTo>
                <a:cubicBezTo>
                  <a:pt x="691" y="573"/>
                  <a:pt x="691" y="572"/>
                  <a:pt x="692" y="572"/>
                </a:cubicBezTo>
                <a:cubicBezTo>
                  <a:pt x="687" y="570"/>
                  <a:pt x="683" y="568"/>
                  <a:pt x="678" y="567"/>
                </a:cubicBezTo>
                <a:cubicBezTo>
                  <a:pt x="680" y="569"/>
                  <a:pt x="683" y="571"/>
                  <a:pt x="684" y="574"/>
                </a:cubicBezTo>
                <a:cubicBezTo>
                  <a:pt x="684" y="575"/>
                  <a:pt x="683" y="575"/>
                  <a:pt x="683" y="575"/>
                </a:cubicBezTo>
                <a:cubicBezTo>
                  <a:pt x="698" y="581"/>
                  <a:pt x="713" y="587"/>
                  <a:pt x="727" y="594"/>
                </a:cubicBezTo>
                <a:cubicBezTo>
                  <a:pt x="729" y="594"/>
                  <a:pt x="729" y="594"/>
                  <a:pt x="729" y="594"/>
                </a:cubicBezTo>
                <a:cubicBezTo>
                  <a:pt x="729" y="594"/>
                  <a:pt x="729" y="595"/>
                  <a:pt x="729" y="595"/>
                </a:cubicBezTo>
                <a:cubicBezTo>
                  <a:pt x="736" y="598"/>
                  <a:pt x="743" y="601"/>
                  <a:pt x="749" y="605"/>
                </a:cubicBezTo>
                <a:cubicBezTo>
                  <a:pt x="749" y="605"/>
                  <a:pt x="749" y="604"/>
                  <a:pt x="749" y="604"/>
                </a:cubicBezTo>
                <a:cubicBezTo>
                  <a:pt x="753" y="604"/>
                  <a:pt x="753" y="606"/>
                  <a:pt x="754" y="607"/>
                </a:cubicBezTo>
                <a:cubicBezTo>
                  <a:pt x="755" y="608"/>
                  <a:pt x="756" y="608"/>
                  <a:pt x="756" y="608"/>
                </a:cubicBezTo>
                <a:cubicBezTo>
                  <a:pt x="757" y="608"/>
                  <a:pt x="757" y="608"/>
                  <a:pt x="758" y="608"/>
                </a:cubicBezTo>
                <a:cubicBezTo>
                  <a:pt x="758" y="609"/>
                  <a:pt x="758" y="609"/>
                  <a:pt x="758" y="609"/>
                </a:cubicBezTo>
                <a:cubicBezTo>
                  <a:pt x="760" y="609"/>
                  <a:pt x="762" y="610"/>
                  <a:pt x="763" y="609"/>
                </a:cubicBezTo>
                <a:cubicBezTo>
                  <a:pt x="763" y="608"/>
                  <a:pt x="763" y="606"/>
                  <a:pt x="763" y="604"/>
                </a:cubicBezTo>
                <a:close/>
                <a:moveTo>
                  <a:pt x="781" y="573"/>
                </a:moveTo>
                <a:cubicBezTo>
                  <a:pt x="781" y="575"/>
                  <a:pt x="780" y="575"/>
                  <a:pt x="777" y="575"/>
                </a:cubicBezTo>
                <a:cubicBezTo>
                  <a:pt x="777" y="574"/>
                  <a:pt x="776" y="573"/>
                  <a:pt x="777" y="572"/>
                </a:cubicBezTo>
                <a:cubicBezTo>
                  <a:pt x="768" y="568"/>
                  <a:pt x="759" y="565"/>
                  <a:pt x="750" y="563"/>
                </a:cubicBezTo>
                <a:cubicBezTo>
                  <a:pt x="750" y="563"/>
                  <a:pt x="750" y="564"/>
                  <a:pt x="749" y="564"/>
                </a:cubicBezTo>
                <a:cubicBezTo>
                  <a:pt x="749" y="565"/>
                  <a:pt x="749" y="565"/>
                  <a:pt x="749" y="565"/>
                </a:cubicBezTo>
                <a:cubicBezTo>
                  <a:pt x="749" y="565"/>
                  <a:pt x="748" y="565"/>
                  <a:pt x="748" y="565"/>
                </a:cubicBezTo>
                <a:cubicBezTo>
                  <a:pt x="747" y="566"/>
                  <a:pt x="747" y="567"/>
                  <a:pt x="747" y="568"/>
                </a:cubicBezTo>
                <a:cubicBezTo>
                  <a:pt x="748" y="570"/>
                  <a:pt x="752" y="569"/>
                  <a:pt x="753" y="571"/>
                </a:cubicBezTo>
                <a:cubicBezTo>
                  <a:pt x="762" y="574"/>
                  <a:pt x="772" y="577"/>
                  <a:pt x="782" y="581"/>
                </a:cubicBezTo>
                <a:cubicBezTo>
                  <a:pt x="792" y="584"/>
                  <a:pt x="803" y="589"/>
                  <a:pt x="813" y="593"/>
                </a:cubicBezTo>
                <a:cubicBezTo>
                  <a:pt x="814" y="593"/>
                  <a:pt x="814" y="593"/>
                  <a:pt x="814" y="593"/>
                </a:cubicBezTo>
                <a:cubicBezTo>
                  <a:pt x="814" y="593"/>
                  <a:pt x="815" y="594"/>
                  <a:pt x="815" y="594"/>
                </a:cubicBezTo>
                <a:cubicBezTo>
                  <a:pt x="816" y="594"/>
                  <a:pt x="816" y="594"/>
                  <a:pt x="817" y="595"/>
                </a:cubicBezTo>
                <a:cubicBezTo>
                  <a:pt x="817" y="594"/>
                  <a:pt x="817" y="594"/>
                  <a:pt x="817" y="593"/>
                </a:cubicBezTo>
                <a:cubicBezTo>
                  <a:pt x="830" y="593"/>
                  <a:pt x="830" y="593"/>
                  <a:pt x="830" y="593"/>
                </a:cubicBezTo>
                <a:cubicBezTo>
                  <a:pt x="814" y="586"/>
                  <a:pt x="798" y="579"/>
                  <a:pt x="781" y="573"/>
                </a:cubicBezTo>
                <a:close/>
                <a:moveTo>
                  <a:pt x="805" y="605"/>
                </a:moveTo>
                <a:cubicBezTo>
                  <a:pt x="803" y="604"/>
                  <a:pt x="800" y="602"/>
                  <a:pt x="798" y="601"/>
                </a:cubicBezTo>
                <a:cubicBezTo>
                  <a:pt x="798" y="601"/>
                  <a:pt x="798" y="601"/>
                  <a:pt x="797" y="601"/>
                </a:cubicBezTo>
                <a:cubicBezTo>
                  <a:pt x="780" y="593"/>
                  <a:pt x="763" y="585"/>
                  <a:pt x="745" y="579"/>
                </a:cubicBezTo>
                <a:cubicBezTo>
                  <a:pt x="741" y="577"/>
                  <a:pt x="738" y="583"/>
                  <a:pt x="742" y="585"/>
                </a:cubicBezTo>
                <a:cubicBezTo>
                  <a:pt x="753" y="589"/>
                  <a:pt x="764" y="593"/>
                  <a:pt x="775" y="598"/>
                </a:cubicBezTo>
                <a:cubicBezTo>
                  <a:pt x="775" y="595"/>
                  <a:pt x="777" y="595"/>
                  <a:pt x="778" y="593"/>
                </a:cubicBezTo>
                <a:cubicBezTo>
                  <a:pt x="781" y="593"/>
                  <a:pt x="781" y="593"/>
                  <a:pt x="781" y="593"/>
                </a:cubicBezTo>
                <a:cubicBezTo>
                  <a:pt x="782" y="594"/>
                  <a:pt x="782" y="596"/>
                  <a:pt x="782" y="598"/>
                </a:cubicBezTo>
                <a:cubicBezTo>
                  <a:pt x="781" y="598"/>
                  <a:pt x="779" y="599"/>
                  <a:pt x="778" y="599"/>
                </a:cubicBezTo>
                <a:cubicBezTo>
                  <a:pt x="780" y="601"/>
                  <a:pt x="783" y="602"/>
                  <a:pt x="786" y="603"/>
                </a:cubicBezTo>
                <a:cubicBezTo>
                  <a:pt x="785" y="601"/>
                  <a:pt x="786" y="600"/>
                  <a:pt x="787" y="599"/>
                </a:cubicBezTo>
                <a:cubicBezTo>
                  <a:pt x="788" y="599"/>
                  <a:pt x="789" y="599"/>
                  <a:pt x="790" y="599"/>
                </a:cubicBezTo>
                <a:cubicBezTo>
                  <a:pt x="791" y="601"/>
                  <a:pt x="790" y="603"/>
                  <a:pt x="788" y="604"/>
                </a:cubicBezTo>
                <a:cubicBezTo>
                  <a:pt x="792" y="606"/>
                  <a:pt x="796" y="608"/>
                  <a:pt x="799" y="609"/>
                </a:cubicBezTo>
                <a:cubicBezTo>
                  <a:pt x="802" y="609"/>
                  <a:pt x="804" y="607"/>
                  <a:pt x="805" y="605"/>
                </a:cubicBezTo>
                <a:close/>
                <a:moveTo>
                  <a:pt x="524" y="524"/>
                </a:moveTo>
                <a:cubicBezTo>
                  <a:pt x="525" y="524"/>
                  <a:pt x="525" y="524"/>
                  <a:pt x="525" y="524"/>
                </a:cubicBezTo>
                <a:cubicBezTo>
                  <a:pt x="525" y="525"/>
                  <a:pt x="525" y="526"/>
                  <a:pt x="525" y="527"/>
                </a:cubicBezTo>
                <a:cubicBezTo>
                  <a:pt x="523" y="528"/>
                  <a:pt x="520" y="528"/>
                  <a:pt x="517" y="528"/>
                </a:cubicBezTo>
                <a:cubicBezTo>
                  <a:pt x="517" y="527"/>
                  <a:pt x="518" y="527"/>
                  <a:pt x="518" y="526"/>
                </a:cubicBezTo>
                <a:cubicBezTo>
                  <a:pt x="516" y="526"/>
                  <a:pt x="515" y="527"/>
                  <a:pt x="513" y="527"/>
                </a:cubicBezTo>
                <a:cubicBezTo>
                  <a:pt x="514" y="529"/>
                  <a:pt x="515" y="531"/>
                  <a:pt x="516" y="533"/>
                </a:cubicBezTo>
                <a:cubicBezTo>
                  <a:pt x="510" y="534"/>
                  <a:pt x="508" y="532"/>
                  <a:pt x="506" y="529"/>
                </a:cubicBezTo>
                <a:cubicBezTo>
                  <a:pt x="500" y="531"/>
                  <a:pt x="493" y="533"/>
                  <a:pt x="487" y="536"/>
                </a:cubicBezTo>
                <a:cubicBezTo>
                  <a:pt x="487" y="536"/>
                  <a:pt x="488" y="537"/>
                  <a:pt x="488" y="538"/>
                </a:cubicBezTo>
                <a:cubicBezTo>
                  <a:pt x="489" y="538"/>
                  <a:pt x="491" y="538"/>
                  <a:pt x="492" y="538"/>
                </a:cubicBezTo>
                <a:cubicBezTo>
                  <a:pt x="492" y="539"/>
                  <a:pt x="492" y="540"/>
                  <a:pt x="492" y="541"/>
                </a:cubicBezTo>
                <a:cubicBezTo>
                  <a:pt x="501" y="538"/>
                  <a:pt x="510" y="535"/>
                  <a:pt x="519" y="533"/>
                </a:cubicBezTo>
                <a:cubicBezTo>
                  <a:pt x="520" y="531"/>
                  <a:pt x="520" y="530"/>
                  <a:pt x="521" y="529"/>
                </a:cubicBezTo>
                <a:cubicBezTo>
                  <a:pt x="524" y="528"/>
                  <a:pt x="526" y="529"/>
                  <a:pt x="527" y="530"/>
                </a:cubicBezTo>
                <a:cubicBezTo>
                  <a:pt x="527" y="529"/>
                  <a:pt x="528" y="527"/>
                  <a:pt x="529" y="526"/>
                </a:cubicBezTo>
                <a:cubicBezTo>
                  <a:pt x="528" y="526"/>
                  <a:pt x="528" y="525"/>
                  <a:pt x="528" y="524"/>
                </a:cubicBezTo>
                <a:cubicBezTo>
                  <a:pt x="546" y="524"/>
                  <a:pt x="546" y="524"/>
                  <a:pt x="546" y="524"/>
                </a:cubicBezTo>
                <a:cubicBezTo>
                  <a:pt x="547" y="525"/>
                  <a:pt x="548" y="526"/>
                  <a:pt x="549" y="526"/>
                </a:cubicBezTo>
                <a:cubicBezTo>
                  <a:pt x="549" y="526"/>
                  <a:pt x="550" y="526"/>
                  <a:pt x="551" y="526"/>
                </a:cubicBezTo>
                <a:cubicBezTo>
                  <a:pt x="551" y="526"/>
                  <a:pt x="551" y="526"/>
                  <a:pt x="551" y="525"/>
                </a:cubicBezTo>
                <a:cubicBezTo>
                  <a:pt x="551" y="525"/>
                  <a:pt x="550" y="525"/>
                  <a:pt x="550" y="524"/>
                </a:cubicBezTo>
                <a:cubicBezTo>
                  <a:pt x="554" y="524"/>
                  <a:pt x="554" y="524"/>
                  <a:pt x="554" y="524"/>
                </a:cubicBezTo>
                <a:cubicBezTo>
                  <a:pt x="554" y="525"/>
                  <a:pt x="551" y="524"/>
                  <a:pt x="552" y="525"/>
                </a:cubicBezTo>
                <a:cubicBezTo>
                  <a:pt x="552" y="525"/>
                  <a:pt x="553" y="525"/>
                  <a:pt x="554" y="525"/>
                </a:cubicBezTo>
                <a:cubicBezTo>
                  <a:pt x="554" y="525"/>
                  <a:pt x="554" y="525"/>
                  <a:pt x="554" y="525"/>
                </a:cubicBezTo>
                <a:cubicBezTo>
                  <a:pt x="586" y="520"/>
                  <a:pt x="618" y="520"/>
                  <a:pt x="649" y="523"/>
                </a:cubicBezTo>
                <a:cubicBezTo>
                  <a:pt x="651" y="523"/>
                  <a:pt x="651" y="523"/>
                  <a:pt x="651" y="523"/>
                </a:cubicBezTo>
                <a:cubicBezTo>
                  <a:pt x="651" y="523"/>
                  <a:pt x="651" y="523"/>
                  <a:pt x="650" y="523"/>
                </a:cubicBezTo>
                <a:cubicBezTo>
                  <a:pt x="668" y="525"/>
                  <a:pt x="686" y="528"/>
                  <a:pt x="704" y="532"/>
                </a:cubicBezTo>
                <a:cubicBezTo>
                  <a:pt x="704" y="531"/>
                  <a:pt x="704" y="531"/>
                  <a:pt x="705" y="530"/>
                </a:cubicBezTo>
                <a:cubicBezTo>
                  <a:pt x="708" y="530"/>
                  <a:pt x="709" y="532"/>
                  <a:pt x="710" y="534"/>
                </a:cubicBezTo>
                <a:cubicBezTo>
                  <a:pt x="718" y="536"/>
                  <a:pt x="727" y="538"/>
                  <a:pt x="735" y="540"/>
                </a:cubicBezTo>
                <a:cubicBezTo>
                  <a:pt x="736" y="538"/>
                  <a:pt x="737" y="536"/>
                  <a:pt x="738" y="534"/>
                </a:cubicBezTo>
                <a:cubicBezTo>
                  <a:pt x="686" y="519"/>
                  <a:pt x="632" y="512"/>
                  <a:pt x="578" y="516"/>
                </a:cubicBezTo>
                <a:cubicBezTo>
                  <a:pt x="560" y="517"/>
                  <a:pt x="542" y="520"/>
                  <a:pt x="524" y="524"/>
                </a:cubicBezTo>
                <a:close/>
                <a:moveTo>
                  <a:pt x="498" y="537"/>
                </a:moveTo>
                <a:cubicBezTo>
                  <a:pt x="495" y="537"/>
                  <a:pt x="494" y="537"/>
                  <a:pt x="492" y="536"/>
                </a:cubicBezTo>
                <a:cubicBezTo>
                  <a:pt x="492" y="533"/>
                  <a:pt x="495" y="533"/>
                  <a:pt x="498" y="533"/>
                </a:cubicBezTo>
                <a:cubicBezTo>
                  <a:pt x="498" y="535"/>
                  <a:pt x="498" y="536"/>
                  <a:pt x="498" y="537"/>
                </a:cubicBezTo>
                <a:close/>
                <a:moveTo>
                  <a:pt x="533" y="596"/>
                </a:moveTo>
                <a:cubicBezTo>
                  <a:pt x="535" y="598"/>
                  <a:pt x="537" y="599"/>
                  <a:pt x="538" y="600"/>
                </a:cubicBezTo>
                <a:cubicBezTo>
                  <a:pt x="539" y="601"/>
                  <a:pt x="539" y="601"/>
                  <a:pt x="540" y="601"/>
                </a:cubicBezTo>
                <a:cubicBezTo>
                  <a:pt x="569" y="593"/>
                  <a:pt x="600" y="589"/>
                  <a:pt x="630" y="590"/>
                </a:cubicBezTo>
                <a:cubicBezTo>
                  <a:pt x="611" y="590"/>
                  <a:pt x="592" y="592"/>
                  <a:pt x="574" y="596"/>
                </a:cubicBezTo>
                <a:cubicBezTo>
                  <a:pt x="575" y="598"/>
                  <a:pt x="577" y="599"/>
                  <a:pt x="579" y="601"/>
                </a:cubicBezTo>
                <a:cubicBezTo>
                  <a:pt x="579" y="599"/>
                  <a:pt x="580" y="599"/>
                  <a:pt x="582" y="599"/>
                </a:cubicBezTo>
                <a:cubicBezTo>
                  <a:pt x="582" y="600"/>
                  <a:pt x="583" y="600"/>
                  <a:pt x="583" y="601"/>
                </a:cubicBezTo>
                <a:cubicBezTo>
                  <a:pt x="593" y="599"/>
                  <a:pt x="604" y="597"/>
                  <a:pt x="614" y="597"/>
                </a:cubicBezTo>
                <a:cubicBezTo>
                  <a:pt x="613" y="596"/>
                  <a:pt x="612" y="596"/>
                  <a:pt x="611" y="595"/>
                </a:cubicBezTo>
                <a:cubicBezTo>
                  <a:pt x="621" y="595"/>
                  <a:pt x="621" y="595"/>
                  <a:pt x="621" y="595"/>
                </a:cubicBezTo>
                <a:cubicBezTo>
                  <a:pt x="621" y="595"/>
                  <a:pt x="621" y="595"/>
                  <a:pt x="622" y="596"/>
                </a:cubicBezTo>
                <a:cubicBezTo>
                  <a:pt x="620" y="596"/>
                  <a:pt x="619" y="596"/>
                  <a:pt x="618" y="596"/>
                </a:cubicBezTo>
                <a:cubicBezTo>
                  <a:pt x="618" y="596"/>
                  <a:pt x="618" y="596"/>
                  <a:pt x="618" y="597"/>
                </a:cubicBezTo>
                <a:cubicBezTo>
                  <a:pt x="620" y="596"/>
                  <a:pt x="621" y="596"/>
                  <a:pt x="623" y="596"/>
                </a:cubicBezTo>
                <a:cubicBezTo>
                  <a:pt x="623" y="596"/>
                  <a:pt x="623" y="595"/>
                  <a:pt x="623" y="595"/>
                </a:cubicBezTo>
                <a:cubicBezTo>
                  <a:pt x="633" y="595"/>
                  <a:pt x="633" y="595"/>
                  <a:pt x="633" y="595"/>
                </a:cubicBezTo>
                <a:cubicBezTo>
                  <a:pt x="633" y="595"/>
                  <a:pt x="633" y="596"/>
                  <a:pt x="633" y="596"/>
                </a:cubicBezTo>
                <a:cubicBezTo>
                  <a:pt x="639" y="596"/>
                  <a:pt x="645" y="596"/>
                  <a:pt x="652" y="597"/>
                </a:cubicBezTo>
                <a:cubicBezTo>
                  <a:pt x="652" y="596"/>
                  <a:pt x="652" y="596"/>
                  <a:pt x="652" y="596"/>
                </a:cubicBezTo>
                <a:cubicBezTo>
                  <a:pt x="652" y="595"/>
                  <a:pt x="652" y="595"/>
                  <a:pt x="652" y="595"/>
                </a:cubicBezTo>
                <a:cubicBezTo>
                  <a:pt x="663" y="594"/>
                  <a:pt x="663" y="594"/>
                  <a:pt x="663" y="594"/>
                </a:cubicBezTo>
                <a:cubicBezTo>
                  <a:pt x="664" y="595"/>
                  <a:pt x="664" y="595"/>
                  <a:pt x="664" y="595"/>
                </a:cubicBezTo>
                <a:cubicBezTo>
                  <a:pt x="664" y="595"/>
                  <a:pt x="664" y="595"/>
                  <a:pt x="664" y="594"/>
                </a:cubicBezTo>
                <a:cubicBezTo>
                  <a:pt x="664" y="594"/>
                  <a:pt x="664" y="594"/>
                  <a:pt x="664" y="594"/>
                </a:cubicBezTo>
                <a:cubicBezTo>
                  <a:pt x="665" y="595"/>
                  <a:pt x="666" y="595"/>
                  <a:pt x="667" y="594"/>
                </a:cubicBezTo>
                <a:cubicBezTo>
                  <a:pt x="669" y="594"/>
                  <a:pt x="669" y="594"/>
                  <a:pt x="669" y="594"/>
                </a:cubicBezTo>
                <a:cubicBezTo>
                  <a:pt x="669" y="594"/>
                  <a:pt x="669" y="594"/>
                  <a:pt x="669" y="595"/>
                </a:cubicBezTo>
                <a:cubicBezTo>
                  <a:pt x="669" y="595"/>
                  <a:pt x="668" y="595"/>
                  <a:pt x="668" y="595"/>
                </a:cubicBezTo>
                <a:cubicBezTo>
                  <a:pt x="668" y="596"/>
                  <a:pt x="669" y="597"/>
                  <a:pt x="669" y="598"/>
                </a:cubicBezTo>
                <a:cubicBezTo>
                  <a:pt x="670" y="598"/>
                  <a:pt x="671" y="599"/>
                  <a:pt x="672" y="599"/>
                </a:cubicBezTo>
                <a:cubicBezTo>
                  <a:pt x="675" y="600"/>
                  <a:pt x="677" y="600"/>
                  <a:pt x="679" y="600"/>
                </a:cubicBezTo>
                <a:cubicBezTo>
                  <a:pt x="678" y="598"/>
                  <a:pt x="678" y="596"/>
                  <a:pt x="677" y="594"/>
                </a:cubicBezTo>
                <a:cubicBezTo>
                  <a:pt x="685" y="594"/>
                  <a:pt x="685" y="594"/>
                  <a:pt x="685" y="594"/>
                </a:cubicBezTo>
                <a:cubicBezTo>
                  <a:pt x="684" y="597"/>
                  <a:pt x="683" y="599"/>
                  <a:pt x="681" y="601"/>
                </a:cubicBezTo>
                <a:cubicBezTo>
                  <a:pt x="688" y="602"/>
                  <a:pt x="696" y="604"/>
                  <a:pt x="703" y="606"/>
                </a:cubicBezTo>
                <a:cubicBezTo>
                  <a:pt x="699" y="604"/>
                  <a:pt x="698" y="601"/>
                  <a:pt x="694" y="599"/>
                </a:cubicBezTo>
                <a:cubicBezTo>
                  <a:pt x="697" y="599"/>
                  <a:pt x="696" y="595"/>
                  <a:pt x="700" y="596"/>
                </a:cubicBezTo>
                <a:cubicBezTo>
                  <a:pt x="701" y="596"/>
                  <a:pt x="701" y="596"/>
                  <a:pt x="702" y="596"/>
                </a:cubicBezTo>
                <a:cubicBezTo>
                  <a:pt x="686" y="589"/>
                  <a:pt x="671" y="583"/>
                  <a:pt x="655" y="577"/>
                </a:cubicBezTo>
                <a:cubicBezTo>
                  <a:pt x="645" y="577"/>
                  <a:pt x="645" y="577"/>
                  <a:pt x="645" y="577"/>
                </a:cubicBezTo>
                <a:cubicBezTo>
                  <a:pt x="646" y="577"/>
                  <a:pt x="646" y="576"/>
                  <a:pt x="646" y="576"/>
                </a:cubicBezTo>
                <a:cubicBezTo>
                  <a:pt x="645" y="575"/>
                  <a:pt x="645" y="574"/>
                  <a:pt x="644" y="574"/>
                </a:cubicBezTo>
                <a:cubicBezTo>
                  <a:pt x="641" y="573"/>
                  <a:pt x="637" y="572"/>
                  <a:pt x="634" y="571"/>
                </a:cubicBezTo>
                <a:cubicBezTo>
                  <a:pt x="634" y="571"/>
                  <a:pt x="634" y="572"/>
                  <a:pt x="634" y="572"/>
                </a:cubicBezTo>
                <a:cubicBezTo>
                  <a:pt x="630" y="572"/>
                  <a:pt x="628" y="571"/>
                  <a:pt x="627" y="569"/>
                </a:cubicBezTo>
                <a:cubicBezTo>
                  <a:pt x="624" y="568"/>
                  <a:pt x="622" y="568"/>
                  <a:pt x="619" y="567"/>
                </a:cubicBezTo>
                <a:cubicBezTo>
                  <a:pt x="619" y="568"/>
                  <a:pt x="619" y="568"/>
                  <a:pt x="618" y="569"/>
                </a:cubicBezTo>
                <a:cubicBezTo>
                  <a:pt x="624" y="570"/>
                  <a:pt x="626" y="573"/>
                  <a:pt x="628" y="576"/>
                </a:cubicBezTo>
                <a:cubicBezTo>
                  <a:pt x="638" y="578"/>
                  <a:pt x="647" y="581"/>
                  <a:pt x="656" y="584"/>
                </a:cubicBezTo>
                <a:cubicBezTo>
                  <a:pt x="620" y="581"/>
                  <a:pt x="583" y="584"/>
                  <a:pt x="548" y="592"/>
                </a:cubicBezTo>
                <a:cubicBezTo>
                  <a:pt x="543" y="593"/>
                  <a:pt x="538" y="595"/>
                  <a:pt x="533" y="596"/>
                </a:cubicBezTo>
                <a:close/>
                <a:moveTo>
                  <a:pt x="672" y="591"/>
                </a:moveTo>
                <a:cubicBezTo>
                  <a:pt x="675" y="592"/>
                  <a:pt x="678" y="593"/>
                  <a:pt x="680" y="594"/>
                </a:cubicBezTo>
                <a:cubicBezTo>
                  <a:pt x="677" y="593"/>
                  <a:pt x="674" y="593"/>
                  <a:pt x="671" y="592"/>
                </a:cubicBezTo>
                <a:cubicBezTo>
                  <a:pt x="672" y="592"/>
                  <a:pt x="672" y="591"/>
                  <a:pt x="672" y="591"/>
                </a:cubicBezTo>
                <a:close/>
                <a:moveTo>
                  <a:pt x="388" y="848"/>
                </a:moveTo>
                <a:cubicBezTo>
                  <a:pt x="388" y="848"/>
                  <a:pt x="388" y="848"/>
                  <a:pt x="388" y="848"/>
                </a:cubicBezTo>
                <a:cubicBezTo>
                  <a:pt x="389" y="848"/>
                  <a:pt x="390" y="848"/>
                  <a:pt x="390" y="848"/>
                </a:cubicBezTo>
                <a:cubicBezTo>
                  <a:pt x="390" y="848"/>
                  <a:pt x="390" y="848"/>
                  <a:pt x="390" y="847"/>
                </a:cubicBezTo>
                <a:cubicBezTo>
                  <a:pt x="389" y="847"/>
                  <a:pt x="387" y="847"/>
                  <a:pt x="386" y="847"/>
                </a:cubicBezTo>
                <a:cubicBezTo>
                  <a:pt x="386" y="847"/>
                  <a:pt x="386" y="847"/>
                  <a:pt x="386" y="846"/>
                </a:cubicBezTo>
                <a:cubicBezTo>
                  <a:pt x="390" y="846"/>
                  <a:pt x="390" y="846"/>
                  <a:pt x="390" y="846"/>
                </a:cubicBezTo>
                <a:cubicBezTo>
                  <a:pt x="389" y="837"/>
                  <a:pt x="389" y="828"/>
                  <a:pt x="390" y="819"/>
                </a:cubicBezTo>
                <a:cubicBezTo>
                  <a:pt x="389" y="819"/>
                  <a:pt x="388" y="819"/>
                  <a:pt x="386" y="819"/>
                </a:cubicBezTo>
                <a:cubicBezTo>
                  <a:pt x="386" y="817"/>
                  <a:pt x="386" y="814"/>
                  <a:pt x="386" y="812"/>
                </a:cubicBezTo>
                <a:cubicBezTo>
                  <a:pt x="387" y="812"/>
                  <a:pt x="387" y="811"/>
                  <a:pt x="388" y="811"/>
                </a:cubicBezTo>
                <a:cubicBezTo>
                  <a:pt x="390" y="811"/>
                  <a:pt x="390" y="811"/>
                  <a:pt x="390" y="811"/>
                </a:cubicBezTo>
                <a:cubicBezTo>
                  <a:pt x="391" y="800"/>
                  <a:pt x="392" y="789"/>
                  <a:pt x="394" y="778"/>
                </a:cubicBezTo>
                <a:cubicBezTo>
                  <a:pt x="394" y="778"/>
                  <a:pt x="394" y="778"/>
                  <a:pt x="394" y="778"/>
                </a:cubicBezTo>
                <a:cubicBezTo>
                  <a:pt x="394" y="778"/>
                  <a:pt x="394" y="777"/>
                  <a:pt x="394" y="777"/>
                </a:cubicBezTo>
                <a:cubicBezTo>
                  <a:pt x="394" y="776"/>
                  <a:pt x="394" y="776"/>
                  <a:pt x="394" y="775"/>
                </a:cubicBezTo>
                <a:cubicBezTo>
                  <a:pt x="395" y="775"/>
                  <a:pt x="395" y="775"/>
                  <a:pt x="395" y="775"/>
                </a:cubicBezTo>
                <a:cubicBezTo>
                  <a:pt x="397" y="769"/>
                  <a:pt x="398" y="762"/>
                  <a:pt x="400" y="756"/>
                </a:cubicBezTo>
                <a:cubicBezTo>
                  <a:pt x="399" y="754"/>
                  <a:pt x="397" y="753"/>
                  <a:pt x="394" y="752"/>
                </a:cubicBezTo>
                <a:cubicBezTo>
                  <a:pt x="394" y="753"/>
                  <a:pt x="394" y="753"/>
                  <a:pt x="393" y="754"/>
                </a:cubicBezTo>
                <a:cubicBezTo>
                  <a:pt x="395" y="755"/>
                  <a:pt x="395" y="756"/>
                  <a:pt x="395" y="758"/>
                </a:cubicBezTo>
                <a:cubicBezTo>
                  <a:pt x="392" y="758"/>
                  <a:pt x="392" y="758"/>
                  <a:pt x="392" y="758"/>
                </a:cubicBezTo>
                <a:cubicBezTo>
                  <a:pt x="389" y="768"/>
                  <a:pt x="387" y="779"/>
                  <a:pt x="386" y="790"/>
                </a:cubicBezTo>
                <a:cubicBezTo>
                  <a:pt x="387" y="791"/>
                  <a:pt x="387" y="792"/>
                  <a:pt x="387" y="793"/>
                </a:cubicBezTo>
                <a:cubicBezTo>
                  <a:pt x="387" y="793"/>
                  <a:pt x="386" y="793"/>
                  <a:pt x="386" y="793"/>
                </a:cubicBezTo>
                <a:cubicBezTo>
                  <a:pt x="385" y="793"/>
                  <a:pt x="385" y="793"/>
                  <a:pt x="385" y="793"/>
                </a:cubicBezTo>
                <a:cubicBezTo>
                  <a:pt x="384" y="802"/>
                  <a:pt x="383" y="811"/>
                  <a:pt x="383" y="820"/>
                </a:cubicBezTo>
                <a:cubicBezTo>
                  <a:pt x="387" y="820"/>
                  <a:pt x="390" y="822"/>
                  <a:pt x="389" y="826"/>
                </a:cubicBezTo>
                <a:cubicBezTo>
                  <a:pt x="389" y="827"/>
                  <a:pt x="387" y="827"/>
                  <a:pt x="386" y="827"/>
                </a:cubicBezTo>
                <a:cubicBezTo>
                  <a:pt x="386" y="828"/>
                  <a:pt x="387" y="828"/>
                  <a:pt x="387" y="829"/>
                </a:cubicBezTo>
                <a:cubicBezTo>
                  <a:pt x="383" y="829"/>
                  <a:pt x="383" y="829"/>
                  <a:pt x="383" y="829"/>
                </a:cubicBezTo>
                <a:cubicBezTo>
                  <a:pt x="383" y="851"/>
                  <a:pt x="385" y="873"/>
                  <a:pt x="390" y="894"/>
                </a:cubicBezTo>
                <a:cubicBezTo>
                  <a:pt x="390" y="894"/>
                  <a:pt x="391" y="894"/>
                  <a:pt x="391" y="894"/>
                </a:cubicBezTo>
                <a:cubicBezTo>
                  <a:pt x="391" y="893"/>
                  <a:pt x="391" y="893"/>
                  <a:pt x="391" y="892"/>
                </a:cubicBezTo>
                <a:cubicBezTo>
                  <a:pt x="392" y="891"/>
                  <a:pt x="394" y="891"/>
                  <a:pt x="396" y="890"/>
                </a:cubicBezTo>
                <a:cubicBezTo>
                  <a:pt x="394" y="882"/>
                  <a:pt x="392" y="873"/>
                  <a:pt x="391" y="865"/>
                </a:cubicBezTo>
                <a:cubicBezTo>
                  <a:pt x="387" y="865"/>
                  <a:pt x="387" y="865"/>
                  <a:pt x="387" y="865"/>
                </a:cubicBezTo>
                <a:cubicBezTo>
                  <a:pt x="388" y="863"/>
                  <a:pt x="389" y="861"/>
                  <a:pt x="391" y="859"/>
                </a:cubicBezTo>
                <a:cubicBezTo>
                  <a:pt x="389" y="858"/>
                  <a:pt x="389" y="857"/>
                  <a:pt x="386" y="857"/>
                </a:cubicBezTo>
                <a:cubicBezTo>
                  <a:pt x="387" y="854"/>
                  <a:pt x="385" y="849"/>
                  <a:pt x="388" y="848"/>
                </a:cubicBezTo>
                <a:close/>
                <a:moveTo>
                  <a:pt x="601" y="569"/>
                </a:moveTo>
                <a:cubicBezTo>
                  <a:pt x="600" y="567"/>
                  <a:pt x="598" y="565"/>
                  <a:pt x="597" y="563"/>
                </a:cubicBezTo>
                <a:cubicBezTo>
                  <a:pt x="592" y="562"/>
                  <a:pt x="587" y="562"/>
                  <a:pt x="583" y="561"/>
                </a:cubicBezTo>
                <a:cubicBezTo>
                  <a:pt x="587" y="565"/>
                  <a:pt x="590" y="568"/>
                  <a:pt x="594" y="572"/>
                </a:cubicBezTo>
                <a:cubicBezTo>
                  <a:pt x="597" y="572"/>
                  <a:pt x="600" y="572"/>
                  <a:pt x="604" y="573"/>
                </a:cubicBezTo>
                <a:cubicBezTo>
                  <a:pt x="605" y="573"/>
                  <a:pt x="606" y="572"/>
                  <a:pt x="607" y="571"/>
                </a:cubicBezTo>
                <a:cubicBezTo>
                  <a:pt x="609" y="572"/>
                  <a:pt x="612" y="572"/>
                  <a:pt x="615" y="573"/>
                </a:cubicBezTo>
                <a:cubicBezTo>
                  <a:pt x="615" y="570"/>
                  <a:pt x="617" y="569"/>
                  <a:pt x="615" y="567"/>
                </a:cubicBezTo>
                <a:cubicBezTo>
                  <a:pt x="613" y="568"/>
                  <a:pt x="611" y="569"/>
                  <a:pt x="607" y="569"/>
                </a:cubicBezTo>
                <a:cubicBezTo>
                  <a:pt x="605" y="567"/>
                  <a:pt x="605" y="565"/>
                  <a:pt x="606" y="564"/>
                </a:cubicBezTo>
                <a:cubicBezTo>
                  <a:pt x="605" y="564"/>
                  <a:pt x="604" y="564"/>
                  <a:pt x="602" y="564"/>
                </a:cubicBezTo>
                <a:cubicBezTo>
                  <a:pt x="603" y="565"/>
                  <a:pt x="604" y="566"/>
                  <a:pt x="605" y="567"/>
                </a:cubicBezTo>
                <a:cubicBezTo>
                  <a:pt x="604" y="568"/>
                  <a:pt x="603" y="569"/>
                  <a:pt x="601" y="569"/>
                </a:cubicBezTo>
                <a:close/>
                <a:moveTo>
                  <a:pt x="558" y="561"/>
                </a:moveTo>
                <a:cubicBezTo>
                  <a:pt x="559" y="563"/>
                  <a:pt x="557" y="567"/>
                  <a:pt x="564" y="566"/>
                </a:cubicBezTo>
                <a:cubicBezTo>
                  <a:pt x="564" y="569"/>
                  <a:pt x="564" y="571"/>
                  <a:pt x="564" y="574"/>
                </a:cubicBezTo>
                <a:cubicBezTo>
                  <a:pt x="573" y="573"/>
                  <a:pt x="581" y="572"/>
                  <a:pt x="590" y="572"/>
                </a:cubicBezTo>
                <a:cubicBezTo>
                  <a:pt x="587" y="570"/>
                  <a:pt x="585" y="568"/>
                  <a:pt x="582" y="566"/>
                </a:cubicBezTo>
                <a:cubicBezTo>
                  <a:pt x="582" y="567"/>
                  <a:pt x="582" y="567"/>
                  <a:pt x="581" y="568"/>
                </a:cubicBezTo>
                <a:cubicBezTo>
                  <a:pt x="576" y="569"/>
                  <a:pt x="576" y="565"/>
                  <a:pt x="575" y="562"/>
                </a:cubicBezTo>
                <a:cubicBezTo>
                  <a:pt x="576" y="562"/>
                  <a:pt x="576" y="562"/>
                  <a:pt x="577" y="561"/>
                </a:cubicBezTo>
                <a:cubicBezTo>
                  <a:pt x="577" y="561"/>
                  <a:pt x="577" y="561"/>
                  <a:pt x="577" y="561"/>
                </a:cubicBezTo>
                <a:cubicBezTo>
                  <a:pt x="576" y="561"/>
                  <a:pt x="574" y="561"/>
                  <a:pt x="573" y="561"/>
                </a:cubicBezTo>
                <a:cubicBezTo>
                  <a:pt x="573" y="562"/>
                  <a:pt x="573" y="564"/>
                  <a:pt x="573" y="565"/>
                </a:cubicBezTo>
                <a:cubicBezTo>
                  <a:pt x="567" y="566"/>
                  <a:pt x="565" y="564"/>
                  <a:pt x="564" y="561"/>
                </a:cubicBezTo>
                <a:cubicBezTo>
                  <a:pt x="562" y="561"/>
                  <a:pt x="560" y="561"/>
                  <a:pt x="558" y="561"/>
                </a:cubicBezTo>
                <a:close/>
                <a:moveTo>
                  <a:pt x="568" y="567"/>
                </a:moveTo>
                <a:cubicBezTo>
                  <a:pt x="570" y="566"/>
                  <a:pt x="574" y="567"/>
                  <a:pt x="575" y="569"/>
                </a:cubicBezTo>
                <a:cubicBezTo>
                  <a:pt x="574" y="572"/>
                  <a:pt x="571" y="573"/>
                  <a:pt x="568" y="573"/>
                </a:cubicBezTo>
                <a:cubicBezTo>
                  <a:pt x="567" y="572"/>
                  <a:pt x="567" y="570"/>
                  <a:pt x="568" y="567"/>
                </a:cubicBezTo>
                <a:close/>
                <a:moveTo>
                  <a:pt x="711" y="1070"/>
                </a:moveTo>
                <a:cubicBezTo>
                  <a:pt x="709" y="1069"/>
                  <a:pt x="706" y="1068"/>
                  <a:pt x="703" y="1067"/>
                </a:cubicBezTo>
                <a:cubicBezTo>
                  <a:pt x="702" y="1067"/>
                  <a:pt x="702" y="1067"/>
                  <a:pt x="702" y="1067"/>
                </a:cubicBezTo>
                <a:cubicBezTo>
                  <a:pt x="702" y="1068"/>
                  <a:pt x="702" y="1070"/>
                  <a:pt x="701" y="1070"/>
                </a:cubicBezTo>
                <a:cubicBezTo>
                  <a:pt x="697" y="1070"/>
                  <a:pt x="696" y="1067"/>
                  <a:pt x="697" y="1065"/>
                </a:cubicBezTo>
                <a:cubicBezTo>
                  <a:pt x="696" y="1064"/>
                  <a:pt x="695" y="1064"/>
                  <a:pt x="694" y="1063"/>
                </a:cubicBezTo>
                <a:cubicBezTo>
                  <a:pt x="692" y="1063"/>
                  <a:pt x="690" y="1064"/>
                  <a:pt x="689" y="1063"/>
                </a:cubicBezTo>
                <a:cubicBezTo>
                  <a:pt x="689" y="1062"/>
                  <a:pt x="690" y="1062"/>
                  <a:pt x="690" y="1062"/>
                </a:cubicBezTo>
                <a:cubicBezTo>
                  <a:pt x="689" y="1061"/>
                  <a:pt x="688" y="1061"/>
                  <a:pt x="687" y="1061"/>
                </a:cubicBezTo>
                <a:cubicBezTo>
                  <a:pt x="687" y="1061"/>
                  <a:pt x="687" y="1061"/>
                  <a:pt x="687" y="1061"/>
                </a:cubicBezTo>
                <a:cubicBezTo>
                  <a:pt x="685" y="1061"/>
                  <a:pt x="684" y="1061"/>
                  <a:pt x="684" y="1060"/>
                </a:cubicBezTo>
                <a:cubicBezTo>
                  <a:pt x="683" y="1062"/>
                  <a:pt x="682" y="1063"/>
                  <a:pt x="681" y="1065"/>
                </a:cubicBezTo>
                <a:cubicBezTo>
                  <a:pt x="683" y="1066"/>
                  <a:pt x="685" y="1067"/>
                  <a:pt x="687" y="1068"/>
                </a:cubicBezTo>
                <a:cubicBezTo>
                  <a:pt x="688" y="1067"/>
                  <a:pt x="689" y="1067"/>
                  <a:pt x="690" y="1067"/>
                </a:cubicBezTo>
                <a:cubicBezTo>
                  <a:pt x="690" y="1068"/>
                  <a:pt x="690" y="1068"/>
                  <a:pt x="690" y="1069"/>
                </a:cubicBezTo>
                <a:cubicBezTo>
                  <a:pt x="692" y="1070"/>
                  <a:pt x="694" y="1071"/>
                  <a:pt x="696" y="1071"/>
                </a:cubicBezTo>
                <a:cubicBezTo>
                  <a:pt x="695" y="1069"/>
                  <a:pt x="692" y="1068"/>
                  <a:pt x="692" y="1065"/>
                </a:cubicBezTo>
                <a:cubicBezTo>
                  <a:pt x="694" y="1067"/>
                  <a:pt x="698" y="1068"/>
                  <a:pt x="698" y="1072"/>
                </a:cubicBezTo>
                <a:cubicBezTo>
                  <a:pt x="698" y="1072"/>
                  <a:pt x="699" y="1073"/>
                  <a:pt x="700" y="1073"/>
                </a:cubicBezTo>
                <a:cubicBezTo>
                  <a:pt x="719" y="1081"/>
                  <a:pt x="739" y="1088"/>
                  <a:pt x="760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2" y="1093"/>
                  <a:pt x="772" y="1093"/>
                  <a:pt x="772" y="1093"/>
                </a:cubicBezTo>
                <a:cubicBezTo>
                  <a:pt x="784" y="1093"/>
                  <a:pt x="784" y="1093"/>
                  <a:pt x="784" y="1093"/>
                </a:cubicBezTo>
                <a:cubicBezTo>
                  <a:pt x="783" y="1094"/>
                  <a:pt x="783" y="1095"/>
                  <a:pt x="782" y="1096"/>
                </a:cubicBezTo>
                <a:cubicBezTo>
                  <a:pt x="783" y="1094"/>
                  <a:pt x="786" y="1094"/>
                  <a:pt x="787" y="1093"/>
                </a:cubicBezTo>
                <a:cubicBezTo>
                  <a:pt x="787" y="1093"/>
                  <a:pt x="787" y="1093"/>
                  <a:pt x="787" y="1093"/>
                </a:cubicBezTo>
                <a:cubicBezTo>
                  <a:pt x="806" y="1092"/>
                  <a:pt x="806" y="1092"/>
                  <a:pt x="806" y="1092"/>
                </a:cubicBezTo>
                <a:cubicBezTo>
                  <a:pt x="806" y="1093"/>
                  <a:pt x="806" y="1093"/>
                  <a:pt x="806" y="1093"/>
                </a:cubicBezTo>
                <a:cubicBezTo>
                  <a:pt x="806" y="1094"/>
                  <a:pt x="806" y="1094"/>
                  <a:pt x="806" y="1094"/>
                </a:cubicBezTo>
                <a:cubicBezTo>
                  <a:pt x="807" y="1094"/>
                  <a:pt x="808" y="1094"/>
                  <a:pt x="808" y="1095"/>
                </a:cubicBezTo>
                <a:cubicBezTo>
                  <a:pt x="808" y="1096"/>
                  <a:pt x="808" y="1096"/>
                  <a:pt x="808" y="1096"/>
                </a:cubicBezTo>
                <a:cubicBezTo>
                  <a:pt x="808" y="1097"/>
                  <a:pt x="809" y="1098"/>
                  <a:pt x="810" y="1099"/>
                </a:cubicBezTo>
                <a:cubicBezTo>
                  <a:pt x="815" y="1099"/>
                  <a:pt x="821" y="1098"/>
                  <a:pt x="827" y="1098"/>
                </a:cubicBezTo>
                <a:cubicBezTo>
                  <a:pt x="826" y="1097"/>
                  <a:pt x="827" y="1095"/>
                  <a:pt x="828" y="1094"/>
                </a:cubicBezTo>
                <a:cubicBezTo>
                  <a:pt x="828" y="1093"/>
                  <a:pt x="827" y="1093"/>
                  <a:pt x="827" y="1092"/>
                </a:cubicBezTo>
                <a:cubicBezTo>
                  <a:pt x="840" y="1092"/>
                  <a:pt x="840" y="1092"/>
                  <a:pt x="840" y="1092"/>
                </a:cubicBezTo>
                <a:cubicBezTo>
                  <a:pt x="840" y="1094"/>
                  <a:pt x="839" y="1095"/>
                  <a:pt x="838" y="1097"/>
                </a:cubicBezTo>
                <a:cubicBezTo>
                  <a:pt x="841" y="1096"/>
                  <a:pt x="843" y="1096"/>
                  <a:pt x="845" y="1096"/>
                </a:cubicBezTo>
                <a:cubicBezTo>
                  <a:pt x="845" y="1095"/>
                  <a:pt x="844" y="1093"/>
                  <a:pt x="844" y="1092"/>
                </a:cubicBezTo>
                <a:cubicBezTo>
                  <a:pt x="851" y="1092"/>
                  <a:pt x="851" y="1092"/>
                  <a:pt x="851" y="1092"/>
                </a:cubicBezTo>
                <a:cubicBezTo>
                  <a:pt x="851" y="1093"/>
                  <a:pt x="852" y="1094"/>
                  <a:pt x="853" y="1094"/>
                </a:cubicBezTo>
                <a:cubicBezTo>
                  <a:pt x="857" y="1094"/>
                  <a:pt x="860" y="1093"/>
                  <a:pt x="864" y="1092"/>
                </a:cubicBezTo>
                <a:cubicBezTo>
                  <a:pt x="864" y="1092"/>
                  <a:pt x="864" y="1092"/>
                  <a:pt x="864" y="1092"/>
                </a:cubicBezTo>
                <a:cubicBezTo>
                  <a:pt x="865" y="1092"/>
                  <a:pt x="865" y="1092"/>
                  <a:pt x="865" y="1092"/>
                </a:cubicBezTo>
                <a:cubicBezTo>
                  <a:pt x="883" y="1088"/>
                  <a:pt x="901" y="1081"/>
                  <a:pt x="919" y="1074"/>
                </a:cubicBezTo>
                <a:cubicBezTo>
                  <a:pt x="901" y="1074"/>
                  <a:pt x="901" y="1074"/>
                  <a:pt x="901" y="1074"/>
                </a:cubicBezTo>
                <a:cubicBezTo>
                  <a:pt x="866" y="1087"/>
                  <a:pt x="830" y="1094"/>
                  <a:pt x="793" y="1091"/>
                </a:cubicBezTo>
                <a:cubicBezTo>
                  <a:pt x="765" y="1089"/>
                  <a:pt x="738" y="1081"/>
                  <a:pt x="711" y="1070"/>
                </a:cubicBezTo>
                <a:close/>
                <a:moveTo>
                  <a:pt x="720" y="1076"/>
                </a:moveTo>
                <a:cubicBezTo>
                  <a:pt x="709" y="1076"/>
                  <a:pt x="709" y="1076"/>
                  <a:pt x="709" y="1076"/>
                </a:cubicBezTo>
                <a:cubicBezTo>
                  <a:pt x="709" y="1075"/>
                  <a:pt x="709" y="1074"/>
                  <a:pt x="709" y="1073"/>
                </a:cubicBezTo>
                <a:cubicBezTo>
                  <a:pt x="713" y="1072"/>
                  <a:pt x="712" y="1073"/>
                  <a:pt x="716" y="1073"/>
                </a:cubicBezTo>
                <a:cubicBezTo>
                  <a:pt x="716" y="1074"/>
                  <a:pt x="716" y="1074"/>
                  <a:pt x="716" y="1074"/>
                </a:cubicBezTo>
                <a:cubicBezTo>
                  <a:pt x="717" y="1074"/>
                  <a:pt x="717" y="1076"/>
                  <a:pt x="720" y="1076"/>
                </a:cubicBezTo>
                <a:cubicBezTo>
                  <a:pt x="720" y="1076"/>
                  <a:pt x="720" y="1076"/>
                  <a:pt x="720" y="1076"/>
                </a:cubicBezTo>
                <a:close/>
                <a:moveTo>
                  <a:pt x="743" y="969"/>
                </a:moveTo>
                <a:cubicBezTo>
                  <a:pt x="781" y="974"/>
                  <a:pt x="820" y="973"/>
                  <a:pt x="857" y="968"/>
                </a:cubicBezTo>
                <a:cubicBezTo>
                  <a:pt x="821" y="968"/>
                  <a:pt x="821" y="968"/>
                  <a:pt x="821" y="968"/>
                </a:cubicBezTo>
                <a:cubicBezTo>
                  <a:pt x="821" y="967"/>
                  <a:pt x="820" y="966"/>
                  <a:pt x="819" y="965"/>
                </a:cubicBezTo>
                <a:cubicBezTo>
                  <a:pt x="819" y="965"/>
                  <a:pt x="819" y="965"/>
                  <a:pt x="819" y="965"/>
                </a:cubicBezTo>
                <a:cubicBezTo>
                  <a:pt x="819" y="966"/>
                  <a:pt x="819" y="967"/>
                  <a:pt x="819" y="968"/>
                </a:cubicBezTo>
                <a:cubicBezTo>
                  <a:pt x="808" y="968"/>
                  <a:pt x="808" y="968"/>
                  <a:pt x="808" y="968"/>
                </a:cubicBezTo>
                <a:cubicBezTo>
                  <a:pt x="808" y="967"/>
                  <a:pt x="808" y="967"/>
                  <a:pt x="808" y="966"/>
                </a:cubicBezTo>
                <a:cubicBezTo>
                  <a:pt x="808" y="966"/>
                  <a:pt x="808" y="966"/>
                  <a:pt x="809" y="966"/>
                </a:cubicBezTo>
                <a:cubicBezTo>
                  <a:pt x="808" y="966"/>
                  <a:pt x="807" y="966"/>
                  <a:pt x="806" y="966"/>
                </a:cubicBezTo>
                <a:cubicBezTo>
                  <a:pt x="806" y="967"/>
                  <a:pt x="805" y="967"/>
                  <a:pt x="804" y="968"/>
                </a:cubicBezTo>
                <a:cubicBezTo>
                  <a:pt x="790" y="968"/>
                  <a:pt x="790" y="968"/>
                  <a:pt x="790" y="968"/>
                </a:cubicBezTo>
                <a:cubicBezTo>
                  <a:pt x="791" y="968"/>
                  <a:pt x="792" y="967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1" y="966"/>
                  <a:pt x="790" y="967"/>
                  <a:pt x="789" y="966"/>
                </a:cubicBezTo>
                <a:cubicBezTo>
                  <a:pt x="789" y="966"/>
                  <a:pt x="789" y="966"/>
                  <a:pt x="789" y="966"/>
                </a:cubicBezTo>
                <a:cubicBezTo>
                  <a:pt x="787" y="966"/>
                  <a:pt x="785" y="966"/>
                  <a:pt x="784" y="966"/>
                </a:cubicBezTo>
                <a:cubicBezTo>
                  <a:pt x="783" y="966"/>
                  <a:pt x="783" y="966"/>
                  <a:pt x="783" y="966"/>
                </a:cubicBezTo>
                <a:cubicBezTo>
                  <a:pt x="783" y="966"/>
                  <a:pt x="783" y="966"/>
                  <a:pt x="782" y="966"/>
                </a:cubicBezTo>
                <a:cubicBezTo>
                  <a:pt x="781" y="965"/>
                  <a:pt x="780" y="965"/>
                  <a:pt x="779" y="965"/>
                </a:cubicBezTo>
                <a:cubicBezTo>
                  <a:pt x="779" y="966"/>
                  <a:pt x="779" y="966"/>
                  <a:pt x="779" y="967"/>
                </a:cubicBezTo>
                <a:cubicBezTo>
                  <a:pt x="780" y="967"/>
                  <a:pt x="781" y="967"/>
                  <a:pt x="781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7"/>
                  <a:pt x="776" y="966"/>
                  <a:pt x="777" y="965"/>
                </a:cubicBezTo>
                <a:cubicBezTo>
                  <a:pt x="776" y="965"/>
                  <a:pt x="775" y="965"/>
                  <a:pt x="774" y="965"/>
                </a:cubicBezTo>
                <a:cubicBezTo>
                  <a:pt x="773" y="966"/>
                  <a:pt x="771" y="967"/>
                  <a:pt x="770" y="967"/>
                </a:cubicBezTo>
                <a:cubicBezTo>
                  <a:pt x="770" y="967"/>
                  <a:pt x="770" y="968"/>
                  <a:pt x="770" y="968"/>
                </a:cubicBezTo>
                <a:cubicBezTo>
                  <a:pt x="752" y="969"/>
                  <a:pt x="752" y="969"/>
                  <a:pt x="752" y="969"/>
                </a:cubicBezTo>
                <a:cubicBezTo>
                  <a:pt x="751" y="967"/>
                  <a:pt x="751" y="965"/>
                  <a:pt x="751" y="963"/>
                </a:cubicBezTo>
                <a:cubicBezTo>
                  <a:pt x="751" y="963"/>
                  <a:pt x="751" y="963"/>
                  <a:pt x="750" y="963"/>
                </a:cubicBezTo>
                <a:cubicBezTo>
                  <a:pt x="749" y="962"/>
                  <a:pt x="748" y="962"/>
                  <a:pt x="746" y="962"/>
                </a:cubicBezTo>
                <a:cubicBezTo>
                  <a:pt x="745" y="962"/>
                  <a:pt x="744" y="962"/>
                  <a:pt x="743" y="962"/>
                </a:cubicBezTo>
                <a:cubicBezTo>
                  <a:pt x="744" y="962"/>
                  <a:pt x="744" y="962"/>
                  <a:pt x="744" y="961"/>
                </a:cubicBezTo>
                <a:cubicBezTo>
                  <a:pt x="743" y="961"/>
                  <a:pt x="743" y="961"/>
                  <a:pt x="743" y="961"/>
                </a:cubicBezTo>
                <a:cubicBezTo>
                  <a:pt x="745" y="963"/>
                  <a:pt x="745" y="966"/>
                  <a:pt x="746" y="969"/>
                </a:cubicBezTo>
                <a:lnTo>
                  <a:pt x="743" y="969"/>
                </a:lnTo>
                <a:close/>
                <a:moveTo>
                  <a:pt x="451" y="1032"/>
                </a:moveTo>
                <a:cubicBezTo>
                  <a:pt x="455" y="1038"/>
                  <a:pt x="459" y="1043"/>
                  <a:pt x="463" y="1048"/>
                </a:cubicBezTo>
                <a:cubicBezTo>
                  <a:pt x="468" y="1053"/>
                  <a:pt x="473" y="1058"/>
                  <a:pt x="478" y="1063"/>
                </a:cubicBezTo>
                <a:cubicBezTo>
                  <a:pt x="478" y="1063"/>
                  <a:pt x="478" y="1063"/>
                  <a:pt x="479" y="1063"/>
                </a:cubicBezTo>
                <a:cubicBezTo>
                  <a:pt x="480" y="1062"/>
                  <a:pt x="481" y="1061"/>
                  <a:pt x="483" y="1060"/>
                </a:cubicBezTo>
                <a:cubicBezTo>
                  <a:pt x="484" y="1060"/>
                  <a:pt x="484" y="1060"/>
                  <a:pt x="484" y="1060"/>
                </a:cubicBezTo>
                <a:cubicBezTo>
                  <a:pt x="483" y="1059"/>
                  <a:pt x="482" y="1058"/>
                  <a:pt x="481" y="1057"/>
                </a:cubicBezTo>
                <a:cubicBezTo>
                  <a:pt x="476" y="1052"/>
                  <a:pt x="472" y="1047"/>
                  <a:pt x="467" y="1042"/>
                </a:cubicBezTo>
                <a:cubicBezTo>
                  <a:pt x="459" y="1042"/>
                  <a:pt x="459" y="1042"/>
                  <a:pt x="459" y="1042"/>
                </a:cubicBezTo>
                <a:cubicBezTo>
                  <a:pt x="460" y="1042"/>
                  <a:pt x="461" y="1042"/>
                  <a:pt x="461" y="1041"/>
                </a:cubicBezTo>
                <a:cubicBezTo>
                  <a:pt x="459" y="1038"/>
                  <a:pt x="456" y="1033"/>
                  <a:pt x="456" y="1028"/>
                </a:cubicBezTo>
                <a:cubicBezTo>
                  <a:pt x="451" y="1021"/>
                  <a:pt x="446" y="1014"/>
                  <a:pt x="442" y="1007"/>
                </a:cubicBezTo>
                <a:cubicBezTo>
                  <a:pt x="435" y="1007"/>
                  <a:pt x="435" y="1007"/>
                  <a:pt x="435" y="1007"/>
                </a:cubicBezTo>
                <a:cubicBezTo>
                  <a:pt x="437" y="1005"/>
                  <a:pt x="440" y="1005"/>
                  <a:pt x="442" y="1007"/>
                </a:cubicBezTo>
                <a:cubicBezTo>
                  <a:pt x="440" y="1005"/>
                  <a:pt x="439" y="1002"/>
                  <a:pt x="438" y="1000"/>
                </a:cubicBezTo>
                <a:cubicBezTo>
                  <a:pt x="437" y="1002"/>
                  <a:pt x="435" y="1004"/>
                  <a:pt x="434" y="1003"/>
                </a:cubicBezTo>
                <a:cubicBezTo>
                  <a:pt x="431" y="1000"/>
                  <a:pt x="433" y="998"/>
                  <a:pt x="435" y="995"/>
                </a:cubicBezTo>
                <a:cubicBezTo>
                  <a:pt x="430" y="987"/>
                  <a:pt x="426" y="979"/>
                  <a:pt x="423" y="971"/>
                </a:cubicBezTo>
                <a:cubicBezTo>
                  <a:pt x="415" y="971"/>
                  <a:pt x="415" y="971"/>
                  <a:pt x="415" y="971"/>
                </a:cubicBezTo>
                <a:cubicBezTo>
                  <a:pt x="418" y="977"/>
                  <a:pt x="420" y="982"/>
                  <a:pt x="423" y="987"/>
                </a:cubicBezTo>
                <a:cubicBezTo>
                  <a:pt x="423" y="987"/>
                  <a:pt x="423" y="988"/>
                  <a:pt x="424" y="989"/>
                </a:cubicBezTo>
                <a:cubicBezTo>
                  <a:pt x="428" y="989"/>
                  <a:pt x="428" y="989"/>
                  <a:pt x="428" y="989"/>
                </a:cubicBezTo>
                <a:cubicBezTo>
                  <a:pt x="428" y="989"/>
                  <a:pt x="427" y="990"/>
                  <a:pt x="427" y="991"/>
                </a:cubicBezTo>
                <a:cubicBezTo>
                  <a:pt x="426" y="991"/>
                  <a:pt x="426" y="991"/>
                  <a:pt x="425" y="991"/>
                </a:cubicBezTo>
                <a:cubicBezTo>
                  <a:pt x="431" y="1003"/>
                  <a:pt x="438" y="1014"/>
                  <a:pt x="445" y="1024"/>
                </a:cubicBezTo>
                <a:cubicBezTo>
                  <a:pt x="447" y="1024"/>
                  <a:pt x="447" y="1024"/>
                  <a:pt x="447" y="1024"/>
                </a:cubicBezTo>
                <a:cubicBezTo>
                  <a:pt x="449" y="1027"/>
                  <a:pt x="451" y="1029"/>
                  <a:pt x="452" y="1031"/>
                </a:cubicBezTo>
                <a:cubicBezTo>
                  <a:pt x="452" y="1031"/>
                  <a:pt x="451" y="1032"/>
                  <a:pt x="451" y="1032"/>
                </a:cubicBezTo>
                <a:close/>
                <a:moveTo>
                  <a:pt x="846" y="924"/>
                </a:moveTo>
                <a:cubicBezTo>
                  <a:pt x="841" y="925"/>
                  <a:pt x="836" y="925"/>
                  <a:pt x="832" y="926"/>
                </a:cubicBezTo>
                <a:cubicBezTo>
                  <a:pt x="831" y="926"/>
                  <a:pt x="830" y="926"/>
                  <a:pt x="829" y="926"/>
                </a:cubicBezTo>
                <a:cubicBezTo>
                  <a:pt x="829" y="927"/>
                  <a:pt x="829" y="928"/>
                  <a:pt x="829" y="929"/>
                </a:cubicBezTo>
                <a:cubicBezTo>
                  <a:pt x="830" y="930"/>
                  <a:pt x="834" y="928"/>
                  <a:pt x="835" y="930"/>
                </a:cubicBezTo>
                <a:cubicBezTo>
                  <a:pt x="835" y="930"/>
                  <a:pt x="835" y="930"/>
                  <a:pt x="835" y="930"/>
                </a:cubicBezTo>
                <a:cubicBezTo>
                  <a:pt x="836" y="928"/>
                  <a:pt x="839" y="929"/>
                  <a:pt x="841" y="929"/>
                </a:cubicBezTo>
                <a:cubicBezTo>
                  <a:pt x="842" y="930"/>
                  <a:pt x="841" y="931"/>
                  <a:pt x="841" y="932"/>
                </a:cubicBezTo>
                <a:cubicBezTo>
                  <a:pt x="843" y="932"/>
                  <a:pt x="845" y="931"/>
                  <a:pt x="847" y="931"/>
                </a:cubicBezTo>
                <a:cubicBezTo>
                  <a:pt x="847" y="931"/>
                  <a:pt x="847" y="930"/>
                  <a:pt x="847" y="930"/>
                </a:cubicBezTo>
                <a:cubicBezTo>
                  <a:pt x="850" y="930"/>
                  <a:pt x="853" y="930"/>
                  <a:pt x="854" y="928"/>
                </a:cubicBezTo>
                <a:cubicBezTo>
                  <a:pt x="854" y="928"/>
                  <a:pt x="853" y="928"/>
                  <a:pt x="852" y="927"/>
                </a:cubicBezTo>
                <a:cubicBezTo>
                  <a:pt x="853" y="925"/>
                  <a:pt x="852" y="924"/>
                  <a:pt x="851" y="923"/>
                </a:cubicBezTo>
                <a:cubicBezTo>
                  <a:pt x="851" y="923"/>
                  <a:pt x="850" y="923"/>
                  <a:pt x="849" y="923"/>
                </a:cubicBezTo>
                <a:cubicBezTo>
                  <a:pt x="849" y="924"/>
                  <a:pt x="850" y="924"/>
                  <a:pt x="850" y="924"/>
                </a:cubicBezTo>
                <a:cubicBezTo>
                  <a:pt x="848" y="925"/>
                  <a:pt x="847" y="925"/>
                  <a:pt x="846" y="924"/>
                </a:cubicBezTo>
                <a:close/>
                <a:moveTo>
                  <a:pt x="992" y="951"/>
                </a:moveTo>
                <a:cubicBezTo>
                  <a:pt x="992" y="954"/>
                  <a:pt x="994" y="954"/>
                  <a:pt x="995" y="955"/>
                </a:cubicBezTo>
                <a:cubicBezTo>
                  <a:pt x="995" y="955"/>
                  <a:pt x="996" y="955"/>
                  <a:pt x="996" y="955"/>
                </a:cubicBezTo>
                <a:cubicBezTo>
                  <a:pt x="997" y="952"/>
                  <a:pt x="998" y="950"/>
                  <a:pt x="999" y="949"/>
                </a:cubicBezTo>
                <a:cubicBezTo>
                  <a:pt x="999" y="948"/>
                  <a:pt x="999" y="948"/>
                  <a:pt x="999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7" y="948"/>
                  <a:pt x="1008" y="949"/>
                  <a:pt x="1008" y="949"/>
                </a:cubicBezTo>
                <a:cubicBezTo>
                  <a:pt x="1009" y="949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23" y="942"/>
                  <a:pt x="1035" y="935"/>
                  <a:pt x="1047" y="929"/>
                </a:cubicBezTo>
                <a:cubicBezTo>
                  <a:pt x="1047" y="929"/>
                  <a:pt x="1046" y="929"/>
                  <a:pt x="1046" y="929"/>
                </a:cubicBezTo>
                <a:cubicBezTo>
                  <a:pt x="1045" y="927"/>
                  <a:pt x="1043" y="925"/>
                  <a:pt x="1042" y="923"/>
                </a:cubicBezTo>
                <a:cubicBezTo>
                  <a:pt x="1040" y="925"/>
                  <a:pt x="1037" y="926"/>
                  <a:pt x="1035" y="927"/>
                </a:cubicBezTo>
                <a:cubicBezTo>
                  <a:pt x="1035" y="928"/>
                  <a:pt x="1036" y="929"/>
                  <a:pt x="1036" y="930"/>
                </a:cubicBezTo>
                <a:cubicBezTo>
                  <a:pt x="1029" y="930"/>
                  <a:pt x="1029" y="930"/>
                  <a:pt x="1029" y="930"/>
                </a:cubicBezTo>
                <a:cubicBezTo>
                  <a:pt x="1017" y="936"/>
                  <a:pt x="1006" y="942"/>
                  <a:pt x="994" y="948"/>
                </a:cubicBezTo>
                <a:cubicBezTo>
                  <a:pt x="993" y="949"/>
                  <a:pt x="992" y="950"/>
                  <a:pt x="992" y="951"/>
                </a:cubicBezTo>
                <a:close/>
                <a:moveTo>
                  <a:pt x="1046" y="966"/>
                </a:moveTo>
                <a:cubicBezTo>
                  <a:pt x="1046" y="965"/>
                  <a:pt x="1046" y="965"/>
                  <a:pt x="1045" y="964"/>
                </a:cubicBezTo>
                <a:cubicBezTo>
                  <a:pt x="1044" y="964"/>
                  <a:pt x="1043" y="965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32" y="972"/>
                  <a:pt x="1023" y="978"/>
                  <a:pt x="1013" y="984"/>
                </a:cubicBezTo>
                <a:cubicBezTo>
                  <a:pt x="1022" y="984"/>
                  <a:pt x="1022" y="984"/>
                  <a:pt x="1022" y="984"/>
                </a:cubicBezTo>
                <a:cubicBezTo>
                  <a:pt x="1022" y="984"/>
                  <a:pt x="1022" y="985"/>
                  <a:pt x="1022" y="986"/>
                </a:cubicBezTo>
                <a:cubicBezTo>
                  <a:pt x="1023" y="986"/>
                  <a:pt x="1023" y="986"/>
                  <a:pt x="1023" y="986"/>
                </a:cubicBezTo>
                <a:cubicBezTo>
                  <a:pt x="1023" y="985"/>
                  <a:pt x="1023" y="985"/>
                  <a:pt x="1024" y="984"/>
                </a:cubicBezTo>
                <a:cubicBezTo>
                  <a:pt x="1024" y="984"/>
                  <a:pt x="1025" y="984"/>
                  <a:pt x="1026" y="984"/>
                </a:cubicBezTo>
                <a:cubicBezTo>
                  <a:pt x="1036" y="978"/>
                  <a:pt x="1046" y="972"/>
                  <a:pt x="1056" y="966"/>
                </a:cubicBezTo>
                <a:cubicBezTo>
                  <a:pt x="1060" y="964"/>
                  <a:pt x="1064" y="961"/>
                  <a:pt x="1067" y="959"/>
                </a:cubicBezTo>
                <a:cubicBezTo>
                  <a:pt x="1067" y="958"/>
                  <a:pt x="1068" y="956"/>
                  <a:pt x="1069" y="955"/>
                </a:cubicBezTo>
                <a:cubicBezTo>
                  <a:pt x="1069" y="954"/>
                  <a:pt x="1068" y="952"/>
                  <a:pt x="1067" y="951"/>
                </a:cubicBezTo>
                <a:cubicBezTo>
                  <a:pt x="1065" y="952"/>
                  <a:pt x="1064" y="953"/>
                  <a:pt x="1062" y="953"/>
                </a:cubicBezTo>
                <a:cubicBezTo>
                  <a:pt x="1063" y="954"/>
                  <a:pt x="1064" y="955"/>
                  <a:pt x="1064" y="956"/>
                </a:cubicBezTo>
                <a:cubicBezTo>
                  <a:pt x="1064" y="959"/>
                  <a:pt x="1062" y="959"/>
                  <a:pt x="1058" y="959"/>
                </a:cubicBezTo>
                <a:cubicBezTo>
                  <a:pt x="1058" y="958"/>
                  <a:pt x="1058" y="957"/>
                  <a:pt x="1058" y="956"/>
                </a:cubicBezTo>
                <a:cubicBezTo>
                  <a:pt x="1057" y="956"/>
                  <a:pt x="1057" y="956"/>
                  <a:pt x="1057" y="957"/>
                </a:cubicBezTo>
                <a:cubicBezTo>
                  <a:pt x="1057" y="959"/>
                  <a:pt x="1057" y="962"/>
                  <a:pt x="1052" y="962"/>
                </a:cubicBezTo>
                <a:cubicBezTo>
                  <a:pt x="1052" y="961"/>
                  <a:pt x="1052" y="960"/>
                  <a:pt x="1052" y="960"/>
                </a:cubicBezTo>
                <a:cubicBezTo>
                  <a:pt x="1051" y="960"/>
                  <a:pt x="1050" y="961"/>
                  <a:pt x="1049" y="962"/>
                </a:cubicBezTo>
                <a:cubicBezTo>
                  <a:pt x="1050" y="961"/>
                  <a:pt x="1050" y="962"/>
                  <a:pt x="1051" y="962"/>
                </a:cubicBezTo>
                <a:cubicBezTo>
                  <a:pt x="1051" y="963"/>
                  <a:pt x="1051" y="965"/>
                  <a:pt x="1051" y="966"/>
                </a:cubicBezTo>
                <a:lnTo>
                  <a:pt x="1046" y="966"/>
                </a:lnTo>
                <a:close/>
                <a:moveTo>
                  <a:pt x="862" y="921"/>
                </a:moveTo>
                <a:cubicBezTo>
                  <a:pt x="863" y="921"/>
                  <a:pt x="864" y="922"/>
                  <a:pt x="864" y="924"/>
                </a:cubicBezTo>
                <a:cubicBezTo>
                  <a:pt x="875" y="924"/>
                  <a:pt x="875" y="924"/>
                  <a:pt x="875" y="924"/>
                </a:cubicBezTo>
                <a:cubicBezTo>
                  <a:pt x="875" y="922"/>
                  <a:pt x="873" y="921"/>
                  <a:pt x="873" y="920"/>
                </a:cubicBezTo>
                <a:cubicBezTo>
                  <a:pt x="871" y="920"/>
                  <a:pt x="870" y="921"/>
                  <a:pt x="868" y="921"/>
                </a:cubicBezTo>
                <a:cubicBezTo>
                  <a:pt x="868" y="920"/>
                  <a:pt x="868" y="920"/>
                  <a:pt x="868" y="920"/>
                </a:cubicBezTo>
                <a:cubicBezTo>
                  <a:pt x="866" y="920"/>
                  <a:pt x="864" y="921"/>
                  <a:pt x="862" y="921"/>
                </a:cubicBezTo>
                <a:close/>
                <a:moveTo>
                  <a:pt x="912" y="889"/>
                </a:moveTo>
                <a:cubicBezTo>
                  <a:pt x="912" y="889"/>
                  <a:pt x="912" y="888"/>
                  <a:pt x="913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9"/>
                  <a:pt x="911" y="889"/>
                </a:cubicBezTo>
                <a:cubicBezTo>
                  <a:pt x="912" y="889"/>
                  <a:pt x="912" y="889"/>
                  <a:pt x="912" y="889"/>
                </a:cubicBezTo>
                <a:close/>
                <a:moveTo>
                  <a:pt x="926" y="884"/>
                </a:moveTo>
                <a:cubicBezTo>
                  <a:pt x="926" y="884"/>
                  <a:pt x="925" y="884"/>
                  <a:pt x="925" y="885"/>
                </a:cubicBezTo>
                <a:cubicBezTo>
                  <a:pt x="925" y="885"/>
                  <a:pt x="925" y="885"/>
                  <a:pt x="926" y="885"/>
                </a:cubicBezTo>
                <a:cubicBezTo>
                  <a:pt x="926" y="885"/>
                  <a:pt x="926" y="885"/>
                  <a:pt x="926" y="884"/>
                </a:cubicBezTo>
                <a:close/>
                <a:moveTo>
                  <a:pt x="678" y="887"/>
                </a:moveTo>
                <a:cubicBezTo>
                  <a:pt x="677" y="886"/>
                  <a:pt x="676" y="885"/>
                  <a:pt x="675" y="884"/>
                </a:cubicBezTo>
                <a:cubicBezTo>
                  <a:pt x="674" y="886"/>
                  <a:pt x="675" y="889"/>
                  <a:pt x="673" y="890"/>
                </a:cubicBezTo>
                <a:cubicBezTo>
                  <a:pt x="672" y="890"/>
                  <a:pt x="671" y="889"/>
                  <a:pt x="670" y="889"/>
                </a:cubicBezTo>
                <a:cubicBezTo>
                  <a:pt x="670" y="890"/>
                  <a:pt x="671" y="890"/>
                  <a:pt x="671" y="890"/>
                </a:cubicBezTo>
                <a:cubicBezTo>
                  <a:pt x="671" y="890"/>
                  <a:pt x="671" y="890"/>
                  <a:pt x="671" y="890"/>
                </a:cubicBezTo>
                <a:cubicBezTo>
                  <a:pt x="672" y="891"/>
                  <a:pt x="673" y="891"/>
                  <a:pt x="673" y="892"/>
                </a:cubicBezTo>
                <a:cubicBezTo>
                  <a:pt x="688" y="903"/>
                  <a:pt x="705" y="912"/>
                  <a:pt x="721" y="918"/>
                </a:cubicBezTo>
                <a:cubicBezTo>
                  <a:pt x="722" y="918"/>
                  <a:pt x="723" y="918"/>
                  <a:pt x="725" y="920"/>
                </a:cubicBezTo>
                <a:cubicBezTo>
                  <a:pt x="725" y="920"/>
                  <a:pt x="725" y="920"/>
                  <a:pt x="725" y="920"/>
                </a:cubicBezTo>
                <a:cubicBezTo>
                  <a:pt x="726" y="921"/>
                  <a:pt x="728" y="921"/>
                  <a:pt x="729" y="922"/>
                </a:cubicBezTo>
                <a:cubicBezTo>
                  <a:pt x="736" y="924"/>
                  <a:pt x="742" y="926"/>
                  <a:pt x="748" y="927"/>
                </a:cubicBezTo>
                <a:cubicBezTo>
                  <a:pt x="748" y="927"/>
                  <a:pt x="748" y="927"/>
                  <a:pt x="748" y="927"/>
                </a:cubicBezTo>
                <a:cubicBezTo>
                  <a:pt x="750" y="926"/>
                  <a:pt x="751" y="927"/>
                  <a:pt x="751" y="928"/>
                </a:cubicBezTo>
                <a:cubicBezTo>
                  <a:pt x="758" y="930"/>
                  <a:pt x="764" y="931"/>
                  <a:pt x="771" y="932"/>
                </a:cubicBezTo>
                <a:cubicBezTo>
                  <a:pt x="770" y="930"/>
                  <a:pt x="769" y="929"/>
                  <a:pt x="769" y="927"/>
                </a:cubicBezTo>
                <a:cubicBezTo>
                  <a:pt x="770" y="927"/>
                  <a:pt x="771" y="928"/>
                  <a:pt x="771" y="928"/>
                </a:cubicBezTo>
                <a:cubicBezTo>
                  <a:pt x="770" y="927"/>
                  <a:pt x="769" y="926"/>
                  <a:pt x="769" y="925"/>
                </a:cubicBezTo>
                <a:cubicBezTo>
                  <a:pt x="768" y="925"/>
                  <a:pt x="768" y="925"/>
                  <a:pt x="767" y="925"/>
                </a:cubicBezTo>
                <a:cubicBezTo>
                  <a:pt x="767" y="925"/>
                  <a:pt x="767" y="925"/>
                  <a:pt x="767" y="925"/>
                </a:cubicBezTo>
                <a:cubicBezTo>
                  <a:pt x="768" y="927"/>
                  <a:pt x="764" y="927"/>
                  <a:pt x="762" y="927"/>
                </a:cubicBezTo>
                <a:cubicBezTo>
                  <a:pt x="761" y="927"/>
                  <a:pt x="761" y="926"/>
                  <a:pt x="761" y="924"/>
                </a:cubicBezTo>
                <a:cubicBezTo>
                  <a:pt x="761" y="924"/>
                  <a:pt x="760" y="924"/>
                  <a:pt x="760" y="924"/>
                </a:cubicBezTo>
                <a:cubicBezTo>
                  <a:pt x="760" y="924"/>
                  <a:pt x="760" y="923"/>
                  <a:pt x="760" y="923"/>
                </a:cubicBezTo>
                <a:cubicBezTo>
                  <a:pt x="759" y="923"/>
                  <a:pt x="758" y="923"/>
                  <a:pt x="758" y="923"/>
                </a:cubicBezTo>
                <a:cubicBezTo>
                  <a:pt x="757" y="923"/>
                  <a:pt x="756" y="924"/>
                  <a:pt x="757" y="926"/>
                </a:cubicBezTo>
                <a:cubicBezTo>
                  <a:pt x="756" y="926"/>
                  <a:pt x="755" y="926"/>
                  <a:pt x="753" y="926"/>
                </a:cubicBezTo>
                <a:cubicBezTo>
                  <a:pt x="753" y="924"/>
                  <a:pt x="752" y="924"/>
                  <a:pt x="751" y="922"/>
                </a:cubicBezTo>
                <a:cubicBezTo>
                  <a:pt x="752" y="922"/>
                  <a:pt x="753" y="922"/>
                  <a:pt x="753" y="922"/>
                </a:cubicBezTo>
                <a:cubicBezTo>
                  <a:pt x="748" y="920"/>
                  <a:pt x="743" y="919"/>
                  <a:pt x="738" y="918"/>
                </a:cubicBezTo>
                <a:cubicBezTo>
                  <a:pt x="738" y="919"/>
                  <a:pt x="738" y="921"/>
                  <a:pt x="737" y="922"/>
                </a:cubicBezTo>
                <a:cubicBezTo>
                  <a:pt x="736" y="922"/>
                  <a:pt x="735" y="922"/>
                  <a:pt x="733" y="922"/>
                </a:cubicBezTo>
                <a:cubicBezTo>
                  <a:pt x="732" y="920"/>
                  <a:pt x="732" y="918"/>
                  <a:pt x="733" y="916"/>
                </a:cubicBezTo>
                <a:cubicBezTo>
                  <a:pt x="719" y="911"/>
                  <a:pt x="705" y="905"/>
                  <a:pt x="693" y="897"/>
                </a:cubicBezTo>
                <a:cubicBezTo>
                  <a:pt x="690" y="896"/>
                  <a:pt x="688" y="895"/>
                  <a:pt x="687" y="893"/>
                </a:cubicBezTo>
                <a:cubicBezTo>
                  <a:pt x="686" y="893"/>
                  <a:pt x="686" y="892"/>
                  <a:pt x="686" y="892"/>
                </a:cubicBezTo>
                <a:cubicBezTo>
                  <a:pt x="685" y="894"/>
                  <a:pt x="682" y="895"/>
                  <a:pt x="678" y="894"/>
                </a:cubicBezTo>
                <a:cubicBezTo>
                  <a:pt x="678" y="892"/>
                  <a:pt x="676" y="889"/>
                  <a:pt x="678" y="887"/>
                </a:cubicBezTo>
                <a:close/>
                <a:moveTo>
                  <a:pt x="726" y="917"/>
                </a:moveTo>
                <a:cubicBezTo>
                  <a:pt x="726" y="915"/>
                  <a:pt x="734" y="916"/>
                  <a:pt x="732" y="919"/>
                </a:cubicBezTo>
                <a:cubicBezTo>
                  <a:pt x="731" y="921"/>
                  <a:pt x="724" y="921"/>
                  <a:pt x="726" y="917"/>
                </a:cubicBezTo>
                <a:close/>
                <a:moveTo>
                  <a:pt x="614" y="541"/>
                </a:moveTo>
                <a:cubicBezTo>
                  <a:pt x="617" y="541"/>
                  <a:pt x="618" y="539"/>
                  <a:pt x="619" y="538"/>
                </a:cubicBezTo>
                <a:cubicBezTo>
                  <a:pt x="617" y="538"/>
                  <a:pt x="616" y="538"/>
                  <a:pt x="615" y="538"/>
                </a:cubicBezTo>
                <a:cubicBezTo>
                  <a:pt x="615" y="538"/>
                  <a:pt x="615" y="538"/>
                  <a:pt x="615" y="538"/>
                </a:cubicBezTo>
                <a:cubicBezTo>
                  <a:pt x="615" y="540"/>
                  <a:pt x="615" y="540"/>
                  <a:pt x="614" y="541"/>
                </a:cubicBezTo>
                <a:close/>
                <a:moveTo>
                  <a:pt x="907" y="1101"/>
                </a:moveTo>
                <a:cubicBezTo>
                  <a:pt x="909" y="1102"/>
                  <a:pt x="911" y="1103"/>
                  <a:pt x="913" y="1103"/>
                </a:cubicBezTo>
                <a:cubicBezTo>
                  <a:pt x="914" y="1101"/>
                  <a:pt x="917" y="1100"/>
                  <a:pt x="918" y="1098"/>
                </a:cubicBezTo>
                <a:cubicBezTo>
                  <a:pt x="917" y="1098"/>
                  <a:pt x="916" y="1098"/>
                  <a:pt x="916" y="1098"/>
                </a:cubicBezTo>
                <a:cubicBezTo>
                  <a:pt x="913" y="1099"/>
                  <a:pt x="910" y="1100"/>
                  <a:pt x="907" y="1101"/>
                </a:cubicBezTo>
                <a:close/>
                <a:moveTo>
                  <a:pt x="622" y="1104"/>
                </a:moveTo>
                <a:cubicBezTo>
                  <a:pt x="624" y="1105"/>
                  <a:pt x="627" y="1106"/>
                  <a:pt x="629" y="1107"/>
                </a:cubicBezTo>
                <a:cubicBezTo>
                  <a:pt x="631" y="1105"/>
                  <a:pt x="633" y="1104"/>
                  <a:pt x="637" y="1103"/>
                </a:cubicBezTo>
                <a:cubicBezTo>
                  <a:pt x="637" y="1103"/>
                  <a:pt x="637" y="1103"/>
                  <a:pt x="637" y="1103"/>
                </a:cubicBezTo>
                <a:cubicBezTo>
                  <a:pt x="635" y="1102"/>
                  <a:pt x="633" y="1101"/>
                  <a:pt x="632" y="1100"/>
                </a:cubicBezTo>
                <a:cubicBezTo>
                  <a:pt x="632" y="1101"/>
                  <a:pt x="632" y="1101"/>
                  <a:pt x="632" y="1101"/>
                </a:cubicBezTo>
                <a:cubicBezTo>
                  <a:pt x="631" y="1101"/>
                  <a:pt x="631" y="1101"/>
                  <a:pt x="631" y="1101"/>
                </a:cubicBezTo>
                <a:cubicBezTo>
                  <a:pt x="630" y="1103"/>
                  <a:pt x="628" y="1104"/>
                  <a:pt x="626" y="1103"/>
                </a:cubicBezTo>
                <a:cubicBezTo>
                  <a:pt x="626" y="1102"/>
                  <a:pt x="626" y="1101"/>
                  <a:pt x="627" y="1101"/>
                </a:cubicBezTo>
                <a:cubicBezTo>
                  <a:pt x="627" y="1101"/>
                  <a:pt x="627" y="1101"/>
                  <a:pt x="627" y="1101"/>
                </a:cubicBezTo>
                <a:cubicBezTo>
                  <a:pt x="627" y="1100"/>
                  <a:pt x="627" y="1099"/>
                  <a:pt x="628" y="1099"/>
                </a:cubicBezTo>
                <a:cubicBezTo>
                  <a:pt x="621" y="1096"/>
                  <a:pt x="614" y="1093"/>
                  <a:pt x="606" y="1090"/>
                </a:cubicBezTo>
                <a:cubicBezTo>
                  <a:pt x="597" y="1086"/>
                  <a:pt x="589" y="1082"/>
                  <a:pt x="581" y="1077"/>
                </a:cubicBezTo>
                <a:cubicBezTo>
                  <a:pt x="568" y="1077"/>
                  <a:pt x="568" y="1077"/>
                  <a:pt x="568" y="1077"/>
                </a:cubicBezTo>
                <a:cubicBezTo>
                  <a:pt x="575" y="1081"/>
                  <a:pt x="582" y="1085"/>
                  <a:pt x="589" y="1089"/>
                </a:cubicBezTo>
                <a:cubicBezTo>
                  <a:pt x="593" y="1091"/>
                  <a:pt x="596" y="1093"/>
                  <a:pt x="600" y="1094"/>
                </a:cubicBezTo>
                <a:cubicBezTo>
                  <a:pt x="606" y="1094"/>
                  <a:pt x="606" y="1094"/>
                  <a:pt x="606" y="1094"/>
                </a:cubicBezTo>
                <a:cubicBezTo>
                  <a:pt x="606" y="1095"/>
                  <a:pt x="605" y="1096"/>
                  <a:pt x="605" y="1097"/>
                </a:cubicBezTo>
                <a:cubicBezTo>
                  <a:pt x="606" y="1097"/>
                  <a:pt x="606" y="1097"/>
                  <a:pt x="607" y="1098"/>
                </a:cubicBezTo>
                <a:cubicBezTo>
                  <a:pt x="607" y="1097"/>
                  <a:pt x="606" y="1097"/>
                  <a:pt x="606" y="1097"/>
                </a:cubicBezTo>
                <a:cubicBezTo>
                  <a:pt x="607" y="1096"/>
                  <a:pt x="607" y="1095"/>
                  <a:pt x="608" y="1094"/>
                </a:cubicBezTo>
                <a:cubicBezTo>
                  <a:pt x="610" y="1094"/>
                  <a:pt x="610" y="1094"/>
                  <a:pt x="610" y="1094"/>
                </a:cubicBezTo>
                <a:cubicBezTo>
                  <a:pt x="611" y="1096"/>
                  <a:pt x="614" y="1097"/>
                  <a:pt x="612" y="1100"/>
                </a:cubicBezTo>
                <a:cubicBezTo>
                  <a:pt x="614" y="1101"/>
                  <a:pt x="615" y="1101"/>
                  <a:pt x="617" y="1102"/>
                </a:cubicBezTo>
                <a:cubicBezTo>
                  <a:pt x="617" y="1102"/>
                  <a:pt x="617" y="1102"/>
                  <a:pt x="618" y="1102"/>
                </a:cubicBezTo>
                <a:cubicBezTo>
                  <a:pt x="618" y="1102"/>
                  <a:pt x="618" y="1102"/>
                  <a:pt x="619" y="1102"/>
                </a:cubicBezTo>
                <a:cubicBezTo>
                  <a:pt x="620" y="1102"/>
                  <a:pt x="621" y="1101"/>
                  <a:pt x="622" y="1100"/>
                </a:cubicBezTo>
                <a:cubicBezTo>
                  <a:pt x="624" y="1102"/>
                  <a:pt x="623" y="1103"/>
                  <a:pt x="622" y="1104"/>
                </a:cubicBezTo>
                <a:close/>
                <a:moveTo>
                  <a:pt x="1135" y="913"/>
                </a:moveTo>
                <a:cubicBezTo>
                  <a:pt x="1125" y="917"/>
                  <a:pt x="1116" y="922"/>
                  <a:pt x="1107" y="927"/>
                </a:cubicBezTo>
                <a:cubicBezTo>
                  <a:pt x="1107" y="928"/>
                  <a:pt x="1107" y="929"/>
                  <a:pt x="1106" y="930"/>
                </a:cubicBezTo>
                <a:cubicBezTo>
                  <a:pt x="1102" y="930"/>
                  <a:pt x="1102" y="930"/>
                  <a:pt x="1102" y="930"/>
                </a:cubicBezTo>
                <a:cubicBezTo>
                  <a:pt x="1092" y="936"/>
                  <a:pt x="1081" y="942"/>
                  <a:pt x="1071" y="948"/>
                </a:cubicBezTo>
                <a:cubicBezTo>
                  <a:pt x="1072" y="950"/>
                  <a:pt x="1072" y="951"/>
                  <a:pt x="1072" y="954"/>
                </a:cubicBezTo>
                <a:cubicBezTo>
                  <a:pt x="1073" y="954"/>
                  <a:pt x="1074" y="954"/>
                  <a:pt x="1075" y="954"/>
                </a:cubicBezTo>
                <a:cubicBezTo>
                  <a:pt x="1075" y="954"/>
                  <a:pt x="1076" y="954"/>
                  <a:pt x="1076" y="954"/>
                </a:cubicBezTo>
                <a:cubicBezTo>
                  <a:pt x="1075" y="951"/>
                  <a:pt x="1079" y="946"/>
                  <a:pt x="1082" y="950"/>
                </a:cubicBezTo>
                <a:cubicBezTo>
                  <a:pt x="1082" y="950"/>
                  <a:pt x="1082" y="950"/>
                  <a:pt x="1082" y="950"/>
                </a:cubicBezTo>
                <a:cubicBezTo>
                  <a:pt x="1100" y="939"/>
                  <a:pt x="1118" y="928"/>
                  <a:pt x="1137" y="919"/>
                </a:cubicBezTo>
                <a:cubicBezTo>
                  <a:pt x="1141" y="917"/>
                  <a:pt x="1139" y="911"/>
                  <a:pt x="1135" y="913"/>
                </a:cubicBezTo>
                <a:close/>
                <a:moveTo>
                  <a:pt x="1138" y="949"/>
                </a:moveTo>
                <a:cubicBezTo>
                  <a:pt x="1138" y="950"/>
                  <a:pt x="1137" y="950"/>
                  <a:pt x="1137" y="950"/>
                </a:cubicBezTo>
                <a:cubicBezTo>
                  <a:pt x="1137" y="950"/>
                  <a:pt x="1137" y="951"/>
                  <a:pt x="1137" y="951"/>
                </a:cubicBezTo>
                <a:cubicBezTo>
                  <a:pt x="1136" y="952"/>
                  <a:pt x="1135" y="953"/>
                  <a:pt x="1134" y="953"/>
                </a:cubicBezTo>
                <a:cubicBezTo>
                  <a:pt x="1130" y="957"/>
                  <a:pt x="1126" y="960"/>
                  <a:pt x="1122" y="964"/>
                </a:cubicBezTo>
                <a:cubicBezTo>
                  <a:pt x="1122" y="964"/>
                  <a:pt x="1123" y="964"/>
                  <a:pt x="1123" y="964"/>
                </a:cubicBezTo>
                <a:cubicBezTo>
                  <a:pt x="1122" y="965"/>
                  <a:pt x="1122" y="965"/>
                  <a:pt x="1122" y="965"/>
                </a:cubicBezTo>
                <a:cubicBezTo>
                  <a:pt x="1120" y="965"/>
                  <a:pt x="1120" y="965"/>
                  <a:pt x="1120" y="965"/>
                </a:cubicBezTo>
                <a:cubicBezTo>
                  <a:pt x="1109" y="975"/>
                  <a:pt x="1097" y="985"/>
                  <a:pt x="1085" y="994"/>
                </a:cubicBezTo>
                <a:cubicBezTo>
                  <a:pt x="1087" y="995"/>
                  <a:pt x="1088" y="997"/>
                  <a:pt x="1089" y="998"/>
                </a:cubicBezTo>
                <a:cubicBezTo>
                  <a:pt x="1088" y="999"/>
                  <a:pt x="1087" y="1000"/>
                  <a:pt x="1087" y="1001"/>
                </a:cubicBezTo>
                <a:cubicBezTo>
                  <a:pt x="1088" y="1000"/>
                  <a:pt x="1090" y="999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105" y="987"/>
                  <a:pt x="1118" y="977"/>
                  <a:pt x="1131" y="965"/>
                </a:cubicBezTo>
                <a:cubicBezTo>
                  <a:pt x="1130" y="965"/>
                  <a:pt x="1130" y="965"/>
                  <a:pt x="1130" y="965"/>
                </a:cubicBezTo>
                <a:cubicBezTo>
                  <a:pt x="1133" y="963"/>
                  <a:pt x="1135" y="958"/>
                  <a:pt x="1139" y="957"/>
                </a:cubicBezTo>
                <a:cubicBezTo>
                  <a:pt x="1139" y="957"/>
                  <a:pt x="1139" y="957"/>
                  <a:pt x="1139" y="957"/>
                </a:cubicBezTo>
                <a:cubicBezTo>
                  <a:pt x="1140" y="956"/>
                  <a:pt x="1141" y="955"/>
                  <a:pt x="1142" y="955"/>
                </a:cubicBezTo>
                <a:cubicBezTo>
                  <a:pt x="1145" y="952"/>
                  <a:pt x="1141" y="946"/>
                  <a:pt x="1138" y="949"/>
                </a:cubicBezTo>
                <a:close/>
                <a:moveTo>
                  <a:pt x="906" y="889"/>
                </a:move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lose/>
                <a:moveTo>
                  <a:pt x="1076" y="1001"/>
                </a:moveTo>
                <a:cubicBezTo>
                  <a:pt x="1068" y="1007"/>
                  <a:pt x="1060" y="1013"/>
                  <a:pt x="1051" y="1019"/>
                </a:cubicBezTo>
                <a:cubicBezTo>
                  <a:pt x="1055" y="1019"/>
                  <a:pt x="1055" y="1019"/>
                  <a:pt x="1055" y="1019"/>
                </a:cubicBezTo>
                <a:cubicBezTo>
                  <a:pt x="1055" y="1019"/>
                  <a:pt x="1055" y="1019"/>
                  <a:pt x="1055" y="1020"/>
                </a:cubicBezTo>
                <a:cubicBezTo>
                  <a:pt x="1056" y="1020"/>
                  <a:pt x="1057" y="1021"/>
                  <a:pt x="1058" y="1022"/>
                </a:cubicBezTo>
                <a:cubicBezTo>
                  <a:pt x="1058" y="1022"/>
                  <a:pt x="1059" y="1022"/>
                  <a:pt x="1059" y="1022"/>
                </a:cubicBezTo>
                <a:cubicBezTo>
                  <a:pt x="1069" y="1015"/>
                  <a:pt x="1078" y="1008"/>
                  <a:pt x="1087" y="1001"/>
                </a:cubicBezTo>
                <a:cubicBezTo>
                  <a:pt x="1076" y="1001"/>
                  <a:pt x="1076" y="1001"/>
                  <a:pt x="1076" y="1001"/>
                </a:cubicBezTo>
                <a:cubicBezTo>
                  <a:pt x="1076" y="1001"/>
                  <a:pt x="1076" y="1001"/>
                  <a:pt x="1076" y="1001"/>
                </a:cubicBezTo>
                <a:close/>
                <a:moveTo>
                  <a:pt x="978" y="1038"/>
                </a:moveTo>
                <a:cubicBezTo>
                  <a:pt x="967" y="1044"/>
                  <a:pt x="956" y="1050"/>
                  <a:pt x="945" y="1056"/>
                </a:cubicBezTo>
                <a:cubicBezTo>
                  <a:pt x="958" y="1055"/>
                  <a:pt x="958" y="1055"/>
                  <a:pt x="958" y="1055"/>
                </a:cubicBezTo>
                <a:cubicBezTo>
                  <a:pt x="969" y="1050"/>
                  <a:pt x="980" y="1044"/>
                  <a:pt x="991" y="1038"/>
                </a:cubicBezTo>
                <a:lnTo>
                  <a:pt x="978" y="1038"/>
                </a:lnTo>
                <a:close/>
                <a:moveTo>
                  <a:pt x="1084" y="738"/>
                </a:moveTo>
                <a:cubicBezTo>
                  <a:pt x="1085" y="738"/>
                  <a:pt x="1085" y="738"/>
                  <a:pt x="1086" y="739"/>
                </a:cubicBezTo>
                <a:cubicBezTo>
                  <a:pt x="1086" y="739"/>
                  <a:pt x="1086" y="739"/>
                  <a:pt x="1086" y="739"/>
                </a:cubicBezTo>
                <a:cubicBezTo>
                  <a:pt x="1086" y="738"/>
                  <a:pt x="1085" y="738"/>
                  <a:pt x="1084" y="738"/>
                </a:cubicBezTo>
                <a:close/>
                <a:moveTo>
                  <a:pt x="769" y="736"/>
                </a:moveTo>
                <a:cubicBezTo>
                  <a:pt x="758" y="733"/>
                  <a:pt x="746" y="731"/>
                  <a:pt x="734" y="728"/>
                </a:cubicBezTo>
                <a:cubicBezTo>
                  <a:pt x="716" y="723"/>
                  <a:pt x="698" y="722"/>
                  <a:pt x="680" y="725"/>
                </a:cubicBezTo>
                <a:cubicBezTo>
                  <a:pt x="680" y="725"/>
                  <a:pt x="680" y="725"/>
                  <a:pt x="680" y="725"/>
                </a:cubicBezTo>
                <a:cubicBezTo>
                  <a:pt x="656" y="724"/>
                  <a:pt x="627" y="726"/>
                  <a:pt x="604" y="738"/>
                </a:cubicBezTo>
                <a:cubicBezTo>
                  <a:pt x="605" y="738"/>
                  <a:pt x="605" y="738"/>
                  <a:pt x="605" y="738"/>
                </a:cubicBezTo>
                <a:cubicBezTo>
                  <a:pt x="605" y="738"/>
                  <a:pt x="605" y="739"/>
                  <a:pt x="605" y="739"/>
                </a:cubicBezTo>
                <a:cubicBezTo>
                  <a:pt x="601" y="740"/>
                  <a:pt x="599" y="744"/>
                  <a:pt x="594" y="744"/>
                </a:cubicBezTo>
                <a:cubicBezTo>
                  <a:pt x="594" y="744"/>
                  <a:pt x="593" y="744"/>
                  <a:pt x="593" y="744"/>
                </a:cubicBezTo>
                <a:cubicBezTo>
                  <a:pt x="593" y="746"/>
                  <a:pt x="594" y="747"/>
                  <a:pt x="592" y="747"/>
                </a:cubicBezTo>
                <a:cubicBezTo>
                  <a:pt x="592" y="746"/>
                  <a:pt x="591" y="746"/>
                  <a:pt x="591" y="746"/>
                </a:cubicBezTo>
                <a:cubicBezTo>
                  <a:pt x="587" y="748"/>
                  <a:pt x="584" y="751"/>
                  <a:pt x="581" y="755"/>
                </a:cubicBezTo>
                <a:cubicBezTo>
                  <a:pt x="582" y="755"/>
                  <a:pt x="582" y="756"/>
                  <a:pt x="583" y="756"/>
                </a:cubicBezTo>
                <a:cubicBezTo>
                  <a:pt x="580" y="756"/>
                  <a:pt x="580" y="756"/>
                  <a:pt x="580" y="756"/>
                </a:cubicBezTo>
                <a:cubicBezTo>
                  <a:pt x="579" y="757"/>
                  <a:pt x="578" y="759"/>
                  <a:pt x="577" y="760"/>
                </a:cubicBezTo>
                <a:cubicBezTo>
                  <a:pt x="578" y="759"/>
                  <a:pt x="578" y="757"/>
                  <a:pt x="579" y="756"/>
                </a:cubicBezTo>
                <a:cubicBezTo>
                  <a:pt x="572" y="756"/>
                  <a:pt x="572" y="756"/>
                  <a:pt x="572" y="756"/>
                </a:cubicBezTo>
                <a:cubicBezTo>
                  <a:pt x="569" y="766"/>
                  <a:pt x="567" y="776"/>
                  <a:pt x="567" y="786"/>
                </a:cubicBezTo>
                <a:cubicBezTo>
                  <a:pt x="567" y="787"/>
                  <a:pt x="567" y="788"/>
                  <a:pt x="567" y="788"/>
                </a:cubicBezTo>
                <a:cubicBezTo>
                  <a:pt x="567" y="796"/>
                  <a:pt x="568" y="804"/>
                  <a:pt x="570" y="811"/>
                </a:cubicBezTo>
                <a:cubicBezTo>
                  <a:pt x="570" y="811"/>
                  <a:pt x="570" y="811"/>
                  <a:pt x="570" y="811"/>
                </a:cubicBezTo>
                <a:cubicBezTo>
                  <a:pt x="572" y="811"/>
                  <a:pt x="574" y="812"/>
                  <a:pt x="575" y="813"/>
                </a:cubicBezTo>
                <a:cubicBezTo>
                  <a:pt x="575" y="815"/>
                  <a:pt x="575" y="816"/>
                  <a:pt x="574" y="817"/>
                </a:cubicBezTo>
                <a:cubicBezTo>
                  <a:pt x="576" y="818"/>
                  <a:pt x="577" y="818"/>
                  <a:pt x="578" y="819"/>
                </a:cubicBezTo>
                <a:cubicBezTo>
                  <a:pt x="577" y="815"/>
                  <a:pt x="577" y="810"/>
                  <a:pt x="576" y="806"/>
                </a:cubicBezTo>
                <a:cubicBezTo>
                  <a:pt x="572" y="780"/>
                  <a:pt x="582" y="760"/>
                  <a:pt x="602" y="747"/>
                </a:cubicBezTo>
                <a:cubicBezTo>
                  <a:pt x="602" y="746"/>
                  <a:pt x="602" y="745"/>
                  <a:pt x="602" y="744"/>
                </a:cubicBezTo>
                <a:cubicBezTo>
                  <a:pt x="604" y="743"/>
                  <a:pt x="606" y="742"/>
                  <a:pt x="610" y="742"/>
                </a:cubicBezTo>
                <a:cubicBezTo>
                  <a:pt x="610" y="742"/>
                  <a:pt x="610" y="742"/>
                  <a:pt x="610" y="743"/>
                </a:cubicBezTo>
                <a:cubicBezTo>
                  <a:pt x="611" y="742"/>
                  <a:pt x="612" y="742"/>
                  <a:pt x="613" y="741"/>
                </a:cubicBezTo>
                <a:cubicBezTo>
                  <a:pt x="613" y="741"/>
                  <a:pt x="613" y="741"/>
                  <a:pt x="613" y="741"/>
                </a:cubicBezTo>
                <a:cubicBezTo>
                  <a:pt x="614" y="741"/>
                  <a:pt x="614" y="741"/>
                  <a:pt x="615" y="741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28" y="736"/>
                  <a:pt x="641" y="733"/>
                  <a:pt x="654" y="732"/>
                </a:cubicBezTo>
                <a:cubicBezTo>
                  <a:pt x="650" y="733"/>
                  <a:pt x="646" y="735"/>
                  <a:pt x="642" y="737"/>
                </a:cubicBezTo>
                <a:cubicBezTo>
                  <a:pt x="658" y="737"/>
                  <a:pt x="658" y="737"/>
                  <a:pt x="658" y="737"/>
                </a:cubicBezTo>
                <a:cubicBezTo>
                  <a:pt x="676" y="731"/>
                  <a:pt x="696" y="729"/>
                  <a:pt x="714" y="731"/>
                </a:cubicBezTo>
                <a:cubicBezTo>
                  <a:pt x="724" y="732"/>
                  <a:pt x="734" y="734"/>
                  <a:pt x="744" y="736"/>
                </a:cubicBezTo>
                <a:cubicBezTo>
                  <a:pt x="759" y="736"/>
                  <a:pt x="759" y="736"/>
                  <a:pt x="759" y="736"/>
                </a:cubicBezTo>
                <a:cubicBezTo>
                  <a:pt x="759" y="736"/>
                  <a:pt x="759" y="736"/>
                  <a:pt x="759" y="737"/>
                </a:cubicBezTo>
                <a:cubicBezTo>
                  <a:pt x="761" y="736"/>
                  <a:pt x="761" y="737"/>
                  <a:pt x="763" y="737"/>
                </a:cubicBezTo>
                <a:cubicBezTo>
                  <a:pt x="763" y="737"/>
                  <a:pt x="763" y="737"/>
                  <a:pt x="763" y="736"/>
                </a:cubicBezTo>
                <a:lnTo>
                  <a:pt x="769" y="736"/>
                </a:lnTo>
                <a:close/>
                <a:moveTo>
                  <a:pt x="573" y="786"/>
                </a:moveTo>
                <a:cubicBezTo>
                  <a:pt x="570" y="786"/>
                  <a:pt x="571" y="778"/>
                  <a:pt x="575" y="780"/>
                </a:cubicBezTo>
                <a:cubicBezTo>
                  <a:pt x="575" y="782"/>
                  <a:pt x="574" y="784"/>
                  <a:pt x="573" y="786"/>
                </a:cubicBezTo>
                <a:close/>
                <a:moveTo>
                  <a:pt x="585" y="756"/>
                </a:move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5" y="756"/>
                  <a:pt x="585" y="756"/>
                </a:cubicBezTo>
                <a:cubicBezTo>
                  <a:pt x="585" y="756"/>
                  <a:pt x="585" y="756"/>
                  <a:pt x="585" y="756"/>
                </a:cubicBezTo>
                <a:close/>
                <a:moveTo>
                  <a:pt x="432" y="418"/>
                </a:moveTo>
                <a:cubicBezTo>
                  <a:pt x="432" y="419"/>
                  <a:pt x="433" y="420"/>
                  <a:pt x="432" y="422"/>
                </a:cubicBezTo>
                <a:cubicBezTo>
                  <a:pt x="433" y="422"/>
                  <a:pt x="433" y="422"/>
                  <a:pt x="434" y="422"/>
                </a:cubicBezTo>
                <a:cubicBezTo>
                  <a:pt x="435" y="421"/>
                  <a:pt x="437" y="421"/>
                  <a:pt x="438" y="421"/>
                </a:cubicBezTo>
                <a:cubicBezTo>
                  <a:pt x="440" y="420"/>
                  <a:pt x="443" y="420"/>
                  <a:pt x="445" y="419"/>
                </a:cubicBezTo>
                <a:cubicBezTo>
                  <a:pt x="445" y="419"/>
                  <a:pt x="445" y="418"/>
                  <a:pt x="445" y="418"/>
                </a:cubicBezTo>
                <a:cubicBezTo>
                  <a:pt x="450" y="418"/>
                  <a:pt x="450" y="418"/>
                  <a:pt x="450" y="418"/>
                </a:cubicBezTo>
                <a:cubicBezTo>
                  <a:pt x="494" y="408"/>
                  <a:pt x="539" y="405"/>
                  <a:pt x="585" y="405"/>
                </a:cubicBezTo>
                <a:cubicBezTo>
                  <a:pt x="616" y="405"/>
                  <a:pt x="647" y="408"/>
                  <a:pt x="678" y="411"/>
                </a:cubicBezTo>
                <a:cubicBezTo>
                  <a:pt x="681" y="411"/>
                  <a:pt x="682" y="408"/>
                  <a:pt x="681" y="406"/>
                </a:cubicBezTo>
                <a:cubicBezTo>
                  <a:pt x="697" y="409"/>
                  <a:pt x="713" y="412"/>
                  <a:pt x="729" y="416"/>
                </a:cubicBezTo>
                <a:cubicBezTo>
                  <a:pt x="740" y="416"/>
                  <a:pt x="740" y="416"/>
                  <a:pt x="740" y="416"/>
                </a:cubicBezTo>
                <a:cubicBezTo>
                  <a:pt x="741" y="416"/>
                  <a:pt x="741" y="417"/>
                  <a:pt x="742" y="419"/>
                </a:cubicBezTo>
                <a:cubicBezTo>
                  <a:pt x="745" y="419"/>
                  <a:pt x="748" y="420"/>
                  <a:pt x="751" y="421"/>
                </a:cubicBezTo>
                <a:cubicBezTo>
                  <a:pt x="752" y="419"/>
                  <a:pt x="752" y="417"/>
                  <a:pt x="752" y="415"/>
                </a:cubicBezTo>
                <a:cubicBezTo>
                  <a:pt x="756" y="415"/>
                  <a:pt x="756" y="415"/>
                  <a:pt x="756" y="415"/>
                </a:cubicBezTo>
                <a:cubicBezTo>
                  <a:pt x="740" y="411"/>
                  <a:pt x="724" y="408"/>
                  <a:pt x="708" y="404"/>
                </a:cubicBezTo>
                <a:cubicBezTo>
                  <a:pt x="692" y="401"/>
                  <a:pt x="674" y="398"/>
                  <a:pt x="657" y="395"/>
                </a:cubicBezTo>
                <a:cubicBezTo>
                  <a:pt x="659" y="396"/>
                  <a:pt x="660" y="398"/>
                  <a:pt x="660" y="399"/>
                </a:cubicBezTo>
                <a:cubicBezTo>
                  <a:pt x="648" y="399"/>
                  <a:pt x="648" y="399"/>
                  <a:pt x="648" y="399"/>
                </a:cubicBezTo>
                <a:cubicBezTo>
                  <a:pt x="648" y="397"/>
                  <a:pt x="648" y="396"/>
                  <a:pt x="648" y="394"/>
                </a:cubicBezTo>
                <a:cubicBezTo>
                  <a:pt x="646" y="394"/>
                  <a:pt x="646" y="395"/>
                  <a:pt x="645" y="396"/>
                </a:cubicBezTo>
                <a:cubicBezTo>
                  <a:pt x="644" y="395"/>
                  <a:pt x="644" y="394"/>
                  <a:pt x="643" y="393"/>
                </a:cubicBezTo>
                <a:cubicBezTo>
                  <a:pt x="640" y="393"/>
                  <a:pt x="636" y="392"/>
                  <a:pt x="632" y="392"/>
                </a:cubicBezTo>
                <a:cubicBezTo>
                  <a:pt x="631" y="392"/>
                  <a:pt x="631" y="392"/>
                  <a:pt x="631" y="392"/>
                </a:cubicBezTo>
                <a:cubicBezTo>
                  <a:pt x="629" y="392"/>
                  <a:pt x="628" y="392"/>
                  <a:pt x="627" y="391"/>
                </a:cubicBezTo>
                <a:cubicBezTo>
                  <a:pt x="627" y="391"/>
                  <a:pt x="627" y="391"/>
                  <a:pt x="627" y="391"/>
                </a:cubicBezTo>
                <a:cubicBezTo>
                  <a:pt x="627" y="391"/>
                  <a:pt x="627" y="392"/>
                  <a:pt x="627" y="393"/>
                </a:cubicBezTo>
                <a:cubicBezTo>
                  <a:pt x="625" y="393"/>
                  <a:pt x="625" y="394"/>
                  <a:pt x="623" y="393"/>
                </a:cubicBezTo>
                <a:cubicBezTo>
                  <a:pt x="624" y="387"/>
                  <a:pt x="609" y="395"/>
                  <a:pt x="608" y="389"/>
                </a:cubicBezTo>
                <a:cubicBezTo>
                  <a:pt x="598" y="388"/>
                  <a:pt x="589" y="387"/>
                  <a:pt x="580" y="386"/>
                </a:cubicBezTo>
                <a:cubicBezTo>
                  <a:pt x="580" y="388"/>
                  <a:pt x="579" y="390"/>
                  <a:pt x="580" y="390"/>
                </a:cubicBezTo>
                <a:cubicBezTo>
                  <a:pt x="585" y="392"/>
                  <a:pt x="586" y="387"/>
                  <a:pt x="589" y="389"/>
                </a:cubicBezTo>
                <a:cubicBezTo>
                  <a:pt x="588" y="391"/>
                  <a:pt x="587" y="392"/>
                  <a:pt x="587" y="394"/>
                </a:cubicBezTo>
                <a:cubicBezTo>
                  <a:pt x="587" y="394"/>
                  <a:pt x="588" y="394"/>
                  <a:pt x="588" y="394"/>
                </a:cubicBezTo>
                <a:cubicBezTo>
                  <a:pt x="591" y="393"/>
                  <a:pt x="591" y="390"/>
                  <a:pt x="596" y="391"/>
                </a:cubicBezTo>
                <a:cubicBezTo>
                  <a:pt x="596" y="390"/>
                  <a:pt x="596" y="390"/>
                  <a:pt x="596" y="389"/>
                </a:cubicBezTo>
                <a:cubicBezTo>
                  <a:pt x="597" y="389"/>
                  <a:pt x="597" y="389"/>
                  <a:pt x="597" y="389"/>
                </a:cubicBezTo>
                <a:cubicBezTo>
                  <a:pt x="598" y="389"/>
                  <a:pt x="599" y="389"/>
                  <a:pt x="599" y="389"/>
                </a:cubicBezTo>
                <a:cubicBezTo>
                  <a:pt x="599" y="390"/>
                  <a:pt x="599" y="390"/>
                  <a:pt x="600" y="390"/>
                </a:cubicBezTo>
                <a:cubicBezTo>
                  <a:pt x="600" y="391"/>
                  <a:pt x="600" y="391"/>
                  <a:pt x="600" y="392"/>
                </a:cubicBezTo>
                <a:cubicBezTo>
                  <a:pt x="599" y="392"/>
                  <a:pt x="598" y="392"/>
                  <a:pt x="598" y="392"/>
                </a:cubicBezTo>
                <a:cubicBezTo>
                  <a:pt x="598" y="392"/>
                  <a:pt x="598" y="392"/>
                  <a:pt x="598" y="392"/>
                </a:cubicBezTo>
                <a:cubicBezTo>
                  <a:pt x="599" y="393"/>
                  <a:pt x="600" y="394"/>
                  <a:pt x="600" y="395"/>
                </a:cubicBezTo>
                <a:cubicBezTo>
                  <a:pt x="601" y="395"/>
                  <a:pt x="601" y="395"/>
                  <a:pt x="602" y="395"/>
                </a:cubicBezTo>
                <a:cubicBezTo>
                  <a:pt x="602" y="395"/>
                  <a:pt x="602" y="395"/>
                  <a:pt x="602" y="394"/>
                </a:cubicBezTo>
                <a:cubicBezTo>
                  <a:pt x="605" y="395"/>
                  <a:pt x="605" y="393"/>
                  <a:pt x="609" y="394"/>
                </a:cubicBezTo>
                <a:cubicBezTo>
                  <a:pt x="609" y="395"/>
                  <a:pt x="609" y="395"/>
                  <a:pt x="609" y="396"/>
                </a:cubicBezTo>
                <a:cubicBezTo>
                  <a:pt x="615" y="396"/>
                  <a:pt x="621" y="397"/>
                  <a:pt x="626" y="398"/>
                </a:cubicBezTo>
                <a:cubicBezTo>
                  <a:pt x="627" y="396"/>
                  <a:pt x="629" y="395"/>
                  <a:pt x="632" y="395"/>
                </a:cubicBezTo>
                <a:cubicBezTo>
                  <a:pt x="633" y="395"/>
                  <a:pt x="633" y="397"/>
                  <a:pt x="633" y="399"/>
                </a:cubicBezTo>
                <a:cubicBezTo>
                  <a:pt x="641" y="400"/>
                  <a:pt x="650" y="401"/>
                  <a:pt x="659" y="402"/>
                </a:cubicBezTo>
                <a:cubicBezTo>
                  <a:pt x="641" y="401"/>
                  <a:pt x="624" y="400"/>
                  <a:pt x="607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1" y="399"/>
                  <a:pt x="598" y="399"/>
                  <a:pt x="595" y="399"/>
                </a:cubicBezTo>
                <a:cubicBezTo>
                  <a:pt x="594" y="399"/>
                  <a:pt x="594" y="399"/>
                  <a:pt x="594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8" y="399"/>
                  <a:pt x="587" y="399"/>
                  <a:pt x="586" y="399"/>
                </a:cubicBezTo>
                <a:cubicBezTo>
                  <a:pt x="586" y="399"/>
                  <a:pt x="586" y="399"/>
                  <a:pt x="586" y="400"/>
                </a:cubicBezTo>
                <a:cubicBezTo>
                  <a:pt x="576" y="400"/>
                  <a:pt x="576" y="400"/>
                  <a:pt x="576" y="400"/>
                </a:cubicBezTo>
                <a:cubicBezTo>
                  <a:pt x="576" y="399"/>
                  <a:pt x="576" y="399"/>
                  <a:pt x="576" y="399"/>
                </a:cubicBezTo>
                <a:cubicBezTo>
                  <a:pt x="574" y="399"/>
                  <a:pt x="571" y="399"/>
                  <a:pt x="569" y="399"/>
                </a:cubicBezTo>
                <a:cubicBezTo>
                  <a:pt x="569" y="399"/>
                  <a:pt x="569" y="399"/>
                  <a:pt x="569" y="400"/>
                </a:cubicBezTo>
                <a:cubicBezTo>
                  <a:pt x="561" y="400"/>
                  <a:pt x="561" y="400"/>
                  <a:pt x="561" y="400"/>
                </a:cubicBezTo>
                <a:cubicBezTo>
                  <a:pt x="561" y="400"/>
                  <a:pt x="561" y="399"/>
                  <a:pt x="561" y="399"/>
                </a:cubicBezTo>
                <a:cubicBezTo>
                  <a:pt x="560" y="399"/>
                  <a:pt x="558" y="399"/>
                  <a:pt x="556" y="399"/>
                </a:cubicBezTo>
                <a:cubicBezTo>
                  <a:pt x="556" y="400"/>
                  <a:pt x="556" y="400"/>
                  <a:pt x="556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49" y="400"/>
                  <a:pt x="549" y="400"/>
                  <a:pt x="548" y="400"/>
                </a:cubicBezTo>
                <a:cubicBezTo>
                  <a:pt x="548" y="400"/>
                  <a:pt x="548" y="400"/>
                  <a:pt x="548" y="400"/>
                </a:cubicBezTo>
                <a:cubicBezTo>
                  <a:pt x="546" y="400"/>
                  <a:pt x="546" y="400"/>
                  <a:pt x="546" y="400"/>
                </a:cubicBezTo>
                <a:cubicBezTo>
                  <a:pt x="505" y="402"/>
                  <a:pt x="465" y="408"/>
                  <a:pt x="426" y="418"/>
                </a:cubicBezTo>
                <a:lnTo>
                  <a:pt x="432" y="418"/>
                </a:lnTo>
                <a:close/>
                <a:moveTo>
                  <a:pt x="1094" y="747"/>
                </a:moveTo>
                <a:cubicBezTo>
                  <a:pt x="1094" y="747"/>
                  <a:pt x="1094" y="747"/>
                  <a:pt x="1094" y="747"/>
                </a:cubicBezTo>
                <a:cubicBezTo>
                  <a:pt x="1093" y="744"/>
                  <a:pt x="1092" y="743"/>
                  <a:pt x="1090" y="741"/>
                </a:cubicBezTo>
                <a:cubicBezTo>
                  <a:pt x="1090" y="741"/>
                  <a:pt x="1090" y="741"/>
                  <a:pt x="1090" y="741"/>
                </a:cubicBezTo>
                <a:cubicBezTo>
                  <a:pt x="1090" y="741"/>
                  <a:pt x="1089" y="742"/>
                  <a:pt x="1089" y="742"/>
                </a:cubicBezTo>
                <a:cubicBezTo>
                  <a:pt x="1090" y="743"/>
                  <a:pt x="1091" y="744"/>
                  <a:pt x="1092" y="745"/>
                </a:cubicBezTo>
                <a:cubicBezTo>
                  <a:pt x="1093" y="745"/>
                  <a:pt x="1093" y="746"/>
                  <a:pt x="1094" y="747"/>
                </a:cubicBezTo>
                <a:close/>
                <a:moveTo>
                  <a:pt x="850" y="419"/>
                </a:moveTo>
                <a:cubicBezTo>
                  <a:pt x="852" y="420"/>
                  <a:pt x="853" y="420"/>
                  <a:pt x="853" y="421"/>
                </a:cubicBezTo>
                <a:cubicBezTo>
                  <a:pt x="853" y="421"/>
                  <a:pt x="853" y="421"/>
                  <a:pt x="853" y="421"/>
                </a:cubicBezTo>
                <a:cubicBezTo>
                  <a:pt x="853" y="422"/>
                  <a:pt x="854" y="422"/>
                  <a:pt x="854" y="423"/>
                </a:cubicBezTo>
                <a:cubicBezTo>
                  <a:pt x="855" y="423"/>
                  <a:pt x="855" y="423"/>
                  <a:pt x="856" y="424"/>
                </a:cubicBezTo>
                <a:cubicBezTo>
                  <a:pt x="856" y="422"/>
                  <a:pt x="857" y="421"/>
                  <a:pt x="858" y="420"/>
                </a:cubicBezTo>
                <a:cubicBezTo>
                  <a:pt x="856" y="419"/>
                  <a:pt x="853" y="419"/>
                  <a:pt x="850" y="419"/>
                </a:cubicBezTo>
                <a:close/>
                <a:moveTo>
                  <a:pt x="409" y="399"/>
                </a:moveTo>
                <a:cubicBezTo>
                  <a:pt x="421" y="397"/>
                  <a:pt x="434" y="396"/>
                  <a:pt x="446" y="394"/>
                </a:cubicBezTo>
                <a:cubicBezTo>
                  <a:pt x="446" y="394"/>
                  <a:pt x="446" y="394"/>
                  <a:pt x="446" y="394"/>
                </a:cubicBezTo>
                <a:cubicBezTo>
                  <a:pt x="446" y="392"/>
                  <a:pt x="444" y="390"/>
                  <a:pt x="443" y="388"/>
                </a:cubicBezTo>
                <a:cubicBezTo>
                  <a:pt x="442" y="388"/>
                  <a:pt x="440" y="388"/>
                  <a:pt x="439" y="389"/>
                </a:cubicBezTo>
                <a:cubicBezTo>
                  <a:pt x="439" y="390"/>
                  <a:pt x="439" y="390"/>
                  <a:pt x="440" y="392"/>
                </a:cubicBezTo>
                <a:cubicBezTo>
                  <a:pt x="438" y="393"/>
                  <a:pt x="434" y="392"/>
                  <a:pt x="431" y="392"/>
                </a:cubicBezTo>
                <a:cubicBezTo>
                  <a:pt x="431" y="391"/>
                  <a:pt x="431" y="390"/>
                  <a:pt x="432" y="390"/>
                </a:cubicBezTo>
                <a:cubicBezTo>
                  <a:pt x="425" y="391"/>
                  <a:pt x="418" y="392"/>
                  <a:pt x="411" y="393"/>
                </a:cubicBezTo>
                <a:cubicBezTo>
                  <a:pt x="413" y="395"/>
                  <a:pt x="412" y="398"/>
                  <a:pt x="409" y="399"/>
                </a:cubicBezTo>
                <a:close/>
                <a:moveTo>
                  <a:pt x="461" y="386"/>
                </a:moveTo>
                <a:cubicBezTo>
                  <a:pt x="461" y="386"/>
                  <a:pt x="461" y="386"/>
                  <a:pt x="460" y="387"/>
                </a:cubicBezTo>
                <a:cubicBezTo>
                  <a:pt x="460" y="389"/>
                  <a:pt x="460" y="391"/>
                  <a:pt x="458" y="391"/>
                </a:cubicBezTo>
                <a:cubicBezTo>
                  <a:pt x="460" y="391"/>
                  <a:pt x="460" y="392"/>
                  <a:pt x="460" y="393"/>
                </a:cubicBezTo>
                <a:cubicBezTo>
                  <a:pt x="460" y="393"/>
                  <a:pt x="461" y="393"/>
                  <a:pt x="461" y="393"/>
                </a:cubicBezTo>
                <a:cubicBezTo>
                  <a:pt x="462" y="392"/>
                  <a:pt x="462" y="391"/>
                  <a:pt x="463" y="391"/>
                </a:cubicBezTo>
                <a:cubicBezTo>
                  <a:pt x="465" y="391"/>
                  <a:pt x="466" y="392"/>
                  <a:pt x="467" y="393"/>
                </a:cubicBezTo>
                <a:cubicBezTo>
                  <a:pt x="487" y="391"/>
                  <a:pt x="506" y="391"/>
                  <a:pt x="526" y="391"/>
                </a:cubicBezTo>
                <a:cubicBezTo>
                  <a:pt x="526" y="391"/>
                  <a:pt x="527" y="391"/>
                  <a:pt x="528" y="391"/>
                </a:cubicBezTo>
                <a:cubicBezTo>
                  <a:pt x="528" y="391"/>
                  <a:pt x="528" y="390"/>
                  <a:pt x="528" y="389"/>
                </a:cubicBezTo>
                <a:cubicBezTo>
                  <a:pt x="526" y="384"/>
                  <a:pt x="523" y="389"/>
                  <a:pt x="520" y="387"/>
                </a:cubicBezTo>
                <a:cubicBezTo>
                  <a:pt x="519" y="386"/>
                  <a:pt x="520" y="385"/>
                  <a:pt x="520" y="384"/>
                </a:cubicBezTo>
                <a:cubicBezTo>
                  <a:pt x="519" y="384"/>
                  <a:pt x="518" y="384"/>
                  <a:pt x="516" y="384"/>
                </a:cubicBezTo>
                <a:cubicBezTo>
                  <a:pt x="516" y="385"/>
                  <a:pt x="515" y="386"/>
                  <a:pt x="512" y="386"/>
                </a:cubicBezTo>
                <a:cubicBezTo>
                  <a:pt x="512" y="385"/>
                  <a:pt x="512" y="385"/>
                  <a:pt x="512" y="384"/>
                </a:cubicBezTo>
                <a:cubicBezTo>
                  <a:pt x="503" y="384"/>
                  <a:pt x="495" y="385"/>
                  <a:pt x="486" y="385"/>
                </a:cubicBezTo>
                <a:cubicBezTo>
                  <a:pt x="486" y="385"/>
                  <a:pt x="486" y="386"/>
                  <a:pt x="486" y="386"/>
                </a:cubicBezTo>
                <a:cubicBezTo>
                  <a:pt x="483" y="386"/>
                  <a:pt x="483" y="387"/>
                  <a:pt x="479" y="387"/>
                </a:cubicBezTo>
                <a:cubicBezTo>
                  <a:pt x="479" y="386"/>
                  <a:pt x="479" y="386"/>
                  <a:pt x="479" y="385"/>
                </a:cubicBezTo>
                <a:cubicBezTo>
                  <a:pt x="478" y="385"/>
                  <a:pt x="477" y="385"/>
                  <a:pt x="477" y="385"/>
                </a:cubicBezTo>
                <a:cubicBezTo>
                  <a:pt x="477" y="386"/>
                  <a:pt x="477" y="387"/>
                  <a:pt x="477" y="388"/>
                </a:cubicBezTo>
                <a:cubicBezTo>
                  <a:pt x="476" y="389"/>
                  <a:pt x="471" y="389"/>
                  <a:pt x="470" y="387"/>
                </a:cubicBezTo>
                <a:cubicBezTo>
                  <a:pt x="470" y="387"/>
                  <a:pt x="470" y="386"/>
                  <a:pt x="470" y="386"/>
                </a:cubicBezTo>
                <a:cubicBezTo>
                  <a:pt x="467" y="386"/>
                  <a:pt x="464" y="386"/>
                  <a:pt x="461" y="386"/>
                </a:cubicBezTo>
                <a:close/>
                <a:moveTo>
                  <a:pt x="492" y="386"/>
                </a:moveTo>
                <a:cubicBezTo>
                  <a:pt x="495" y="386"/>
                  <a:pt x="496" y="386"/>
                  <a:pt x="497" y="387"/>
                </a:cubicBezTo>
                <a:cubicBezTo>
                  <a:pt x="498" y="389"/>
                  <a:pt x="497" y="391"/>
                  <a:pt x="495" y="391"/>
                </a:cubicBezTo>
                <a:cubicBezTo>
                  <a:pt x="495" y="389"/>
                  <a:pt x="491" y="389"/>
                  <a:pt x="492" y="386"/>
                </a:cubicBezTo>
                <a:close/>
                <a:moveTo>
                  <a:pt x="534" y="384"/>
                </a:moveTo>
                <a:cubicBezTo>
                  <a:pt x="533" y="386"/>
                  <a:pt x="534" y="387"/>
                  <a:pt x="534" y="388"/>
                </a:cubicBezTo>
                <a:cubicBezTo>
                  <a:pt x="537" y="387"/>
                  <a:pt x="542" y="387"/>
                  <a:pt x="541" y="391"/>
                </a:cubicBezTo>
                <a:cubicBezTo>
                  <a:pt x="541" y="391"/>
                  <a:pt x="541" y="391"/>
                  <a:pt x="540" y="391"/>
                </a:cubicBezTo>
                <a:cubicBezTo>
                  <a:pt x="545" y="391"/>
                  <a:pt x="549" y="391"/>
                  <a:pt x="553" y="392"/>
                </a:cubicBezTo>
                <a:cubicBezTo>
                  <a:pt x="553" y="391"/>
                  <a:pt x="554" y="390"/>
                  <a:pt x="555" y="390"/>
                </a:cubicBezTo>
                <a:cubicBezTo>
                  <a:pt x="555" y="391"/>
                  <a:pt x="555" y="391"/>
                  <a:pt x="555" y="392"/>
                </a:cubicBezTo>
                <a:cubicBezTo>
                  <a:pt x="559" y="392"/>
                  <a:pt x="563" y="392"/>
                  <a:pt x="567" y="392"/>
                </a:cubicBezTo>
                <a:cubicBezTo>
                  <a:pt x="571" y="391"/>
                  <a:pt x="574" y="393"/>
                  <a:pt x="578" y="392"/>
                </a:cubicBezTo>
                <a:cubicBezTo>
                  <a:pt x="577" y="389"/>
                  <a:pt x="574" y="387"/>
                  <a:pt x="571" y="386"/>
                </a:cubicBezTo>
                <a:cubicBezTo>
                  <a:pt x="570" y="386"/>
                  <a:pt x="569" y="386"/>
                  <a:pt x="567" y="386"/>
                </a:cubicBezTo>
                <a:cubicBezTo>
                  <a:pt x="566" y="387"/>
                  <a:pt x="565" y="388"/>
                  <a:pt x="562" y="389"/>
                </a:cubicBezTo>
                <a:cubicBezTo>
                  <a:pt x="561" y="385"/>
                  <a:pt x="564" y="386"/>
                  <a:pt x="565" y="386"/>
                </a:cubicBezTo>
                <a:cubicBezTo>
                  <a:pt x="561" y="385"/>
                  <a:pt x="557" y="385"/>
                  <a:pt x="553" y="385"/>
                </a:cubicBezTo>
                <a:cubicBezTo>
                  <a:pt x="553" y="386"/>
                  <a:pt x="553" y="388"/>
                  <a:pt x="552" y="389"/>
                </a:cubicBezTo>
                <a:cubicBezTo>
                  <a:pt x="549" y="389"/>
                  <a:pt x="548" y="387"/>
                  <a:pt x="547" y="385"/>
                </a:cubicBezTo>
                <a:cubicBezTo>
                  <a:pt x="546" y="385"/>
                  <a:pt x="546" y="385"/>
                  <a:pt x="545" y="385"/>
                </a:cubicBezTo>
                <a:cubicBezTo>
                  <a:pt x="545" y="385"/>
                  <a:pt x="545" y="386"/>
                  <a:pt x="545" y="386"/>
                </a:cubicBezTo>
                <a:cubicBezTo>
                  <a:pt x="543" y="386"/>
                  <a:pt x="540" y="386"/>
                  <a:pt x="538" y="386"/>
                </a:cubicBezTo>
                <a:cubicBezTo>
                  <a:pt x="537" y="386"/>
                  <a:pt x="537" y="385"/>
                  <a:pt x="537" y="384"/>
                </a:cubicBezTo>
                <a:cubicBezTo>
                  <a:pt x="536" y="384"/>
                  <a:pt x="535" y="384"/>
                  <a:pt x="534" y="384"/>
                </a:cubicBezTo>
                <a:close/>
                <a:moveTo>
                  <a:pt x="653" y="862"/>
                </a:moveTo>
                <a:cubicBezTo>
                  <a:pt x="647" y="862"/>
                  <a:pt x="647" y="862"/>
                  <a:pt x="647" y="862"/>
                </a:cubicBezTo>
                <a:cubicBezTo>
                  <a:pt x="646" y="862"/>
                  <a:pt x="646" y="861"/>
                  <a:pt x="646" y="861"/>
                </a:cubicBezTo>
                <a:cubicBezTo>
                  <a:pt x="645" y="861"/>
                  <a:pt x="645" y="862"/>
                  <a:pt x="644" y="863"/>
                </a:cubicBezTo>
                <a:cubicBezTo>
                  <a:pt x="643" y="863"/>
                  <a:pt x="643" y="863"/>
                  <a:pt x="643" y="863"/>
                </a:cubicBezTo>
                <a:cubicBezTo>
                  <a:pt x="648" y="869"/>
                  <a:pt x="653" y="874"/>
                  <a:pt x="659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1" y="881"/>
                </a:cubicBezTo>
                <a:cubicBezTo>
                  <a:pt x="661" y="881"/>
                  <a:pt x="660" y="881"/>
                  <a:pt x="660" y="881"/>
                </a:cubicBezTo>
                <a:cubicBezTo>
                  <a:pt x="662" y="883"/>
                  <a:pt x="663" y="884"/>
                  <a:pt x="665" y="885"/>
                </a:cubicBezTo>
                <a:cubicBezTo>
                  <a:pt x="666" y="882"/>
                  <a:pt x="669" y="882"/>
                  <a:pt x="673" y="882"/>
                </a:cubicBezTo>
                <a:cubicBezTo>
                  <a:pt x="667" y="878"/>
                  <a:pt x="662" y="872"/>
                  <a:pt x="657" y="867"/>
                </a:cubicBezTo>
                <a:cubicBezTo>
                  <a:pt x="656" y="866"/>
                  <a:pt x="654" y="864"/>
                  <a:pt x="653" y="862"/>
                </a:cubicBezTo>
                <a:close/>
                <a:moveTo>
                  <a:pt x="626" y="750"/>
                </a:moveTo>
                <a:cubicBezTo>
                  <a:pt x="627" y="749"/>
                  <a:pt x="628" y="747"/>
                  <a:pt x="628" y="745"/>
                </a:cubicBezTo>
                <a:cubicBezTo>
                  <a:pt x="625" y="747"/>
                  <a:pt x="623" y="750"/>
                  <a:pt x="620" y="752"/>
                </a:cubicBezTo>
                <a:cubicBezTo>
                  <a:pt x="620" y="753"/>
                  <a:pt x="621" y="755"/>
                  <a:pt x="621" y="756"/>
                </a:cubicBezTo>
                <a:cubicBezTo>
                  <a:pt x="616" y="756"/>
                  <a:pt x="616" y="756"/>
                  <a:pt x="616" y="756"/>
                </a:cubicBezTo>
                <a:cubicBezTo>
                  <a:pt x="605" y="767"/>
                  <a:pt x="597" y="782"/>
                  <a:pt x="596" y="798"/>
                </a:cubicBezTo>
                <a:cubicBezTo>
                  <a:pt x="596" y="802"/>
                  <a:pt x="596" y="806"/>
                  <a:pt x="597" y="811"/>
                </a:cubicBezTo>
                <a:cubicBezTo>
                  <a:pt x="597" y="812"/>
                  <a:pt x="598" y="814"/>
                  <a:pt x="598" y="816"/>
                </a:cubicBezTo>
                <a:cubicBezTo>
                  <a:pt x="597" y="816"/>
                  <a:pt x="597" y="816"/>
                  <a:pt x="597" y="816"/>
                </a:cubicBezTo>
                <a:cubicBezTo>
                  <a:pt x="597" y="817"/>
                  <a:pt x="597" y="819"/>
                  <a:pt x="598" y="820"/>
                </a:cubicBezTo>
                <a:cubicBezTo>
                  <a:pt x="598" y="820"/>
                  <a:pt x="599" y="821"/>
                  <a:pt x="600" y="821"/>
                </a:cubicBezTo>
                <a:cubicBezTo>
                  <a:pt x="599" y="822"/>
                  <a:pt x="599" y="822"/>
                  <a:pt x="598" y="823"/>
                </a:cubicBezTo>
                <a:cubicBezTo>
                  <a:pt x="598" y="823"/>
                  <a:pt x="598" y="823"/>
                  <a:pt x="598" y="823"/>
                </a:cubicBezTo>
                <a:cubicBezTo>
                  <a:pt x="599" y="822"/>
                  <a:pt x="600" y="821"/>
                  <a:pt x="601" y="820"/>
                </a:cubicBezTo>
                <a:cubicBezTo>
                  <a:pt x="601" y="821"/>
                  <a:pt x="600" y="823"/>
                  <a:pt x="599" y="826"/>
                </a:cubicBezTo>
                <a:cubicBezTo>
                  <a:pt x="604" y="847"/>
                  <a:pt x="614" y="867"/>
                  <a:pt x="628" y="884"/>
                </a:cubicBezTo>
                <a:cubicBezTo>
                  <a:pt x="630" y="881"/>
                  <a:pt x="633" y="882"/>
                  <a:pt x="634" y="885"/>
                </a:cubicBezTo>
                <a:cubicBezTo>
                  <a:pt x="637" y="886"/>
                  <a:pt x="638" y="887"/>
                  <a:pt x="639" y="891"/>
                </a:cubicBezTo>
                <a:cubicBezTo>
                  <a:pt x="637" y="891"/>
                  <a:pt x="636" y="892"/>
                  <a:pt x="635" y="892"/>
                </a:cubicBezTo>
                <a:cubicBezTo>
                  <a:pt x="637" y="894"/>
                  <a:pt x="640" y="897"/>
                  <a:pt x="643" y="900"/>
                </a:cubicBezTo>
                <a:cubicBezTo>
                  <a:pt x="650" y="907"/>
                  <a:pt x="658" y="913"/>
                  <a:pt x="666" y="918"/>
                </a:cubicBezTo>
                <a:cubicBezTo>
                  <a:pt x="666" y="917"/>
                  <a:pt x="667" y="916"/>
                  <a:pt x="669" y="917"/>
                </a:cubicBezTo>
                <a:cubicBezTo>
                  <a:pt x="669" y="916"/>
                  <a:pt x="669" y="916"/>
                  <a:pt x="669" y="915"/>
                </a:cubicBezTo>
                <a:cubicBezTo>
                  <a:pt x="670" y="915"/>
                  <a:pt x="670" y="915"/>
                  <a:pt x="670" y="915"/>
                </a:cubicBezTo>
                <a:cubicBezTo>
                  <a:pt x="671" y="917"/>
                  <a:pt x="672" y="918"/>
                  <a:pt x="673" y="919"/>
                </a:cubicBezTo>
                <a:cubicBezTo>
                  <a:pt x="673" y="918"/>
                  <a:pt x="673" y="917"/>
                  <a:pt x="674" y="917"/>
                </a:cubicBezTo>
                <a:cubicBezTo>
                  <a:pt x="674" y="916"/>
                  <a:pt x="673" y="916"/>
                  <a:pt x="673" y="915"/>
                </a:cubicBezTo>
                <a:cubicBezTo>
                  <a:pt x="675" y="915"/>
                  <a:pt x="675" y="915"/>
                  <a:pt x="675" y="915"/>
                </a:cubicBezTo>
                <a:cubicBezTo>
                  <a:pt x="667" y="910"/>
                  <a:pt x="659" y="904"/>
                  <a:pt x="652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8" y="897"/>
                  <a:pt x="648" y="896"/>
                  <a:pt x="648" y="895"/>
                </a:cubicBezTo>
                <a:cubicBezTo>
                  <a:pt x="638" y="886"/>
                  <a:pt x="629" y="875"/>
                  <a:pt x="622" y="863"/>
                </a:cubicBezTo>
                <a:cubicBezTo>
                  <a:pt x="615" y="863"/>
                  <a:pt x="615" y="863"/>
                  <a:pt x="615" y="863"/>
                </a:cubicBezTo>
                <a:cubicBezTo>
                  <a:pt x="615" y="861"/>
                  <a:pt x="616" y="859"/>
                  <a:pt x="619" y="858"/>
                </a:cubicBezTo>
                <a:cubicBezTo>
                  <a:pt x="617" y="855"/>
                  <a:pt x="616" y="852"/>
                  <a:pt x="614" y="848"/>
                </a:cubicBezTo>
                <a:cubicBezTo>
                  <a:pt x="614" y="849"/>
                  <a:pt x="613" y="850"/>
                  <a:pt x="613" y="851"/>
                </a:cubicBezTo>
                <a:cubicBezTo>
                  <a:pt x="612" y="851"/>
                  <a:pt x="611" y="849"/>
                  <a:pt x="609" y="849"/>
                </a:cubicBezTo>
                <a:cubicBezTo>
                  <a:pt x="608" y="846"/>
                  <a:pt x="611" y="845"/>
                  <a:pt x="613" y="846"/>
                </a:cubicBezTo>
                <a:cubicBezTo>
                  <a:pt x="611" y="842"/>
                  <a:pt x="609" y="837"/>
                  <a:pt x="608" y="832"/>
                </a:cubicBezTo>
                <a:cubicBezTo>
                  <a:pt x="607" y="828"/>
                  <a:pt x="605" y="824"/>
                  <a:pt x="605" y="819"/>
                </a:cubicBezTo>
                <a:cubicBezTo>
                  <a:pt x="604" y="818"/>
                  <a:pt x="603" y="816"/>
                  <a:pt x="603" y="815"/>
                </a:cubicBezTo>
                <a:cubicBezTo>
                  <a:pt x="603" y="815"/>
                  <a:pt x="604" y="815"/>
                  <a:pt x="604" y="815"/>
                </a:cubicBezTo>
                <a:cubicBezTo>
                  <a:pt x="603" y="807"/>
                  <a:pt x="603" y="799"/>
                  <a:pt x="604" y="791"/>
                </a:cubicBezTo>
                <a:cubicBezTo>
                  <a:pt x="602" y="792"/>
                  <a:pt x="601" y="792"/>
                  <a:pt x="600" y="790"/>
                </a:cubicBezTo>
                <a:cubicBezTo>
                  <a:pt x="600" y="788"/>
                  <a:pt x="601" y="786"/>
                  <a:pt x="603" y="786"/>
                </a:cubicBezTo>
                <a:cubicBezTo>
                  <a:pt x="604" y="786"/>
                  <a:pt x="604" y="787"/>
                  <a:pt x="605" y="787"/>
                </a:cubicBezTo>
                <a:cubicBezTo>
                  <a:pt x="605" y="786"/>
                  <a:pt x="606" y="785"/>
                  <a:pt x="606" y="784"/>
                </a:cubicBezTo>
                <a:cubicBezTo>
                  <a:pt x="604" y="784"/>
                  <a:pt x="603" y="784"/>
                  <a:pt x="601" y="784"/>
                </a:cubicBezTo>
                <a:cubicBezTo>
                  <a:pt x="601" y="781"/>
                  <a:pt x="601" y="779"/>
                  <a:pt x="602" y="778"/>
                </a:cubicBezTo>
                <a:cubicBezTo>
                  <a:pt x="604" y="779"/>
                  <a:pt x="606" y="779"/>
                  <a:pt x="607" y="781"/>
                </a:cubicBezTo>
                <a:cubicBezTo>
                  <a:pt x="608" y="778"/>
                  <a:pt x="610" y="775"/>
                  <a:pt x="612" y="772"/>
                </a:cubicBezTo>
                <a:cubicBezTo>
                  <a:pt x="618" y="763"/>
                  <a:pt x="626" y="755"/>
                  <a:pt x="635" y="748"/>
                </a:cubicBezTo>
                <a:cubicBezTo>
                  <a:pt x="632" y="748"/>
                  <a:pt x="630" y="750"/>
                  <a:pt x="626" y="750"/>
                </a:cubicBezTo>
                <a:close/>
                <a:moveTo>
                  <a:pt x="755" y="1001"/>
                </a:moveTo>
                <a:cubicBezTo>
                  <a:pt x="757" y="1001"/>
                  <a:pt x="759" y="1001"/>
                  <a:pt x="761" y="1002"/>
                </a:cubicBezTo>
                <a:cubicBezTo>
                  <a:pt x="762" y="1002"/>
                  <a:pt x="763" y="1002"/>
                  <a:pt x="763" y="1001"/>
                </a:cubicBezTo>
                <a:cubicBezTo>
                  <a:pt x="760" y="1001"/>
                  <a:pt x="757" y="1000"/>
                  <a:pt x="754" y="999"/>
                </a:cubicBezTo>
                <a:cubicBezTo>
                  <a:pt x="754" y="1000"/>
                  <a:pt x="754" y="1000"/>
                  <a:pt x="755" y="1001"/>
                </a:cubicBezTo>
                <a:close/>
                <a:moveTo>
                  <a:pt x="908" y="956"/>
                </a:moveTo>
                <a:cubicBezTo>
                  <a:pt x="908" y="955"/>
                  <a:pt x="912" y="956"/>
                  <a:pt x="911" y="953"/>
                </a:cubicBezTo>
                <a:cubicBezTo>
                  <a:pt x="905" y="954"/>
                  <a:pt x="905" y="954"/>
                  <a:pt x="905" y="954"/>
                </a:cubicBezTo>
                <a:cubicBezTo>
                  <a:pt x="905" y="956"/>
                  <a:pt x="906" y="956"/>
                  <a:pt x="907" y="958"/>
                </a:cubicBezTo>
                <a:cubicBezTo>
                  <a:pt x="907" y="958"/>
                  <a:pt x="907" y="957"/>
                  <a:pt x="908" y="957"/>
                </a:cubicBezTo>
                <a:cubicBezTo>
                  <a:pt x="908" y="957"/>
                  <a:pt x="908" y="956"/>
                  <a:pt x="908" y="956"/>
                </a:cubicBezTo>
                <a:close/>
                <a:moveTo>
                  <a:pt x="747" y="998"/>
                </a:moveTo>
                <a:cubicBezTo>
                  <a:pt x="743" y="997"/>
                  <a:pt x="738" y="996"/>
                  <a:pt x="733" y="995"/>
                </a:cubicBezTo>
                <a:cubicBezTo>
                  <a:pt x="732" y="994"/>
                  <a:pt x="730" y="994"/>
                  <a:pt x="729" y="993"/>
                </a:cubicBezTo>
                <a:cubicBezTo>
                  <a:pt x="731" y="996"/>
                  <a:pt x="733" y="998"/>
                  <a:pt x="734" y="1002"/>
                </a:cubicBezTo>
                <a:cubicBezTo>
                  <a:pt x="745" y="1005"/>
                  <a:pt x="755" y="1007"/>
                  <a:pt x="766" y="1009"/>
                </a:cubicBezTo>
                <a:cubicBezTo>
                  <a:pt x="803" y="1014"/>
                  <a:pt x="839" y="1011"/>
                  <a:pt x="873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7" y="1001"/>
                  <a:pt x="865" y="999"/>
                  <a:pt x="863" y="998"/>
                </a:cubicBezTo>
                <a:cubicBezTo>
                  <a:pt x="861" y="1000"/>
                  <a:pt x="861" y="1001"/>
                  <a:pt x="862" y="1003"/>
                </a:cubicBezTo>
                <a:cubicBezTo>
                  <a:pt x="841" y="1003"/>
                  <a:pt x="841" y="1003"/>
                  <a:pt x="841" y="1003"/>
                </a:cubicBezTo>
                <a:cubicBezTo>
                  <a:pt x="842" y="1003"/>
                  <a:pt x="842" y="1003"/>
                  <a:pt x="842" y="1003"/>
                </a:cubicBezTo>
                <a:cubicBezTo>
                  <a:pt x="841" y="1003"/>
                  <a:pt x="841" y="1003"/>
                  <a:pt x="841" y="1002"/>
                </a:cubicBezTo>
                <a:cubicBezTo>
                  <a:pt x="841" y="1003"/>
                  <a:pt x="840" y="1003"/>
                  <a:pt x="839" y="1003"/>
                </a:cubicBezTo>
                <a:cubicBezTo>
                  <a:pt x="839" y="1003"/>
                  <a:pt x="839" y="1003"/>
                  <a:pt x="839" y="1003"/>
                </a:cubicBezTo>
                <a:cubicBezTo>
                  <a:pt x="833" y="1003"/>
                  <a:pt x="833" y="1003"/>
                  <a:pt x="833" y="1003"/>
                </a:cubicBezTo>
                <a:cubicBezTo>
                  <a:pt x="833" y="1003"/>
                  <a:pt x="832" y="1003"/>
                  <a:pt x="832" y="1002"/>
                </a:cubicBezTo>
                <a:cubicBezTo>
                  <a:pt x="827" y="1003"/>
                  <a:pt x="823" y="1003"/>
                  <a:pt x="818" y="1004"/>
                </a:cubicBezTo>
                <a:cubicBezTo>
                  <a:pt x="818" y="1004"/>
                  <a:pt x="818" y="1004"/>
                  <a:pt x="818" y="1004"/>
                </a:cubicBezTo>
                <a:cubicBezTo>
                  <a:pt x="817" y="1004"/>
                  <a:pt x="817" y="1004"/>
                  <a:pt x="817" y="1004"/>
                </a:cubicBezTo>
                <a:cubicBezTo>
                  <a:pt x="808" y="1004"/>
                  <a:pt x="798" y="1004"/>
                  <a:pt x="788" y="1004"/>
                </a:cubicBezTo>
                <a:cubicBezTo>
                  <a:pt x="788" y="1004"/>
                  <a:pt x="788" y="1004"/>
                  <a:pt x="788" y="1004"/>
                </a:cubicBezTo>
                <a:cubicBezTo>
                  <a:pt x="780" y="1004"/>
                  <a:pt x="780" y="1004"/>
                  <a:pt x="780" y="1004"/>
                </a:cubicBezTo>
                <a:cubicBezTo>
                  <a:pt x="780" y="1004"/>
                  <a:pt x="779" y="1003"/>
                  <a:pt x="779" y="1003"/>
                </a:cubicBezTo>
                <a:cubicBezTo>
                  <a:pt x="778" y="1003"/>
                  <a:pt x="776" y="1003"/>
                  <a:pt x="774" y="1003"/>
                </a:cubicBezTo>
                <a:cubicBezTo>
                  <a:pt x="775" y="1003"/>
                  <a:pt x="776" y="1004"/>
                  <a:pt x="776" y="1004"/>
                </a:cubicBezTo>
                <a:cubicBezTo>
                  <a:pt x="768" y="1004"/>
                  <a:pt x="768" y="1004"/>
                  <a:pt x="768" y="1004"/>
                </a:cubicBezTo>
                <a:cubicBezTo>
                  <a:pt x="767" y="1004"/>
                  <a:pt x="767" y="1004"/>
                  <a:pt x="767" y="1003"/>
                </a:cubicBezTo>
                <a:cubicBezTo>
                  <a:pt x="766" y="1003"/>
                  <a:pt x="766" y="1003"/>
                  <a:pt x="766" y="1004"/>
                </a:cubicBezTo>
                <a:cubicBezTo>
                  <a:pt x="751" y="1004"/>
                  <a:pt x="751" y="1004"/>
                  <a:pt x="751" y="1004"/>
                </a:cubicBezTo>
                <a:cubicBezTo>
                  <a:pt x="750" y="1002"/>
                  <a:pt x="749" y="1000"/>
                  <a:pt x="747" y="998"/>
                </a:cubicBezTo>
                <a:close/>
                <a:moveTo>
                  <a:pt x="337" y="394"/>
                </a:moveTo>
                <a:cubicBezTo>
                  <a:pt x="337" y="394"/>
                  <a:pt x="337" y="394"/>
                  <a:pt x="338" y="394"/>
                </a:cubicBezTo>
                <a:cubicBezTo>
                  <a:pt x="337" y="394"/>
                  <a:pt x="337" y="394"/>
                  <a:pt x="337" y="394"/>
                </a:cubicBezTo>
                <a:cubicBezTo>
                  <a:pt x="337" y="394"/>
                  <a:pt x="337" y="394"/>
                  <a:pt x="337" y="394"/>
                </a:cubicBezTo>
                <a:close/>
                <a:moveTo>
                  <a:pt x="627" y="820"/>
                </a:moveTo>
                <a:cubicBezTo>
                  <a:pt x="627" y="822"/>
                  <a:pt x="627" y="824"/>
                  <a:pt x="627" y="825"/>
                </a:cubicBezTo>
                <a:cubicBezTo>
                  <a:pt x="628" y="832"/>
                  <a:pt x="631" y="839"/>
                  <a:pt x="633" y="845"/>
                </a:cubicBezTo>
                <a:cubicBezTo>
                  <a:pt x="636" y="845"/>
                  <a:pt x="639" y="846"/>
                  <a:pt x="639" y="851"/>
                </a:cubicBezTo>
                <a:cubicBezTo>
                  <a:pt x="638" y="852"/>
                  <a:pt x="638" y="852"/>
                  <a:pt x="637" y="852"/>
                </a:cubicBezTo>
                <a:cubicBezTo>
                  <a:pt x="637" y="852"/>
                  <a:pt x="637" y="853"/>
                  <a:pt x="637" y="853"/>
                </a:cubicBezTo>
                <a:cubicBezTo>
                  <a:pt x="642" y="853"/>
                  <a:pt x="644" y="856"/>
                  <a:pt x="643" y="859"/>
                </a:cubicBezTo>
                <a:cubicBezTo>
                  <a:pt x="644" y="857"/>
                  <a:pt x="646" y="856"/>
                  <a:pt x="648" y="856"/>
                </a:cubicBezTo>
                <a:cubicBezTo>
                  <a:pt x="642" y="847"/>
                  <a:pt x="637" y="837"/>
                  <a:pt x="635" y="827"/>
                </a:cubicBezTo>
                <a:cubicBezTo>
                  <a:pt x="634" y="827"/>
                  <a:pt x="634" y="827"/>
                  <a:pt x="634" y="827"/>
                </a:cubicBezTo>
                <a:cubicBezTo>
                  <a:pt x="634" y="827"/>
                  <a:pt x="633" y="827"/>
                  <a:pt x="633" y="827"/>
                </a:cubicBezTo>
                <a:cubicBezTo>
                  <a:pt x="634" y="827"/>
                  <a:pt x="634" y="827"/>
                  <a:pt x="635" y="826"/>
                </a:cubicBezTo>
                <a:cubicBezTo>
                  <a:pt x="634" y="825"/>
                  <a:pt x="634" y="825"/>
                  <a:pt x="634" y="824"/>
                </a:cubicBezTo>
                <a:cubicBezTo>
                  <a:pt x="633" y="824"/>
                  <a:pt x="632" y="824"/>
                  <a:pt x="630" y="823"/>
                </a:cubicBezTo>
                <a:cubicBezTo>
                  <a:pt x="630" y="822"/>
                  <a:pt x="630" y="821"/>
                  <a:pt x="630" y="820"/>
                </a:cubicBezTo>
                <a:cubicBezTo>
                  <a:pt x="629" y="820"/>
                  <a:pt x="628" y="820"/>
                  <a:pt x="627" y="820"/>
                </a:cubicBezTo>
                <a:close/>
                <a:moveTo>
                  <a:pt x="641" y="859"/>
                </a:moveTo>
                <a:cubicBezTo>
                  <a:pt x="642" y="860"/>
                  <a:pt x="642" y="860"/>
                  <a:pt x="642" y="861"/>
                </a:cubicBezTo>
                <a:cubicBezTo>
                  <a:pt x="642" y="860"/>
                  <a:pt x="643" y="860"/>
                  <a:pt x="643" y="859"/>
                </a:cubicBezTo>
                <a:cubicBezTo>
                  <a:pt x="642" y="859"/>
                  <a:pt x="642" y="859"/>
                  <a:pt x="641" y="859"/>
                </a:cubicBezTo>
                <a:close/>
                <a:moveTo>
                  <a:pt x="487" y="543"/>
                </a:moveTo>
                <a:cubicBezTo>
                  <a:pt x="479" y="543"/>
                  <a:pt x="479" y="543"/>
                  <a:pt x="479" y="543"/>
                </a:cubicBezTo>
                <a:cubicBezTo>
                  <a:pt x="478" y="543"/>
                  <a:pt x="478" y="542"/>
                  <a:pt x="477" y="542"/>
                </a:cubicBezTo>
                <a:cubicBezTo>
                  <a:pt x="477" y="542"/>
                  <a:pt x="477" y="543"/>
                  <a:pt x="477" y="543"/>
                </a:cubicBezTo>
                <a:cubicBezTo>
                  <a:pt x="469" y="543"/>
                  <a:pt x="469" y="543"/>
                  <a:pt x="469" y="543"/>
                </a:cubicBezTo>
                <a:cubicBezTo>
                  <a:pt x="457" y="548"/>
                  <a:pt x="446" y="554"/>
                  <a:pt x="435" y="561"/>
                </a:cubicBezTo>
                <a:cubicBezTo>
                  <a:pt x="437" y="561"/>
                  <a:pt x="437" y="561"/>
                  <a:pt x="437" y="561"/>
                </a:cubicBezTo>
                <a:cubicBezTo>
                  <a:pt x="439" y="562"/>
                  <a:pt x="441" y="562"/>
                  <a:pt x="445" y="562"/>
                </a:cubicBezTo>
                <a:cubicBezTo>
                  <a:pt x="444" y="562"/>
                  <a:pt x="445" y="563"/>
                  <a:pt x="445" y="563"/>
                </a:cubicBezTo>
                <a:cubicBezTo>
                  <a:pt x="458" y="555"/>
                  <a:pt x="472" y="549"/>
                  <a:pt x="487" y="543"/>
                </a:cubicBezTo>
                <a:close/>
                <a:moveTo>
                  <a:pt x="208" y="710"/>
                </a:moveTo>
                <a:cubicBezTo>
                  <a:pt x="206" y="710"/>
                  <a:pt x="204" y="711"/>
                  <a:pt x="201" y="710"/>
                </a:cubicBezTo>
                <a:cubicBezTo>
                  <a:pt x="201" y="710"/>
                  <a:pt x="200" y="710"/>
                  <a:pt x="200" y="710"/>
                </a:cubicBezTo>
                <a:cubicBezTo>
                  <a:pt x="199" y="713"/>
                  <a:pt x="198" y="717"/>
                  <a:pt x="197" y="720"/>
                </a:cubicBezTo>
                <a:cubicBezTo>
                  <a:pt x="197" y="721"/>
                  <a:pt x="198" y="721"/>
                  <a:pt x="198" y="721"/>
                </a:cubicBezTo>
                <a:cubicBezTo>
                  <a:pt x="198" y="720"/>
                  <a:pt x="198" y="718"/>
                  <a:pt x="198" y="717"/>
                </a:cubicBezTo>
                <a:cubicBezTo>
                  <a:pt x="201" y="717"/>
                  <a:pt x="203" y="717"/>
                  <a:pt x="205" y="717"/>
                </a:cubicBezTo>
                <a:cubicBezTo>
                  <a:pt x="206" y="714"/>
                  <a:pt x="207" y="712"/>
                  <a:pt x="208" y="710"/>
                </a:cubicBezTo>
                <a:close/>
                <a:moveTo>
                  <a:pt x="162" y="750"/>
                </a:moveTo>
                <a:cubicBezTo>
                  <a:pt x="162" y="751"/>
                  <a:pt x="161" y="752"/>
                  <a:pt x="161" y="753"/>
                </a:cubicBezTo>
                <a:cubicBezTo>
                  <a:pt x="162" y="752"/>
                  <a:pt x="162" y="751"/>
                  <a:pt x="162" y="750"/>
                </a:cubicBezTo>
                <a:close/>
                <a:moveTo>
                  <a:pt x="274" y="635"/>
                </a:moveTo>
                <a:cubicBezTo>
                  <a:pt x="279" y="628"/>
                  <a:pt x="283" y="622"/>
                  <a:pt x="288" y="616"/>
                </a:cubicBezTo>
                <a:cubicBezTo>
                  <a:pt x="288" y="616"/>
                  <a:pt x="288" y="615"/>
                  <a:pt x="287" y="615"/>
                </a:cubicBezTo>
                <a:cubicBezTo>
                  <a:pt x="288" y="615"/>
                  <a:pt x="289" y="614"/>
                  <a:pt x="289" y="614"/>
                </a:cubicBezTo>
                <a:cubicBezTo>
                  <a:pt x="290" y="613"/>
                  <a:pt x="291" y="612"/>
                  <a:pt x="292" y="611"/>
                </a:cubicBezTo>
                <a:cubicBezTo>
                  <a:pt x="288" y="611"/>
                  <a:pt x="286" y="610"/>
                  <a:pt x="285" y="609"/>
                </a:cubicBezTo>
                <a:cubicBezTo>
                  <a:pt x="284" y="609"/>
                  <a:pt x="284" y="610"/>
                  <a:pt x="283" y="611"/>
                </a:cubicBezTo>
                <a:cubicBezTo>
                  <a:pt x="284" y="611"/>
                  <a:pt x="284" y="611"/>
                  <a:pt x="284" y="611"/>
                </a:cubicBezTo>
                <a:cubicBezTo>
                  <a:pt x="283" y="613"/>
                  <a:pt x="284" y="614"/>
                  <a:pt x="285" y="616"/>
                </a:cubicBezTo>
                <a:cubicBezTo>
                  <a:pt x="279" y="616"/>
                  <a:pt x="279" y="616"/>
                  <a:pt x="279" y="616"/>
                </a:cubicBezTo>
                <a:cubicBezTo>
                  <a:pt x="275" y="622"/>
                  <a:pt x="271" y="628"/>
                  <a:pt x="267" y="634"/>
                </a:cubicBezTo>
                <a:cubicBezTo>
                  <a:pt x="272" y="634"/>
                  <a:pt x="272" y="634"/>
                  <a:pt x="272" y="634"/>
                </a:cubicBezTo>
                <a:cubicBezTo>
                  <a:pt x="273" y="634"/>
                  <a:pt x="274" y="634"/>
                  <a:pt x="274" y="635"/>
                </a:cubicBezTo>
                <a:close/>
                <a:moveTo>
                  <a:pt x="157" y="716"/>
                </a:moveTo>
                <a:cubicBezTo>
                  <a:pt x="153" y="725"/>
                  <a:pt x="149" y="733"/>
                  <a:pt x="145" y="742"/>
                </a:cubicBezTo>
                <a:cubicBezTo>
                  <a:pt x="147" y="742"/>
                  <a:pt x="147" y="742"/>
                  <a:pt x="147" y="742"/>
                </a:cubicBezTo>
                <a:cubicBezTo>
                  <a:pt x="147" y="744"/>
                  <a:pt x="147" y="747"/>
                  <a:pt x="146" y="748"/>
                </a:cubicBezTo>
                <a:cubicBezTo>
                  <a:pt x="146" y="746"/>
                  <a:pt x="144" y="747"/>
                  <a:pt x="142" y="748"/>
                </a:cubicBezTo>
                <a:cubicBezTo>
                  <a:pt x="141" y="749"/>
                  <a:pt x="141" y="749"/>
                  <a:pt x="141" y="749"/>
                </a:cubicBezTo>
                <a:cubicBezTo>
                  <a:pt x="141" y="750"/>
                  <a:pt x="141" y="750"/>
                  <a:pt x="141" y="750"/>
                </a:cubicBezTo>
                <a:cubicBezTo>
                  <a:pt x="142" y="750"/>
                  <a:pt x="143" y="751"/>
                  <a:pt x="143" y="753"/>
                </a:cubicBezTo>
                <a:cubicBezTo>
                  <a:pt x="141" y="754"/>
                  <a:pt x="140" y="754"/>
                  <a:pt x="139" y="754"/>
                </a:cubicBezTo>
                <a:cubicBezTo>
                  <a:pt x="135" y="762"/>
                  <a:pt x="131" y="771"/>
                  <a:pt x="127" y="780"/>
                </a:cubicBezTo>
                <a:cubicBezTo>
                  <a:pt x="127" y="780"/>
                  <a:pt x="128" y="780"/>
                  <a:pt x="128" y="780"/>
                </a:cubicBezTo>
                <a:cubicBezTo>
                  <a:pt x="128" y="782"/>
                  <a:pt x="129" y="783"/>
                  <a:pt x="129" y="784"/>
                </a:cubicBezTo>
                <a:cubicBezTo>
                  <a:pt x="130" y="782"/>
                  <a:pt x="130" y="780"/>
                  <a:pt x="129" y="777"/>
                </a:cubicBezTo>
                <a:cubicBezTo>
                  <a:pt x="134" y="777"/>
                  <a:pt x="134" y="777"/>
                  <a:pt x="134" y="777"/>
                </a:cubicBezTo>
                <a:cubicBezTo>
                  <a:pt x="134" y="777"/>
                  <a:pt x="134" y="778"/>
                  <a:pt x="134" y="778"/>
                </a:cubicBezTo>
                <a:cubicBezTo>
                  <a:pt x="140" y="766"/>
                  <a:pt x="146" y="755"/>
                  <a:pt x="151" y="743"/>
                </a:cubicBezTo>
                <a:cubicBezTo>
                  <a:pt x="151" y="743"/>
                  <a:pt x="151" y="743"/>
                  <a:pt x="151" y="743"/>
                </a:cubicBezTo>
                <a:cubicBezTo>
                  <a:pt x="151" y="743"/>
                  <a:pt x="151" y="742"/>
                  <a:pt x="151" y="742"/>
                </a:cubicBezTo>
                <a:cubicBezTo>
                  <a:pt x="152" y="742"/>
                  <a:pt x="152" y="742"/>
                  <a:pt x="152" y="742"/>
                </a:cubicBezTo>
                <a:cubicBezTo>
                  <a:pt x="155" y="736"/>
                  <a:pt x="158" y="730"/>
                  <a:pt x="161" y="724"/>
                </a:cubicBezTo>
                <a:cubicBezTo>
                  <a:pt x="160" y="724"/>
                  <a:pt x="160" y="724"/>
                  <a:pt x="160" y="724"/>
                </a:cubicBezTo>
                <a:cubicBezTo>
                  <a:pt x="160" y="721"/>
                  <a:pt x="159" y="719"/>
                  <a:pt x="157" y="716"/>
                </a:cubicBezTo>
                <a:close/>
                <a:moveTo>
                  <a:pt x="223" y="670"/>
                </a:moveTo>
                <a:cubicBezTo>
                  <a:pt x="223" y="671"/>
                  <a:pt x="223" y="672"/>
                  <a:pt x="223" y="673"/>
                </a:cubicBezTo>
                <a:cubicBezTo>
                  <a:pt x="232" y="654"/>
                  <a:pt x="242" y="635"/>
                  <a:pt x="254" y="616"/>
                </a:cubicBezTo>
                <a:cubicBezTo>
                  <a:pt x="250" y="616"/>
                  <a:pt x="250" y="616"/>
                  <a:pt x="250" y="616"/>
                </a:cubicBezTo>
                <a:cubicBezTo>
                  <a:pt x="249" y="615"/>
                  <a:pt x="249" y="613"/>
                  <a:pt x="249" y="611"/>
                </a:cubicBezTo>
                <a:cubicBezTo>
                  <a:pt x="245" y="617"/>
                  <a:pt x="242" y="623"/>
                  <a:pt x="238" y="629"/>
                </a:cubicBezTo>
                <a:cubicBezTo>
                  <a:pt x="230" y="642"/>
                  <a:pt x="223" y="656"/>
                  <a:pt x="217" y="670"/>
                </a:cubicBezTo>
                <a:lnTo>
                  <a:pt x="223" y="670"/>
                </a:lnTo>
                <a:close/>
                <a:moveTo>
                  <a:pt x="601" y="490"/>
                </a:moveTo>
                <a:cubicBezTo>
                  <a:pt x="599" y="491"/>
                  <a:pt x="598" y="491"/>
                  <a:pt x="596" y="491"/>
                </a:cubicBezTo>
                <a:cubicBezTo>
                  <a:pt x="598" y="493"/>
                  <a:pt x="599" y="495"/>
                  <a:pt x="600" y="497"/>
                </a:cubicBezTo>
                <a:cubicBezTo>
                  <a:pt x="602" y="497"/>
                  <a:pt x="605" y="497"/>
                  <a:pt x="607" y="497"/>
                </a:cubicBezTo>
                <a:cubicBezTo>
                  <a:pt x="607" y="497"/>
                  <a:pt x="607" y="497"/>
                  <a:pt x="608" y="497"/>
                </a:cubicBezTo>
                <a:cubicBezTo>
                  <a:pt x="610" y="497"/>
                  <a:pt x="611" y="497"/>
                  <a:pt x="612" y="497"/>
                </a:cubicBezTo>
                <a:cubicBezTo>
                  <a:pt x="613" y="497"/>
                  <a:pt x="614" y="497"/>
                  <a:pt x="615" y="498"/>
                </a:cubicBezTo>
                <a:cubicBezTo>
                  <a:pt x="615" y="497"/>
                  <a:pt x="615" y="496"/>
                  <a:pt x="615" y="495"/>
                </a:cubicBezTo>
                <a:cubicBezTo>
                  <a:pt x="616" y="495"/>
                  <a:pt x="617" y="494"/>
                  <a:pt x="618" y="494"/>
                </a:cubicBezTo>
                <a:cubicBezTo>
                  <a:pt x="619" y="495"/>
                  <a:pt x="621" y="496"/>
                  <a:pt x="622" y="498"/>
                </a:cubicBezTo>
                <a:cubicBezTo>
                  <a:pt x="623" y="498"/>
                  <a:pt x="624" y="498"/>
                  <a:pt x="625" y="498"/>
                </a:cubicBezTo>
                <a:cubicBezTo>
                  <a:pt x="623" y="495"/>
                  <a:pt x="622" y="492"/>
                  <a:pt x="620" y="490"/>
                </a:cubicBezTo>
                <a:cubicBezTo>
                  <a:pt x="619" y="490"/>
                  <a:pt x="618" y="490"/>
                  <a:pt x="617" y="490"/>
                </a:cubicBezTo>
                <a:cubicBezTo>
                  <a:pt x="617" y="492"/>
                  <a:pt x="617" y="493"/>
                  <a:pt x="616" y="494"/>
                </a:cubicBezTo>
                <a:cubicBezTo>
                  <a:pt x="614" y="494"/>
                  <a:pt x="612" y="494"/>
                  <a:pt x="610" y="494"/>
                </a:cubicBezTo>
                <a:cubicBezTo>
                  <a:pt x="609" y="493"/>
                  <a:pt x="609" y="491"/>
                  <a:pt x="609" y="490"/>
                </a:cubicBezTo>
                <a:cubicBezTo>
                  <a:pt x="606" y="490"/>
                  <a:pt x="603" y="490"/>
                  <a:pt x="601" y="490"/>
                </a:cubicBezTo>
                <a:close/>
                <a:moveTo>
                  <a:pt x="780" y="500"/>
                </a:moveTo>
                <a:cubicBezTo>
                  <a:pt x="772" y="497"/>
                  <a:pt x="763" y="494"/>
                  <a:pt x="755" y="492"/>
                </a:cubicBezTo>
                <a:cubicBezTo>
                  <a:pt x="710" y="481"/>
                  <a:pt x="663" y="472"/>
                  <a:pt x="617" y="468"/>
                </a:cubicBezTo>
                <a:cubicBezTo>
                  <a:pt x="619" y="469"/>
                  <a:pt x="620" y="471"/>
                  <a:pt x="623" y="470"/>
                </a:cubicBezTo>
                <a:cubicBezTo>
                  <a:pt x="623" y="470"/>
                  <a:pt x="623" y="470"/>
                  <a:pt x="623" y="470"/>
                </a:cubicBezTo>
                <a:cubicBezTo>
                  <a:pt x="602" y="471"/>
                  <a:pt x="602" y="471"/>
                  <a:pt x="602" y="471"/>
                </a:cubicBezTo>
                <a:cubicBezTo>
                  <a:pt x="601" y="470"/>
                  <a:pt x="600" y="468"/>
                  <a:pt x="599" y="467"/>
                </a:cubicBezTo>
                <a:cubicBezTo>
                  <a:pt x="596" y="467"/>
                  <a:pt x="594" y="467"/>
                  <a:pt x="591" y="467"/>
                </a:cubicBezTo>
                <a:cubicBezTo>
                  <a:pt x="591" y="469"/>
                  <a:pt x="591" y="470"/>
                  <a:pt x="592" y="471"/>
                </a:cubicBezTo>
                <a:cubicBezTo>
                  <a:pt x="563" y="471"/>
                  <a:pt x="563" y="471"/>
                  <a:pt x="563" y="471"/>
                </a:cubicBezTo>
                <a:cubicBezTo>
                  <a:pt x="563" y="470"/>
                  <a:pt x="563" y="469"/>
                  <a:pt x="563" y="468"/>
                </a:cubicBezTo>
                <a:cubicBezTo>
                  <a:pt x="566" y="466"/>
                  <a:pt x="567" y="469"/>
                  <a:pt x="568" y="467"/>
                </a:cubicBezTo>
                <a:cubicBezTo>
                  <a:pt x="563" y="467"/>
                  <a:pt x="557" y="467"/>
                  <a:pt x="552" y="467"/>
                </a:cubicBezTo>
                <a:cubicBezTo>
                  <a:pt x="551" y="469"/>
                  <a:pt x="550" y="470"/>
                  <a:pt x="549" y="471"/>
                </a:cubicBezTo>
                <a:cubicBezTo>
                  <a:pt x="540" y="471"/>
                  <a:pt x="540" y="471"/>
                  <a:pt x="540" y="471"/>
                </a:cubicBezTo>
                <a:cubicBezTo>
                  <a:pt x="541" y="470"/>
                  <a:pt x="541" y="470"/>
                  <a:pt x="541" y="469"/>
                </a:cubicBezTo>
                <a:cubicBezTo>
                  <a:pt x="542" y="469"/>
                  <a:pt x="542" y="469"/>
                  <a:pt x="542" y="469"/>
                </a:cubicBezTo>
                <a:cubicBezTo>
                  <a:pt x="542" y="469"/>
                  <a:pt x="542" y="468"/>
                  <a:pt x="542" y="468"/>
                </a:cubicBezTo>
                <a:cubicBezTo>
                  <a:pt x="542" y="468"/>
                  <a:pt x="542" y="468"/>
                  <a:pt x="541" y="468"/>
                </a:cubicBezTo>
                <a:cubicBezTo>
                  <a:pt x="540" y="469"/>
                  <a:pt x="537" y="468"/>
                  <a:pt x="535" y="469"/>
                </a:cubicBezTo>
                <a:cubicBezTo>
                  <a:pt x="535" y="469"/>
                  <a:pt x="535" y="469"/>
                  <a:pt x="535" y="469"/>
                </a:cubicBezTo>
                <a:cubicBezTo>
                  <a:pt x="534" y="469"/>
                  <a:pt x="533" y="469"/>
                  <a:pt x="533" y="469"/>
                </a:cubicBezTo>
                <a:cubicBezTo>
                  <a:pt x="533" y="470"/>
                  <a:pt x="534" y="470"/>
                  <a:pt x="534" y="471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525" y="471"/>
                  <a:pt x="525" y="470"/>
                  <a:pt x="525" y="470"/>
                </a:cubicBezTo>
                <a:cubicBezTo>
                  <a:pt x="523" y="470"/>
                  <a:pt x="522" y="470"/>
                  <a:pt x="521" y="470"/>
                </a:cubicBezTo>
                <a:cubicBezTo>
                  <a:pt x="518" y="472"/>
                  <a:pt x="515" y="472"/>
                  <a:pt x="512" y="471"/>
                </a:cubicBezTo>
                <a:cubicBezTo>
                  <a:pt x="511" y="471"/>
                  <a:pt x="510" y="472"/>
                  <a:pt x="509" y="472"/>
                </a:cubicBezTo>
                <a:cubicBezTo>
                  <a:pt x="486" y="475"/>
                  <a:pt x="463" y="481"/>
                  <a:pt x="442" y="489"/>
                </a:cubicBezTo>
                <a:cubicBezTo>
                  <a:pt x="453" y="489"/>
                  <a:pt x="453" y="489"/>
                  <a:pt x="453" y="489"/>
                </a:cubicBezTo>
                <a:cubicBezTo>
                  <a:pt x="453" y="491"/>
                  <a:pt x="452" y="492"/>
                  <a:pt x="454" y="492"/>
                </a:cubicBezTo>
                <a:cubicBezTo>
                  <a:pt x="455" y="490"/>
                  <a:pt x="457" y="490"/>
                  <a:pt x="459" y="491"/>
                </a:cubicBezTo>
                <a:cubicBezTo>
                  <a:pt x="479" y="484"/>
                  <a:pt x="499" y="480"/>
                  <a:pt x="520" y="477"/>
                </a:cubicBezTo>
                <a:cubicBezTo>
                  <a:pt x="581" y="469"/>
                  <a:pt x="644" y="475"/>
                  <a:pt x="705" y="487"/>
                </a:cubicBezTo>
                <a:cubicBezTo>
                  <a:pt x="705" y="487"/>
                  <a:pt x="705" y="487"/>
                  <a:pt x="705" y="487"/>
                </a:cubicBezTo>
                <a:cubicBezTo>
                  <a:pt x="716" y="487"/>
                  <a:pt x="716" y="487"/>
                  <a:pt x="716" y="487"/>
                </a:cubicBezTo>
                <a:cubicBezTo>
                  <a:pt x="716" y="488"/>
                  <a:pt x="717" y="489"/>
                  <a:pt x="717" y="490"/>
                </a:cubicBezTo>
                <a:cubicBezTo>
                  <a:pt x="718" y="490"/>
                  <a:pt x="718" y="490"/>
                  <a:pt x="719" y="490"/>
                </a:cubicBezTo>
                <a:cubicBezTo>
                  <a:pt x="718" y="490"/>
                  <a:pt x="718" y="488"/>
                  <a:pt x="718" y="487"/>
                </a:cubicBezTo>
                <a:cubicBezTo>
                  <a:pt x="726" y="487"/>
                  <a:pt x="726" y="487"/>
                  <a:pt x="726" y="487"/>
                </a:cubicBezTo>
                <a:cubicBezTo>
                  <a:pt x="726" y="489"/>
                  <a:pt x="725" y="491"/>
                  <a:pt x="724" y="491"/>
                </a:cubicBezTo>
                <a:cubicBezTo>
                  <a:pt x="741" y="495"/>
                  <a:pt x="758" y="500"/>
                  <a:pt x="774" y="504"/>
                </a:cubicBezTo>
                <a:cubicBezTo>
                  <a:pt x="794" y="510"/>
                  <a:pt x="813" y="517"/>
                  <a:pt x="831" y="524"/>
                </a:cubicBezTo>
                <a:cubicBezTo>
                  <a:pt x="831" y="523"/>
                  <a:pt x="831" y="523"/>
                  <a:pt x="831" y="523"/>
                </a:cubicBezTo>
                <a:cubicBezTo>
                  <a:pt x="833" y="522"/>
                  <a:pt x="837" y="522"/>
                  <a:pt x="839" y="523"/>
                </a:cubicBezTo>
                <a:cubicBezTo>
                  <a:pt x="839" y="522"/>
                  <a:pt x="839" y="522"/>
                  <a:pt x="839" y="522"/>
                </a:cubicBezTo>
                <a:cubicBezTo>
                  <a:pt x="842" y="522"/>
                  <a:pt x="842" y="522"/>
                  <a:pt x="842" y="522"/>
                </a:cubicBezTo>
                <a:cubicBezTo>
                  <a:pt x="824" y="514"/>
                  <a:pt x="805" y="507"/>
                  <a:pt x="786" y="501"/>
                </a:cubicBezTo>
                <a:cubicBezTo>
                  <a:pt x="785" y="503"/>
                  <a:pt x="780" y="502"/>
                  <a:pt x="780" y="500"/>
                </a:cubicBezTo>
                <a:close/>
                <a:moveTo>
                  <a:pt x="325" y="565"/>
                </a:moveTo>
                <a:cubicBezTo>
                  <a:pt x="326" y="566"/>
                  <a:pt x="328" y="567"/>
                  <a:pt x="330" y="568"/>
                </a:cubicBezTo>
                <a:cubicBezTo>
                  <a:pt x="332" y="567"/>
                  <a:pt x="333" y="566"/>
                  <a:pt x="334" y="564"/>
                </a:cubicBezTo>
                <a:cubicBezTo>
                  <a:pt x="332" y="565"/>
                  <a:pt x="331" y="567"/>
                  <a:pt x="328" y="566"/>
                </a:cubicBezTo>
                <a:cubicBezTo>
                  <a:pt x="328" y="563"/>
                  <a:pt x="331" y="564"/>
                  <a:pt x="333" y="564"/>
                </a:cubicBezTo>
                <a:cubicBezTo>
                  <a:pt x="334" y="563"/>
                  <a:pt x="333" y="562"/>
                  <a:pt x="332" y="562"/>
                </a:cubicBezTo>
                <a:cubicBezTo>
                  <a:pt x="337" y="562"/>
                  <a:pt x="337" y="562"/>
                  <a:pt x="337" y="562"/>
                </a:cubicBezTo>
                <a:cubicBezTo>
                  <a:pt x="345" y="554"/>
                  <a:pt x="354" y="547"/>
                  <a:pt x="363" y="541"/>
                </a:cubicBezTo>
                <a:cubicBezTo>
                  <a:pt x="361" y="541"/>
                  <a:pt x="360" y="540"/>
                  <a:pt x="358" y="539"/>
                </a:cubicBezTo>
                <a:cubicBezTo>
                  <a:pt x="359" y="538"/>
                  <a:pt x="359" y="537"/>
                  <a:pt x="360" y="535"/>
                </a:cubicBezTo>
                <a:cubicBezTo>
                  <a:pt x="347" y="544"/>
                  <a:pt x="336" y="554"/>
                  <a:pt x="325" y="565"/>
                </a:cubicBezTo>
                <a:close/>
                <a:moveTo>
                  <a:pt x="318" y="422"/>
                </a:moveTo>
                <a:cubicBezTo>
                  <a:pt x="321" y="422"/>
                  <a:pt x="321" y="424"/>
                  <a:pt x="324" y="424"/>
                </a:cubicBezTo>
                <a:cubicBezTo>
                  <a:pt x="324" y="425"/>
                  <a:pt x="324" y="425"/>
                  <a:pt x="324" y="426"/>
                </a:cubicBezTo>
                <a:cubicBezTo>
                  <a:pt x="327" y="424"/>
                  <a:pt x="330" y="423"/>
                  <a:pt x="334" y="421"/>
                </a:cubicBezTo>
                <a:cubicBezTo>
                  <a:pt x="333" y="420"/>
                  <a:pt x="334" y="420"/>
                  <a:pt x="334" y="419"/>
                </a:cubicBezTo>
                <a:cubicBezTo>
                  <a:pt x="339" y="419"/>
                  <a:pt x="339" y="419"/>
                  <a:pt x="339" y="419"/>
                </a:cubicBezTo>
                <a:cubicBezTo>
                  <a:pt x="360" y="410"/>
                  <a:pt x="383" y="404"/>
                  <a:pt x="406" y="400"/>
                </a:cubicBezTo>
                <a:cubicBezTo>
                  <a:pt x="408" y="397"/>
                  <a:pt x="407" y="395"/>
                  <a:pt x="411" y="393"/>
                </a:cubicBezTo>
                <a:cubicBezTo>
                  <a:pt x="406" y="394"/>
                  <a:pt x="401" y="395"/>
                  <a:pt x="396" y="396"/>
                </a:cubicBezTo>
                <a:cubicBezTo>
                  <a:pt x="398" y="397"/>
                  <a:pt x="398" y="402"/>
                  <a:pt x="395" y="401"/>
                </a:cubicBezTo>
                <a:cubicBezTo>
                  <a:pt x="394" y="400"/>
                  <a:pt x="394" y="398"/>
                  <a:pt x="394" y="396"/>
                </a:cubicBezTo>
                <a:cubicBezTo>
                  <a:pt x="394" y="396"/>
                  <a:pt x="393" y="396"/>
                  <a:pt x="393" y="397"/>
                </a:cubicBezTo>
                <a:cubicBezTo>
                  <a:pt x="393" y="398"/>
                  <a:pt x="393" y="400"/>
                  <a:pt x="393" y="401"/>
                </a:cubicBezTo>
                <a:cubicBezTo>
                  <a:pt x="384" y="401"/>
                  <a:pt x="384" y="401"/>
                  <a:pt x="384" y="401"/>
                </a:cubicBezTo>
                <a:cubicBezTo>
                  <a:pt x="384" y="401"/>
                  <a:pt x="384" y="400"/>
                  <a:pt x="384" y="399"/>
                </a:cubicBezTo>
                <a:cubicBezTo>
                  <a:pt x="382" y="399"/>
                  <a:pt x="380" y="400"/>
                  <a:pt x="378" y="400"/>
                </a:cubicBezTo>
                <a:cubicBezTo>
                  <a:pt x="379" y="400"/>
                  <a:pt x="380" y="401"/>
                  <a:pt x="381" y="401"/>
                </a:cubicBezTo>
                <a:cubicBezTo>
                  <a:pt x="374" y="401"/>
                  <a:pt x="374" y="401"/>
                  <a:pt x="374" y="401"/>
                </a:cubicBezTo>
                <a:cubicBezTo>
                  <a:pt x="355" y="407"/>
                  <a:pt x="336" y="414"/>
                  <a:pt x="318" y="422"/>
                </a:cubicBezTo>
                <a:close/>
                <a:moveTo>
                  <a:pt x="158" y="456"/>
                </a:moveTo>
                <a:cubicBezTo>
                  <a:pt x="158" y="456"/>
                  <a:pt x="158" y="457"/>
                  <a:pt x="158" y="457"/>
                </a:cubicBezTo>
                <a:cubicBezTo>
                  <a:pt x="165" y="450"/>
                  <a:pt x="171" y="444"/>
                  <a:pt x="178" y="438"/>
                </a:cubicBezTo>
                <a:cubicBezTo>
                  <a:pt x="177" y="438"/>
                  <a:pt x="177" y="437"/>
                  <a:pt x="177" y="435"/>
                </a:cubicBezTo>
                <a:cubicBezTo>
                  <a:pt x="178" y="435"/>
                  <a:pt x="180" y="435"/>
                  <a:pt x="182" y="435"/>
                </a:cubicBezTo>
                <a:cubicBezTo>
                  <a:pt x="183" y="434"/>
                  <a:pt x="184" y="434"/>
                  <a:pt x="184" y="433"/>
                </a:cubicBezTo>
                <a:cubicBezTo>
                  <a:pt x="179" y="433"/>
                  <a:pt x="177" y="435"/>
                  <a:pt x="173" y="436"/>
                </a:cubicBezTo>
                <a:cubicBezTo>
                  <a:pt x="172" y="436"/>
                  <a:pt x="172" y="436"/>
                  <a:pt x="172" y="435"/>
                </a:cubicBezTo>
                <a:cubicBezTo>
                  <a:pt x="171" y="435"/>
                  <a:pt x="171" y="436"/>
                  <a:pt x="170" y="436"/>
                </a:cubicBezTo>
                <a:cubicBezTo>
                  <a:pt x="170" y="437"/>
                  <a:pt x="170" y="438"/>
                  <a:pt x="170" y="439"/>
                </a:cubicBezTo>
                <a:cubicBezTo>
                  <a:pt x="167" y="439"/>
                  <a:pt x="167" y="439"/>
                  <a:pt x="167" y="439"/>
                </a:cubicBezTo>
                <a:cubicBezTo>
                  <a:pt x="161" y="444"/>
                  <a:pt x="155" y="450"/>
                  <a:pt x="149" y="456"/>
                </a:cubicBezTo>
                <a:lnTo>
                  <a:pt x="158" y="456"/>
                </a:lnTo>
                <a:close/>
                <a:moveTo>
                  <a:pt x="134" y="427"/>
                </a:moveTo>
                <a:cubicBezTo>
                  <a:pt x="133" y="427"/>
                  <a:pt x="132" y="428"/>
                  <a:pt x="132" y="429"/>
                </a:cubicBezTo>
                <a:cubicBezTo>
                  <a:pt x="133" y="430"/>
                  <a:pt x="133" y="431"/>
                  <a:pt x="132" y="434"/>
                </a:cubicBezTo>
                <a:cubicBezTo>
                  <a:pt x="134" y="432"/>
                  <a:pt x="135" y="429"/>
                  <a:pt x="134" y="427"/>
                </a:cubicBezTo>
                <a:close/>
                <a:moveTo>
                  <a:pt x="177" y="430"/>
                </a:moveTo>
                <a:cubicBezTo>
                  <a:pt x="177" y="430"/>
                  <a:pt x="177" y="430"/>
                  <a:pt x="176" y="431"/>
                </a:cubicBezTo>
                <a:cubicBezTo>
                  <a:pt x="177" y="431"/>
                  <a:pt x="177" y="431"/>
                  <a:pt x="177" y="430"/>
                </a:cubicBezTo>
                <a:close/>
                <a:moveTo>
                  <a:pt x="99" y="469"/>
                </a:moveTo>
                <a:cubicBezTo>
                  <a:pt x="100" y="468"/>
                  <a:pt x="101" y="468"/>
                  <a:pt x="101" y="467"/>
                </a:cubicBezTo>
                <a:cubicBezTo>
                  <a:pt x="102" y="465"/>
                  <a:pt x="99" y="465"/>
                  <a:pt x="99" y="464"/>
                </a:cubicBezTo>
                <a:cubicBezTo>
                  <a:pt x="102" y="464"/>
                  <a:pt x="104" y="464"/>
                  <a:pt x="105" y="463"/>
                </a:cubicBezTo>
                <a:cubicBezTo>
                  <a:pt x="106" y="463"/>
                  <a:pt x="106" y="462"/>
                  <a:pt x="107" y="461"/>
                </a:cubicBezTo>
                <a:cubicBezTo>
                  <a:pt x="106" y="461"/>
                  <a:pt x="105" y="459"/>
                  <a:pt x="106" y="458"/>
                </a:cubicBezTo>
                <a:cubicBezTo>
                  <a:pt x="107" y="458"/>
                  <a:pt x="108" y="457"/>
                  <a:pt x="109" y="457"/>
                </a:cubicBezTo>
                <a:cubicBezTo>
                  <a:pt x="110" y="457"/>
                  <a:pt x="110" y="458"/>
                  <a:pt x="110" y="458"/>
                </a:cubicBezTo>
                <a:cubicBezTo>
                  <a:pt x="117" y="452"/>
                  <a:pt x="124" y="445"/>
                  <a:pt x="130" y="439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12" y="446"/>
                  <a:pt x="105" y="454"/>
                  <a:pt x="97" y="461"/>
                </a:cubicBezTo>
                <a:cubicBezTo>
                  <a:pt x="98" y="462"/>
                  <a:pt x="98" y="462"/>
                  <a:pt x="98" y="462"/>
                </a:cubicBezTo>
                <a:cubicBezTo>
                  <a:pt x="94" y="464"/>
                  <a:pt x="100" y="466"/>
                  <a:pt x="99" y="469"/>
                </a:cubicBezTo>
                <a:close/>
                <a:moveTo>
                  <a:pt x="81" y="901"/>
                </a:moveTo>
                <a:cubicBezTo>
                  <a:pt x="82" y="899"/>
                  <a:pt x="83" y="897"/>
                  <a:pt x="84" y="895"/>
                </a:cubicBezTo>
                <a:cubicBezTo>
                  <a:pt x="84" y="894"/>
                  <a:pt x="84" y="894"/>
                  <a:pt x="85" y="893"/>
                </a:cubicBezTo>
                <a:cubicBezTo>
                  <a:pt x="85" y="892"/>
                  <a:pt x="86" y="891"/>
                  <a:pt x="86" y="890"/>
                </a:cubicBezTo>
                <a:cubicBezTo>
                  <a:pt x="84" y="889"/>
                  <a:pt x="83" y="891"/>
                  <a:pt x="81" y="890"/>
                </a:cubicBezTo>
                <a:cubicBezTo>
                  <a:pt x="82" y="889"/>
                  <a:pt x="82" y="887"/>
                  <a:pt x="82" y="885"/>
                </a:cubicBezTo>
                <a:cubicBezTo>
                  <a:pt x="88" y="885"/>
                  <a:pt x="88" y="885"/>
                  <a:pt x="88" y="885"/>
                </a:cubicBezTo>
                <a:cubicBezTo>
                  <a:pt x="90" y="879"/>
                  <a:pt x="93" y="873"/>
                  <a:pt x="95" y="867"/>
                </a:cubicBezTo>
                <a:cubicBezTo>
                  <a:pt x="95" y="867"/>
                  <a:pt x="95" y="867"/>
                  <a:pt x="94" y="867"/>
                </a:cubicBezTo>
                <a:cubicBezTo>
                  <a:pt x="90" y="867"/>
                  <a:pt x="90" y="867"/>
                  <a:pt x="90" y="867"/>
                </a:cubicBezTo>
                <a:cubicBezTo>
                  <a:pt x="90" y="862"/>
                  <a:pt x="90" y="859"/>
                  <a:pt x="96" y="856"/>
                </a:cubicBezTo>
                <a:cubicBezTo>
                  <a:pt x="97" y="856"/>
                  <a:pt x="99" y="856"/>
                  <a:pt x="100" y="856"/>
                </a:cubicBezTo>
                <a:cubicBezTo>
                  <a:pt x="100" y="856"/>
                  <a:pt x="100" y="855"/>
                  <a:pt x="100" y="855"/>
                </a:cubicBezTo>
                <a:cubicBezTo>
                  <a:pt x="99" y="855"/>
                  <a:pt x="97" y="855"/>
                  <a:pt x="96" y="855"/>
                </a:cubicBezTo>
                <a:cubicBezTo>
                  <a:pt x="95" y="854"/>
                  <a:pt x="95" y="853"/>
                  <a:pt x="94" y="852"/>
                </a:cubicBezTo>
                <a:cubicBezTo>
                  <a:pt x="88" y="866"/>
                  <a:pt x="83" y="880"/>
                  <a:pt x="77" y="894"/>
                </a:cubicBezTo>
                <a:cubicBezTo>
                  <a:pt x="77" y="894"/>
                  <a:pt x="77" y="894"/>
                  <a:pt x="78" y="894"/>
                </a:cubicBezTo>
                <a:cubicBezTo>
                  <a:pt x="78" y="895"/>
                  <a:pt x="77" y="896"/>
                  <a:pt x="76" y="896"/>
                </a:cubicBezTo>
                <a:cubicBezTo>
                  <a:pt x="76" y="897"/>
                  <a:pt x="75" y="898"/>
                  <a:pt x="75" y="899"/>
                </a:cubicBezTo>
                <a:cubicBezTo>
                  <a:pt x="74" y="903"/>
                  <a:pt x="80" y="905"/>
                  <a:pt x="81" y="901"/>
                </a:cubicBezTo>
                <a:close/>
                <a:moveTo>
                  <a:pt x="69" y="502"/>
                </a:moveTo>
                <a:cubicBezTo>
                  <a:pt x="70" y="502"/>
                  <a:pt x="70" y="501"/>
                  <a:pt x="71" y="500"/>
                </a:cubicBezTo>
                <a:cubicBezTo>
                  <a:pt x="70" y="499"/>
                  <a:pt x="67" y="500"/>
                  <a:pt x="67" y="498"/>
                </a:cubicBezTo>
                <a:cubicBezTo>
                  <a:pt x="69" y="495"/>
                  <a:pt x="72" y="496"/>
                  <a:pt x="73" y="498"/>
                </a:cubicBezTo>
                <a:cubicBezTo>
                  <a:pt x="74" y="497"/>
                  <a:pt x="75" y="496"/>
                  <a:pt x="76" y="494"/>
                </a:cubicBezTo>
                <a:cubicBezTo>
                  <a:pt x="75" y="495"/>
                  <a:pt x="73" y="495"/>
                  <a:pt x="73" y="494"/>
                </a:cubicBezTo>
                <a:cubicBezTo>
                  <a:pt x="73" y="493"/>
                  <a:pt x="73" y="493"/>
                  <a:pt x="73" y="493"/>
                </a:cubicBezTo>
                <a:cubicBezTo>
                  <a:pt x="77" y="493"/>
                  <a:pt x="77" y="493"/>
                  <a:pt x="77" y="493"/>
                </a:cubicBezTo>
                <a:cubicBezTo>
                  <a:pt x="83" y="486"/>
                  <a:pt x="88" y="481"/>
                  <a:pt x="94" y="475"/>
                </a:cubicBezTo>
                <a:cubicBezTo>
                  <a:pt x="94" y="473"/>
                  <a:pt x="94" y="472"/>
                  <a:pt x="94" y="471"/>
                </a:cubicBezTo>
                <a:cubicBezTo>
                  <a:pt x="91" y="470"/>
                  <a:pt x="93" y="475"/>
                  <a:pt x="91" y="475"/>
                </a:cubicBezTo>
                <a:cubicBezTo>
                  <a:pt x="90" y="475"/>
                  <a:pt x="90" y="475"/>
                  <a:pt x="90" y="475"/>
                </a:cubicBezTo>
                <a:cubicBezTo>
                  <a:pt x="88" y="473"/>
                  <a:pt x="91" y="471"/>
                  <a:pt x="91" y="468"/>
                </a:cubicBezTo>
                <a:cubicBezTo>
                  <a:pt x="90" y="469"/>
                  <a:pt x="89" y="470"/>
                  <a:pt x="89" y="470"/>
                </a:cubicBezTo>
                <a:cubicBezTo>
                  <a:pt x="89" y="470"/>
                  <a:pt x="89" y="471"/>
                  <a:pt x="88" y="471"/>
                </a:cubicBezTo>
                <a:cubicBezTo>
                  <a:pt x="88" y="471"/>
                  <a:pt x="88" y="471"/>
                  <a:pt x="88" y="471"/>
                </a:cubicBezTo>
                <a:cubicBezTo>
                  <a:pt x="87" y="472"/>
                  <a:pt x="86" y="473"/>
                  <a:pt x="85" y="475"/>
                </a:cubicBezTo>
                <a:cubicBezTo>
                  <a:pt x="85" y="475"/>
                  <a:pt x="85" y="475"/>
                  <a:pt x="85" y="475"/>
                </a:cubicBezTo>
                <a:cubicBezTo>
                  <a:pt x="84" y="475"/>
                  <a:pt x="84" y="475"/>
                  <a:pt x="84" y="475"/>
                </a:cubicBezTo>
                <a:cubicBezTo>
                  <a:pt x="76" y="484"/>
                  <a:pt x="69" y="493"/>
                  <a:pt x="61" y="502"/>
                </a:cubicBezTo>
                <a:cubicBezTo>
                  <a:pt x="65" y="503"/>
                  <a:pt x="67" y="503"/>
                  <a:pt x="69" y="502"/>
                </a:cubicBezTo>
                <a:close/>
                <a:moveTo>
                  <a:pt x="114" y="823"/>
                </a:moveTo>
                <a:cubicBezTo>
                  <a:pt x="113" y="823"/>
                  <a:pt x="112" y="823"/>
                  <a:pt x="111" y="823"/>
                </a:cubicBezTo>
                <a:cubicBezTo>
                  <a:pt x="111" y="820"/>
                  <a:pt x="113" y="818"/>
                  <a:pt x="116" y="818"/>
                </a:cubicBezTo>
                <a:cubicBezTo>
                  <a:pt x="116" y="818"/>
                  <a:pt x="116" y="818"/>
                  <a:pt x="116" y="818"/>
                </a:cubicBezTo>
                <a:cubicBezTo>
                  <a:pt x="120" y="808"/>
                  <a:pt x="125" y="798"/>
                  <a:pt x="129" y="789"/>
                </a:cubicBezTo>
                <a:cubicBezTo>
                  <a:pt x="129" y="788"/>
                  <a:pt x="128" y="788"/>
                  <a:pt x="127" y="787"/>
                </a:cubicBezTo>
                <a:cubicBezTo>
                  <a:pt x="127" y="788"/>
                  <a:pt x="128" y="788"/>
                  <a:pt x="127" y="789"/>
                </a:cubicBezTo>
                <a:cubicBezTo>
                  <a:pt x="125" y="789"/>
                  <a:pt x="125" y="790"/>
                  <a:pt x="123" y="790"/>
                </a:cubicBezTo>
                <a:cubicBezTo>
                  <a:pt x="123" y="789"/>
                  <a:pt x="123" y="788"/>
                  <a:pt x="123" y="787"/>
                </a:cubicBezTo>
                <a:cubicBezTo>
                  <a:pt x="123" y="787"/>
                  <a:pt x="123" y="787"/>
                  <a:pt x="124" y="787"/>
                </a:cubicBezTo>
                <a:cubicBezTo>
                  <a:pt x="123" y="787"/>
                  <a:pt x="123" y="787"/>
                  <a:pt x="123" y="787"/>
                </a:cubicBezTo>
                <a:cubicBezTo>
                  <a:pt x="117" y="801"/>
                  <a:pt x="110" y="816"/>
                  <a:pt x="103" y="830"/>
                </a:cubicBezTo>
                <a:cubicBezTo>
                  <a:pt x="104" y="831"/>
                  <a:pt x="104" y="831"/>
                  <a:pt x="104" y="832"/>
                </a:cubicBezTo>
                <a:cubicBezTo>
                  <a:pt x="103" y="832"/>
                  <a:pt x="103" y="832"/>
                  <a:pt x="103" y="832"/>
                </a:cubicBezTo>
                <a:cubicBezTo>
                  <a:pt x="100" y="837"/>
                  <a:pt x="98" y="843"/>
                  <a:pt x="95" y="849"/>
                </a:cubicBezTo>
                <a:cubicBezTo>
                  <a:pt x="102" y="849"/>
                  <a:pt x="102" y="849"/>
                  <a:pt x="102" y="849"/>
                </a:cubicBezTo>
                <a:cubicBezTo>
                  <a:pt x="102" y="850"/>
                  <a:pt x="102" y="850"/>
                  <a:pt x="102" y="851"/>
                </a:cubicBezTo>
                <a:cubicBezTo>
                  <a:pt x="106" y="841"/>
                  <a:pt x="110" y="832"/>
                  <a:pt x="114" y="823"/>
                </a:cubicBezTo>
                <a:close/>
                <a:moveTo>
                  <a:pt x="805" y="851"/>
                </a:moveTo>
                <a:cubicBezTo>
                  <a:pt x="803" y="851"/>
                  <a:pt x="804" y="854"/>
                  <a:pt x="801" y="853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800" y="853"/>
                  <a:pt x="800" y="854"/>
                  <a:pt x="799" y="854"/>
                </a:cubicBezTo>
                <a:cubicBezTo>
                  <a:pt x="803" y="854"/>
                  <a:pt x="806" y="855"/>
                  <a:pt x="809" y="855"/>
                </a:cubicBezTo>
                <a:cubicBezTo>
                  <a:pt x="808" y="853"/>
                  <a:pt x="807" y="851"/>
                  <a:pt x="805" y="851"/>
                </a:cubicBezTo>
                <a:close/>
                <a:moveTo>
                  <a:pt x="941" y="881"/>
                </a:moveTo>
                <a:cubicBezTo>
                  <a:pt x="941" y="883"/>
                  <a:pt x="941" y="884"/>
                  <a:pt x="941" y="885"/>
                </a:cubicBezTo>
                <a:cubicBezTo>
                  <a:pt x="943" y="885"/>
                  <a:pt x="944" y="885"/>
                  <a:pt x="945" y="886"/>
                </a:cubicBezTo>
                <a:cubicBezTo>
                  <a:pt x="948" y="885"/>
                  <a:pt x="952" y="884"/>
                  <a:pt x="955" y="883"/>
                </a:cubicBezTo>
                <a:cubicBezTo>
                  <a:pt x="955" y="881"/>
                  <a:pt x="955" y="881"/>
                  <a:pt x="955" y="879"/>
                </a:cubicBezTo>
                <a:cubicBezTo>
                  <a:pt x="953" y="879"/>
                  <a:pt x="951" y="879"/>
                  <a:pt x="950" y="878"/>
                </a:cubicBezTo>
                <a:cubicBezTo>
                  <a:pt x="947" y="879"/>
                  <a:pt x="945" y="879"/>
                  <a:pt x="942" y="880"/>
                </a:cubicBezTo>
                <a:cubicBezTo>
                  <a:pt x="942" y="880"/>
                  <a:pt x="941" y="881"/>
                  <a:pt x="941" y="881"/>
                </a:cubicBezTo>
                <a:close/>
                <a:moveTo>
                  <a:pt x="925" y="816"/>
                </a:moveTo>
                <a:cubicBezTo>
                  <a:pt x="925" y="814"/>
                  <a:pt x="923" y="813"/>
                  <a:pt x="921" y="813"/>
                </a:cubicBezTo>
                <a:cubicBezTo>
                  <a:pt x="921" y="813"/>
                  <a:pt x="920" y="813"/>
                  <a:pt x="920" y="813"/>
                </a:cubicBezTo>
                <a:cubicBezTo>
                  <a:pt x="920" y="813"/>
                  <a:pt x="919" y="813"/>
                  <a:pt x="919" y="813"/>
                </a:cubicBezTo>
                <a:cubicBezTo>
                  <a:pt x="922" y="814"/>
                  <a:pt x="922" y="816"/>
                  <a:pt x="925" y="816"/>
                </a:cubicBezTo>
                <a:close/>
                <a:moveTo>
                  <a:pt x="1009" y="884"/>
                </a:moveTo>
                <a:cubicBezTo>
                  <a:pt x="1007" y="882"/>
                  <a:pt x="1006" y="881"/>
                  <a:pt x="1003" y="879"/>
                </a:cubicBezTo>
                <a:cubicBezTo>
                  <a:pt x="1002" y="880"/>
                  <a:pt x="1001" y="880"/>
                  <a:pt x="1001" y="880"/>
                </a:cubicBezTo>
                <a:cubicBezTo>
                  <a:pt x="995" y="882"/>
                  <a:pt x="990" y="884"/>
                  <a:pt x="984" y="886"/>
                </a:cubicBezTo>
                <a:cubicBezTo>
                  <a:pt x="984" y="887"/>
                  <a:pt x="984" y="888"/>
                  <a:pt x="983" y="889"/>
                </a:cubicBezTo>
                <a:cubicBezTo>
                  <a:pt x="984" y="890"/>
                  <a:pt x="986" y="890"/>
                  <a:pt x="986" y="891"/>
                </a:cubicBezTo>
                <a:cubicBezTo>
                  <a:pt x="986" y="891"/>
                  <a:pt x="986" y="892"/>
                  <a:pt x="986" y="892"/>
                </a:cubicBezTo>
                <a:cubicBezTo>
                  <a:pt x="988" y="892"/>
                  <a:pt x="990" y="891"/>
                  <a:pt x="993" y="890"/>
                </a:cubicBezTo>
                <a:cubicBezTo>
                  <a:pt x="992" y="890"/>
                  <a:pt x="992" y="890"/>
                  <a:pt x="992" y="890"/>
                </a:cubicBezTo>
                <a:cubicBezTo>
                  <a:pt x="991" y="887"/>
                  <a:pt x="993" y="885"/>
                  <a:pt x="995" y="883"/>
                </a:cubicBezTo>
                <a:cubicBezTo>
                  <a:pt x="998" y="884"/>
                  <a:pt x="1000" y="885"/>
                  <a:pt x="1000" y="887"/>
                </a:cubicBezTo>
                <a:cubicBezTo>
                  <a:pt x="1003" y="886"/>
                  <a:pt x="1006" y="885"/>
                  <a:pt x="1009" y="884"/>
                </a:cubicBezTo>
                <a:close/>
                <a:moveTo>
                  <a:pt x="1026" y="916"/>
                </a:moveTo>
                <a:cubicBezTo>
                  <a:pt x="1026" y="916"/>
                  <a:pt x="1026" y="915"/>
                  <a:pt x="1026" y="915"/>
                </a:cubicBezTo>
                <a:cubicBezTo>
                  <a:pt x="1027" y="915"/>
                  <a:pt x="1028" y="915"/>
                  <a:pt x="1029" y="915"/>
                </a:cubicBezTo>
                <a:cubicBezTo>
                  <a:pt x="1045" y="907"/>
                  <a:pt x="1062" y="899"/>
                  <a:pt x="1078" y="891"/>
                </a:cubicBezTo>
                <a:cubicBezTo>
                  <a:pt x="1076" y="891"/>
                  <a:pt x="1076" y="889"/>
                  <a:pt x="1076" y="888"/>
                </a:cubicBezTo>
                <a:cubicBezTo>
                  <a:pt x="1078" y="888"/>
                  <a:pt x="1080" y="888"/>
                  <a:pt x="1081" y="890"/>
                </a:cubicBezTo>
                <a:cubicBezTo>
                  <a:pt x="1082" y="889"/>
                  <a:pt x="1084" y="888"/>
                  <a:pt x="1085" y="888"/>
                </a:cubicBezTo>
                <a:cubicBezTo>
                  <a:pt x="1087" y="884"/>
                  <a:pt x="1084" y="883"/>
                  <a:pt x="1084" y="881"/>
                </a:cubicBezTo>
                <a:cubicBezTo>
                  <a:pt x="1080" y="883"/>
                  <a:pt x="1076" y="885"/>
                  <a:pt x="1072" y="887"/>
                </a:cubicBezTo>
                <a:cubicBezTo>
                  <a:pt x="1072" y="887"/>
                  <a:pt x="1073" y="888"/>
                  <a:pt x="1072" y="889"/>
                </a:cubicBezTo>
                <a:cubicBezTo>
                  <a:pt x="1072" y="890"/>
                  <a:pt x="1068" y="891"/>
                  <a:pt x="1066" y="890"/>
                </a:cubicBezTo>
                <a:cubicBezTo>
                  <a:pt x="1050" y="898"/>
                  <a:pt x="1034" y="905"/>
                  <a:pt x="1018" y="913"/>
                </a:cubicBezTo>
                <a:cubicBezTo>
                  <a:pt x="1017" y="913"/>
                  <a:pt x="1017" y="914"/>
                  <a:pt x="1017" y="915"/>
                </a:cubicBezTo>
                <a:cubicBezTo>
                  <a:pt x="1016" y="914"/>
                  <a:pt x="1015" y="914"/>
                  <a:pt x="1015" y="914"/>
                </a:cubicBezTo>
                <a:cubicBezTo>
                  <a:pt x="1013" y="914"/>
                  <a:pt x="1012" y="915"/>
                  <a:pt x="1011" y="915"/>
                </a:cubicBezTo>
                <a:cubicBezTo>
                  <a:pt x="1013" y="917"/>
                  <a:pt x="1014" y="919"/>
                  <a:pt x="1013" y="922"/>
                </a:cubicBezTo>
                <a:cubicBezTo>
                  <a:pt x="1017" y="920"/>
                  <a:pt x="1022" y="918"/>
                  <a:pt x="1026" y="916"/>
                </a:cubicBezTo>
                <a:close/>
                <a:moveTo>
                  <a:pt x="977" y="895"/>
                </a:moveTo>
                <a:cubicBezTo>
                  <a:pt x="973" y="895"/>
                  <a:pt x="973" y="895"/>
                  <a:pt x="973" y="895"/>
                </a:cubicBezTo>
                <a:cubicBezTo>
                  <a:pt x="973" y="891"/>
                  <a:pt x="973" y="891"/>
                  <a:pt x="973" y="891"/>
                </a:cubicBezTo>
                <a:cubicBezTo>
                  <a:pt x="971" y="892"/>
                  <a:pt x="970" y="892"/>
                  <a:pt x="969" y="891"/>
                </a:cubicBezTo>
                <a:cubicBezTo>
                  <a:pt x="969" y="892"/>
                  <a:pt x="968" y="892"/>
                  <a:pt x="967" y="892"/>
                </a:cubicBezTo>
                <a:cubicBezTo>
                  <a:pt x="967" y="892"/>
                  <a:pt x="967" y="892"/>
                  <a:pt x="967" y="892"/>
                </a:cubicBezTo>
                <a:cubicBezTo>
                  <a:pt x="970" y="892"/>
                  <a:pt x="970" y="895"/>
                  <a:pt x="972" y="895"/>
                </a:cubicBezTo>
                <a:cubicBezTo>
                  <a:pt x="957" y="895"/>
                  <a:pt x="957" y="895"/>
                  <a:pt x="957" y="895"/>
                </a:cubicBezTo>
                <a:cubicBezTo>
                  <a:pt x="937" y="902"/>
                  <a:pt x="917" y="908"/>
                  <a:pt x="897" y="913"/>
                </a:cubicBezTo>
                <a:cubicBezTo>
                  <a:pt x="920" y="913"/>
                  <a:pt x="920" y="913"/>
                  <a:pt x="920" y="913"/>
                </a:cubicBezTo>
                <a:cubicBezTo>
                  <a:pt x="920" y="913"/>
                  <a:pt x="920" y="914"/>
                  <a:pt x="919" y="914"/>
                </a:cubicBezTo>
                <a:cubicBezTo>
                  <a:pt x="919" y="914"/>
                  <a:pt x="919" y="914"/>
                  <a:pt x="920" y="914"/>
                </a:cubicBezTo>
                <a:cubicBezTo>
                  <a:pt x="935" y="910"/>
                  <a:pt x="950" y="905"/>
                  <a:pt x="965" y="900"/>
                </a:cubicBezTo>
                <a:cubicBezTo>
                  <a:pt x="969" y="898"/>
                  <a:pt x="973" y="897"/>
                  <a:pt x="977" y="895"/>
                </a:cubicBezTo>
                <a:close/>
                <a:moveTo>
                  <a:pt x="770" y="818"/>
                </a:moveTo>
                <a:cubicBezTo>
                  <a:pt x="769" y="818"/>
                  <a:pt x="769" y="818"/>
                  <a:pt x="768" y="819"/>
                </a:cubicBezTo>
                <a:cubicBezTo>
                  <a:pt x="768" y="819"/>
                  <a:pt x="768" y="819"/>
                  <a:pt x="768" y="819"/>
                </a:cubicBezTo>
                <a:cubicBezTo>
                  <a:pt x="769" y="819"/>
                  <a:pt x="770" y="819"/>
                  <a:pt x="771" y="819"/>
                </a:cubicBezTo>
                <a:cubicBezTo>
                  <a:pt x="770" y="819"/>
                  <a:pt x="770" y="818"/>
                  <a:pt x="770" y="818"/>
                </a:cubicBezTo>
                <a:close/>
                <a:moveTo>
                  <a:pt x="944" y="821"/>
                </a:moveTo>
                <a:cubicBezTo>
                  <a:pt x="947" y="822"/>
                  <a:pt x="949" y="821"/>
                  <a:pt x="952" y="819"/>
                </a:cubicBezTo>
                <a:cubicBezTo>
                  <a:pt x="950" y="820"/>
                  <a:pt x="947" y="821"/>
                  <a:pt x="944" y="821"/>
                </a:cubicBezTo>
                <a:close/>
                <a:moveTo>
                  <a:pt x="837" y="809"/>
                </a:moveTo>
                <a:cubicBezTo>
                  <a:pt x="834" y="810"/>
                  <a:pt x="832" y="812"/>
                  <a:pt x="829" y="814"/>
                </a:cubicBezTo>
                <a:cubicBezTo>
                  <a:pt x="830" y="814"/>
                  <a:pt x="831" y="814"/>
                  <a:pt x="832" y="814"/>
                </a:cubicBezTo>
                <a:cubicBezTo>
                  <a:pt x="832" y="813"/>
                  <a:pt x="833" y="813"/>
                  <a:pt x="835" y="813"/>
                </a:cubicBezTo>
                <a:cubicBezTo>
                  <a:pt x="835" y="814"/>
                  <a:pt x="835" y="815"/>
                  <a:pt x="835" y="815"/>
                </a:cubicBezTo>
                <a:cubicBezTo>
                  <a:pt x="838" y="816"/>
                  <a:pt x="841" y="817"/>
                  <a:pt x="843" y="817"/>
                </a:cubicBezTo>
                <a:cubicBezTo>
                  <a:pt x="844" y="815"/>
                  <a:pt x="844" y="814"/>
                  <a:pt x="844" y="812"/>
                </a:cubicBezTo>
                <a:cubicBezTo>
                  <a:pt x="847" y="812"/>
                  <a:pt x="850" y="812"/>
                  <a:pt x="851" y="813"/>
                </a:cubicBezTo>
                <a:cubicBezTo>
                  <a:pt x="851" y="815"/>
                  <a:pt x="851" y="817"/>
                  <a:pt x="851" y="819"/>
                </a:cubicBezTo>
                <a:cubicBezTo>
                  <a:pt x="852" y="819"/>
                  <a:pt x="852" y="819"/>
                  <a:pt x="853" y="819"/>
                </a:cubicBezTo>
                <a:cubicBezTo>
                  <a:pt x="854" y="817"/>
                  <a:pt x="856" y="817"/>
                  <a:pt x="858" y="816"/>
                </a:cubicBezTo>
                <a:cubicBezTo>
                  <a:pt x="858" y="817"/>
                  <a:pt x="860" y="818"/>
                  <a:pt x="860" y="820"/>
                </a:cubicBezTo>
                <a:cubicBezTo>
                  <a:pt x="863" y="821"/>
                  <a:pt x="867" y="822"/>
                  <a:pt x="871" y="822"/>
                </a:cubicBezTo>
                <a:cubicBezTo>
                  <a:pt x="871" y="820"/>
                  <a:pt x="872" y="818"/>
                  <a:pt x="872" y="816"/>
                </a:cubicBezTo>
                <a:cubicBezTo>
                  <a:pt x="875" y="817"/>
                  <a:pt x="877" y="816"/>
                  <a:pt x="878" y="815"/>
                </a:cubicBezTo>
                <a:cubicBezTo>
                  <a:pt x="868" y="815"/>
                  <a:pt x="858" y="813"/>
                  <a:pt x="847" y="811"/>
                </a:cubicBezTo>
                <a:cubicBezTo>
                  <a:pt x="844" y="810"/>
                  <a:pt x="840" y="810"/>
                  <a:pt x="837" y="809"/>
                </a:cubicBezTo>
                <a:close/>
                <a:moveTo>
                  <a:pt x="868" y="815"/>
                </a:moveTo>
                <a:cubicBezTo>
                  <a:pt x="870" y="815"/>
                  <a:pt x="871" y="819"/>
                  <a:pt x="869" y="821"/>
                </a:cubicBezTo>
                <a:cubicBezTo>
                  <a:pt x="867" y="822"/>
                  <a:pt x="866" y="820"/>
                  <a:pt x="865" y="819"/>
                </a:cubicBezTo>
                <a:cubicBezTo>
                  <a:pt x="866" y="818"/>
                  <a:pt x="865" y="815"/>
                  <a:pt x="868" y="815"/>
                </a:cubicBezTo>
                <a:close/>
                <a:moveTo>
                  <a:pt x="737" y="857"/>
                </a:moveTo>
                <a:cubicBezTo>
                  <a:pt x="734" y="857"/>
                  <a:pt x="732" y="857"/>
                  <a:pt x="732" y="855"/>
                </a:cubicBezTo>
                <a:cubicBezTo>
                  <a:pt x="729" y="854"/>
                  <a:pt x="726" y="852"/>
                  <a:pt x="723" y="850"/>
                </a:cubicBezTo>
                <a:cubicBezTo>
                  <a:pt x="724" y="854"/>
                  <a:pt x="727" y="856"/>
                  <a:pt x="729" y="858"/>
                </a:cubicBezTo>
                <a:cubicBezTo>
                  <a:pt x="729" y="858"/>
                  <a:pt x="729" y="858"/>
                  <a:pt x="729" y="858"/>
                </a:cubicBezTo>
                <a:cubicBezTo>
                  <a:pt x="732" y="858"/>
                  <a:pt x="733" y="860"/>
                  <a:pt x="735" y="862"/>
                </a:cubicBezTo>
                <a:cubicBezTo>
                  <a:pt x="730" y="862"/>
                  <a:pt x="730" y="862"/>
                  <a:pt x="730" y="862"/>
                </a:cubicBezTo>
                <a:cubicBezTo>
                  <a:pt x="750" y="871"/>
                  <a:pt x="772" y="877"/>
                  <a:pt x="793" y="880"/>
                </a:cubicBezTo>
                <a:cubicBezTo>
                  <a:pt x="793" y="880"/>
                  <a:pt x="793" y="880"/>
                  <a:pt x="794" y="880"/>
                </a:cubicBezTo>
                <a:cubicBezTo>
                  <a:pt x="794" y="879"/>
                  <a:pt x="794" y="879"/>
                  <a:pt x="794" y="879"/>
                </a:cubicBezTo>
                <a:cubicBezTo>
                  <a:pt x="807" y="878"/>
                  <a:pt x="807" y="878"/>
                  <a:pt x="807" y="878"/>
                </a:cubicBezTo>
                <a:cubicBezTo>
                  <a:pt x="807" y="880"/>
                  <a:pt x="805" y="880"/>
                  <a:pt x="804" y="881"/>
                </a:cubicBezTo>
                <a:cubicBezTo>
                  <a:pt x="806" y="881"/>
                  <a:pt x="809" y="881"/>
                  <a:pt x="812" y="881"/>
                </a:cubicBezTo>
                <a:cubicBezTo>
                  <a:pt x="811" y="881"/>
                  <a:pt x="810" y="880"/>
                  <a:pt x="809" y="878"/>
                </a:cubicBezTo>
                <a:cubicBezTo>
                  <a:pt x="818" y="878"/>
                  <a:pt x="818" y="878"/>
                  <a:pt x="818" y="878"/>
                </a:cubicBezTo>
                <a:cubicBezTo>
                  <a:pt x="818" y="879"/>
                  <a:pt x="818" y="881"/>
                  <a:pt x="818" y="882"/>
                </a:cubicBezTo>
                <a:cubicBezTo>
                  <a:pt x="819" y="882"/>
                  <a:pt x="821" y="882"/>
                  <a:pt x="822" y="882"/>
                </a:cubicBezTo>
                <a:cubicBezTo>
                  <a:pt x="822" y="881"/>
                  <a:pt x="822" y="880"/>
                  <a:pt x="822" y="879"/>
                </a:cubicBezTo>
                <a:cubicBezTo>
                  <a:pt x="822" y="879"/>
                  <a:pt x="823" y="879"/>
                  <a:pt x="823" y="878"/>
                </a:cubicBezTo>
                <a:cubicBezTo>
                  <a:pt x="832" y="878"/>
                  <a:pt x="832" y="878"/>
                  <a:pt x="832" y="878"/>
                </a:cubicBezTo>
                <a:cubicBezTo>
                  <a:pt x="832" y="879"/>
                  <a:pt x="832" y="879"/>
                  <a:pt x="832" y="880"/>
                </a:cubicBezTo>
                <a:cubicBezTo>
                  <a:pt x="832" y="880"/>
                  <a:pt x="832" y="880"/>
                  <a:pt x="832" y="881"/>
                </a:cubicBezTo>
                <a:cubicBezTo>
                  <a:pt x="836" y="881"/>
                  <a:pt x="840" y="879"/>
                  <a:pt x="843" y="878"/>
                </a:cubicBezTo>
                <a:cubicBezTo>
                  <a:pt x="843" y="878"/>
                  <a:pt x="843" y="878"/>
                  <a:pt x="843" y="878"/>
                </a:cubicBezTo>
                <a:cubicBezTo>
                  <a:pt x="854" y="878"/>
                  <a:pt x="854" y="878"/>
                  <a:pt x="854" y="878"/>
                </a:cubicBezTo>
                <a:cubicBezTo>
                  <a:pt x="854" y="879"/>
                  <a:pt x="855" y="879"/>
                  <a:pt x="855" y="881"/>
                </a:cubicBezTo>
                <a:cubicBezTo>
                  <a:pt x="855" y="881"/>
                  <a:pt x="855" y="881"/>
                  <a:pt x="856" y="881"/>
                </a:cubicBezTo>
                <a:cubicBezTo>
                  <a:pt x="857" y="881"/>
                  <a:pt x="858" y="881"/>
                  <a:pt x="859" y="881"/>
                </a:cubicBezTo>
                <a:cubicBezTo>
                  <a:pt x="861" y="881"/>
                  <a:pt x="863" y="881"/>
                  <a:pt x="865" y="881"/>
                </a:cubicBezTo>
                <a:cubicBezTo>
                  <a:pt x="865" y="880"/>
                  <a:pt x="865" y="880"/>
                  <a:pt x="865" y="879"/>
                </a:cubicBezTo>
                <a:cubicBezTo>
                  <a:pt x="867" y="879"/>
                  <a:pt x="870" y="879"/>
                  <a:pt x="871" y="880"/>
                </a:cubicBezTo>
                <a:cubicBezTo>
                  <a:pt x="871" y="880"/>
                  <a:pt x="872" y="880"/>
                  <a:pt x="872" y="880"/>
                </a:cubicBezTo>
                <a:cubicBezTo>
                  <a:pt x="872" y="880"/>
                  <a:pt x="872" y="879"/>
                  <a:pt x="872" y="879"/>
                </a:cubicBezTo>
                <a:cubicBezTo>
                  <a:pt x="874" y="879"/>
                  <a:pt x="875" y="878"/>
                  <a:pt x="877" y="878"/>
                </a:cubicBezTo>
                <a:cubicBezTo>
                  <a:pt x="881" y="878"/>
                  <a:pt x="881" y="878"/>
                  <a:pt x="881" y="878"/>
                </a:cubicBezTo>
                <a:cubicBezTo>
                  <a:pt x="881" y="878"/>
                  <a:pt x="881" y="878"/>
                  <a:pt x="881" y="879"/>
                </a:cubicBezTo>
                <a:cubicBezTo>
                  <a:pt x="883" y="879"/>
                  <a:pt x="884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8" y="878"/>
                  <a:pt x="888" y="878"/>
                  <a:pt x="888" y="878"/>
                </a:cubicBezTo>
                <a:cubicBezTo>
                  <a:pt x="906" y="875"/>
                  <a:pt x="923" y="872"/>
                  <a:pt x="940" y="867"/>
                </a:cubicBezTo>
                <a:cubicBezTo>
                  <a:pt x="949" y="865"/>
                  <a:pt x="958" y="862"/>
                  <a:pt x="967" y="860"/>
                </a:cubicBezTo>
                <a:cubicBezTo>
                  <a:pt x="941" y="860"/>
                  <a:pt x="941" y="860"/>
                  <a:pt x="941" y="860"/>
                </a:cubicBezTo>
                <a:cubicBezTo>
                  <a:pt x="928" y="864"/>
                  <a:pt x="913" y="867"/>
                  <a:pt x="899" y="869"/>
                </a:cubicBezTo>
                <a:cubicBezTo>
                  <a:pt x="855" y="877"/>
                  <a:pt x="808" y="879"/>
                  <a:pt x="763" y="867"/>
                </a:cubicBezTo>
                <a:cubicBezTo>
                  <a:pt x="755" y="864"/>
                  <a:pt x="745" y="861"/>
                  <a:pt x="737" y="857"/>
                </a:cubicBezTo>
                <a:close/>
                <a:moveTo>
                  <a:pt x="857" y="878"/>
                </a:moveTo>
                <a:cubicBezTo>
                  <a:pt x="863" y="878"/>
                  <a:pt x="863" y="878"/>
                  <a:pt x="863" y="878"/>
                </a:cubicBezTo>
                <a:cubicBezTo>
                  <a:pt x="862" y="879"/>
                  <a:pt x="862" y="880"/>
                  <a:pt x="861" y="881"/>
                </a:cubicBezTo>
                <a:cubicBezTo>
                  <a:pt x="860" y="881"/>
                  <a:pt x="858" y="880"/>
                  <a:pt x="857" y="880"/>
                </a:cubicBezTo>
                <a:cubicBezTo>
                  <a:pt x="857" y="879"/>
                  <a:pt x="857" y="879"/>
                  <a:pt x="857" y="878"/>
                </a:cubicBezTo>
                <a:close/>
                <a:moveTo>
                  <a:pt x="1024" y="1064"/>
                </a:moveTo>
                <a:cubicBezTo>
                  <a:pt x="1021" y="1066"/>
                  <a:pt x="1018" y="1066"/>
                  <a:pt x="1016" y="1068"/>
                </a:cubicBezTo>
                <a:cubicBezTo>
                  <a:pt x="1016" y="1068"/>
                  <a:pt x="1016" y="1068"/>
                  <a:pt x="1016" y="1068"/>
                </a:cubicBezTo>
                <a:cubicBezTo>
                  <a:pt x="1017" y="1067"/>
                  <a:pt x="1019" y="1067"/>
                  <a:pt x="1021" y="1066"/>
                </a:cubicBezTo>
                <a:cubicBezTo>
                  <a:pt x="1022" y="1066"/>
                  <a:pt x="1023" y="1065"/>
                  <a:pt x="1024" y="1064"/>
                </a:cubicBezTo>
                <a:close/>
                <a:moveTo>
                  <a:pt x="951" y="1100"/>
                </a:moveTo>
                <a:cubicBezTo>
                  <a:pt x="951" y="1100"/>
                  <a:pt x="951" y="1100"/>
                  <a:pt x="951" y="1100"/>
                </a:cubicBezTo>
                <a:cubicBezTo>
                  <a:pt x="953" y="1101"/>
                  <a:pt x="954" y="1103"/>
                  <a:pt x="956" y="1104"/>
                </a:cubicBezTo>
                <a:cubicBezTo>
                  <a:pt x="957" y="1102"/>
                  <a:pt x="959" y="1101"/>
                  <a:pt x="960" y="1100"/>
                </a:cubicBezTo>
                <a:cubicBezTo>
                  <a:pt x="957" y="1101"/>
                  <a:pt x="954" y="1101"/>
                  <a:pt x="951" y="1100"/>
                </a:cubicBezTo>
                <a:close/>
                <a:moveTo>
                  <a:pt x="1033" y="1069"/>
                </a:moveTo>
                <a:cubicBezTo>
                  <a:pt x="1033" y="1069"/>
                  <a:pt x="1033" y="1069"/>
                  <a:pt x="1033" y="1069"/>
                </a:cubicBezTo>
                <a:cubicBezTo>
                  <a:pt x="1032" y="1069"/>
                  <a:pt x="1032" y="1069"/>
                  <a:pt x="1031" y="1070"/>
                </a:cubicBezTo>
                <a:cubicBezTo>
                  <a:pt x="1032" y="1070"/>
                  <a:pt x="1032" y="1071"/>
                  <a:pt x="1033" y="1072"/>
                </a:cubicBezTo>
                <a:cubicBezTo>
                  <a:pt x="1033" y="1072"/>
                  <a:pt x="1033" y="1072"/>
                  <a:pt x="1033" y="1072"/>
                </a:cubicBezTo>
                <a:cubicBezTo>
                  <a:pt x="1033" y="1071"/>
                  <a:pt x="1034" y="1070"/>
                  <a:pt x="1033" y="1069"/>
                </a:cubicBezTo>
                <a:close/>
                <a:moveTo>
                  <a:pt x="1107" y="1034"/>
                </a:moveTo>
                <a:cubicBezTo>
                  <a:pt x="1109" y="1033"/>
                  <a:pt x="1111" y="1033"/>
                  <a:pt x="1112" y="1034"/>
                </a:cubicBezTo>
                <a:cubicBezTo>
                  <a:pt x="1113" y="1032"/>
                  <a:pt x="1112" y="1031"/>
                  <a:pt x="1112" y="1030"/>
                </a:cubicBezTo>
                <a:cubicBezTo>
                  <a:pt x="1110" y="1031"/>
                  <a:pt x="1109" y="1032"/>
                  <a:pt x="1107" y="1034"/>
                </a:cubicBezTo>
                <a:close/>
                <a:moveTo>
                  <a:pt x="1141" y="982"/>
                </a:moveTo>
                <a:cubicBezTo>
                  <a:pt x="1139" y="983"/>
                  <a:pt x="1138" y="985"/>
                  <a:pt x="1136" y="986"/>
                </a:cubicBezTo>
                <a:cubicBezTo>
                  <a:pt x="1137" y="989"/>
                  <a:pt x="1137" y="991"/>
                  <a:pt x="1137" y="994"/>
                </a:cubicBezTo>
                <a:cubicBezTo>
                  <a:pt x="1140" y="992"/>
                  <a:pt x="1142" y="989"/>
                  <a:pt x="1145" y="987"/>
                </a:cubicBezTo>
                <a:cubicBezTo>
                  <a:pt x="1148" y="984"/>
                  <a:pt x="1144" y="979"/>
                  <a:pt x="1141" y="982"/>
                </a:cubicBezTo>
                <a:close/>
                <a:moveTo>
                  <a:pt x="1116" y="1027"/>
                </a:moveTo>
                <a:cubicBezTo>
                  <a:pt x="1117" y="1027"/>
                  <a:pt x="1118" y="1029"/>
                  <a:pt x="1119" y="1030"/>
                </a:cubicBezTo>
                <a:cubicBezTo>
                  <a:pt x="1122" y="1029"/>
                  <a:pt x="1118" y="1027"/>
                  <a:pt x="1118" y="1025"/>
                </a:cubicBezTo>
                <a:cubicBezTo>
                  <a:pt x="1117" y="1025"/>
                  <a:pt x="1116" y="1026"/>
                  <a:pt x="1116" y="1027"/>
                </a:cubicBezTo>
                <a:close/>
                <a:moveTo>
                  <a:pt x="1099" y="998"/>
                </a:moveTo>
                <a:cubicBezTo>
                  <a:pt x="1101" y="998"/>
                  <a:pt x="1102" y="999"/>
                  <a:pt x="1103" y="1000"/>
                </a:cubicBezTo>
                <a:cubicBezTo>
                  <a:pt x="1103" y="1000"/>
                  <a:pt x="1103" y="1001"/>
                  <a:pt x="1103" y="1001"/>
                </a:cubicBezTo>
                <a:cubicBezTo>
                  <a:pt x="1095" y="1001"/>
                  <a:pt x="1095" y="1001"/>
                  <a:pt x="1095" y="1001"/>
                </a:cubicBezTo>
                <a:cubicBezTo>
                  <a:pt x="1085" y="1010"/>
                  <a:pt x="1075" y="1018"/>
                  <a:pt x="1064" y="1026"/>
                </a:cubicBezTo>
                <a:cubicBezTo>
                  <a:pt x="1064" y="1027"/>
                  <a:pt x="1064" y="1028"/>
                  <a:pt x="1065" y="1029"/>
                </a:cubicBezTo>
                <a:cubicBezTo>
                  <a:pt x="1067" y="1028"/>
                  <a:pt x="1069" y="1028"/>
                  <a:pt x="1072" y="1028"/>
                </a:cubicBezTo>
                <a:cubicBezTo>
                  <a:pt x="1072" y="1028"/>
                  <a:pt x="1072" y="1029"/>
                  <a:pt x="1072" y="1029"/>
                </a:cubicBezTo>
                <a:cubicBezTo>
                  <a:pt x="1074" y="1027"/>
                  <a:pt x="1077" y="1025"/>
                  <a:pt x="1079" y="1023"/>
                </a:cubicBezTo>
                <a:cubicBezTo>
                  <a:pt x="1078" y="1022"/>
                  <a:pt x="1076" y="1020"/>
                  <a:pt x="1075" y="1019"/>
                </a:cubicBezTo>
                <a:cubicBezTo>
                  <a:pt x="1083" y="1019"/>
                  <a:pt x="1083" y="1019"/>
                  <a:pt x="1083" y="1019"/>
                </a:cubicBezTo>
                <a:cubicBezTo>
                  <a:pt x="1083" y="1019"/>
                  <a:pt x="1083" y="1019"/>
                  <a:pt x="1084" y="1020"/>
                </a:cubicBezTo>
                <a:cubicBezTo>
                  <a:pt x="1097" y="1009"/>
                  <a:pt x="1110" y="998"/>
                  <a:pt x="1122" y="987"/>
                </a:cubicBezTo>
                <a:cubicBezTo>
                  <a:pt x="1130" y="981"/>
                  <a:pt x="1137" y="975"/>
                  <a:pt x="1144" y="968"/>
                </a:cubicBezTo>
                <a:cubicBezTo>
                  <a:pt x="1145" y="967"/>
                  <a:pt x="1145" y="966"/>
                  <a:pt x="1145" y="965"/>
                </a:cubicBezTo>
                <a:cubicBezTo>
                  <a:pt x="1137" y="965"/>
                  <a:pt x="1137" y="965"/>
                  <a:pt x="1137" y="965"/>
                </a:cubicBezTo>
                <a:cubicBezTo>
                  <a:pt x="1125" y="976"/>
                  <a:pt x="1112" y="987"/>
                  <a:pt x="1099" y="998"/>
                </a:cubicBezTo>
                <a:close/>
                <a:moveTo>
                  <a:pt x="923" y="1094"/>
                </a:moveTo>
                <a:cubicBezTo>
                  <a:pt x="922" y="1097"/>
                  <a:pt x="923" y="1101"/>
                  <a:pt x="919" y="1100"/>
                </a:cubicBezTo>
                <a:cubicBezTo>
                  <a:pt x="920" y="1101"/>
                  <a:pt x="921" y="1102"/>
                  <a:pt x="922" y="1102"/>
                </a:cubicBezTo>
                <a:cubicBezTo>
                  <a:pt x="925" y="1101"/>
                  <a:pt x="928" y="1099"/>
                  <a:pt x="931" y="1098"/>
                </a:cubicBezTo>
                <a:cubicBezTo>
                  <a:pt x="932" y="1096"/>
                  <a:pt x="933" y="1094"/>
                  <a:pt x="933" y="1093"/>
                </a:cubicBezTo>
                <a:cubicBezTo>
                  <a:pt x="934" y="1092"/>
                  <a:pt x="936" y="1092"/>
                  <a:pt x="937" y="1091"/>
                </a:cubicBezTo>
                <a:cubicBezTo>
                  <a:pt x="946" y="1091"/>
                  <a:pt x="946" y="1091"/>
                  <a:pt x="946" y="1091"/>
                </a:cubicBezTo>
                <a:cubicBezTo>
                  <a:pt x="956" y="1086"/>
                  <a:pt x="966" y="1081"/>
                  <a:pt x="975" y="1075"/>
                </a:cubicBezTo>
                <a:cubicBezTo>
                  <a:pt x="976" y="1075"/>
                  <a:pt x="977" y="1074"/>
                  <a:pt x="978" y="1074"/>
                </a:cubicBezTo>
                <a:cubicBezTo>
                  <a:pt x="965" y="1074"/>
                  <a:pt x="965" y="1074"/>
                  <a:pt x="965" y="1074"/>
                </a:cubicBezTo>
                <a:cubicBezTo>
                  <a:pt x="951" y="1081"/>
                  <a:pt x="937" y="1088"/>
                  <a:pt x="923" y="1094"/>
                </a:cubicBezTo>
                <a:close/>
                <a:moveTo>
                  <a:pt x="793" y="822"/>
                </a:moveTo>
                <a:cubicBezTo>
                  <a:pt x="793" y="822"/>
                  <a:pt x="793" y="822"/>
                  <a:pt x="793" y="822"/>
                </a:cubicBezTo>
                <a:cubicBezTo>
                  <a:pt x="793" y="822"/>
                  <a:pt x="793" y="822"/>
                  <a:pt x="793" y="822"/>
                </a:cubicBezTo>
                <a:cubicBezTo>
                  <a:pt x="792" y="821"/>
                  <a:pt x="791" y="820"/>
                  <a:pt x="790" y="818"/>
                </a:cubicBezTo>
                <a:cubicBezTo>
                  <a:pt x="789" y="818"/>
                  <a:pt x="787" y="817"/>
                  <a:pt x="785" y="817"/>
                </a:cubicBezTo>
                <a:cubicBezTo>
                  <a:pt x="784" y="817"/>
                  <a:pt x="782" y="817"/>
                  <a:pt x="780" y="817"/>
                </a:cubicBezTo>
                <a:cubicBezTo>
                  <a:pt x="780" y="816"/>
                  <a:pt x="780" y="816"/>
                  <a:pt x="780" y="815"/>
                </a:cubicBezTo>
                <a:cubicBezTo>
                  <a:pt x="780" y="815"/>
                  <a:pt x="780" y="815"/>
                  <a:pt x="780" y="815"/>
                </a:cubicBezTo>
                <a:cubicBezTo>
                  <a:pt x="780" y="815"/>
                  <a:pt x="780" y="816"/>
                  <a:pt x="780" y="817"/>
                </a:cubicBezTo>
                <a:cubicBezTo>
                  <a:pt x="779" y="819"/>
                  <a:pt x="776" y="819"/>
                  <a:pt x="776" y="820"/>
                </a:cubicBezTo>
                <a:cubicBezTo>
                  <a:pt x="777" y="821"/>
                  <a:pt x="777" y="821"/>
                  <a:pt x="777" y="822"/>
                </a:cubicBezTo>
                <a:cubicBezTo>
                  <a:pt x="779" y="822"/>
                  <a:pt x="782" y="823"/>
                  <a:pt x="784" y="824"/>
                </a:cubicBezTo>
                <a:cubicBezTo>
                  <a:pt x="784" y="823"/>
                  <a:pt x="785" y="823"/>
                  <a:pt x="786" y="824"/>
                </a:cubicBezTo>
                <a:cubicBezTo>
                  <a:pt x="787" y="824"/>
                  <a:pt x="787" y="824"/>
                  <a:pt x="788" y="825"/>
                </a:cubicBezTo>
                <a:cubicBezTo>
                  <a:pt x="789" y="823"/>
                  <a:pt x="791" y="823"/>
                  <a:pt x="793" y="822"/>
                </a:cubicBezTo>
                <a:close/>
                <a:moveTo>
                  <a:pt x="874" y="856"/>
                </a:moveTo>
                <a:cubicBezTo>
                  <a:pt x="876" y="856"/>
                  <a:pt x="878" y="856"/>
                  <a:pt x="881" y="856"/>
                </a:cubicBezTo>
                <a:cubicBezTo>
                  <a:pt x="882" y="854"/>
                  <a:pt x="883" y="852"/>
                  <a:pt x="885" y="851"/>
                </a:cubicBezTo>
                <a:cubicBezTo>
                  <a:pt x="884" y="850"/>
                  <a:pt x="884" y="849"/>
                  <a:pt x="883" y="848"/>
                </a:cubicBezTo>
                <a:cubicBezTo>
                  <a:pt x="876" y="849"/>
                  <a:pt x="868" y="850"/>
                  <a:pt x="861" y="850"/>
                </a:cubicBezTo>
                <a:cubicBezTo>
                  <a:pt x="861" y="850"/>
                  <a:pt x="861" y="850"/>
                  <a:pt x="861" y="851"/>
                </a:cubicBezTo>
                <a:cubicBezTo>
                  <a:pt x="859" y="850"/>
                  <a:pt x="857" y="851"/>
                  <a:pt x="855" y="850"/>
                </a:cubicBezTo>
                <a:cubicBezTo>
                  <a:pt x="851" y="850"/>
                  <a:pt x="847" y="851"/>
                  <a:pt x="844" y="851"/>
                </a:cubicBezTo>
                <a:cubicBezTo>
                  <a:pt x="844" y="854"/>
                  <a:pt x="842" y="854"/>
                  <a:pt x="841" y="857"/>
                </a:cubicBezTo>
                <a:cubicBezTo>
                  <a:pt x="841" y="857"/>
                  <a:pt x="842" y="857"/>
                  <a:pt x="842" y="857"/>
                </a:cubicBezTo>
                <a:cubicBezTo>
                  <a:pt x="848" y="857"/>
                  <a:pt x="853" y="857"/>
                  <a:pt x="859" y="857"/>
                </a:cubicBezTo>
                <a:cubicBezTo>
                  <a:pt x="859" y="856"/>
                  <a:pt x="860" y="856"/>
                  <a:pt x="860" y="856"/>
                </a:cubicBezTo>
                <a:cubicBezTo>
                  <a:pt x="862" y="856"/>
                  <a:pt x="862" y="855"/>
                  <a:pt x="864" y="855"/>
                </a:cubicBezTo>
                <a:cubicBezTo>
                  <a:pt x="864" y="855"/>
                  <a:pt x="864" y="855"/>
                  <a:pt x="864" y="854"/>
                </a:cubicBezTo>
                <a:cubicBezTo>
                  <a:pt x="865" y="854"/>
                  <a:pt x="867" y="854"/>
                  <a:pt x="869" y="854"/>
                </a:cubicBezTo>
                <a:cubicBezTo>
                  <a:pt x="869" y="854"/>
                  <a:pt x="869" y="855"/>
                  <a:pt x="869" y="855"/>
                </a:cubicBezTo>
                <a:cubicBezTo>
                  <a:pt x="871" y="855"/>
                  <a:pt x="872" y="855"/>
                  <a:pt x="874" y="856"/>
                </a:cubicBezTo>
                <a:close/>
                <a:moveTo>
                  <a:pt x="776" y="814"/>
                </a:moveTo>
                <a:cubicBezTo>
                  <a:pt x="774" y="813"/>
                  <a:pt x="771" y="812"/>
                  <a:pt x="769" y="812"/>
                </a:cubicBezTo>
                <a:cubicBezTo>
                  <a:pt x="768" y="811"/>
                  <a:pt x="767" y="811"/>
                  <a:pt x="766" y="810"/>
                </a:cubicBezTo>
                <a:cubicBezTo>
                  <a:pt x="768" y="813"/>
                  <a:pt x="772" y="815"/>
                  <a:pt x="774" y="818"/>
                </a:cubicBezTo>
                <a:cubicBezTo>
                  <a:pt x="776" y="817"/>
                  <a:pt x="775" y="815"/>
                  <a:pt x="776" y="814"/>
                </a:cubicBezTo>
                <a:close/>
                <a:moveTo>
                  <a:pt x="977" y="850"/>
                </a:moveTo>
                <a:cubicBezTo>
                  <a:pt x="974" y="850"/>
                  <a:pt x="972" y="851"/>
                  <a:pt x="969" y="852"/>
                </a:cubicBezTo>
                <a:cubicBezTo>
                  <a:pt x="969" y="852"/>
                  <a:pt x="969" y="852"/>
                  <a:pt x="969" y="853"/>
                </a:cubicBezTo>
                <a:cubicBezTo>
                  <a:pt x="972" y="852"/>
                  <a:pt x="975" y="851"/>
                  <a:pt x="977" y="850"/>
                </a:cubicBezTo>
                <a:close/>
                <a:moveTo>
                  <a:pt x="962" y="858"/>
                </a:moveTo>
                <a:cubicBezTo>
                  <a:pt x="963" y="856"/>
                  <a:pt x="966" y="855"/>
                  <a:pt x="967" y="853"/>
                </a:cubicBezTo>
                <a:cubicBezTo>
                  <a:pt x="963" y="854"/>
                  <a:pt x="960" y="855"/>
                  <a:pt x="957" y="856"/>
                </a:cubicBezTo>
                <a:cubicBezTo>
                  <a:pt x="959" y="856"/>
                  <a:pt x="960" y="858"/>
                  <a:pt x="962" y="858"/>
                </a:cubicBezTo>
                <a:close/>
                <a:moveTo>
                  <a:pt x="760" y="803"/>
                </a:moveTo>
                <a:cubicBezTo>
                  <a:pt x="772" y="802"/>
                  <a:pt x="785" y="805"/>
                  <a:pt x="798" y="807"/>
                </a:cubicBezTo>
                <a:cubicBezTo>
                  <a:pt x="804" y="807"/>
                  <a:pt x="804" y="807"/>
                  <a:pt x="804" y="807"/>
                </a:cubicBezTo>
                <a:cubicBezTo>
                  <a:pt x="804" y="808"/>
                  <a:pt x="804" y="808"/>
                  <a:pt x="804" y="808"/>
                </a:cubicBezTo>
                <a:cubicBezTo>
                  <a:pt x="811" y="810"/>
                  <a:pt x="817" y="811"/>
                  <a:pt x="823" y="812"/>
                </a:cubicBezTo>
                <a:cubicBezTo>
                  <a:pt x="823" y="812"/>
                  <a:pt x="823" y="811"/>
                  <a:pt x="823" y="810"/>
                </a:cubicBezTo>
                <a:cubicBezTo>
                  <a:pt x="823" y="810"/>
                  <a:pt x="823" y="810"/>
                  <a:pt x="823" y="809"/>
                </a:cubicBezTo>
                <a:cubicBezTo>
                  <a:pt x="820" y="810"/>
                  <a:pt x="818" y="810"/>
                  <a:pt x="816" y="809"/>
                </a:cubicBezTo>
                <a:cubicBezTo>
                  <a:pt x="816" y="809"/>
                  <a:pt x="816" y="809"/>
                  <a:pt x="816" y="809"/>
                </a:cubicBezTo>
                <a:cubicBezTo>
                  <a:pt x="815" y="809"/>
                  <a:pt x="814" y="808"/>
                  <a:pt x="814" y="807"/>
                </a:cubicBezTo>
                <a:cubicBezTo>
                  <a:pt x="814" y="807"/>
                  <a:pt x="814" y="807"/>
                  <a:pt x="814" y="807"/>
                </a:cubicBezTo>
                <a:cubicBezTo>
                  <a:pt x="829" y="807"/>
                  <a:pt x="829" y="807"/>
                  <a:pt x="829" y="807"/>
                </a:cubicBezTo>
                <a:cubicBezTo>
                  <a:pt x="809" y="802"/>
                  <a:pt x="789" y="798"/>
                  <a:pt x="768" y="797"/>
                </a:cubicBezTo>
                <a:cubicBezTo>
                  <a:pt x="763" y="796"/>
                  <a:pt x="746" y="796"/>
                  <a:pt x="750" y="806"/>
                </a:cubicBezTo>
                <a:cubicBezTo>
                  <a:pt x="750" y="807"/>
                  <a:pt x="751" y="807"/>
                  <a:pt x="751" y="808"/>
                </a:cubicBezTo>
                <a:cubicBezTo>
                  <a:pt x="761" y="808"/>
                  <a:pt x="761" y="808"/>
                  <a:pt x="761" y="808"/>
                </a:cubicBezTo>
                <a:cubicBezTo>
                  <a:pt x="761" y="807"/>
                  <a:pt x="761" y="807"/>
                  <a:pt x="761" y="807"/>
                </a:cubicBezTo>
                <a:cubicBezTo>
                  <a:pt x="757" y="804"/>
                  <a:pt x="754" y="804"/>
                  <a:pt x="760" y="803"/>
                </a:cubicBezTo>
                <a:close/>
                <a:moveTo>
                  <a:pt x="981" y="855"/>
                </a:moveTo>
                <a:cubicBezTo>
                  <a:pt x="982" y="855"/>
                  <a:pt x="982" y="855"/>
                  <a:pt x="982" y="854"/>
                </a:cubicBezTo>
                <a:cubicBezTo>
                  <a:pt x="977" y="854"/>
                  <a:pt x="976" y="857"/>
                  <a:pt x="972" y="858"/>
                </a:cubicBezTo>
                <a:cubicBezTo>
                  <a:pt x="972" y="858"/>
                  <a:pt x="972" y="858"/>
                  <a:pt x="973" y="858"/>
                </a:cubicBezTo>
                <a:cubicBezTo>
                  <a:pt x="976" y="857"/>
                  <a:pt x="978" y="856"/>
                  <a:pt x="981" y="855"/>
                </a:cubicBezTo>
                <a:close/>
                <a:moveTo>
                  <a:pt x="972" y="815"/>
                </a:moveTo>
                <a:cubicBezTo>
                  <a:pt x="967" y="816"/>
                  <a:pt x="962" y="817"/>
                  <a:pt x="956" y="819"/>
                </a:cubicBezTo>
                <a:cubicBezTo>
                  <a:pt x="958" y="823"/>
                  <a:pt x="966" y="817"/>
                  <a:pt x="966" y="823"/>
                </a:cubicBezTo>
                <a:cubicBezTo>
                  <a:pt x="966" y="823"/>
                  <a:pt x="966" y="823"/>
                  <a:pt x="966" y="823"/>
                </a:cubicBezTo>
                <a:cubicBezTo>
                  <a:pt x="967" y="823"/>
                  <a:pt x="967" y="823"/>
                  <a:pt x="968" y="823"/>
                </a:cubicBezTo>
                <a:cubicBezTo>
                  <a:pt x="970" y="822"/>
                  <a:pt x="971" y="818"/>
                  <a:pt x="973" y="820"/>
                </a:cubicBezTo>
                <a:cubicBezTo>
                  <a:pt x="973" y="821"/>
                  <a:pt x="973" y="821"/>
                  <a:pt x="973" y="822"/>
                </a:cubicBezTo>
                <a:cubicBezTo>
                  <a:pt x="981" y="820"/>
                  <a:pt x="989" y="818"/>
                  <a:pt x="996" y="816"/>
                </a:cubicBezTo>
                <a:cubicBezTo>
                  <a:pt x="996" y="816"/>
                  <a:pt x="997" y="815"/>
                  <a:pt x="997" y="815"/>
                </a:cubicBezTo>
                <a:cubicBezTo>
                  <a:pt x="997" y="815"/>
                  <a:pt x="998" y="814"/>
                  <a:pt x="998" y="813"/>
                </a:cubicBezTo>
                <a:cubicBezTo>
                  <a:pt x="999" y="812"/>
                  <a:pt x="998" y="810"/>
                  <a:pt x="997" y="810"/>
                </a:cubicBezTo>
                <a:cubicBezTo>
                  <a:pt x="995" y="811"/>
                  <a:pt x="992" y="812"/>
                  <a:pt x="989" y="811"/>
                </a:cubicBezTo>
                <a:cubicBezTo>
                  <a:pt x="989" y="811"/>
                  <a:pt x="989" y="811"/>
                  <a:pt x="989" y="811"/>
                </a:cubicBezTo>
                <a:cubicBezTo>
                  <a:pt x="986" y="811"/>
                  <a:pt x="984" y="812"/>
                  <a:pt x="981" y="813"/>
                </a:cubicBezTo>
                <a:cubicBezTo>
                  <a:pt x="981" y="813"/>
                  <a:pt x="982" y="814"/>
                  <a:pt x="982" y="814"/>
                </a:cubicBezTo>
                <a:cubicBezTo>
                  <a:pt x="981" y="818"/>
                  <a:pt x="979" y="819"/>
                  <a:pt x="975" y="819"/>
                </a:cubicBezTo>
                <a:cubicBezTo>
                  <a:pt x="973" y="818"/>
                  <a:pt x="974" y="815"/>
                  <a:pt x="972" y="815"/>
                </a:cubicBezTo>
                <a:close/>
                <a:moveTo>
                  <a:pt x="890" y="851"/>
                </a:moveTo>
                <a:cubicBezTo>
                  <a:pt x="891" y="850"/>
                  <a:pt x="893" y="849"/>
                  <a:pt x="894" y="847"/>
                </a:cubicBezTo>
                <a:cubicBezTo>
                  <a:pt x="893" y="847"/>
                  <a:pt x="893" y="847"/>
                  <a:pt x="892" y="847"/>
                </a:cubicBezTo>
                <a:cubicBezTo>
                  <a:pt x="890" y="847"/>
                  <a:pt x="888" y="848"/>
                  <a:pt x="887" y="848"/>
                </a:cubicBezTo>
                <a:cubicBezTo>
                  <a:pt x="887" y="849"/>
                  <a:pt x="888" y="850"/>
                  <a:pt x="890" y="851"/>
                </a:cubicBezTo>
                <a:close/>
                <a:moveTo>
                  <a:pt x="891" y="815"/>
                </a:moveTo>
                <a:cubicBezTo>
                  <a:pt x="889" y="815"/>
                  <a:pt x="887" y="815"/>
                  <a:pt x="886" y="815"/>
                </a:cubicBezTo>
                <a:cubicBezTo>
                  <a:pt x="888" y="817"/>
                  <a:pt x="890" y="819"/>
                  <a:pt x="891" y="822"/>
                </a:cubicBezTo>
                <a:cubicBezTo>
                  <a:pt x="895" y="822"/>
                  <a:pt x="900" y="822"/>
                  <a:pt x="904" y="822"/>
                </a:cubicBezTo>
                <a:cubicBezTo>
                  <a:pt x="903" y="821"/>
                  <a:pt x="903" y="820"/>
                  <a:pt x="903" y="818"/>
                </a:cubicBezTo>
                <a:cubicBezTo>
                  <a:pt x="898" y="818"/>
                  <a:pt x="895" y="816"/>
                  <a:pt x="891" y="815"/>
                </a:cubicBezTo>
                <a:close/>
                <a:moveTo>
                  <a:pt x="906" y="845"/>
                </a:moveTo>
                <a:cubicBezTo>
                  <a:pt x="906" y="845"/>
                  <a:pt x="906" y="845"/>
                  <a:pt x="906" y="845"/>
                </a:cubicBezTo>
                <a:cubicBezTo>
                  <a:pt x="906" y="845"/>
                  <a:pt x="905" y="845"/>
                  <a:pt x="905" y="845"/>
                </a:cubicBezTo>
                <a:cubicBezTo>
                  <a:pt x="905" y="845"/>
                  <a:pt x="905" y="846"/>
                  <a:pt x="905" y="846"/>
                </a:cubicBezTo>
                <a:cubicBezTo>
                  <a:pt x="905" y="846"/>
                  <a:pt x="906" y="845"/>
                  <a:pt x="906" y="845"/>
                </a:cubicBezTo>
                <a:close/>
                <a:moveTo>
                  <a:pt x="826" y="825"/>
                </a:moveTo>
                <a:cubicBezTo>
                  <a:pt x="826" y="825"/>
                  <a:pt x="826" y="825"/>
                  <a:pt x="826" y="825"/>
                </a:cubicBezTo>
                <a:cubicBezTo>
                  <a:pt x="825" y="825"/>
                  <a:pt x="824" y="825"/>
                  <a:pt x="823" y="825"/>
                </a:cubicBezTo>
                <a:cubicBezTo>
                  <a:pt x="823" y="825"/>
                  <a:pt x="823" y="825"/>
                  <a:pt x="823" y="825"/>
                </a:cubicBezTo>
                <a:cubicBezTo>
                  <a:pt x="817" y="825"/>
                  <a:pt x="817" y="825"/>
                  <a:pt x="817" y="825"/>
                </a:cubicBezTo>
                <a:cubicBezTo>
                  <a:pt x="817" y="825"/>
                  <a:pt x="817" y="824"/>
                  <a:pt x="817" y="824"/>
                </a:cubicBezTo>
                <a:cubicBezTo>
                  <a:pt x="816" y="823"/>
                  <a:pt x="815" y="823"/>
                  <a:pt x="814" y="823"/>
                </a:cubicBezTo>
                <a:cubicBezTo>
                  <a:pt x="814" y="824"/>
                  <a:pt x="814" y="825"/>
                  <a:pt x="814" y="825"/>
                </a:cubicBezTo>
                <a:cubicBezTo>
                  <a:pt x="806" y="825"/>
                  <a:pt x="806" y="825"/>
                  <a:pt x="806" y="825"/>
                </a:cubicBezTo>
                <a:cubicBezTo>
                  <a:pt x="806" y="825"/>
                  <a:pt x="805" y="825"/>
                  <a:pt x="805" y="824"/>
                </a:cubicBezTo>
                <a:cubicBezTo>
                  <a:pt x="804" y="824"/>
                  <a:pt x="803" y="824"/>
                  <a:pt x="802" y="824"/>
                </a:cubicBezTo>
                <a:cubicBezTo>
                  <a:pt x="802" y="824"/>
                  <a:pt x="801" y="822"/>
                  <a:pt x="801" y="821"/>
                </a:cubicBezTo>
                <a:cubicBezTo>
                  <a:pt x="801" y="821"/>
                  <a:pt x="801" y="821"/>
                  <a:pt x="800" y="821"/>
                </a:cubicBezTo>
                <a:cubicBezTo>
                  <a:pt x="800" y="822"/>
                  <a:pt x="800" y="823"/>
                  <a:pt x="800" y="824"/>
                </a:cubicBezTo>
                <a:cubicBezTo>
                  <a:pt x="801" y="825"/>
                  <a:pt x="802" y="825"/>
                  <a:pt x="802" y="826"/>
                </a:cubicBezTo>
                <a:cubicBezTo>
                  <a:pt x="790" y="826"/>
                  <a:pt x="790" y="826"/>
                  <a:pt x="790" y="826"/>
                </a:cubicBezTo>
                <a:cubicBezTo>
                  <a:pt x="845" y="840"/>
                  <a:pt x="907" y="836"/>
                  <a:pt x="963" y="824"/>
                </a:cubicBezTo>
                <a:cubicBezTo>
                  <a:pt x="922" y="824"/>
                  <a:pt x="922" y="824"/>
                  <a:pt x="922" y="824"/>
                </a:cubicBezTo>
                <a:cubicBezTo>
                  <a:pt x="891" y="828"/>
                  <a:pt x="859" y="829"/>
                  <a:pt x="828" y="825"/>
                </a:cubicBezTo>
                <a:lnTo>
                  <a:pt x="826" y="825"/>
                </a:lnTo>
                <a:close/>
                <a:moveTo>
                  <a:pt x="888" y="855"/>
                </a:moveTo>
                <a:cubicBezTo>
                  <a:pt x="888" y="854"/>
                  <a:pt x="887" y="853"/>
                  <a:pt x="887" y="853"/>
                </a:cubicBezTo>
                <a:cubicBezTo>
                  <a:pt x="887" y="854"/>
                  <a:pt x="887" y="854"/>
                  <a:pt x="886" y="855"/>
                </a:cubicBezTo>
                <a:cubicBezTo>
                  <a:pt x="887" y="855"/>
                  <a:pt x="887" y="855"/>
                  <a:pt x="888" y="855"/>
                </a:cubicBezTo>
                <a:close/>
                <a:moveTo>
                  <a:pt x="811" y="852"/>
                </a:moveTo>
                <a:cubicBezTo>
                  <a:pt x="814" y="852"/>
                  <a:pt x="815" y="853"/>
                  <a:pt x="817" y="854"/>
                </a:cubicBezTo>
                <a:cubicBezTo>
                  <a:pt x="818" y="854"/>
                  <a:pt x="818" y="854"/>
                  <a:pt x="819" y="855"/>
                </a:cubicBezTo>
                <a:cubicBezTo>
                  <a:pt x="819" y="855"/>
                  <a:pt x="820" y="856"/>
                  <a:pt x="820" y="856"/>
                </a:cubicBezTo>
                <a:cubicBezTo>
                  <a:pt x="821" y="856"/>
                  <a:pt x="823" y="856"/>
                  <a:pt x="825" y="856"/>
                </a:cubicBezTo>
                <a:cubicBezTo>
                  <a:pt x="829" y="857"/>
                  <a:pt x="832" y="857"/>
                  <a:pt x="836" y="857"/>
                </a:cubicBezTo>
                <a:cubicBezTo>
                  <a:pt x="834" y="856"/>
                  <a:pt x="832" y="856"/>
                  <a:pt x="830" y="855"/>
                </a:cubicBezTo>
                <a:cubicBezTo>
                  <a:pt x="829" y="853"/>
                  <a:pt x="832" y="853"/>
                  <a:pt x="832" y="851"/>
                </a:cubicBezTo>
                <a:cubicBezTo>
                  <a:pt x="832" y="851"/>
                  <a:pt x="832" y="851"/>
                  <a:pt x="832" y="851"/>
                </a:cubicBezTo>
                <a:cubicBezTo>
                  <a:pt x="832" y="851"/>
                  <a:pt x="831" y="851"/>
                  <a:pt x="831" y="850"/>
                </a:cubicBezTo>
                <a:cubicBezTo>
                  <a:pt x="831" y="850"/>
                  <a:pt x="831" y="850"/>
                  <a:pt x="831" y="850"/>
                </a:cubicBezTo>
                <a:cubicBezTo>
                  <a:pt x="830" y="850"/>
                  <a:pt x="830" y="850"/>
                  <a:pt x="830" y="850"/>
                </a:cubicBezTo>
                <a:cubicBezTo>
                  <a:pt x="829" y="850"/>
                  <a:pt x="828" y="850"/>
                  <a:pt x="828" y="850"/>
                </a:cubicBezTo>
                <a:cubicBezTo>
                  <a:pt x="826" y="850"/>
                  <a:pt x="824" y="850"/>
                  <a:pt x="822" y="850"/>
                </a:cubicBezTo>
                <a:cubicBezTo>
                  <a:pt x="822" y="851"/>
                  <a:pt x="822" y="852"/>
                  <a:pt x="822" y="854"/>
                </a:cubicBezTo>
                <a:cubicBezTo>
                  <a:pt x="818" y="854"/>
                  <a:pt x="816" y="852"/>
                  <a:pt x="816" y="849"/>
                </a:cubicBezTo>
                <a:cubicBezTo>
                  <a:pt x="814" y="849"/>
                  <a:pt x="813" y="849"/>
                  <a:pt x="811" y="849"/>
                </a:cubicBezTo>
                <a:cubicBezTo>
                  <a:pt x="811" y="849"/>
                  <a:pt x="812" y="850"/>
                  <a:pt x="812" y="850"/>
                </a:cubicBezTo>
                <a:cubicBezTo>
                  <a:pt x="811" y="850"/>
                  <a:pt x="811" y="850"/>
                  <a:pt x="810" y="850"/>
                </a:cubicBezTo>
                <a:cubicBezTo>
                  <a:pt x="811" y="851"/>
                  <a:pt x="811" y="851"/>
                  <a:pt x="811" y="852"/>
                </a:cubicBezTo>
                <a:close/>
                <a:moveTo>
                  <a:pt x="972" y="964"/>
                </a:moveTo>
                <a:cubicBezTo>
                  <a:pt x="973" y="965"/>
                  <a:pt x="974" y="965"/>
                  <a:pt x="976" y="965"/>
                </a:cubicBezTo>
                <a:cubicBezTo>
                  <a:pt x="976" y="965"/>
                  <a:pt x="976" y="965"/>
                  <a:pt x="976" y="965"/>
                </a:cubicBezTo>
                <a:cubicBezTo>
                  <a:pt x="978" y="964"/>
                  <a:pt x="980" y="963"/>
                  <a:pt x="982" y="962"/>
                </a:cubicBezTo>
                <a:cubicBezTo>
                  <a:pt x="982" y="962"/>
                  <a:pt x="982" y="962"/>
                  <a:pt x="982" y="962"/>
                </a:cubicBezTo>
                <a:cubicBezTo>
                  <a:pt x="980" y="963"/>
                  <a:pt x="979" y="963"/>
                  <a:pt x="978" y="962"/>
                </a:cubicBezTo>
                <a:cubicBezTo>
                  <a:pt x="977" y="964"/>
                  <a:pt x="974" y="962"/>
                  <a:pt x="973" y="961"/>
                </a:cubicBezTo>
                <a:cubicBezTo>
                  <a:pt x="973" y="959"/>
                  <a:pt x="975" y="960"/>
                  <a:pt x="977" y="960"/>
                </a:cubicBezTo>
                <a:cubicBezTo>
                  <a:pt x="977" y="959"/>
                  <a:pt x="978" y="958"/>
                  <a:pt x="978" y="958"/>
                </a:cubicBezTo>
                <a:cubicBezTo>
                  <a:pt x="978" y="958"/>
                  <a:pt x="978" y="958"/>
                  <a:pt x="978" y="958"/>
                </a:cubicBezTo>
                <a:cubicBezTo>
                  <a:pt x="978" y="957"/>
                  <a:pt x="978" y="957"/>
                  <a:pt x="977" y="956"/>
                </a:cubicBezTo>
                <a:cubicBezTo>
                  <a:pt x="976" y="957"/>
                  <a:pt x="974" y="958"/>
                  <a:pt x="972" y="959"/>
                </a:cubicBezTo>
                <a:cubicBezTo>
                  <a:pt x="973" y="960"/>
                  <a:pt x="973" y="962"/>
                  <a:pt x="972" y="964"/>
                </a:cubicBezTo>
                <a:close/>
                <a:moveTo>
                  <a:pt x="836" y="850"/>
                </a:moveTo>
                <a:cubicBezTo>
                  <a:pt x="836" y="851"/>
                  <a:pt x="836" y="851"/>
                  <a:pt x="836" y="851"/>
                </a:cubicBezTo>
                <a:cubicBezTo>
                  <a:pt x="839" y="851"/>
                  <a:pt x="839" y="851"/>
                  <a:pt x="842" y="851"/>
                </a:cubicBezTo>
                <a:cubicBezTo>
                  <a:pt x="840" y="851"/>
                  <a:pt x="838" y="851"/>
                  <a:pt x="836" y="850"/>
                </a:cubicBezTo>
                <a:close/>
                <a:moveTo>
                  <a:pt x="486" y="1061"/>
                </a:moveTo>
                <a:cubicBezTo>
                  <a:pt x="485" y="1061"/>
                  <a:pt x="484" y="1062"/>
                  <a:pt x="483" y="1062"/>
                </a:cubicBezTo>
                <a:cubicBezTo>
                  <a:pt x="482" y="1064"/>
                  <a:pt x="482" y="1065"/>
                  <a:pt x="482" y="1067"/>
                </a:cubicBezTo>
                <a:cubicBezTo>
                  <a:pt x="483" y="1068"/>
                  <a:pt x="485" y="1069"/>
                  <a:pt x="487" y="1071"/>
                </a:cubicBezTo>
                <a:cubicBezTo>
                  <a:pt x="488" y="1069"/>
                  <a:pt x="494" y="1069"/>
                  <a:pt x="493" y="1072"/>
                </a:cubicBezTo>
                <a:cubicBezTo>
                  <a:pt x="494" y="1072"/>
                  <a:pt x="494" y="1072"/>
                  <a:pt x="494" y="1072"/>
                </a:cubicBezTo>
                <a:cubicBezTo>
                  <a:pt x="494" y="1073"/>
                  <a:pt x="493" y="1075"/>
                  <a:pt x="494" y="1076"/>
                </a:cubicBezTo>
                <a:cubicBezTo>
                  <a:pt x="502" y="1083"/>
                  <a:pt x="511" y="1090"/>
                  <a:pt x="521" y="1096"/>
                </a:cubicBezTo>
                <a:cubicBezTo>
                  <a:pt x="521" y="1096"/>
                  <a:pt x="522" y="1097"/>
                  <a:pt x="522" y="1097"/>
                </a:cubicBezTo>
                <a:cubicBezTo>
                  <a:pt x="522" y="1097"/>
                  <a:pt x="523" y="1096"/>
                  <a:pt x="523" y="1096"/>
                </a:cubicBezTo>
                <a:cubicBezTo>
                  <a:pt x="523" y="1096"/>
                  <a:pt x="522" y="1095"/>
                  <a:pt x="522" y="1095"/>
                </a:cubicBezTo>
                <a:cubicBezTo>
                  <a:pt x="530" y="1095"/>
                  <a:pt x="530" y="1095"/>
                  <a:pt x="530" y="1095"/>
                </a:cubicBezTo>
                <a:cubicBezTo>
                  <a:pt x="514" y="1085"/>
                  <a:pt x="499" y="1074"/>
                  <a:pt x="486" y="1061"/>
                </a:cubicBezTo>
                <a:close/>
                <a:moveTo>
                  <a:pt x="706" y="1107"/>
                </a:moveTo>
                <a:cubicBezTo>
                  <a:pt x="708" y="1107"/>
                  <a:pt x="710" y="1106"/>
                  <a:pt x="711" y="1107"/>
                </a:cubicBezTo>
                <a:cubicBezTo>
                  <a:pt x="710" y="1111"/>
                  <a:pt x="717" y="1110"/>
                  <a:pt x="720" y="1111"/>
                </a:cubicBezTo>
                <a:cubicBezTo>
                  <a:pt x="710" y="1112"/>
                  <a:pt x="710" y="1112"/>
                  <a:pt x="710" y="1112"/>
                </a:cubicBezTo>
                <a:cubicBezTo>
                  <a:pt x="713" y="1113"/>
                  <a:pt x="716" y="1115"/>
                  <a:pt x="720" y="1116"/>
                </a:cubicBezTo>
                <a:cubicBezTo>
                  <a:pt x="733" y="1122"/>
                  <a:pt x="747" y="1126"/>
                  <a:pt x="762" y="1129"/>
                </a:cubicBezTo>
                <a:cubicBezTo>
                  <a:pt x="762" y="1129"/>
                  <a:pt x="762" y="1129"/>
                  <a:pt x="762" y="1128"/>
                </a:cubicBezTo>
                <a:cubicBezTo>
                  <a:pt x="771" y="1128"/>
                  <a:pt x="771" y="1128"/>
                  <a:pt x="771" y="1128"/>
                </a:cubicBezTo>
                <a:cubicBezTo>
                  <a:pt x="771" y="1129"/>
                  <a:pt x="771" y="1129"/>
                  <a:pt x="771" y="1130"/>
                </a:cubicBezTo>
                <a:cubicBezTo>
                  <a:pt x="777" y="1130"/>
                  <a:pt x="784" y="1131"/>
                  <a:pt x="790" y="1131"/>
                </a:cubicBezTo>
                <a:cubicBezTo>
                  <a:pt x="790" y="1130"/>
                  <a:pt x="791" y="1130"/>
                  <a:pt x="792" y="1130"/>
                </a:cubicBezTo>
                <a:cubicBezTo>
                  <a:pt x="791" y="1129"/>
                  <a:pt x="790" y="1129"/>
                  <a:pt x="789" y="1128"/>
                </a:cubicBezTo>
                <a:cubicBezTo>
                  <a:pt x="795" y="1128"/>
                  <a:pt x="795" y="1128"/>
                  <a:pt x="795" y="1128"/>
                </a:cubicBezTo>
                <a:cubicBezTo>
                  <a:pt x="796" y="1129"/>
                  <a:pt x="797" y="1129"/>
                  <a:pt x="797" y="1129"/>
                </a:cubicBezTo>
                <a:cubicBezTo>
                  <a:pt x="797" y="1130"/>
                  <a:pt x="797" y="1130"/>
                  <a:pt x="797" y="1131"/>
                </a:cubicBezTo>
                <a:cubicBezTo>
                  <a:pt x="798" y="1131"/>
                  <a:pt x="799" y="1131"/>
                  <a:pt x="800" y="1131"/>
                </a:cubicBezTo>
                <a:cubicBezTo>
                  <a:pt x="801" y="1130"/>
                  <a:pt x="803" y="1129"/>
                  <a:pt x="804" y="1128"/>
                </a:cubicBezTo>
                <a:cubicBezTo>
                  <a:pt x="811" y="1128"/>
                  <a:pt x="811" y="1128"/>
                  <a:pt x="811" y="1128"/>
                </a:cubicBezTo>
                <a:cubicBezTo>
                  <a:pt x="810" y="1129"/>
                  <a:pt x="809" y="1129"/>
                  <a:pt x="809" y="1130"/>
                </a:cubicBezTo>
                <a:cubicBezTo>
                  <a:pt x="810" y="1130"/>
                  <a:pt x="811" y="1130"/>
                  <a:pt x="812" y="1130"/>
                </a:cubicBezTo>
                <a:cubicBezTo>
                  <a:pt x="812" y="1129"/>
                  <a:pt x="812" y="1129"/>
                  <a:pt x="813" y="1128"/>
                </a:cubicBezTo>
                <a:cubicBezTo>
                  <a:pt x="817" y="1128"/>
                  <a:pt x="817" y="1128"/>
                  <a:pt x="817" y="1128"/>
                </a:cubicBezTo>
                <a:cubicBezTo>
                  <a:pt x="818" y="1128"/>
                  <a:pt x="819" y="1129"/>
                  <a:pt x="819" y="1130"/>
                </a:cubicBezTo>
                <a:cubicBezTo>
                  <a:pt x="821" y="1129"/>
                  <a:pt x="823" y="1129"/>
                  <a:pt x="825" y="1129"/>
                </a:cubicBezTo>
                <a:cubicBezTo>
                  <a:pt x="824" y="1129"/>
                  <a:pt x="824" y="1128"/>
                  <a:pt x="823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55" y="1125"/>
                  <a:pt x="879" y="1119"/>
                  <a:pt x="903" y="1110"/>
                </a:cubicBezTo>
                <a:cubicBezTo>
                  <a:pt x="896" y="1110"/>
                  <a:pt x="896" y="1110"/>
                  <a:pt x="896" y="1110"/>
                </a:cubicBezTo>
                <a:cubicBezTo>
                  <a:pt x="896" y="1110"/>
                  <a:pt x="895" y="1110"/>
                  <a:pt x="895" y="1109"/>
                </a:cubicBezTo>
                <a:cubicBezTo>
                  <a:pt x="894" y="1110"/>
                  <a:pt x="894" y="1110"/>
                  <a:pt x="893" y="1110"/>
                </a:cubicBezTo>
                <a:cubicBezTo>
                  <a:pt x="889" y="1110"/>
                  <a:pt x="889" y="1110"/>
                  <a:pt x="889" y="1110"/>
                </a:cubicBezTo>
                <a:cubicBezTo>
                  <a:pt x="888" y="1109"/>
                  <a:pt x="888" y="1109"/>
                  <a:pt x="887" y="1108"/>
                </a:cubicBezTo>
                <a:cubicBezTo>
                  <a:pt x="856" y="1118"/>
                  <a:pt x="824" y="1124"/>
                  <a:pt x="792" y="1124"/>
                </a:cubicBezTo>
                <a:cubicBezTo>
                  <a:pt x="769" y="1124"/>
                  <a:pt x="749" y="1119"/>
                  <a:pt x="729" y="1111"/>
                </a:cubicBezTo>
                <a:cubicBezTo>
                  <a:pt x="722" y="1111"/>
                  <a:pt x="722" y="1111"/>
                  <a:pt x="722" y="1111"/>
                </a:cubicBezTo>
                <a:cubicBezTo>
                  <a:pt x="722" y="1111"/>
                  <a:pt x="722" y="1111"/>
                  <a:pt x="721" y="1111"/>
                </a:cubicBezTo>
                <a:cubicBezTo>
                  <a:pt x="722" y="1110"/>
                  <a:pt x="723" y="1110"/>
                  <a:pt x="723" y="1110"/>
                </a:cubicBezTo>
                <a:cubicBezTo>
                  <a:pt x="723" y="1109"/>
                  <a:pt x="723" y="1109"/>
                  <a:pt x="723" y="1109"/>
                </a:cubicBezTo>
                <a:cubicBezTo>
                  <a:pt x="720" y="1108"/>
                  <a:pt x="717" y="1106"/>
                  <a:pt x="714" y="1105"/>
                </a:cubicBezTo>
                <a:cubicBezTo>
                  <a:pt x="713" y="1105"/>
                  <a:pt x="712" y="1105"/>
                  <a:pt x="711" y="1104"/>
                </a:cubicBezTo>
                <a:cubicBezTo>
                  <a:pt x="709" y="1103"/>
                  <a:pt x="707" y="1102"/>
                  <a:pt x="704" y="1101"/>
                </a:cubicBezTo>
                <a:cubicBezTo>
                  <a:pt x="705" y="1102"/>
                  <a:pt x="706" y="1103"/>
                  <a:pt x="707" y="1104"/>
                </a:cubicBezTo>
                <a:cubicBezTo>
                  <a:pt x="707" y="1105"/>
                  <a:pt x="707" y="1106"/>
                  <a:pt x="706" y="1107"/>
                </a:cubicBezTo>
                <a:close/>
                <a:moveTo>
                  <a:pt x="100" y="422"/>
                </a:moveTo>
                <a:cubicBezTo>
                  <a:pt x="100" y="422"/>
                  <a:pt x="99" y="423"/>
                  <a:pt x="99" y="424"/>
                </a:cubicBezTo>
                <a:cubicBezTo>
                  <a:pt x="99" y="424"/>
                  <a:pt x="99" y="425"/>
                  <a:pt x="100" y="425"/>
                </a:cubicBezTo>
                <a:cubicBezTo>
                  <a:pt x="101" y="424"/>
                  <a:pt x="101" y="423"/>
                  <a:pt x="100" y="422"/>
                </a:cubicBezTo>
                <a:close/>
                <a:moveTo>
                  <a:pt x="828" y="386"/>
                </a:moveTo>
                <a:cubicBezTo>
                  <a:pt x="823" y="387"/>
                  <a:pt x="822" y="380"/>
                  <a:pt x="818" y="384"/>
                </a:cubicBezTo>
                <a:cubicBezTo>
                  <a:pt x="818" y="384"/>
                  <a:pt x="818" y="384"/>
                  <a:pt x="818" y="384"/>
                </a:cubicBezTo>
                <a:cubicBezTo>
                  <a:pt x="821" y="385"/>
                  <a:pt x="824" y="386"/>
                  <a:pt x="827" y="386"/>
                </a:cubicBezTo>
                <a:cubicBezTo>
                  <a:pt x="827" y="386"/>
                  <a:pt x="827" y="386"/>
                  <a:pt x="828" y="386"/>
                </a:cubicBezTo>
                <a:close/>
                <a:moveTo>
                  <a:pt x="765" y="390"/>
                </a:moveTo>
                <a:cubicBezTo>
                  <a:pt x="763" y="390"/>
                  <a:pt x="762" y="389"/>
                  <a:pt x="761" y="389"/>
                </a:cubicBezTo>
                <a:cubicBezTo>
                  <a:pt x="759" y="391"/>
                  <a:pt x="755" y="393"/>
                  <a:pt x="753" y="394"/>
                </a:cubicBezTo>
                <a:cubicBezTo>
                  <a:pt x="757" y="395"/>
                  <a:pt x="761" y="396"/>
                  <a:pt x="765" y="397"/>
                </a:cubicBezTo>
                <a:cubicBezTo>
                  <a:pt x="766" y="397"/>
                  <a:pt x="766" y="394"/>
                  <a:pt x="767" y="394"/>
                </a:cubicBezTo>
                <a:cubicBezTo>
                  <a:pt x="772" y="393"/>
                  <a:pt x="773" y="397"/>
                  <a:pt x="777" y="398"/>
                </a:cubicBezTo>
                <a:cubicBezTo>
                  <a:pt x="775" y="396"/>
                  <a:pt x="775" y="395"/>
                  <a:pt x="776" y="393"/>
                </a:cubicBezTo>
                <a:cubicBezTo>
                  <a:pt x="773" y="392"/>
                  <a:pt x="770" y="392"/>
                  <a:pt x="768" y="391"/>
                </a:cubicBezTo>
                <a:cubicBezTo>
                  <a:pt x="766" y="392"/>
                  <a:pt x="764" y="392"/>
                  <a:pt x="763" y="391"/>
                </a:cubicBezTo>
                <a:cubicBezTo>
                  <a:pt x="764" y="391"/>
                  <a:pt x="764" y="391"/>
                  <a:pt x="765" y="390"/>
                </a:cubicBezTo>
                <a:close/>
                <a:moveTo>
                  <a:pt x="138" y="423"/>
                </a:moveTo>
                <a:cubicBezTo>
                  <a:pt x="138" y="423"/>
                  <a:pt x="139" y="423"/>
                  <a:pt x="139" y="423"/>
                </a:cubicBezTo>
                <a:cubicBezTo>
                  <a:pt x="139" y="423"/>
                  <a:pt x="139" y="423"/>
                  <a:pt x="139" y="423"/>
                </a:cubicBezTo>
                <a:cubicBezTo>
                  <a:pt x="138" y="423"/>
                  <a:pt x="138" y="423"/>
                  <a:pt x="138" y="423"/>
                </a:cubicBezTo>
                <a:close/>
                <a:moveTo>
                  <a:pt x="334" y="392"/>
                </a:moveTo>
                <a:cubicBezTo>
                  <a:pt x="330" y="393"/>
                  <a:pt x="330" y="391"/>
                  <a:pt x="329" y="390"/>
                </a:cubicBezTo>
                <a:cubicBezTo>
                  <a:pt x="321" y="393"/>
                  <a:pt x="313" y="397"/>
                  <a:pt x="304" y="400"/>
                </a:cubicBezTo>
                <a:cubicBezTo>
                  <a:pt x="304" y="401"/>
                  <a:pt x="304" y="401"/>
                  <a:pt x="304" y="402"/>
                </a:cubicBezTo>
                <a:cubicBezTo>
                  <a:pt x="301" y="402"/>
                  <a:pt x="301" y="402"/>
                  <a:pt x="301" y="402"/>
                </a:cubicBezTo>
                <a:cubicBezTo>
                  <a:pt x="292" y="406"/>
                  <a:pt x="283" y="411"/>
                  <a:pt x="274" y="416"/>
                </a:cubicBezTo>
                <a:cubicBezTo>
                  <a:pt x="272" y="417"/>
                  <a:pt x="270" y="419"/>
                  <a:pt x="269" y="420"/>
                </a:cubicBezTo>
                <a:cubicBezTo>
                  <a:pt x="284" y="419"/>
                  <a:pt x="284" y="419"/>
                  <a:pt x="284" y="419"/>
                </a:cubicBezTo>
                <a:cubicBezTo>
                  <a:pt x="299" y="411"/>
                  <a:pt x="315" y="403"/>
                  <a:pt x="332" y="396"/>
                </a:cubicBezTo>
                <a:cubicBezTo>
                  <a:pt x="332" y="396"/>
                  <a:pt x="331" y="396"/>
                  <a:pt x="331" y="396"/>
                </a:cubicBezTo>
                <a:cubicBezTo>
                  <a:pt x="331" y="393"/>
                  <a:pt x="332" y="393"/>
                  <a:pt x="334" y="392"/>
                </a:cubicBezTo>
                <a:close/>
                <a:moveTo>
                  <a:pt x="215" y="429"/>
                </a:moveTo>
                <a:cubicBezTo>
                  <a:pt x="216" y="429"/>
                  <a:pt x="217" y="429"/>
                  <a:pt x="218" y="429"/>
                </a:cubicBezTo>
                <a:cubicBezTo>
                  <a:pt x="218" y="429"/>
                  <a:pt x="219" y="429"/>
                  <a:pt x="220" y="428"/>
                </a:cubicBezTo>
                <a:cubicBezTo>
                  <a:pt x="219" y="427"/>
                  <a:pt x="218" y="426"/>
                  <a:pt x="218" y="425"/>
                </a:cubicBezTo>
                <a:cubicBezTo>
                  <a:pt x="219" y="426"/>
                  <a:pt x="220" y="427"/>
                  <a:pt x="222" y="427"/>
                </a:cubicBezTo>
                <a:cubicBezTo>
                  <a:pt x="223" y="425"/>
                  <a:pt x="225" y="424"/>
                  <a:pt x="226" y="423"/>
                </a:cubicBezTo>
                <a:cubicBezTo>
                  <a:pt x="226" y="423"/>
                  <a:pt x="225" y="422"/>
                  <a:pt x="225" y="422"/>
                </a:cubicBezTo>
                <a:cubicBezTo>
                  <a:pt x="223" y="422"/>
                  <a:pt x="223" y="422"/>
                  <a:pt x="222" y="423"/>
                </a:cubicBezTo>
                <a:cubicBezTo>
                  <a:pt x="220" y="423"/>
                  <a:pt x="220" y="422"/>
                  <a:pt x="220" y="420"/>
                </a:cubicBezTo>
                <a:cubicBezTo>
                  <a:pt x="231" y="420"/>
                  <a:pt x="231" y="420"/>
                  <a:pt x="231" y="420"/>
                </a:cubicBezTo>
                <a:cubicBezTo>
                  <a:pt x="244" y="410"/>
                  <a:pt x="259" y="401"/>
                  <a:pt x="273" y="394"/>
                </a:cubicBezTo>
                <a:cubicBezTo>
                  <a:pt x="273" y="393"/>
                  <a:pt x="273" y="390"/>
                  <a:pt x="272" y="389"/>
                </a:cubicBezTo>
                <a:cubicBezTo>
                  <a:pt x="274" y="388"/>
                  <a:pt x="276" y="388"/>
                  <a:pt x="279" y="388"/>
                </a:cubicBezTo>
                <a:cubicBezTo>
                  <a:pt x="279" y="389"/>
                  <a:pt x="279" y="390"/>
                  <a:pt x="278" y="391"/>
                </a:cubicBezTo>
                <a:cubicBezTo>
                  <a:pt x="280" y="390"/>
                  <a:pt x="281" y="390"/>
                  <a:pt x="283" y="389"/>
                </a:cubicBezTo>
                <a:cubicBezTo>
                  <a:pt x="283" y="389"/>
                  <a:pt x="284" y="388"/>
                  <a:pt x="285" y="387"/>
                </a:cubicBezTo>
                <a:cubicBezTo>
                  <a:pt x="284" y="386"/>
                  <a:pt x="282" y="385"/>
                  <a:pt x="280" y="384"/>
                </a:cubicBezTo>
                <a:cubicBezTo>
                  <a:pt x="275" y="386"/>
                  <a:pt x="271" y="388"/>
                  <a:pt x="266" y="391"/>
                </a:cubicBezTo>
                <a:cubicBezTo>
                  <a:pt x="265" y="393"/>
                  <a:pt x="265" y="394"/>
                  <a:pt x="264" y="396"/>
                </a:cubicBezTo>
                <a:cubicBezTo>
                  <a:pt x="262" y="396"/>
                  <a:pt x="261" y="396"/>
                  <a:pt x="259" y="396"/>
                </a:cubicBezTo>
                <a:cubicBezTo>
                  <a:pt x="259" y="395"/>
                  <a:pt x="259" y="395"/>
                  <a:pt x="259" y="395"/>
                </a:cubicBezTo>
                <a:cubicBezTo>
                  <a:pt x="256" y="396"/>
                  <a:pt x="253" y="398"/>
                  <a:pt x="250" y="400"/>
                </a:cubicBezTo>
                <a:cubicBezTo>
                  <a:pt x="250" y="401"/>
                  <a:pt x="249" y="401"/>
                  <a:pt x="248" y="402"/>
                </a:cubicBezTo>
                <a:cubicBezTo>
                  <a:pt x="249" y="401"/>
                  <a:pt x="249" y="401"/>
                  <a:pt x="249" y="401"/>
                </a:cubicBezTo>
                <a:cubicBezTo>
                  <a:pt x="238" y="407"/>
                  <a:pt x="228" y="414"/>
                  <a:pt x="218" y="422"/>
                </a:cubicBezTo>
                <a:cubicBezTo>
                  <a:pt x="216" y="423"/>
                  <a:pt x="215" y="425"/>
                  <a:pt x="215" y="429"/>
                </a:cubicBezTo>
                <a:close/>
                <a:moveTo>
                  <a:pt x="583" y="360"/>
                </a:moveTo>
                <a:cubicBezTo>
                  <a:pt x="581" y="360"/>
                  <a:pt x="579" y="360"/>
                  <a:pt x="577" y="360"/>
                </a:cubicBezTo>
                <a:cubicBezTo>
                  <a:pt x="579" y="361"/>
                  <a:pt x="581" y="362"/>
                  <a:pt x="582" y="362"/>
                </a:cubicBezTo>
                <a:cubicBezTo>
                  <a:pt x="583" y="361"/>
                  <a:pt x="583" y="361"/>
                  <a:pt x="583" y="360"/>
                </a:cubicBezTo>
                <a:close/>
                <a:moveTo>
                  <a:pt x="714" y="846"/>
                </a:moveTo>
                <a:cubicBezTo>
                  <a:pt x="714" y="845"/>
                  <a:pt x="715" y="845"/>
                  <a:pt x="715" y="845"/>
                </a:cubicBezTo>
                <a:cubicBezTo>
                  <a:pt x="709" y="840"/>
                  <a:pt x="703" y="834"/>
                  <a:pt x="699" y="827"/>
                </a:cubicBezTo>
                <a:cubicBezTo>
                  <a:pt x="698" y="827"/>
                  <a:pt x="698" y="827"/>
                  <a:pt x="698" y="826"/>
                </a:cubicBezTo>
                <a:cubicBezTo>
                  <a:pt x="695" y="826"/>
                  <a:pt x="695" y="826"/>
                  <a:pt x="695" y="826"/>
                </a:cubicBezTo>
                <a:cubicBezTo>
                  <a:pt x="696" y="826"/>
                  <a:pt x="697" y="826"/>
                  <a:pt x="697" y="825"/>
                </a:cubicBezTo>
                <a:cubicBezTo>
                  <a:pt x="697" y="824"/>
                  <a:pt x="696" y="823"/>
                  <a:pt x="695" y="822"/>
                </a:cubicBezTo>
                <a:cubicBezTo>
                  <a:pt x="694" y="822"/>
                  <a:pt x="692" y="822"/>
                  <a:pt x="691" y="821"/>
                </a:cubicBezTo>
                <a:cubicBezTo>
                  <a:pt x="690" y="819"/>
                  <a:pt x="692" y="817"/>
                  <a:pt x="694" y="817"/>
                </a:cubicBezTo>
                <a:cubicBezTo>
                  <a:pt x="694" y="816"/>
                  <a:pt x="694" y="815"/>
                  <a:pt x="694" y="813"/>
                </a:cubicBezTo>
                <a:cubicBezTo>
                  <a:pt x="693" y="813"/>
                  <a:pt x="693" y="812"/>
                  <a:pt x="692" y="812"/>
                </a:cubicBezTo>
                <a:cubicBezTo>
                  <a:pt x="691" y="813"/>
                  <a:pt x="689" y="813"/>
                  <a:pt x="686" y="814"/>
                </a:cubicBezTo>
                <a:cubicBezTo>
                  <a:pt x="686" y="815"/>
                  <a:pt x="687" y="816"/>
                  <a:pt x="687" y="818"/>
                </a:cubicBezTo>
                <a:cubicBezTo>
                  <a:pt x="689" y="818"/>
                  <a:pt x="690" y="821"/>
                  <a:pt x="691" y="824"/>
                </a:cubicBezTo>
                <a:cubicBezTo>
                  <a:pt x="692" y="825"/>
                  <a:pt x="692" y="826"/>
                  <a:pt x="693" y="826"/>
                </a:cubicBezTo>
                <a:cubicBezTo>
                  <a:pt x="690" y="826"/>
                  <a:pt x="690" y="826"/>
                  <a:pt x="690" y="826"/>
                </a:cubicBezTo>
                <a:cubicBezTo>
                  <a:pt x="693" y="833"/>
                  <a:pt x="699" y="839"/>
                  <a:pt x="704" y="844"/>
                </a:cubicBezTo>
                <a:cubicBezTo>
                  <a:pt x="705" y="844"/>
                  <a:pt x="705" y="844"/>
                  <a:pt x="705" y="844"/>
                </a:cubicBezTo>
                <a:cubicBezTo>
                  <a:pt x="705" y="844"/>
                  <a:pt x="705" y="844"/>
                  <a:pt x="704" y="844"/>
                </a:cubicBezTo>
                <a:cubicBezTo>
                  <a:pt x="706" y="846"/>
                  <a:pt x="708" y="847"/>
                  <a:pt x="709" y="848"/>
                </a:cubicBezTo>
                <a:cubicBezTo>
                  <a:pt x="711" y="850"/>
                  <a:pt x="713" y="851"/>
                  <a:pt x="715" y="853"/>
                </a:cubicBezTo>
                <a:cubicBezTo>
                  <a:pt x="716" y="853"/>
                  <a:pt x="716" y="853"/>
                  <a:pt x="716" y="852"/>
                </a:cubicBezTo>
                <a:cubicBezTo>
                  <a:pt x="713" y="850"/>
                  <a:pt x="710" y="847"/>
                  <a:pt x="706" y="844"/>
                </a:cubicBezTo>
                <a:cubicBezTo>
                  <a:pt x="712" y="844"/>
                  <a:pt x="712" y="844"/>
                  <a:pt x="712" y="844"/>
                </a:cubicBezTo>
                <a:cubicBezTo>
                  <a:pt x="713" y="844"/>
                  <a:pt x="714" y="845"/>
                  <a:pt x="714" y="846"/>
                </a:cubicBezTo>
                <a:close/>
                <a:moveTo>
                  <a:pt x="1093" y="755"/>
                </a:moveTo>
                <a:cubicBezTo>
                  <a:pt x="1030" y="773"/>
                  <a:pt x="963" y="771"/>
                  <a:pt x="898" y="764"/>
                </a:cubicBezTo>
                <a:cubicBezTo>
                  <a:pt x="876" y="759"/>
                  <a:pt x="854" y="755"/>
                  <a:pt x="831" y="750"/>
                </a:cubicBezTo>
                <a:cubicBezTo>
                  <a:pt x="833" y="751"/>
                  <a:pt x="835" y="752"/>
                  <a:pt x="836" y="754"/>
                </a:cubicBezTo>
                <a:cubicBezTo>
                  <a:pt x="828" y="754"/>
                  <a:pt x="828" y="754"/>
                  <a:pt x="828" y="754"/>
                </a:cubicBezTo>
                <a:cubicBezTo>
                  <a:pt x="827" y="752"/>
                  <a:pt x="827" y="751"/>
                  <a:pt x="828" y="749"/>
                </a:cubicBezTo>
                <a:cubicBezTo>
                  <a:pt x="826" y="749"/>
                  <a:pt x="824" y="748"/>
                  <a:pt x="823" y="748"/>
                </a:cubicBezTo>
                <a:cubicBezTo>
                  <a:pt x="824" y="750"/>
                  <a:pt x="824" y="751"/>
                  <a:pt x="823" y="753"/>
                </a:cubicBezTo>
                <a:cubicBezTo>
                  <a:pt x="823" y="754"/>
                  <a:pt x="824" y="754"/>
                  <a:pt x="824" y="754"/>
                </a:cubicBezTo>
                <a:cubicBezTo>
                  <a:pt x="805" y="754"/>
                  <a:pt x="805" y="754"/>
                  <a:pt x="805" y="754"/>
                </a:cubicBezTo>
                <a:cubicBezTo>
                  <a:pt x="805" y="754"/>
                  <a:pt x="805" y="754"/>
                  <a:pt x="806" y="754"/>
                </a:cubicBezTo>
                <a:cubicBezTo>
                  <a:pt x="803" y="751"/>
                  <a:pt x="800" y="753"/>
                  <a:pt x="797" y="754"/>
                </a:cubicBezTo>
                <a:cubicBezTo>
                  <a:pt x="798" y="754"/>
                  <a:pt x="799" y="754"/>
                  <a:pt x="800" y="754"/>
                </a:cubicBezTo>
                <a:cubicBezTo>
                  <a:pt x="800" y="754"/>
                  <a:pt x="800" y="754"/>
                  <a:pt x="800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1" y="753"/>
                  <a:pt x="790" y="753"/>
                  <a:pt x="790" y="751"/>
                </a:cubicBezTo>
                <a:cubicBezTo>
                  <a:pt x="787" y="751"/>
                  <a:pt x="787" y="751"/>
                  <a:pt x="784" y="751"/>
                </a:cubicBezTo>
                <a:cubicBezTo>
                  <a:pt x="783" y="751"/>
                  <a:pt x="782" y="752"/>
                  <a:pt x="781" y="754"/>
                </a:cubicBezTo>
                <a:cubicBezTo>
                  <a:pt x="782" y="754"/>
                  <a:pt x="782" y="754"/>
                  <a:pt x="783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63" y="755"/>
                  <a:pt x="763" y="755"/>
                  <a:pt x="763" y="755"/>
                </a:cubicBezTo>
                <a:cubicBezTo>
                  <a:pt x="765" y="753"/>
                  <a:pt x="767" y="751"/>
                  <a:pt x="768" y="750"/>
                </a:cubicBezTo>
                <a:cubicBezTo>
                  <a:pt x="768" y="749"/>
                  <a:pt x="768" y="749"/>
                  <a:pt x="767" y="749"/>
                </a:cubicBezTo>
                <a:cubicBezTo>
                  <a:pt x="766" y="748"/>
                  <a:pt x="764" y="748"/>
                  <a:pt x="762" y="748"/>
                </a:cubicBezTo>
                <a:cubicBezTo>
                  <a:pt x="760" y="749"/>
                  <a:pt x="759" y="752"/>
                  <a:pt x="755" y="751"/>
                </a:cubicBezTo>
                <a:cubicBezTo>
                  <a:pt x="754" y="753"/>
                  <a:pt x="754" y="754"/>
                  <a:pt x="754" y="755"/>
                </a:cubicBezTo>
                <a:cubicBezTo>
                  <a:pt x="737" y="755"/>
                  <a:pt x="737" y="755"/>
                  <a:pt x="737" y="755"/>
                </a:cubicBezTo>
                <a:cubicBezTo>
                  <a:pt x="737" y="754"/>
                  <a:pt x="737" y="753"/>
                  <a:pt x="736" y="753"/>
                </a:cubicBezTo>
                <a:cubicBezTo>
                  <a:pt x="739" y="752"/>
                  <a:pt x="741" y="750"/>
                  <a:pt x="742" y="748"/>
                </a:cubicBezTo>
                <a:cubicBezTo>
                  <a:pt x="735" y="748"/>
                  <a:pt x="728" y="748"/>
                  <a:pt x="722" y="749"/>
                </a:cubicBezTo>
                <a:cubicBezTo>
                  <a:pt x="722" y="750"/>
                  <a:pt x="722" y="751"/>
                  <a:pt x="722" y="752"/>
                </a:cubicBezTo>
                <a:cubicBezTo>
                  <a:pt x="723" y="751"/>
                  <a:pt x="725" y="751"/>
                  <a:pt x="726" y="751"/>
                </a:cubicBezTo>
                <a:cubicBezTo>
                  <a:pt x="726" y="751"/>
                  <a:pt x="727" y="751"/>
                  <a:pt x="728" y="751"/>
                </a:cubicBezTo>
                <a:cubicBezTo>
                  <a:pt x="728" y="752"/>
                  <a:pt x="728" y="754"/>
                  <a:pt x="728" y="755"/>
                </a:cubicBezTo>
                <a:cubicBezTo>
                  <a:pt x="697" y="755"/>
                  <a:pt x="697" y="755"/>
                  <a:pt x="697" y="755"/>
                </a:cubicBezTo>
                <a:cubicBezTo>
                  <a:pt x="697" y="755"/>
                  <a:pt x="696" y="754"/>
                  <a:pt x="696" y="753"/>
                </a:cubicBezTo>
                <a:cubicBezTo>
                  <a:pt x="696" y="753"/>
                  <a:pt x="696" y="752"/>
                  <a:pt x="697" y="752"/>
                </a:cubicBezTo>
                <a:cubicBezTo>
                  <a:pt x="695" y="752"/>
                  <a:pt x="693" y="753"/>
                  <a:pt x="690" y="753"/>
                </a:cubicBezTo>
                <a:cubicBezTo>
                  <a:pt x="692" y="753"/>
                  <a:pt x="693" y="754"/>
                  <a:pt x="693" y="755"/>
                </a:cubicBezTo>
                <a:cubicBezTo>
                  <a:pt x="686" y="755"/>
                  <a:pt x="686" y="755"/>
                  <a:pt x="686" y="755"/>
                </a:cubicBezTo>
                <a:cubicBezTo>
                  <a:pt x="686" y="755"/>
                  <a:pt x="686" y="755"/>
                  <a:pt x="686" y="754"/>
                </a:cubicBezTo>
                <a:cubicBezTo>
                  <a:pt x="686" y="754"/>
                  <a:pt x="685" y="755"/>
                  <a:pt x="685" y="755"/>
                </a:cubicBezTo>
                <a:cubicBezTo>
                  <a:pt x="685" y="755"/>
                  <a:pt x="685" y="755"/>
                  <a:pt x="685" y="755"/>
                </a:cubicBezTo>
                <a:cubicBezTo>
                  <a:pt x="683" y="755"/>
                  <a:pt x="683" y="755"/>
                  <a:pt x="683" y="755"/>
                </a:cubicBezTo>
                <a:cubicBezTo>
                  <a:pt x="667" y="760"/>
                  <a:pt x="651" y="769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33" y="790"/>
                  <a:pt x="629" y="799"/>
                  <a:pt x="627" y="809"/>
                </a:cubicBezTo>
                <a:cubicBezTo>
                  <a:pt x="632" y="809"/>
                  <a:pt x="632" y="809"/>
                  <a:pt x="632" y="809"/>
                </a:cubicBezTo>
                <a:cubicBezTo>
                  <a:pt x="632" y="809"/>
                  <a:pt x="633" y="810"/>
                  <a:pt x="634" y="811"/>
                </a:cubicBezTo>
                <a:cubicBezTo>
                  <a:pt x="634" y="809"/>
                  <a:pt x="634" y="807"/>
                  <a:pt x="635" y="805"/>
                </a:cubicBezTo>
                <a:cubicBezTo>
                  <a:pt x="636" y="798"/>
                  <a:pt x="640" y="791"/>
                  <a:pt x="645" y="786"/>
                </a:cubicBezTo>
                <a:cubicBezTo>
                  <a:pt x="645" y="785"/>
                  <a:pt x="645" y="784"/>
                  <a:pt x="646" y="783"/>
                </a:cubicBezTo>
                <a:cubicBezTo>
                  <a:pt x="646" y="783"/>
                  <a:pt x="646" y="783"/>
                  <a:pt x="647" y="783"/>
                </a:cubicBezTo>
                <a:cubicBezTo>
                  <a:pt x="649" y="781"/>
                  <a:pt x="652" y="779"/>
                  <a:pt x="654" y="777"/>
                </a:cubicBezTo>
                <a:cubicBezTo>
                  <a:pt x="652" y="778"/>
                  <a:pt x="650" y="778"/>
                  <a:pt x="647" y="777"/>
                </a:cubicBezTo>
                <a:cubicBezTo>
                  <a:pt x="647" y="773"/>
                  <a:pt x="653" y="774"/>
                  <a:pt x="655" y="776"/>
                </a:cubicBezTo>
                <a:cubicBezTo>
                  <a:pt x="664" y="770"/>
                  <a:pt x="675" y="765"/>
                  <a:pt x="685" y="762"/>
                </a:cubicBezTo>
                <a:cubicBezTo>
                  <a:pt x="712" y="753"/>
                  <a:pt x="742" y="754"/>
                  <a:pt x="771" y="756"/>
                </a:cubicBezTo>
                <a:cubicBezTo>
                  <a:pt x="806" y="759"/>
                  <a:pt x="840" y="764"/>
                  <a:pt x="875" y="768"/>
                </a:cubicBezTo>
                <a:cubicBezTo>
                  <a:pt x="883" y="769"/>
                  <a:pt x="890" y="770"/>
                  <a:pt x="897" y="770"/>
                </a:cubicBezTo>
                <a:cubicBezTo>
                  <a:pt x="898" y="771"/>
                  <a:pt x="899" y="771"/>
                  <a:pt x="900" y="771"/>
                </a:cubicBezTo>
                <a:cubicBezTo>
                  <a:pt x="900" y="771"/>
                  <a:pt x="900" y="771"/>
                  <a:pt x="900" y="771"/>
                </a:cubicBezTo>
                <a:cubicBezTo>
                  <a:pt x="909" y="771"/>
                  <a:pt x="909" y="771"/>
                  <a:pt x="909" y="771"/>
                </a:cubicBezTo>
                <a:cubicBezTo>
                  <a:pt x="909" y="771"/>
                  <a:pt x="909" y="771"/>
                  <a:pt x="909" y="772"/>
                </a:cubicBezTo>
                <a:cubicBezTo>
                  <a:pt x="922" y="773"/>
                  <a:pt x="934" y="774"/>
                  <a:pt x="947" y="774"/>
                </a:cubicBezTo>
                <a:cubicBezTo>
                  <a:pt x="947" y="774"/>
                  <a:pt x="947" y="773"/>
                  <a:pt x="947" y="773"/>
                </a:cubicBezTo>
                <a:cubicBezTo>
                  <a:pt x="947" y="773"/>
                  <a:pt x="947" y="773"/>
                  <a:pt x="947" y="773"/>
                </a:cubicBezTo>
                <a:cubicBezTo>
                  <a:pt x="948" y="772"/>
                  <a:pt x="948" y="772"/>
                  <a:pt x="948" y="771"/>
                </a:cubicBezTo>
                <a:cubicBezTo>
                  <a:pt x="951" y="771"/>
                  <a:pt x="952" y="773"/>
                  <a:pt x="953" y="774"/>
                </a:cubicBezTo>
                <a:cubicBezTo>
                  <a:pt x="954" y="774"/>
                  <a:pt x="955" y="774"/>
                  <a:pt x="956" y="774"/>
                </a:cubicBezTo>
                <a:cubicBezTo>
                  <a:pt x="956" y="774"/>
                  <a:pt x="957" y="775"/>
                  <a:pt x="957" y="775"/>
                </a:cubicBezTo>
                <a:cubicBezTo>
                  <a:pt x="958" y="775"/>
                  <a:pt x="959" y="775"/>
                  <a:pt x="960" y="775"/>
                </a:cubicBezTo>
                <a:cubicBezTo>
                  <a:pt x="959" y="775"/>
                  <a:pt x="959" y="774"/>
                  <a:pt x="958" y="773"/>
                </a:cubicBezTo>
                <a:cubicBezTo>
                  <a:pt x="957" y="773"/>
                  <a:pt x="956" y="772"/>
                  <a:pt x="956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1" y="772"/>
                  <a:pt x="962" y="774"/>
                  <a:pt x="961" y="775"/>
                </a:cubicBezTo>
                <a:cubicBezTo>
                  <a:pt x="962" y="775"/>
                  <a:pt x="964" y="775"/>
                  <a:pt x="965" y="775"/>
                </a:cubicBezTo>
                <a:cubicBezTo>
                  <a:pt x="964" y="774"/>
                  <a:pt x="963" y="772"/>
                  <a:pt x="963" y="770"/>
                </a:cubicBezTo>
                <a:cubicBezTo>
                  <a:pt x="975" y="770"/>
                  <a:pt x="975" y="770"/>
                  <a:pt x="975" y="770"/>
                </a:cubicBezTo>
                <a:cubicBezTo>
                  <a:pt x="976" y="773"/>
                  <a:pt x="976" y="774"/>
                  <a:pt x="977" y="776"/>
                </a:cubicBezTo>
                <a:cubicBezTo>
                  <a:pt x="983" y="776"/>
                  <a:pt x="989" y="776"/>
                  <a:pt x="996" y="775"/>
                </a:cubicBezTo>
                <a:cubicBezTo>
                  <a:pt x="995" y="774"/>
                  <a:pt x="994" y="771"/>
                  <a:pt x="993" y="770"/>
                </a:cubicBezTo>
                <a:cubicBezTo>
                  <a:pt x="1023" y="770"/>
                  <a:pt x="1023" y="770"/>
                  <a:pt x="1023" y="770"/>
                </a:cubicBezTo>
                <a:cubicBezTo>
                  <a:pt x="1023" y="771"/>
                  <a:pt x="1024" y="772"/>
                  <a:pt x="1024" y="774"/>
                </a:cubicBezTo>
                <a:cubicBezTo>
                  <a:pt x="1028" y="774"/>
                  <a:pt x="1032" y="773"/>
                  <a:pt x="1036" y="773"/>
                </a:cubicBezTo>
                <a:cubicBezTo>
                  <a:pt x="1036" y="771"/>
                  <a:pt x="1036" y="771"/>
                  <a:pt x="1036" y="770"/>
                </a:cubicBezTo>
                <a:cubicBezTo>
                  <a:pt x="1058" y="769"/>
                  <a:pt x="1058" y="769"/>
                  <a:pt x="1058" y="769"/>
                </a:cubicBezTo>
                <a:cubicBezTo>
                  <a:pt x="1058" y="769"/>
                  <a:pt x="1058" y="770"/>
                  <a:pt x="1058" y="770"/>
                </a:cubicBezTo>
                <a:cubicBezTo>
                  <a:pt x="1071" y="767"/>
                  <a:pt x="1083" y="765"/>
                  <a:pt x="1095" y="761"/>
                </a:cubicBezTo>
                <a:cubicBezTo>
                  <a:pt x="1100" y="760"/>
                  <a:pt x="1097" y="754"/>
                  <a:pt x="1093" y="755"/>
                </a:cubicBezTo>
                <a:close/>
                <a:moveTo>
                  <a:pt x="1025" y="770"/>
                </a:moveTo>
                <a:cubicBezTo>
                  <a:pt x="1033" y="770"/>
                  <a:pt x="1033" y="770"/>
                  <a:pt x="1033" y="770"/>
                </a:cubicBezTo>
                <a:cubicBezTo>
                  <a:pt x="1030" y="770"/>
                  <a:pt x="1027" y="771"/>
                  <a:pt x="1025" y="770"/>
                </a:cubicBezTo>
                <a:close/>
                <a:moveTo>
                  <a:pt x="719" y="847"/>
                </a:moveTo>
                <a:cubicBezTo>
                  <a:pt x="719" y="848"/>
                  <a:pt x="718" y="848"/>
                  <a:pt x="718" y="849"/>
                </a:cubicBezTo>
                <a:cubicBezTo>
                  <a:pt x="718" y="849"/>
                  <a:pt x="717" y="849"/>
                  <a:pt x="716" y="849"/>
                </a:cubicBezTo>
                <a:cubicBezTo>
                  <a:pt x="717" y="850"/>
                  <a:pt x="718" y="851"/>
                  <a:pt x="719" y="851"/>
                </a:cubicBezTo>
                <a:cubicBezTo>
                  <a:pt x="719" y="851"/>
                  <a:pt x="720" y="851"/>
                  <a:pt x="721" y="851"/>
                </a:cubicBezTo>
                <a:cubicBezTo>
                  <a:pt x="720" y="851"/>
                  <a:pt x="720" y="851"/>
                  <a:pt x="720" y="850"/>
                </a:cubicBezTo>
                <a:cubicBezTo>
                  <a:pt x="720" y="850"/>
                  <a:pt x="721" y="849"/>
                  <a:pt x="721" y="849"/>
                </a:cubicBezTo>
                <a:cubicBezTo>
                  <a:pt x="720" y="848"/>
                  <a:pt x="720" y="848"/>
                  <a:pt x="719" y="847"/>
                </a:cubicBezTo>
                <a:close/>
                <a:moveTo>
                  <a:pt x="716" y="780"/>
                </a:moveTo>
                <a:cubicBezTo>
                  <a:pt x="713" y="782"/>
                  <a:pt x="709" y="784"/>
                  <a:pt x="705" y="786"/>
                </a:cubicBezTo>
                <a:cubicBezTo>
                  <a:pt x="705" y="786"/>
                  <a:pt x="705" y="786"/>
                  <a:pt x="705" y="787"/>
                </a:cubicBezTo>
                <a:cubicBezTo>
                  <a:pt x="705" y="787"/>
                  <a:pt x="705" y="787"/>
                  <a:pt x="705" y="787"/>
                </a:cubicBezTo>
                <a:cubicBezTo>
                  <a:pt x="706" y="787"/>
                  <a:pt x="707" y="788"/>
                  <a:pt x="710" y="788"/>
                </a:cubicBezTo>
                <a:cubicBezTo>
                  <a:pt x="709" y="787"/>
                  <a:pt x="708" y="786"/>
                  <a:pt x="708" y="785"/>
                </a:cubicBezTo>
                <a:cubicBezTo>
                  <a:pt x="710" y="784"/>
                  <a:pt x="711" y="783"/>
                  <a:pt x="714" y="784"/>
                </a:cubicBezTo>
                <a:cubicBezTo>
                  <a:pt x="714" y="787"/>
                  <a:pt x="713" y="788"/>
                  <a:pt x="711" y="788"/>
                </a:cubicBezTo>
                <a:cubicBezTo>
                  <a:pt x="712" y="789"/>
                  <a:pt x="712" y="789"/>
                  <a:pt x="712" y="790"/>
                </a:cubicBezTo>
                <a:cubicBezTo>
                  <a:pt x="713" y="790"/>
                  <a:pt x="714" y="789"/>
                  <a:pt x="715" y="789"/>
                </a:cubicBezTo>
                <a:cubicBezTo>
                  <a:pt x="715" y="788"/>
                  <a:pt x="716" y="788"/>
                  <a:pt x="716" y="787"/>
                </a:cubicBezTo>
                <a:cubicBezTo>
                  <a:pt x="717" y="787"/>
                  <a:pt x="718" y="787"/>
                  <a:pt x="718" y="787"/>
                </a:cubicBezTo>
                <a:cubicBezTo>
                  <a:pt x="716" y="786"/>
                  <a:pt x="715" y="783"/>
                  <a:pt x="716" y="780"/>
                </a:cubicBezTo>
                <a:close/>
                <a:moveTo>
                  <a:pt x="1003" y="770"/>
                </a:moveTo>
                <a:cubicBezTo>
                  <a:pt x="1002" y="772"/>
                  <a:pt x="1004" y="773"/>
                  <a:pt x="1005" y="775"/>
                </a:cubicBezTo>
                <a:cubicBezTo>
                  <a:pt x="1007" y="775"/>
                  <a:pt x="1009" y="775"/>
                  <a:pt x="1011" y="775"/>
                </a:cubicBezTo>
                <a:cubicBezTo>
                  <a:pt x="1008" y="773"/>
                  <a:pt x="1006" y="771"/>
                  <a:pt x="1003" y="770"/>
                </a:cubicBezTo>
                <a:close/>
                <a:moveTo>
                  <a:pt x="705" y="791"/>
                </a:moveTo>
                <a:cubicBezTo>
                  <a:pt x="705" y="790"/>
                  <a:pt x="705" y="790"/>
                  <a:pt x="705" y="788"/>
                </a:cubicBezTo>
                <a:cubicBezTo>
                  <a:pt x="705" y="788"/>
                  <a:pt x="705" y="788"/>
                  <a:pt x="705" y="788"/>
                </a:cubicBezTo>
                <a:cubicBezTo>
                  <a:pt x="704" y="790"/>
                  <a:pt x="702" y="790"/>
                  <a:pt x="701" y="789"/>
                </a:cubicBezTo>
                <a:cubicBezTo>
                  <a:pt x="700" y="789"/>
                  <a:pt x="700" y="790"/>
                  <a:pt x="699" y="790"/>
                </a:cubicBezTo>
                <a:cubicBezTo>
                  <a:pt x="699" y="790"/>
                  <a:pt x="700" y="791"/>
                  <a:pt x="700" y="791"/>
                </a:cubicBezTo>
                <a:cubicBezTo>
                  <a:pt x="698" y="791"/>
                  <a:pt x="698" y="791"/>
                  <a:pt x="698" y="791"/>
                </a:cubicBezTo>
                <a:cubicBezTo>
                  <a:pt x="693" y="795"/>
                  <a:pt x="689" y="801"/>
                  <a:pt x="687" y="808"/>
                </a:cubicBezTo>
                <a:cubicBezTo>
                  <a:pt x="687" y="808"/>
                  <a:pt x="687" y="808"/>
                  <a:pt x="687" y="808"/>
                </a:cubicBezTo>
                <a:cubicBezTo>
                  <a:pt x="694" y="808"/>
                  <a:pt x="694" y="808"/>
                  <a:pt x="694" y="808"/>
                </a:cubicBezTo>
                <a:cubicBezTo>
                  <a:pt x="696" y="801"/>
                  <a:pt x="703" y="795"/>
                  <a:pt x="712" y="791"/>
                </a:cubicBezTo>
                <a:lnTo>
                  <a:pt x="705" y="791"/>
                </a:lnTo>
                <a:close/>
                <a:moveTo>
                  <a:pt x="819" y="780"/>
                </a:moveTo>
                <a:cubicBezTo>
                  <a:pt x="819" y="780"/>
                  <a:pt x="820" y="780"/>
                  <a:pt x="820" y="780"/>
                </a:cubicBezTo>
                <a:cubicBezTo>
                  <a:pt x="820" y="777"/>
                  <a:pt x="820" y="775"/>
                  <a:pt x="821" y="773"/>
                </a:cubicBezTo>
                <a:cubicBezTo>
                  <a:pt x="819" y="773"/>
                  <a:pt x="816" y="773"/>
                  <a:pt x="814" y="772"/>
                </a:cubicBezTo>
                <a:cubicBezTo>
                  <a:pt x="813" y="773"/>
                  <a:pt x="813" y="773"/>
                  <a:pt x="813" y="773"/>
                </a:cubicBezTo>
                <a:cubicBezTo>
                  <a:pt x="814" y="774"/>
                  <a:pt x="814" y="776"/>
                  <a:pt x="813" y="777"/>
                </a:cubicBezTo>
                <a:cubicBezTo>
                  <a:pt x="815" y="777"/>
                  <a:pt x="817" y="777"/>
                  <a:pt x="819" y="777"/>
                </a:cubicBezTo>
                <a:cubicBezTo>
                  <a:pt x="819" y="779"/>
                  <a:pt x="819" y="780"/>
                  <a:pt x="819" y="780"/>
                </a:cubicBezTo>
                <a:close/>
                <a:moveTo>
                  <a:pt x="721" y="380"/>
                </a:moveTo>
                <a:cubicBezTo>
                  <a:pt x="721" y="380"/>
                  <a:pt x="721" y="380"/>
                  <a:pt x="721" y="380"/>
                </a:cubicBezTo>
                <a:cubicBezTo>
                  <a:pt x="688" y="373"/>
                  <a:pt x="654" y="367"/>
                  <a:pt x="621" y="364"/>
                </a:cubicBezTo>
                <a:cubicBezTo>
                  <a:pt x="612" y="364"/>
                  <a:pt x="612" y="364"/>
                  <a:pt x="612" y="364"/>
                </a:cubicBezTo>
                <a:cubicBezTo>
                  <a:pt x="613" y="363"/>
                  <a:pt x="613" y="363"/>
                  <a:pt x="613" y="363"/>
                </a:cubicBezTo>
                <a:cubicBezTo>
                  <a:pt x="606" y="362"/>
                  <a:pt x="598" y="361"/>
                  <a:pt x="591" y="361"/>
                </a:cubicBezTo>
                <a:cubicBezTo>
                  <a:pt x="591" y="362"/>
                  <a:pt x="591" y="363"/>
                  <a:pt x="591" y="364"/>
                </a:cubicBezTo>
                <a:cubicBezTo>
                  <a:pt x="568" y="364"/>
                  <a:pt x="568" y="364"/>
                  <a:pt x="568" y="364"/>
                </a:cubicBezTo>
                <a:cubicBezTo>
                  <a:pt x="567" y="363"/>
                  <a:pt x="568" y="361"/>
                  <a:pt x="568" y="359"/>
                </a:cubicBezTo>
                <a:cubicBezTo>
                  <a:pt x="567" y="359"/>
                  <a:pt x="566" y="359"/>
                  <a:pt x="566" y="359"/>
                </a:cubicBezTo>
                <a:cubicBezTo>
                  <a:pt x="566" y="360"/>
                  <a:pt x="567" y="362"/>
                  <a:pt x="566" y="364"/>
                </a:cubicBezTo>
                <a:cubicBezTo>
                  <a:pt x="529" y="364"/>
                  <a:pt x="529" y="364"/>
                  <a:pt x="529" y="364"/>
                </a:cubicBezTo>
                <a:cubicBezTo>
                  <a:pt x="529" y="364"/>
                  <a:pt x="529" y="363"/>
                  <a:pt x="529" y="363"/>
                </a:cubicBezTo>
                <a:cubicBezTo>
                  <a:pt x="524" y="364"/>
                  <a:pt x="524" y="361"/>
                  <a:pt x="524" y="358"/>
                </a:cubicBezTo>
                <a:cubicBezTo>
                  <a:pt x="520" y="358"/>
                  <a:pt x="516" y="358"/>
                  <a:pt x="511" y="358"/>
                </a:cubicBezTo>
                <a:cubicBezTo>
                  <a:pt x="512" y="361"/>
                  <a:pt x="514" y="363"/>
                  <a:pt x="514" y="364"/>
                </a:cubicBezTo>
                <a:cubicBezTo>
                  <a:pt x="507" y="365"/>
                  <a:pt x="507" y="365"/>
                  <a:pt x="507" y="365"/>
                </a:cubicBezTo>
                <a:cubicBezTo>
                  <a:pt x="505" y="363"/>
                  <a:pt x="504" y="361"/>
                  <a:pt x="503" y="358"/>
                </a:cubicBezTo>
                <a:cubicBezTo>
                  <a:pt x="502" y="358"/>
                  <a:pt x="502" y="358"/>
                  <a:pt x="501" y="358"/>
                </a:cubicBezTo>
                <a:cubicBezTo>
                  <a:pt x="501" y="359"/>
                  <a:pt x="502" y="359"/>
                  <a:pt x="503" y="359"/>
                </a:cubicBezTo>
                <a:cubicBezTo>
                  <a:pt x="503" y="361"/>
                  <a:pt x="503" y="363"/>
                  <a:pt x="502" y="365"/>
                </a:cubicBezTo>
                <a:cubicBezTo>
                  <a:pt x="498" y="365"/>
                  <a:pt x="498" y="365"/>
                  <a:pt x="498" y="365"/>
                </a:cubicBezTo>
                <a:cubicBezTo>
                  <a:pt x="497" y="363"/>
                  <a:pt x="497" y="361"/>
                  <a:pt x="494" y="361"/>
                </a:cubicBezTo>
                <a:cubicBezTo>
                  <a:pt x="495" y="360"/>
                  <a:pt x="495" y="359"/>
                  <a:pt x="495" y="359"/>
                </a:cubicBezTo>
                <a:cubicBezTo>
                  <a:pt x="493" y="359"/>
                  <a:pt x="492" y="359"/>
                  <a:pt x="490" y="359"/>
                </a:cubicBezTo>
                <a:cubicBezTo>
                  <a:pt x="493" y="360"/>
                  <a:pt x="494" y="362"/>
                  <a:pt x="495" y="365"/>
                </a:cubicBezTo>
                <a:cubicBezTo>
                  <a:pt x="493" y="365"/>
                  <a:pt x="493" y="365"/>
                  <a:pt x="493" y="365"/>
                </a:cubicBezTo>
                <a:cubicBezTo>
                  <a:pt x="492" y="363"/>
                  <a:pt x="490" y="363"/>
                  <a:pt x="489" y="362"/>
                </a:cubicBezTo>
                <a:cubicBezTo>
                  <a:pt x="489" y="361"/>
                  <a:pt x="490" y="361"/>
                  <a:pt x="490" y="359"/>
                </a:cubicBezTo>
                <a:cubicBezTo>
                  <a:pt x="489" y="359"/>
                  <a:pt x="487" y="359"/>
                  <a:pt x="486" y="359"/>
                </a:cubicBezTo>
                <a:cubicBezTo>
                  <a:pt x="484" y="359"/>
                  <a:pt x="483" y="360"/>
                  <a:pt x="481" y="360"/>
                </a:cubicBezTo>
                <a:cubicBezTo>
                  <a:pt x="481" y="360"/>
                  <a:pt x="481" y="360"/>
                  <a:pt x="481" y="359"/>
                </a:cubicBezTo>
                <a:cubicBezTo>
                  <a:pt x="478" y="360"/>
                  <a:pt x="476" y="360"/>
                  <a:pt x="473" y="360"/>
                </a:cubicBezTo>
                <a:cubicBezTo>
                  <a:pt x="472" y="361"/>
                  <a:pt x="472" y="362"/>
                  <a:pt x="472" y="364"/>
                </a:cubicBezTo>
                <a:cubicBezTo>
                  <a:pt x="465" y="362"/>
                  <a:pt x="462" y="362"/>
                  <a:pt x="458" y="361"/>
                </a:cubicBezTo>
                <a:cubicBezTo>
                  <a:pt x="457" y="361"/>
                  <a:pt x="456" y="361"/>
                  <a:pt x="455" y="361"/>
                </a:cubicBezTo>
                <a:cubicBezTo>
                  <a:pt x="454" y="363"/>
                  <a:pt x="454" y="364"/>
                  <a:pt x="454" y="365"/>
                </a:cubicBezTo>
                <a:cubicBezTo>
                  <a:pt x="439" y="365"/>
                  <a:pt x="439" y="365"/>
                  <a:pt x="439" y="365"/>
                </a:cubicBezTo>
                <a:cubicBezTo>
                  <a:pt x="439" y="364"/>
                  <a:pt x="440" y="364"/>
                  <a:pt x="441" y="363"/>
                </a:cubicBezTo>
                <a:cubicBezTo>
                  <a:pt x="440" y="363"/>
                  <a:pt x="438" y="363"/>
                  <a:pt x="437" y="363"/>
                </a:cubicBezTo>
                <a:cubicBezTo>
                  <a:pt x="437" y="364"/>
                  <a:pt x="437" y="365"/>
                  <a:pt x="437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27" y="365"/>
                  <a:pt x="426" y="365"/>
                  <a:pt x="426" y="365"/>
                </a:cubicBezTo>
                <a:cubicBezTo>
                  <a:pt x="426" y="365"/>
                  <a:pt x="426" y="365"/>
                  <a:pt x="426" y="365"/>
                </a:cubicBezTo>
                <a:cubicBezTo>
                  <a:pt x="424" y="365"/>
                  <a:pt x="424" y="365"/>
                  <a:pt x="424" y="365"/>
                </a:cubicBezTo>
                <a:cubicBezTo>
                  <a:pt x="396" y="370"/>
                  <a:pt x="368" y="376"/>
                  <a:pt x="342" y="385"/>
                </a:cubicBezTo>
                <a:cubicBezTo>
                  <a:pt x="341" y="386"/>
                  <a:pt x="340" y="387"/>
                  <a:pt x="340" y="390"/>
                </a:cubicBezTo>
                <a:cubicBezTo>
                  <a:pt x="341" y="391"/>
                  <a:pt x="341" y="392"/>
                  <a:pt x="342" y="392"/>
                </a:cubicBezTo>
                <a:cubicBezTo>
                  <a:pt x="347" y="390"/>
                  <a:pt x="353" y="389"/>
                  <a:pt x="358" y="387"/>
                </a:cubicBezTo>
                <a:cubicBezTo>
                  <a:pt x="360" y="386"/>
                  <a:pt x="361" y="386"/>
                  <a:pt x="362" y="386"/>
                </a:cubicBezTo>
                <a:cubicBezTo>
                  <a:pt x="360" y="385"/>
                  <a:pt x="358" y="385"/>
                  <a:pt x="356" y="383"/>
                </a:cubicBezTo>
                <a:cubicBezTo>
                  <a:pt x="367" y="383"/>
                  <a:pt x="367" y="383"/>
                  <a:pt x="367" y="383"/>
                </a:cubicBezTo>
                <a:cubicBezTo>
                  <a:pt x="367" y="384"/>
                  <a:pt x="367" y="384"/>
                  <a:pt x="366" y="384"/>
                </a:cubicBezTo>
                <a:cubicBezTo>
                  <a:pt x="434" y="365"/>
                  <a:pt x="506" y="362"/>
                  <a:pt x="576" y="367"/>
                </a:cubicBezTo>
                <a:cubicBezTo>
                  <a:pt x="614" y="369"/>
                  <a:pt x="653" y="374"/>
                  <a:pt x="691" y="381"/>
                </a:cubicBezTo>
                <a:cubicBezTo>
                  <a:pt x="691" y="381"/>
                  <a:pt x="691" y="381"/>
                  <a:pt x="691" y="380"/>
                </a:cubicBezTo>
                <a:cubicBezTo>
                  <a:pt x="694" y="380"/>
                  <a:pt x="694" y="380"/>
                  <a:pt x="694" y="380"/>
                </a:cubicBezTo>
                <a:cubicBezTo>
                  <a:pt x="695" y="381"/>
                  <a:pt x="695" y="382"/>
                  <a:pt x="696" y="382"/>
                </a:cubicBezTo>
                <a:cubicBezTo>
                  <a:pt x="699" y="383"/>
                  <a:pt x="703" y="383"/>
                  <a:pt x="706" y="384"/>
                </a:cubicBezTo>
                <a:cubicBezTo>
                  <a:pt x="706" y="384"/>
                  <a:pt x="706" y="383"/>
                  <a:pt x="707" y="383"/>
                </a:cubicBezTo>
                <a:cubicBezTo>
                  <a:pt x="708" y="383"/>
                  <a:pt x="710" y="383"/>
                  <a:pt x="712" y="383"/>
                </a:cubicBezTo>
                <a:cubicBezTo>
                  <a:pt x="712" y="384"/>
                  <a:pt x="712" y="385"/>
                  <a:pt x="712" y="385"/>
                </a:cubicBezTo>
                <a:cubicBezTo>
                  <a:pt x="725" y="388"/>
                  <a:pt x="738" y="391"/>
                  <a:pt x="752" y="394"/>
                </a:cubicBezTo>
                <a:cubicBezTo>
                  <a:pt x="751" y="392"/>
                  <a:pt x="753" y="390"/>
                  <a:pt x="754" y="388"/>
                </a:cubicBezTo>
                <a:cubicBezTo>
                  <a:pt x="752" y="387"/>
                  <a:pt x="750" y="387"/>
                  <a:pt x="748" y="386"/>
                </a:cubicBezTo>
                <a:cubicBezTo>
                  <a:pt x="748" y="388"/>
                  <a:pt x="747" y="389"/>
                  <a:pt x="747" y="390"/>
                </a:cubicBezTo>
                <a:cubicBezTo>
                  <a:pt x="741" y="391"/>
                  <a:pt x="738" y="389"/>
                  <a:pt x="738" y="385"/>
                </a:cubicBezTo>
                <a:cubicBezTo>
                  <a:pt x="739" y="384"/>
                  <a:pt x="739" y="384"/>
                  <a:pt x="740" y="384"/>
                </a:cubicBezTo>
                <a:cubicBezTo>
                  <a:pt x="737" y="383"/>
                  <a:pt x="733" y="383"/>
                  <a:pt x="730" y="382"/>
                </a:cubicBezTo>
                <a:cubicBezTo>
                  <a:pt x="730" y="384"/>
                  <a:pt x="730" y="385"/>
                  <a:pt x="730" y="387"/>
                </a:cubicBezTo>
                <a:cubicBezTo>
                  <a:pt x="724" y="388"/>
                  <a:pt x="723" y="384"/>
                  <a:pt x="719" y="383"/>
                </a:cubicBezTo>
                <a:cubicBezTo>
                  <a:pt x="719" y="381"/>
                  <a:pt x="720" y="381"/>
                  <a:pt x="721" y="380"/>
                </a:cubicBezTo>
                <a:close/>
                <a:moveTo>
                  <a:pt x="517" y="364"/>
                </a:moveTo>
                <a:cubicBezTo>
                  <a:pt x="517" y="363"/>
                  <a:pt x="517" y="361"/>
                  <a:pt x="517" y="360"/>
                </a:cubicBezTo>
                <a:cubicBezTo>
                  <a:pt x="520" y="360"/>
                  <a:pt x="521" y="363"/>
                  <a:pt x="524" y="364"/>
                </a:cubicBezTo>
                <a:lnTo>
                  <a:pt x="517" y="364"/>
                </a:lnTo>
                <a:close/>
                <a:moveTo>
                  <a:pt x="349" y="821"/>
                </a:moveTo>
                <a:cubicBezTo>
                  <a:pt x="347" y="821"/>
                  <a:pt x="346" y="821"/>
                  <a:pt x="345" y="821"/>
                </a:cubicBezTo>
                <a:cubicBezTo>
                  <a:pt x="345" y="821"/>
                  <a:pt x="345" y="821"/>
                  <a:pt x="345" y="822"/>
                </a:cubicBezTo>
                <a:cubicBezTo>
                  <a:pt x="346" y="821"/>
                  <a:pt x="349" y="822"/>
                  <a:pt x="349" y="821"/>
                </a:cubicBezTo>
                <a:close/>
                <a:moveTo>
                  <a:pt x="375" y="722"/>
                </a:moveTo>
                <a:cubicBezTo>
                  <a:pt x="374" y="721"/>
                  <a:pt x="374" y="720"/>
                  <a:pt x="373" y="719"/>
                </a:cubicBezTo>
                <a:cubicBezTo>
                  <a:pt x="368" y="732"/>
                  <a:pt x="363" y="746"/>
                  <a:pt x="358" y="759"/>
                </a:cubicBezTo>
                <a:cubicBezTo>
                  <a:pt x="356" y="765"/>
                  <a:pt x="355" y="771"/>
                  <a:pt x="353" y="777"/>
                </a:cubicBezTo>
                <a:cubicBezTo>
                  <a:pt x="356" y="778"/>
                  <a:pt x="357" y="781"/>
                  <a:pt x="358" y="784"/>
                </a:cubicBezTo>
                <a:cubicBezTo>
                  <a:pt x="363" y="762"/>
                  <a:pt x="370" y="742"/>
                  <a:pt x="378" y="722"/>
                </a:cubicBezTo>
                <a:lnTo>
                  <a:pt x="375" y="722"/>
                </a:lnTo>
                <a:close/>
                <a:moveTo>
                  <a:pt x="429" y="565"/>
                </a:moveTo>
                <a:cubicBezTo>
                  <a:pt x="424" y="568"/>
                  <a:pt x="419" y="571"/>
                  <a:pt x="413" y="575"/>
                </a:cubicBezTo>
                <a:cubicBezTo>
                  <a:pt x="414" y="576"/>
                  <a:pt x="413" y="576"/>
                  <a:pt x="412" y="577"/>
                </a:cubicBezTo>
                <a:cubicBezTo>
                  <a:pt x="412" y="577"/>
                  <a:pt x="412" y="577"/>
                  <a:pt x="411" y="577"/>
                </a:cubicBezTo>
                <a:cubicBezTo>
                  <a:pt x="402" y="584"/>
                  <a:pt x="393" y="591"/>
                  <a:pt x="384" y="599"/>
                </a:cubicBezTo>
                <a:cubicBezTo>
                  <a:pt x="385" y="599"/>
                  <a:pt x="388" y="600"/>
                  <a:pt x="390" y="602"/>
                </a:cubicBezTo>
                <a:cubicBezTo>
                  <a:pt x="399" y="594"/>
                  <a:pt x="409" y="586"/>
                  <a:pt x="419" y="579"/>
                </a:cubicBezTo>
                <a:cubicBezTo>
                  <a:pt x="412" y="579"/>
                  <a:pt x="412" y="579"/>
                  <a:pt x="412" y="579"/>
                </a:cubicBezTo>
                <a:cubicBezTo>
                  <a:pt x="413" y="578"/>
                  <a:pt x="414" y="577"/>
                  <a:pt x="414" y="576"/>
                </a:cubicBezTo>
                <a:cubicBezTo>
                  <a:pt x="418" y="576"/>
                  <a:pt x="420" y="577"/>
                  <a:pt x="421" y="578"/>
                </a:cubicBezTo>
                <a:cubicBezTo>
                  <a:pt x="422" y="577"/>
                  <a:pt x="424" y="576"/>
                  <a:pt x="425" y="575"/>
                </a:cubicBezTo>
                <a:cubicBezTo>
                  <a:pt x="425" y="575"/>
                  <a:pt x="425" y="575"/>
                  <a:pt x="425" y="575"/>
                </a:cubicBezTo>
                <a:cubicBezTo>
                  <a:pt x="426" y="573"/>
                  <a:pt x="428" y="573"/>
                  <a:pt x="429" y="572"/>
                </a:cubicBezTo>
                <a:cubicBezTo>
                  <a:pt x="432" y="570"/>
                  <a:pt x="435" y="568"/>
                  <a:pt x="439" y="566"/>
                </a:cubicBezTo>
                <a:cubicBezTo>
                  <a:pt x="438" y="566"/>
                  <a:pt x="438" y="566"/>
                  <a:pt x="438" y="566"/>
                </a:cubicBezTo>
                <a:cubicBezTo>
                  <a:pt x="434" y="566"/>
                  <a:pt x="433" y="573"/>
                  <a:pt x="428" y="570"/>
                </a:cubicBezTo>
                <a:cubicBezTo>
                  <a:pt x="430" y="569"/>
                  <a:pt x="429" y="567"/>
                  <a:pt x="429" y="565"/>
                </a:cubicBezTo>
                <a:close/>
                <a:moveTo>
                  <a:pt x="476" y="579"/>
                </a:moveTo>
                <a:cubicBezTo>
                  <a:pt x="472" y="581"/>
                  <a:pt x="467" y="583"/>
                  <a:pt x="463" y="585"/>
                </a:cubicBezTo>
                <a:cubicBezTo>
                  <a:pt x="447" y="593"/>
                  <a:pt x="433" y="603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02" y="631"/>
                  <a:pt x="387" y="650"/>
                  <a:pt x="374" y="671"/>
                </a:cubicBezTo>
                <a:cubicBezTo>
                  <a:pt x="374" y="672"/>
                  <a:pt x="374" y="672"/>
                  <a:pt x="374" y="673"/>
                </a:cubicBezTo>
                <a:cubicBezTo>
                  <a:pt x="374" y="673"/>
                  <a:pt x="374" y="673"/>
                  <a:pt x="373" y="673"/>
                </a:cubicBezTo>
                <a:cubicBezTo>
                  <a:pt x="373" y="674"/>
                  <a:pt x="372" y="675"/>
                  <a:pt x="372" y="676"/>
                </a:cubicBezTo>
                <a:cubicBezTo>
                  <a:pt x="372" y="675"/>
                  <a:pt x="373" y="675"/>
                  <a:pt x="373" y="674"/>
                </a:cubicBezTo>
                <a:cubicBezTo>
                  <a:pt x="374" y="676"/>
                  <a:pt x="376" y="678"/>
                  <a:pt x="375" y="682"/>
                </a:cubicBezTo>
                <a:cubicBezTo>
                  <a:pt x="375" y="682"/>
                  <a:pt x="375" y="682"/>
                  <a:pt x="375" y="682"/>
                </a:cubicBezTo>
                <a:cubicBezTo>
                  <a:pt x="376" y="681"/>
                  <a:pt x="376" y="681"/>
                  <a:pt x="377" y="680"/>
                </a:cubicBezTo>
                <a:cubicBezTo>
                  <a:pt x="376" y="679"/>
                  <a:pt x="376" y="677"/>
                  <a:pt x="377" y="676"/>
                </a:cubicBezTo>
                <a:cubicBezTo>
                  <a:pt x="378" y="676"/>
                  <a:pt x="378" y="676"/>
                  <a:pt x="379" y="676"/>
                </a:cubicBezTo>
                <a:cubicBezTo>
                  <a:pt x="393" y="653"/>
                  <a:pt x="411" y="631"/>
                  <a:pt x="432" y="613"/>
                </a:cubicBezTo>
                <a:cubicBezTo>
                  <a:pt x="435" y="610"/>
                  <a:pt x="439" y="608"/>
                  <a:pt x="442" y="605"/>
                </a:cubicBezTo>
                <a:cubicBezTo>
                  <a:pt x="442" y="605"/>
                  <a:pt x="441" y="604"/>
                  <a:pt x="441" y="603"/>
                </a:cubicBezTo>
                <a:cubicBezTo>
                  <a:pt x="442" y="602"/>
                  <a:pt x="444" y="601"/>
                  <a:pt x="447" y="601"/>
                </a:cubicBezTo>
                <a:cubicBezTo>
                  <a:pt x="448" y="601"/>
                  <a:pt x="449" y="600"/>
                  <a:pt x="450" y="600"/>
                </a:cubicBezTo>
                <a:cubicBezTo>
                  <a:pt x="451" y="598"/>
                  <a:pt x="450" y="597"/>
                  <a:pt x="450" y="596"/>
                </a:cubicBezTo>
                <a:cubicBezTo>
                  <a:pt x="456" y="596"/>
                  <a:pt x="456" y="596"/>
                  <a:pt x="456" y="596"/>
                </a:cubicBezTo>
                <a:cubicBezTo>
                  <a:pt x="468" y="589"/>
                  <a:pt x="481" y="583"/>
                  <a:pt x="495" y="579"/>
                </a:cubicBezTo>
                <a:cubicBezTo>
                  <a:pt x="489" y="579"/>
                  <a:pt x="489" y="579"/>
                  <a:pt x="489" y="579"/>
                </a:cubicBezTo>
                <a:cubicBezTo>
                  <a:pt x="488" y="577"/>
                  <a:pt x="488" y="576"/>
                  <a:pt x="489" y="574"/>
                </a:cubicBezTo>
                <a:cubicBezTo>
                  <a:pt x="487" y="575"/>
                  <a:pt x="485" y="575"/>
                  <a:pt x="483" y="576"/>
                </a:cubicBezTo>
                <a:cubicBezTo>
                  <a:pt x="484" y="576"/>
                  <a:pt x="484" y="576"/>
                  <a:pt x="484" y="576"/>
                </a:cubicBezTo>
                <a:cubicBezTo>
                  <a:pt x="484" y="577"/>
                  <a:pt x="484" y="578"/>
                  <a:pt x="484" y="579"/>
                </a:cubicBezTo>
                <a:lnTo>
                  <a:pt x="476" y="579"/>
                </a:lnTo>
                <a:close/>
                <a:moveTo>
                  <a:pt x="397" y="649"/>
                </a:moveTo>
                <a:cubicBezTo>
                  <a:pt x="395" y="652"/>
                  <a:pt x="390" y="648"/>
                  <a:pt x="393" y="645"/>
                </a:cubicBezTo>
                <a:cubicBezTo>
                  <a:pt x="395" y="645"/>
                  <a:pt x="396" y="645"/>
                  <a:pt x="397" y="645"/>
                </a:cubicBezTo>
                <a:cubicBezTo>
                  <a:pt x="397" y="646"/>
                  <a:pt x="397" y="648"/>
                  <a:pt x="397" y="649"/>
                </a:cubicBezTo>
                <a:close/>
                <a:moveTo>
                  <a:pt x="462" y="1069"/>
                </a:moveTo>
                <a:cubicBezTo>
                  <a:pt x="444" y="1051"/>
                  <a:pt x="428" y="1032"/>
                  <a:pt x="414" y="1009"/>
                </a:cubicBezTo>
                <a:cubicBezTo>
                  <a:pt x="413" y="1008"/>
                  <a:pt x="412" y="1007"/>
                  <a:pt x="412" y="1007"/>
                </a:cubicBezTo>
                <a:cubicBezTo>
                  <a:pt x="412" y="1007"/>
                  <a:pt x="412" y="1007"/>
                  <a:pt x="411" y="1007"/>
                </a:cubicBezTo>
                <a:cubicBezTo>
                  <a:pt x="407" y="1007"/>
                  <a:pt x="407" y="1007"/>
                  <a:pt x="407" y="1007"/>
                </a:cubicBezTo>
                <a:cubicBezTo>
                  <a:pt x="407" y="1006"/>
                  <a:pt x="407" y="1006"/>
                  <a:pt x="406" y="1005"/>
                </a:cubicBezTo>
                <a:cubicBezTo>
                  <a:pt x="405" y="1004"/>
                  <a:pt x="404" y="1004"/>
                  <a:pt x="402" y="1004"/>
                </a:cubicBezTo>
                <a:cubicBezTo>
                  <a:pt x="406" y="1011"/>
                  <a:pt x="411" y="1018"/>
                  <a:pt x="415" y="1024"/>
                </a:cubicBezTo>
                <a:cubicBezTo>
                  <a:pt x="420" y="1024"/>
                  <a:pt x="420" y="1024"/>
                  <a:pt x="420" y="1024"/>
                </a:cubicBezTo>
                <a:cubicBezTo>
                  <a:pt x="421" y="1025"/>
                  <a:pt x="421" y="1025"/>
                  <a:pt x="421" y="1025"/>
                </a:cubicBezTo>
                <a:cubicBezTo>
                  <a:pt x="420" y="1027"/>
                  <a:pt x="420" y="1028"/>
                  <a:pt x="419" y="1030"/>
                </a:cubicBezTo>
                <a:cubicBezTo>
                  <a:pt x="421" y="1032"/>
                  <a:pt x="423" y="1035"/>
                  <a:pt x="424" y="1037"/>
                </a:cubicBezTo>
                <a:cubicBezTo>
                  <a:pt x="427" y="1037"/>
                  <a:pt x="427" y="1039"/>
                  <a:pt x="427" y="1041"/>
                </a:cubicBezTo>
                <a:cubicBezTo>
                  <a:pt x="432" y="1047"/>
                  <a:pt x="436" y="1052"/>
                  <a:pt x="441" y="1058"/>
                </a:cubicBezTo>
                <a:cubicBezTo>
                  <a:pt x="447" y="1064"/>
                  <a:pt x="453" y="1071"/>
                  <a:pt x="459" y="1077"/>
                </a:cubicBezTo>
                <a:cubicBezTo>
                  <a:pt x="461" y="1075"/>
                  <a:pt x="462" y="1072"/>
                  <a:pt x="462" y="1069"/>
                </a:cubicBezTo>
                <a:close/>
                <a:moveTo>
                  <a:pt x="537" y="1106"/>
                </a:moveTo>
                <a:cubicBezTo>
                  <a:pt x="537" y="1105"/>
                  <a:pt x="538" y="1105"/>
                  <a:pt x="538" y="1105"/>
                </a:cubicBezTo>
                <a:cubicBezTo>
                  <a:pt x="538" y="1102"/>
                  <a:pt x="537" y="1099"/>
                  <a:pt x="532" y="1098"/>
                </a:cubicBezTo>
                <a:cubicBezTo>
                  <a:pt x="532" y="1098"/>
                  <a:pt x="531" y="1099"/>
                  <a:pt x="531" y="1100"/>
                </a:cubicBezTo>
                <a:cubicBezTo>
                  <a:pt x="533" y="1101"/>
                  <a:pt x="534" y="1103"/>
                  <a:pt x="536" y="1104"/>
                </a:cubicBezTo>
                <a:cubicBezTo>
                  <a:pt x="536" y="1105"/>
                  <a:pt x="536" y="1105"/>
                  <a:pt x="537" y="1105"/>
                </a:cubicBezTo>
                <a:cubicBezTo>
                  <a:pt x="537" y="1105"/>
                  <a:pt x="537" y="1105"/>
                  <a:pt x="536" y="1105"/>
                </a:cubicBezTo>
                <a:cubicBezTo>
                  <a:pt x="537" y="1105"/>
                  <a:pt x="537" y="1105"/>
                  <a:pt x="537" y="1106"/>
                </a:cubicBezTo>
                <a:close/>
                <a:moveTo>
                  <a:pt x="659" y="827"/>
                </a:moveTo>
                <a:cubicBezTo>
                  <a:pt x="665" y="850"/>
                  <a:pt x="684" y="867"/>
                  <a:pt x="707" y="879"/>
                </a:cubicBezTo>
                <a:cubicBezTo>
                  <a:pt x="709" y="879"/>
                  <a:pt x="709" y="879"/>
                  <a:pt x="709" y="879"/>
                </a:cubicBezTo>
                <a:cubicBezTo>
                  <a:pt x="709" y="880"/>
                  <a:pt x="709" y="880"/>
                  <a:pt x="709" y="880"/>
                </a:cubicBezTo>
                <a:cubicBezTo>
                  <a:pt x="713" y="882"/>
                  <a:pt x="717" y="884"/>
                  <a:pt x="721" y="886"/>
                </a:cubicBezTo>
                <a:cubicBezTo>
                  <a:pt x="723" y="885"/>
                  <a:pt x="725" y="886"/>
                  <a:pt x="727" y="888"/>
                </a:cubicBezTo>
                <a:cubicBezTo>
                  <a:pt x="727" y="888"/>
                  <a:pt x="727" y="888"/>
                  <a:pt x="727" y="889"/>
                </a:cubicBezTo>
                <a:cubicBezTo>
                  <a:pt x="729" y="889"/>
                  <a:pt x="731" y="890"/>
                  <a:pt x="733" y="890"/>
                </a:cubicBezTo>
                <a:cubicBezTo>
                  <a:pt x="734" y="890"/>
                  <a:pt x="735" y="889"/>
                  <a:pt x="736" y="889"/>
                </a:cubicBezTo>
                <a:cubicBezTo>
                  <a:pt x="736" y="888"/>
                  <a:pt x="736" y="887"/>
                  <a:pt x="738" y="887"/>
                </a:cubicBezTo>
                <a:cubicBezTo>
                  <a:pt x="742" y="891"/>
                  <a:pt x="742" y="896"/>
                  <a:pt x="752" y="895"/>
                </a:cubicBezTo>
                <a:cubicBezTo>
                  <a:pt x="752" y="895"/>
                  <a:pt x="752" y="896"/>
                  <a:pt x="752" y="897"/>
                </a:cubicBezTo>
                <a:cubicBezTo>
                  <a:pt x="760" y="899"/>
                  <a:pt x="767" y="900"/>
                  <a:pt x="773" y="901"/>
                </a:cubicBezTo>
                <a:cubicBezTo>
                  <a:pt x="819" y="910"/>
                  <a:pt x="867" y="905"/>
                  <a:pt x="913" y="894"/>
                </a:cubicBezTo>
                <a:cubicBezTo>
                  <a:pt x="913" y="893"/>
                  <a:pt x="913" y="892"/>
                  <a:pt x="913" y="892"/>
                </a:cubicBezTo>
                <a:cubicBezTo>
                  <a:pt x="912" y="892"/>
                  <a:pt x="911" y="893"/>
                  <a:pt x="911" y="893"/>
                </a:cubicBezTo>
                <a:cubicBezTo>
                  <a:pt x="910" y="893"/>
                  <a:pt x="910" y="894"/>
                  <a:pt x="910" y="895"/>
                </a:cubicBezTo>
                <a:cubicBezTo>
                  <a:pt x="907" y="894"/>
                  <a:pt x="906" y="895"/>
                  <a:pt x="903" y="895"/>
                </a:cubicBezTo>
                <a:cubicBezTo>
                  <a:pt x="903" y="895"/>
                  <a:pt x="903" y="894"/>
                  <a:pt x="903" y="894"/>
                </a:cubicBezTo>
                <a:cubicBezTo>
                  <a:pt x="902" y="895"/>
                  <a:pt x="901" y="895"/>
                  <a:pt x="900" y="896"/>
                </a:cubicBezTo>
                <a:cubicBezTo>
                  <a:pt x="881" y="896"/>
                  <a:pt x="881" y="896"/>
                  <a:pt x="881" y="896"/>
                </a:cubicBezTo>
                <a:cubicBezTo>
                  <a:pt x="882" y="895"/>
                  <a:pt x="882" y="894"/>
                  <a:pt x="882" y="894"/>
                </a:cubicBezTo>
                <a:cubicBezTo>
                  <a:pt x="880" y="894"/>
                  <a:pt x="877" y="894"/>
                  <a:pt x="875" y="895"/>
                </a:cubicBezTo>
                <a:cubicBezTo>
                  <a:pt x="874" y="895"/>
                  <a:pt x="874" y="895"/>
                  <a:pt x="874" y="896"/>
                </a:cubicBezTo>
                <a:cubicBezTo>
                  <a:pt x="874" y="896"/>
                  <a:pt x="874" y="896"/>
                  <a:pt x="874" y="896"/>
                </a:cubicBezTo>
                <a:cubicBezTo>
                  <a:pt x="867" y="896"/>
                  <a:pt x="867" y="896"/>
                  <a:pt x="867" y="896"/>
                </a:cubicBezTo>
                <a:cubicBezTo>
                  <a:pt x="867" y="896"/>
                  <a:pt x="866" y="896"/>
                  <a:pt x="866" y="896"/>
                </a:cubicBezTo>
                <a:cubicBezTo>
                  <a:pt x="835" y="900"/>
                  <a:pt x="803" y="900"/>
                  <a:pt x="773" y="894"/>
                </a:cubicBezTo>
                <a:cubicBezTo>
                  <a:pt x="773" y="895"/>
                  <a:pt x="773" y="895"/>
                  <a:pt x="773" y="896"/>
                </a:cubicBezTo>
                <a:cubicBezTo>
                  <a:pt x="774" y="896"/>
                  <a:pt x="775" y="896"/>
                  <a:pt x="775" y="897"/>
                </a:cubicBezTo>
                <a:cubicBezTo>
                  <a:pt x="766" y="897"/>
                  <a:pt x="766" y="897"/>
                  <a:pt x="766" y="897"/>
                </a:cubicBezTo>
                <a:cubicBezTo>
                  <a:pt x="766" y="896"/>
                  <a:pt x="766" y="894"/>
                  <a:pt x="766" y="893"/>
                </a:cubicBezTo>
                <a:cubicBezTo>
                  <a:pt x="765" y="893"/>
                  <a:pt x="763" y="892"/>
                  <a:pt x="761" y="892"/>
                </a:cubicBezTo>
                <a:cubicBezTo>
                  <a:pt x="762" y="893"/>
                  <a:pt x="763" y="895"/>
                  <a:pt x="763" y="897"/>
                </a:cubicBezTo>
                <a:cubicBezTo>
                  <a:pt x="760" y="897"/>
                  <a:pt x="760" y="897"/>
                  <a:pt x="760" y="897"/>
                </a:cubicBezTo>
                <a:cubicBezTo>
                  <a:pt x="758" y="895"/>
                  <a:pt x="755" y="893"/>
                  <a:pt x="754" y="890"/>
                </a:cubicBezTo>
                <a:cubicBezTo>
                  <a:pt x="753" y="890"/>
                  <a:pt x="752" y="890"/>
                  <a:pt x="751" y="889"/>
                </a:cubicBezTo>
                <a:cubicBezTo>
                  <a:pt x="750" y="890"/>
                  <a:pt x="747" y="889"/>
                  <a:pt x="745" y="889"/>
                </a:cubicBezTo>
                <a:cubicBezTo>
                  <a:pt x="745" y="889"/>
                  <a:pt x="745" y="888"/>
                  <a:pt x="745" y="888"/>
                </a:cubicBezTo>
                <a:cubicBezTo>
                  <a:pt x="744" y="887"/>
                  <a:pt x="743" y="887"/>
                  <a:pt x="741" y="886"/>
                </a:cubicBezTo>
                <a:cubicBezTo>
                  <a:pt x="741" y="886"/>
                  <a:pt x="740" y="886"/>
                  <a:pt x="739" y="886"/>
                </a:cubicBezTo>
                <a:cubicBezTo>
                  <a:pt x="737" y="886"/>
                  <a:pt x="730" y="887"/>
                  <a:pt x="730" y="886"/>
                </a:cubicBezTo>
                <a:cubicBezTo>
                  <a:pt x="731" y="885"/>
                  <a:pt x="729" y="883"/>
                  <a:pt x="728" y="881"/>
                </a:cubicBezTo>
                <a:cubicBezTo>
                  <a:pt x="716" y="876"/>
                  <a:pt x="702" y="868"/>
                  <a:pt x="690" y="858"/>
                </a:cubicBezTo>
                <a:cubicBezTo>
                  <a:pt x="689" y="858"/>
                  <a:pt x="688" y="858"/>
                  <a:pt x="686" y="857"/>
                </a:cubicBezTo>
                <a:cubicBezTo>
                  <a:pt x="687" y="857"/>
                  <a:pt x="687" y="856"/>
                  <a:pt x="687" y="855"/>
                </a:cubicBezTo>
                <a:cubicBezTo>
                  <a:pt x="685" y="854"/>
                  <a:pt x="683" y="852"/>
                  <a:pt x="682" y="851"/>
                </a:cubicBezTo>
                <a:cubicBezTo>
                  <a:pt x="682" y="852"/>
                  <a:pt x="681" y="853"/>
                  <a:pt x="681" y="854"/>
                </a:cubicBezTo>
                <a:cubicBezTo>
                  <a:pt x="674" y="856"/>
                  <a:pt x="670" y="850"/>
                  <a:pt x="672" y="845"/>
                </a:cubicBezTo>
                <a:cubicBezTo>
                  <a:pt x="673" y="844"/>
                  <a:pt x="674" y="844"/>
                  <a:pt x="675" y="844"/>
                </a:cubicBezTo>
                <a:cubicBezTo>
                  <a:pt x="667" y="834"/>
                  <a:pt x="662" y="823"/>
                  <a:pt x="664" y="812"/>
                </a:cubicBezTo>
                <a:cubicBezTo>
                  <a:pt x="664" y="812"/>
                  <a:pt x="663" y="812"/>
                  <a:pt x="663" y="812"/>
                </a:cubicBezTo>
                <a:cubicBezTo>
                  <a:pt x="663" y="814"/>
                  <a:pt x="661" y="815"/>
                  <a:pt x="658" y="815"/>
                </a:cubicBezTo>
                <a:cubicBezTo>
                  <a:pt x="658" y="819"/>
                  <a:pt x="658" y="823"/>
                  <a:pt x="659" y="827"/>
                </a:cubicBezTo>
                <a:close/>
                <a:moveTo>
                  <a:pt x="498" y="503"/>
                </a:moveTo>
                <a:cubicBezTo>
                  <a:pt x="497" y="505"/>
                  <a:pt x="495" y="507"/>
                  <a:pt x="492" y="507"/>
                </a:cubicBezTo>
                <a:cubicBezTo>
                  <a:pt x="489" y="507"/>
                  <a:pt x="489" y="507"/>
                  <a:pt x="489" y="507"/>
                </a:cubicBezTo>
                <a:cubicBezTo>
                  <a:pt x="488" y="507"/>
                  <a:pt x="487" y="507"/>
                  <a:pt x="486" y="506"/>
                </a:cubicBezTo>
                <a:cubicBezTo>
                  <a:pt x="485" y="507"/>
                  <a:pt x="484" y="507"/>
                  <a:pt x="483" y="507"/>
                </a:cubicBezTo>
                <a:cubicBezTo>
                  <a:pt x="483" y="507"/>
                  <a:pt x="483" y="507"/>
                  <a:pt x="483" y="507"/>
                </a:cubicBezTo>
                <a:cubicBezTo>
                  <a:pt x="482" y="507"/>
                  <a:pt x="482" y="507"/>
                  <a:pt x="482" y="507"/>
                </a:cubicBezTo>
                <a:cubicBezTo>
                  <a:pt x="461" y="514"/>
                  <a:pt x="440" y="522"/>
                  <a:pt x="420" y="532"/>
                </a:cubicBezTo>
                <a:cubicBezTo>
                  <a:pt x="421" y="532"/>
                  <a:pt x="421" y="531"/>
                  <a:pt x="423" y="532"/>
                </a:cubicBezTo>
                <a:cubicBezTo>
                  <a:pt x="423" y="533"/>
                  <a:pt x="422" y="535"/>
                  <a:pt x="422" y="536"/>
                </a:cubicBezTo>
                <a:cubicBezTo>
                  <a:pt x="419" y="536"/>
                  <a:pt x="418" y="535"/>
                  <a:pt x="419" y="532"/>
                </a:cubicBezTo>
                <a:cubicBezTo>
                  <a:pt x="387" y="549"/>
                  <a:pt x="357" y="570"/>
                  <a:pt x="333" y="597"/>
                </a:cubicBezTo>
                <a:cubicBezTo>
                  <a:pt x="342" y="597"/>
                  <a:pt x="342" y="597"/>
                  <a:pt x="342" y="597"/>
                </a:cubicBezTo>
                <a:cubicBezTo>
                  <a:pt x="349" y="590"/>
                  <a:pt x="356" y="584"/>
                  <a:pt x="364" y="577"/>
                </a:cubicBezTo>
                <a:cubicBezTo>
                  <a:pt x="363" y="576"/>
                  <a:pt x="364" y="575"/>
                  <a:pt x="364" y="574"/>
                </a:cubicBezTo>
                <a:cubicBezTo>
                  <a:pt x="366" y="574"/>
                  <a:pt x="366" y="574"/>
                  <a:pt x="367" y="575"/>
                </a:cubicBezTo>
                <a:cubicBezTo>
                  <a:pt x="389" y="556"/>
                  <a:pt x="414" y="541"/>
                  <a:pt x="440" y="530"/>
                </a:cubicBezTo>
                <a:cubicBezTo>
                  <a:pt x="438" y="529"/>
                  <a:pt x="437" y="527"/>
                  <a:pt x="438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6"/>
                  <a:pt x="445" y="527"/>
                  <a:pt x="445" y="528"/>
                </a:cubicBezTo>
                <a:cubicBezTo>
                  <a:pt x="477" y="514"/>
                  <a:pt x="511" y="506"/>
                  <a:pt x="546" y="501"/>
                </a:cubicBezTo>
                <a:cubicBezTo>
                  <a:pt x="548" y="500"/>
                  <a:pt x="550" y="499"/>
                  <a:pt x="553" y="500"/>
                </a:cubicBezTo>
                <a:cubicBezTo>
                  <a:pt x="553" y="500"/>
                  <a:pt x="553" y="500"/>
                  <a:pt x="553" y="500"/>
                </a:cubicBezTo>
                <a:cubicBezTo>
                  <a:pt x="558" y="500"/>
                  <a:pt x="563" y="499"/>
                  <a:pt x="567" y="499"/>
                </a:cubicBezTo>
                <a:cubicBezTo>
                  <a:pt x="568" y="497"/>
                  <a:pt x="570" y="495"/>
                  <a:pt x="572" y="497"/>
                </a:cubicBezTo>
                <a:cubicBezTo>
                  <a:pt x="573" y="498"/>
                  <a:pt x="572" y="498"/>
                  <a:pt x="572" y="499"/>
                </a:cubicBezTo>
                <a:cubicBezTo>
                  <a:pt x="575" y="498"/>
                  <a:pt x="577" y="498"/>
                  <a:pt x="580" y="498"/>
                </a:cubicBezTo>
                <a:cubicBezTo>
                  <a:pt x="580" y="498"/>
                  <a:pt x="580" y="497"/>
                  <a:pt x="581" y="496"/>
                </a:cubicBezTo>
                <a:cubicBezTo>
                  <a:pt x="584" y="496"/>
                  <a:pt x="584" y="498"/>
                  <a:pt x="586" y="497"/>
                </a:cubicBezTo>
                <a:cubicBezTo>
                  <a:pt x="586" y="498"/>
                  <a:pt x="586" y="498"/>
                  <a:pt x="586" y="498"/>
                </a:cubicBezTo>
                <a:cubicBezTo>
                  <a:pt x="587" y="498"/>
                  <a:pt x="588" y="498"/>
                  <a:pt x="590" y="498"/>
                </a:cubicBezTo>
                <a:cubicBezTo>
                  <a:pt x="589" y="498"/>
                  <a:pt x="589" y="498"/>
                  <a:pt x="589" y="497"/>
                </a:cubicBezTo>
                <a:cubicBezTo>
                  <a:pt x="591" y="497"/>
                  <a:pt x="593" y="497"/>
                  <a:pt x="594" y="496"/>
                </a:cubicBezTo>
                <a:cubicBezTo>
                  <a:pt x="593" y="494"/>
                  <a:pt x="593" y="491"/>
                  <a:pt x="591" y="490"/>
                </a:cubicBezTo>
                <a:cubicBezTo>
                  <a:pt x="590" y="490"/>
                  <a:pt x="589" y="490"/>
                  <a:pt x="588" y="490"/>
                </a:cubicBezTo>
                <a:cubicBezTo>
                  <a:pt x="588" y="493"/>
                  <a:pt x="588" y="495"/>
                  <a:pt x="586" y="496"/>
                </a:cubicBezTo>
                <a:cubicBezTo>
                  <a:pt x="583" y="495"/>
                  <a:pt x="582" y="493"/>
                  <a:pt x="581" y="491"/>
                </a:cubicBezTo>
                <a:cubicBezTo>
                  <a:pt x="576" y="491"/>
                  <a:pt x="572" y="491"/>
                  <a:pt x="567" y="492"/>
                </a:cubicBezTo>
                <a:cubicBezTo>
                  <a:pt x="568" y="492"/>
                  <a:pt x="568" y="492"/>
                  <a:pt x="568" y="493"/>
                </a:cubicBezTo>
                <a:cubicBezTo>
                  <a:pt x="564" y="494"/>
                  <a:pt x="562" y="493"/>
                  <a:pt x="559" y="492"/>
                </a:cubicBezTo>
                <a:cubicBezTo>
                  <a:pt x="559" y="493"/>
                  <a:pt x="558" y="493"/>
                  <a:pt x="558" y="493"/>
                </a:cubicBezTo>
                <a:cubicBezTo>
                  <a:pt x="559" y="494"/>
                  <a:pt x="559" y="496"/>
                  <a:pt x="559" y="497"/>
                </a:cubicBezTo>
                <a:cubicBezTo>
                  <a:pt x="557" y="498"/>
                  <a:pt x="557" y="496"/>
                  <a:pt x="554" y="496"/>
                </a:cubicBezTo>
                <a:cubicBezTo>
                  <a:pt x="554" y="495"/>
                  <a:pt x="554" y="494"/>
                  <a:pt x="554" y="493"/>
                </a:cubicBezTo>
                <a:cubicBezTo>
                  <a:pt x="553" y="493"/>
                  <a:pt x="552" y="493"/>
                  <a:pt x="551" y="493"/>
                </a:cubicBezTo>
                <a:cubicBezTo>
                  <a:pt x="544" y="494"/>
                  <a:pt x="538" y="495"/>
                  <a:pt x="532" y="496"/>
                </a:cubicBezTo>
                <a:cubicBezTo>
                  <a:pt x="530" y="498"/>
                  <a:pt x="527" y="499"/>
                  <a:pt x="525" y="498"/>
                </a:cubicBezTo>
                <a:cubicBezTo>
                  <a:pt x="525" y="498"/>
                  <a:pt x="524" y="498"/>
                  <a:pt x="524" y="498"/>
                </a:cubicBezTo>
                <a:cubicBezTo>
                  <a:pt x="524" y="498"/>
                  <a:pt x="524" y="498"/>
                  <a:pt x="524" y="498"/>
                </a:cubicBezTo>
                <a:cubicBezTo>
                  <a:pt x="521" y="498"/>
                  <a:pt x="517" y="499"/>
                  <a:pt x="514" y="499"/>
                </a:cubicBezTo>
                <a:cubicBezTo>
                  <a:pt x="514" y="501"/>
                  <a:pt x="514" y="502"/>
                  <a:pt x="513" y="503"/>
                </a:cubicBezTo>
                <a:cubicBezTo>
                  <a:pt x="512" y="503"/>
                  <a:pt x="511" y="503"/>
                  <a:pt x="510" y="503"/>
                </a:cubicBezTo>
                <a:cubicBezTo>
                  <a:pt x="509" y="502"/>
                  <a:pt x="509" y="501"/>
                  <a:pt x="509" y="501"/>
                </a:cubicBezTo>
                <a:cubicBezTo>
                  <a:pt x="505" y="501"/>
                  <a:pt x="502" y="502"/>
                  <a:pt x="498" y="503"/>
                </a:cubicBezTo>
                <a:close/>
                <a:moveTo>
                  <a:pt x="432" y="533"/>
                </a:moveTo>
                <a:cubicBezTo>
                  <a:pt x="432" y="531"/>
                  <a:pt x="431" y="530"/>
                  <a:pt x="431" y="528"/>
                </a:cubicBezTo>
                <a:cubicBezTo>
                  <a:pt x="433" y="526"/>
                  <a:pt x="436" y="526"/>
                  <a:pt x="437" y="527"/>
                </a:cubicBezTo>
                <a:cubicBezTo>
                  <a:pt x="437" y="531"/>
                  <a:pt x="436" y="532"/>
                  <a:pt x="432" y="533"/>
                </a:cubicBezTo>
                <a:close/>
                <a:moveTo>
                  <a:pt x="156" y="828"/>
                </a:moveTo>
                <a:cubicBezTo>
                  <a:pt x="156" y="829"/>
                  <a:pt x="155" y="830"/>
                  <a:pt x="155" y="831"/>
                </a:cubicBezTo>
                <a:cubicBezTo>
                  <a:pt x="149" y="831"/>
                  <a:pt x="149" y="831"/>
                  <a:pt x="149" y="831"/>
                </a:cubicBezTo>
                <a:cubicBezTo>
                  <a:pt x="146" y="842"/>
                  <a:pt x="144" y="852"/>
                  <a:pt x="141" y="863"/>
                </a:cubicBezTo>
                <a:cubicBezTo>
                  <a:pt x="142" y="864"/>
                  <a:pt x="142" y="865"/>
                  <a:pt x="142" y="867"/>
                </a:cubicBezTo>
                <a:cubicBezTo>
                  <a:pt x="142" y="867"/>
                  <a:pt x="141" y="867"/>
                  <a:pt x="140" y="867"/>
                </a:cubicBezTo>
                <a:cubicBezTo>
                  <a:pt x="139" y="873"/>
                  <a:pt x="138" y="878"/>
                  <a:pt x="136" y="884"/>
                </a:cubicBezTo>
                <a:cubicBezTo>
                  <a:pt x="143" y="884"/>
                  <a:pt x="143" y="884"/>
                  <a:pt x="143" y="884"/>
                </a:cubicBezTo>
                <a:cubicBezTo>
                  <a:pt x="148" y="865"/>
                  <a:pt x="152" y="847"/>
                  <a:pt x="156" y="828"/>
                </a:cubicBezTo>
                <a:close/>
                <a:moveTo>
                  <a:pt x="121" y="849"/>
                </a:moveTo>
                <a:cubicBezTo>
                  <a:pt x="128" y="849"/>
                  <a:pt x="128" y="849"/>
                  <a:pt x="128" y="849"/>
                </a:cubicBezTo>
                <a:cubicBezTo>
                  <a:pt x="130" y="843"/>
                  <a:pt x="133" y="837"/>
                  <a:pt x="135" y="831"/>
                </a:cubicBezTo>
                <a:cubicBezTo>
                  <a:pt x="129" y="831"/>
                  <a:pt x="129" y="831"/>
                  <a:pt x="129" y="831"/>
                </a:cubicBezTo>
                <a:cubicBezTo>
                  <a:pt x="129" y="831"/>
                  <a:pt x="129" y="831"/>
                  <a:pt x="129" y="830"/>
                </a:cubicBezTo>
                <a:cubicBezTo>
                  <a:pt x="134" y="828"/>
                  <a:pt x="132" y="820"/>
                  <a:pt x="139" y="820"/>
                </a:cubicBezTo>
                <a:cubicBezTo>
                  <a:pt x="143" y="812"/>
                  <a:pt x="146" y="804"/>
                  <a:pt x="149" y="796"/>
                </a:cubicBezTo>
                <a:cubicBezTo>
                  <a:pt x="146" y="796"/>
                  <a:pt x="146" y="796"/>
                  <a:pt x="146" y="796"/>
                </a:cubicBezTo>
                <a:cubicBezTo>
                  <a:pt x="146" y="795"/>
                  <a:pt x="146" y="794"/>
                  <a:pt x="147" y="793"/>
                </a:cubicBezTo>
                <a:cubicBezTo>
                  <a:pt x="148" y="792"/>
                  <a:pt x="149" y="793"/>
                  <a:pt x="150" y="793"/>
                </a:cubicBezTo>
                <a:cubicBezTo>
                  <a:pt x="153" y="788"/>
                  <a:pt x="155" y="783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9" y="772"/>
                  <a:pt x="162" y="767"/>
                  <a:pt x="164" y="762"/>
                </a:cubicBezTo>
                <a:cubicBezTo>
                  <a:pt x="163" y="767"/>
                  <a:pt x="162" y="772"/>
                  <a:pt x="161" y="777"/>
                </a:cubicBezTo>
                <a:cubicBezTo>
                  <a:pt x="163" y="777"/>
                  <a:pt x="163" y="777"/>
                  <a:pt x="163" y="777"/>
                </a:cubicBezTo>
                <a:cubicBezTo>
                  <a:pt x="164" y="778"/>
                  <a:pt x="165" y="778"/>
                  <a:pt x="166" y="780"/>
                </a:cubicBezTo>
                <a:cubicBezTo>
                  <a:pt x="165" y="782"/>
                  <a:pt x="165" y="785"/>
                  <a:pt x="162" y="784"/>
                </a:cubicBezTo>
                <a:cubicBezTo>
                  <a:pt x="161" y="783"/>
                  <a:pt x="161" y="781"/>
                  <a:pt x="160" y="780"/>
                </a:cubicBezTo>
                <a:cubicBezTo>
                  <a:pt x="160" y="782"/>
                  <a:pt x="159" y="783"/>
                  <a:pt x="159" y="785"/>
                </a:cubicBezTo>
                <a:cubicBezTo>
                  <a:pt x="160" y="785"/>
                  <a:pt x="162" y="786"/>
                  <a:pt x="163" y="786"/>
                </a:cubicBezTo>
                <a:cubicBezTo>
                  <a:pt x="163" y="790"/>
                  <a:pt x="160" y="791"/>
                  <a:pt x="158" y="790"/>
                </a:cubicBezTo>
                <a:cubicBezTo>
                  <a:pt x="156" y="798"/>
                  <a:pt x="155" y="805"/>
                  <a:pt x="153" y="813"/>
                </a:cubicBezTo>
                <a:cubicBezTo>
                  <a:pt x="159" y="813"/>
                  <a:pt x="159" y="813"/>
                  <a:pt x="159" y="813"/>
                </a:cubicBezTo>
                <a:cubicBezTo>
                  <a:pt x="159" y="813"/>
                  <a:pt x="158" y="814"/>
                  <a:pt x="158" y="814"/>
                </a:cubicBezTo>
                <a:cubicBezTo>
                  <a:pt x="156" y="814"/>
                  <a:pt x="154" y="814"/>
                  <a:pt x="153" y="814"/>
                </a:cubicBezTo>
                <a:cubicBezTo>
                  <a:pt x="152" y="818"/>
                  <a:pt x="151" y="821"/>
                  <a:pt x="150" y="825"/>
                </a:cubicBezTo>
                <a:cubicBezTo>
                  <a:pt x="152" y="824"/>
                  <a:pt x="154" y="825"/>
                  <a:pt x="157" y="826"/>
                </a:cubicBezTo>
                <a:cubicBezTo>
                  <a:pt x="163" y="799"/>
                  <a:pt x="169" y="773"/>
                  <a:pt x="174" y="746"/>
                </a:cubicBezTo>
                <a:cubicBezTo>
                  <a:pt x="172" y="745"/>
                  <a:pt x="170" y="744"/>
                  <a:pt x="168" y="743"/>
                </a:cubicBezTo>
                <a:cubicBezTo>
                  <a:pt x="168" y="743"/>
                  <a:pt x="168" y="744"/>
                  <a:pt x="168" y="744"/>
                </a:cubicBezTo>
                <a:cubicBezTo>
                  <a:pt x="166" y="744"/>
                  <a:pt x="165" y="744"/>
                  <a:pt x="164" y="746"/>
                </a:cubicBezTo>
                <a:cubicBezTo>
                  <a:pt x="163" y="747"/>
                  <a:pt x="163" y="749"/>
                  <a:pt x="162" y="750"/>
                </a:cubicBezTo>
                <a:cubicBezTo>
                  <a:pt x="164" y="750"/>
                  <a:pt x="167" y="750"/>
                  <a:pt x="169" y="750"/>
                </a:cubicBezTo>
                <a:cubicBezTo>
                  <a:pt x="171" y="757"/>
                  <a:pt x="164" y="760"/>
                  <a:pt x="159" y="759"/>
                </a:cubicBezTo>
                <a:cubicBezTo>
                  <a:pt x="159" y="759"/>
                  <a:pt x="159" y="758"/>
                  <a:pt x="158" y="758"/>
                </a:cubicBezTo>
                <a:cubicBezTo>
                  <a:pt x="154" y="767"/>
                  <a:pt x="150" y="776"/>
                  <a:pt x="147" y="785"/>
                </a:cubicBezTo>
                <a:cubicBezTo>
                  <a:pt x="148" y="784"/>
                  <a:pt x="151" y="785"/>
                  <a:pt x="152" y="786"/>
                </a:cubicBezTo>
                <a:cubicBezTo>
                  <a:pt x="152" y="787"/>
                  <a:pt x="151" y="788"/>
                  <a:pt x="150" y="789"/>
                </a:cubicBezTo>
                <a:cubicBezTo>
                  <a:pt x="150" y="791"/>
                  <a:pt x="148" y="791"/>
                  <a:pt x="146" y="791"/>
                </a:cubicBezTo>
                <a:cubicBezTo>
                  <a:pt x="146" y="791"/>
                  <a:pt x="145" y="791"/>
                  <a:pt x="145" y="791"/>
                </a:cubicBezTo>
                <a:cubicBezTo>
                  <a:pt x="145" y="791"/>
                  <a:pt x="144" y="790"/>
                  <a:pt x="144" y="790"/>
                </a:cubicBezTo>
                <a:cubicBezTo>
                  <a:pt x="136" y="811"/>
                  <a:pt x="127" y="832"/>
                  <a:pt x="120" y="853"/>
                </a:cubicBezTo>
                <a:cubicBezTo>
                  <a:pt x="121" y="855"/>
                  <a:pt x="121" y="857"/>
                  <a:pt x="119" y="858"/>
                </a:cubicBezTo>
                <a:cubicBezTo>
                  <a:pt x="119" y="858"/>
                  <a:pt x="118" y="857"/>
                  <a:pt x="118" y="857"/>
                </a:cubicBezTo>
                <a:cubicBezTo>
                  <a:pt x="115" y="866"/>
                  <a:pt x="111" y="875"/>
                  <a:pt x="108" y="885"/>
                </a:cubicBezTo>
                <a:cubicBezTo>
                  <a:pt x="111" y="884"/>
                  <a:pt x="111" y="884"/>
                  <a:pt x="111" y="884"/>
                </a:cubicBezTo>
                <a:cubicBezTo>
                  <a:pt x="112" y="885"/>
                  <a:pt x="112" y="886"/>
                  <a:pt x="112" y="887"/>
                </a:cubicBezTo>
                <a:cubicBezTo>
                  <a:pt x="111" y="888"/>
                  <a:pt x="109" y="888"/>
                  <a:pt x="107" y="888"/>
                </a:cubicBezTo>
                <a:cubicBezTo>
                  <a:pt x="106" y="891"/>
                  <a:pt x="105" y="895"/>
                  <a:pt x="103" y="898"/>
                </a:cubicBezTo>
                <a:cubicBezTo>
                  <a:pt x="104" y="898"/>
                  <a:pt x="104" y="898"/>
                  <a:pt x="104" y="898"/>
                </a:cubicBezTo>
                <a:cubicBezTo>
                  <a:pt x="105" y="899"/>
                  <a:pt x="105" y="901"/>
                  <a:pt x="105" y="903"/>
                </a:cubicBezTo>
                <a:cubicBezTo>
                  <a:pt x="102" y="903"/>
                  <a:pt x="102" y="903"/>
                  <a:pt x="102" y="903"/>
                </a:cubicBezTo>
                <a:cubicBezTo>
                  <a:pt x="99" y="911"/>
                  <a:pt x="96" y="920"/>
                  <a:pt x="94" y="928"/>
                </a:cubicBezTo>
                <a:cubicBezTo>
                  <a:pt x="96" y="929"/>
                  <a:pt x="97" y="931"/>
                  <a:pt x="98" y="933"/>
                </a:cubicBezTo>
                <a:cubicBezTo>
                  <a:pt x="98" y="931"/>
                  <a:pt x="100" y="931"/>
                  <a:pt x="99" y="929"/>
                </a:cubicBezTo>
                <a:cubicBezTo>
                  <a:pt x="100" y="929"/>
                  <a:pt x="100" y="929"/>
                  <a:pt x="100" y="929"/>
                </a:cubicBezTo>
                <a:cubicBezTo>
                  <a:pt x="107" y="908"/>
                  <a:pt x="114" y="888"/>
                  <a:pt x="122" y="867"/>
                </a:cubicBezTo>
                <a:cubicBezTo>
                  <a:pt x="118" y="867"/>
                  <a:pt x="118" y="867"/>
                  <a:pt x="118" y="867"/>
                </a:cubicBezTo>
                <a:cubicBezTo>
                  <a:pt x="118" y="865"/>
                  <a:pt x="118" y="862"/>
                  <a:pt x="121" y="860"/>
                </a:cubicBezTo>
                <a:cubicBezTo>
                  <a:pt x="122" y="860"/>
                  <a:pt x="123" y="861"/>
                  <a:pt x="124" y="861"/>
                </a:cubicBezTo>
                <a:cubicBezTo>
                  <a:pt x="125" y="858"/>
                  <a:pt x="126" y="855"/>
                  <a:pt x="127" y="851"/>
                </a:cubicBezTo>
                <a:cubicBezTo>
                  <a:pt x="125" y="851"/>
                  <a:pt x="122" y="850"/>
                  <a:pt x="121" y="849"/>
                </a:cubicBezTo>
                <a:close/>
                <a:moveTo>
                  <a:pt x="155" y="824"/>
                </a:moveTo>
                <a:cubicBezTo>
                  <a:pt x="153" y="823"/>
                  <a:pt x="153" y="818"/>
                  <a:pt x="156" y="818"/>
                </a:cubicBezTo>
                <a:cubicBezTo>
                  <a:pt x="159" y="819"/>
                  <a:pt x="158" y="823"/>
                  <a:pt x="155" y="824"/>
                </a:cubicBezTo>
                <a:close/>
                <a:moveTo>
                  <a:pt x="135" y="813"/>
                </a:moveTo>
                <a:cubicBezTo>
                  <a:pt x="140" y="813"/>
                  <a:pt x="140" y="813"/>
                  <a:pt x="140" y="813"/>
                </a:cubicBezTo>
                <a:cubicBezTo>
                  <a:pt x="140" y="813"/>
                  <a:pt x="140" y="813"/>
                  <a:pt x="140" y="814"/>
                </a:cubicBezTo>
                <a:cubicBezTo>
                  <a:pt x="138" y="813"/>
                  <a:pt x="136" y="814"/>
                  <a:pt x="135" y="814"/>
                </a:cubicBezTo>
                <a:cubicBezTo>
                  <a:pt x="135" y="814"/>
                  <a:pt x="135" y="813"/>
                  <a:pt x="135" y="813"/>
                </a:cubicBezTo>
                <a:close/>
                <a:moveTo>
                  <a:pt x="137" y="827"/>
                </a:move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lose/>
                <a:moveTo>
                  <a:pt x="379" y="603"/>
                </a:moveTo>
                <a:cubicBezTo>
                  <a:pt x="381" y="604"/>
                  <a:pt x="383" y="604"/>
                  <a:pt x="386" y="603"/>
                </a:cubicBezTo>
                <a:cubicBezTo>
                  <a:pt x="386" y="604"/>
                  <a:pt x="386" y="605"/>
                  <a:pt x="386" y="606"/>
                </a:cubicBezTo>
                <a:cubicBezTo>
                  <a:pt x="387" y="605"/>
                  <a:pt x="387" y="605"/>
                  <a:pt x="388" y="604"/>
                </a:cubicBezTo>
                <a:cubicBezTo>
                  <a:pt x="386" y="603"/>
                  <a:pt x="385" y="601"/>
                  <a:pt x="383" y="599"/>
                </a:cubicBezTo>
                <a:cubicBezTo>
                  <a:pt x="382" y="601"/>
                  <a:pt x="381" y="602"/>
                  <a:pt x="379" y="603"/>
                </a:cubicBezTo>
                <a:close/>
                <a:moveTo>
                  <a:pt x="27" y="462"/>
                </a:move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lose/>
                <a:moveTo>
                  <a:pt x="213" y="745"/>
                </a:moveTo>
                <a:cubicBezTo>
                  <a:pt x="213" y="744"/>
                  <a:pt x="213" y="744"/>
                  <a:pt x="213" y="743"/>
                </a:cubicBezTo>
                <a:cubicBezTo>
                  <a:pt x="212" y="743"/>
                  <a:pt x="212" y="744"/>
                  <a:pt x="212" y="744"/>
                </a:cubicBezTo>
                <a:cubicBezTo>
                  <a:pt x="213" y="744"/>
                  <a:pt x="213" y="745"/>
                  <a:pt x="213" y="745"/>
                </a:cubicBezTo>
                <a:close/>
                <a:moveTo>
                  <a:pt x="228" y="720"/>
                </a:moveTo>
                <a:cubicBezTo>
                  <a:pt x="228" y="720"/>
                  <a:pt x="227" y="720"/>
                  <a:pt x="227" y="720"/>
                </a:cubicBezTo>
                <a:cubicBezTo>
                  <a:pt x="226" y="717"/>
                  <a:pt x="228" y="716"/>
                  <a:pt x="230" y="717"/>
                </a:cubicBezTo>
                <a:cubicBezTo>
                  <a:pt x="234" y="707"/>
                  <a:pt x="238" y="697"/>
                  <a:pt x="243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1" y="698"/>
                  <a:pt x="226" y="708"/>
                  <a:pt x="222" y="719"/>
                </a:cubicBezTo>
                <a:cubicBezTo>
                  <a:pt x="222" y="721"/>
                  <a:pt x="223" y="722"/>
                  <a:pt x="224" y="724"/>
                </a:cubicBezTo>
                <a:cubicBezTo>
                  <a:pt x="220" y="724"/>
                  <a:pt x="220" y="724"/>
                  <a:pt x="220" y="724"/>
                </a:cubicBezTo>
                <a:cubicBezTo>
                  <a:pt x="217" y="729"/>
                  <a:pt x="215" y="735"/>
                  <a:pt x="213" y="741"/>
                </a:cubicBezTo>
                <a:cubicBezTo>
                  <a:pt x="221" y="741"/>
                  <a:pt x="221" y="741"/>
                  <a:pt x="221" y="741"/>
                </a:cubicBezTo>
                <a:cubicBezTo>
                  <a:pt x="223" y="734"/>
                  <a:pt x="226" y="727"/>
                  <a:pt x="228" y="720"/>
                </a:cubicBezTo>
                <a:close/>
                <a:moveTo>
                  <a:pt x="86" y="635"/>
                </a:moveTo>
                <a:cubicBezTo>
                  <a:pt x="94" y="635"/>
                  <a:pt x="94" y="635"/>
                  <a:pt x="94" y="635"/>
                </a:cubicBezTo>
                <a:cubicBezTo>
                  <a:pt x="97" y="629"/>
                  <a:pt x="101" y="623"/>
                  <a:pt x="104" y="618"/>
                </a:cubicBezTo>
                <a:cubicBezTo>
                  <a:pt x="96" y="618"/>
                  <a:pt x="96" y="618"/>
                  <a:pt x="96" y="618"/>
                </a:cubicBezTo>
                <a:cubicBezTo>
                  <a:pt x="92" y="623"/>
                  <a:pt x="89" y="629"/>
                  <a:pt x="86" y="635"/>
                </a:cubicBezTo>
                <a:close/>
                <a:moveTo>
                  <a:pt x="892" y="461"/>
                </a:moveTo>
                <a:cubicBezTo>
                  <a:pt x="892" y="462"/>
                  <a:pt x="892" y="462"/>
                  <a:pt x="892" y="462"/>
                </a:cubicBezTo>
                <a:cubicBezTo>
                  <a:pt x="893" y="462"/>
                  <a:pt x="893" y="462"/>
                  <a:pt x="893" y="462"/>
                </a:cubicBezTo>
                <a:cubicBezTo>
                  <a:pt x="893" y="461"/>
                  <a:pt x="892" y="461"/>
                  <a:pt x="892" y="461"/>
                </a:cubicBezTo>
                <a:close/>
                <a:moveTo>
                  <a:pt x="1062" y="714"/>
                </a:moveTo>
                <a:cubicBezTo>
                  <a:pt x="1062" y="714"/>
                  <a:pt x="1062" y="714"/>
                  <a:pt x="1062" y="714"/>
                </a:cubicBezTo>
                <a:cubicBezTo>
                  <a:pt x="1062" y="714"/>
                  <a:pt x="1063" y="714"/>
                  <a:pt x="1064" y="714"/>
                </a:cubicBezTo>
                <a:cubicBezTo>
                  <a:pt x="1064" y="714"/>
                  <a:pt x="1064" y="714"/>
                  <a:pt x="1064" y="714"/>
                </a:cubicBezTo>
                <a:cubicBezTo>
                  <a:pt x="1066" y="714"/>
                  <a:pt x="1067" y="714"/>
                  <a:pt x="1069" y="714"/>
                </a:cubicBezTo>
                <a:cubicBezTo>
                  <a:pt x="1068" y="711"/>
                  <a:pt x="1067" y="709"/>
                  <a:pt x="1064" y="708"/>
                </a:cubicBezTo>
                <a:cubicBezTo>
                  <a:pt x="1064" y="708"/>
                  <a:pt x="1063" y="708"/>
                  <a:pt x="1062" y="708"/>
                </a:cubicBezTo>
                <a:cubicBezTo>
                  <a:pt x="1062" y="708"/>
                  <a:pt x="1062" y="709"/>
                  <a:pt x="1062" y="709"/>
                </a:cubicBezTo>
                <a:cubicBezTo>
                  <a:pt x="1062" y="709"/>
                  <a:pt x="1062" y="709"/>
                  <a:pt x="1062" y="709"/>
                </a:cubicBezTo>
                <a:cubicBezTo>
                  <a:pt x="1062" y="710"/>
                  <a:pt x="1061" y="710"/>
                  <a:pt x="1061" y="710"/>
                </a:cubicBezTo>
                <a:cubicBezTo>
                  <a:pt x="1062" y="711"/>
                  <a:pt x="1062" y="711"/>
                  <a:pt x="1063" y="711"/>
                </a:cubicBezTo>
                <a:cubicBezTo>
                  <a:pt x="1063" y="712"/>
                  <a:pt x="1062" y="713"/>
                  <a:pt x="1062" y="714"/>
                </a:cubicBezTo>
                <a:close/>
                <a:moveTo>
                  <a:pt x="877" y="463"/>
                </a:moveTo>
                <a:cubicBezTo>
                  <a:pt x="877" y="461"/>
                  <a:pt x="876" y="460"/>
                  <a:pt x="873" y="460"/>
                </a:cubicBezTo>
                <a:cubicBezTo>
                  <a:pt x="872" y="461"/>
                  <a:pt x="871" y="461"/>
                  <a:pt x="870" y="461"/>
                </a:cubicBezTo>
                <a:cubicBezTo>
                  <a:pt x="872" y="462"/>
                  <a:pt x="875" y="463"/>
                  <a:pt x="877" y="463"/>
                </a:cubicBezTo>
                <a:close/>
                <a:moveTo>
                  <a:pt x="609" y="429"/>
                </a:moveTo>
                <a:cubicBezTo>
                  <a:pt x="609" y="428"/>
                  <a:pt x="609" y="427"/>
                  <a:pt x="609" y="426"/>
                </a:cubicBezTo>
                <a:cubicBezTo>
                  <a:pt x="608" y="425"/>
                  <a:pt x="608" y="423"/>
                  <a:pt x="607" y="422"/>
                </a:cubicBezTo>
                <a:cubicBezTo>
                  <a:pt x="602" y="422"/>
                  <a:pt x="597" y="422"/>
                  <a:pt x="592" y="421"/>
                </a:cubicBezTo>
                <a:cubicBezTo>
                  <a:pt x="591" y="422"/>
                  <a:pt x="591" y="423"/>
                  <a:pt x="590" y="423"/>
                </a:cubicBezTo>
                <a:cubicBezTo>
                  <a:pt x="594" y="424"/>
                  <a:pt x="595" y="426"/>
                  <a:pt x="595" y="428"/>
                </a:cubicBezTo>
                <a:cubicBezTo>
                  <a:pt x="600" y="429"/>
                  <a:pt x="604" y="429"/>
                  <a:pt x="609" y="429"/>
                </a:cubicBezTo>
                <a:close/>
                <a:moveTo>
                  <a:pt x="631" y="425"/>
                </a:moveTo>
                <a:cubicBezTo>
                  <a:pt x="626" y="424"/>
                  <a:pt x="621" y="423"/>
                  <a:pt x="616" y="423"/>
                </a:cubicBezTo>
                <a:cubicBezTo>
                  <a:pt x="617" y="425"/>
                  <a:pt x="616" y="427"/>
                  <a:pt x="618" y="429"/>
                </a:cubicBezTo>
                <a:cubicBezTo>
                  <a:pt x="618" y="427"/>
                  <a:pt x="618" y="425"/>
                  <a:pt x="621" y="425"/>
                </a:cubicBezTo>
                <a:cubicBezTo>
                  <a:pt x="624" y="426"/>
                  <a:pt x="626" y="428"/>
                  <a:pt x="626" y="431"/>
                </a:cubicBezTo>
                <a:cubicBezTo>
                  <a:pt x="628" y="431"/>
                  <a:pt x="630" y="431"/>
                  <a:pt x="631" y="431"/>
                </a:cubicBezTo>
                <a:cubicBezTo>
                  <a:pt x="629" y="430"/>
                  <a:pt x="629" y="427"/>
                  <a:pt x="631" y="425"/>
                </a:cubicBezTo>
                <a:close/>
                <a:moveTo>
                  <a:pt x="869" y="640"/>
                </a:moveTo>
                <a:cubicBezTo>
                  <a:pt x="866" y="641"/>
                  <a:pt x="864" y="641"/>
                  <a:pt x="862" y="642"/>
                </a:cubicBezTo>
                <a:cubicBezTo>
                  <a:pt x="863" y="642"/>
                  <a:pt x="864" y="642"/>
                  <a:pt x="864" y="643"/>
                </a:cubicBezTo>
                <a:cubicBezTo>
                  <a:pt x="867" y="642"/>
                  <a:pt x="871" y="641"/>
                  <a:pt x="873" y="640"/>
                </a:cubicBezTo>
                <a:cubicBezTo>
                  <a:pt x="872" y="639"/>
                  <a:pt x="871" y="639"/>
                  <a:pt x="870" y="638"/>
                </a:cubicBezTo>
                <a:cubicBezTo>
                  <a:pt x="869" y="639"/>
                  <a:pt x="869" y="639"/>
                  <a:pt x="869" y="640"/>
                </a:cubicBezTo>
                <a:close/>
                <a:moveTo>
                  <a:pt x="984" y="704"/>
                </a:moveTo>
                <a:cubicBezTo>
                  <a:pt x="984" y="706"/>
                  <a:pt x="985" y="708"/>
                  <a:pt x="985" y="711"/>
                </a:cubicBezTo>
                <a:cubicBezTo>
                  <a:pt x="1001" y="713"/>
                  <a:pt x="1018" y="715"/>
                  <a:pt x="1034" y="715"/>
                </a:cubicBezTo>
                <a:cubicBezTo>
                  <a:pt x="1034" y="714"/>
                  <a:pt x="1034" y="714"/>
                  <a:pt x="1034" y="714"/>
                </a:cubicBezTo>
                <a:cubicBezTo>
                  <a:pt x="1031" y="715"/>
                  <a:pt x="1029" y="714"/>
                  <a:pt x="1027" y="714"/>
                </a:cubicBezTo>
                <a:cubicBezTo>
                  <a:pt x="1027" y="711"/>
                  <a:pt x="1027" y="710"/>
                  <a:pt x="1028" y="708"/>
                </a:cubicBezTo>
                <a:cubicBezTo>
                  <a:pt x="1018" y="708"/>
                  <a:pt x="1008" y="707"/>
                  <a:pt x="998" y="706"/>
                </a:cubicBezTo>
                <a:cubicBezTo>
                  <a:pt x="998" y="706"/>
                  <a:pt x="998" y="706"/>
                  <a:pt x="998" y="706"/>
                </a:cubicBezTo>
                <a:cubicBezTo>
                  <a:pt x="997" y="706"/>
                  <a:pt x="997" y="707"/>
                  <a:pt x="997" y="708"/>
                </a:cubicBezTo>
                <a:cubicBezTo>
                  <a:pt x="994" y="708"/>
                  <a:pt x="992" y="707"/>
                  <a:pt x="991" y="705"/>
                </a:cubicBezTo>
                <a:cubicBezTo>
                  <a:pt x="989" y="704"/>
                  <a:pt x="986" y="704"/>
                  <a:pt x="984" y="704"/>
                </a:cubicBezTo>
                <a:close/>
                <a:moveTo>
                  <a:pt x="1043" y="715"/>
                </a:moveTo>
                <a:cubicBezTo>
                  <a:pt x="1043" y="713"/>
                  <a:pt x="1042" y="710"/>
                  <a:pt x="1041" y="709"/>
                </a:cubicBezTo>
                <a:cubicBezTo>
                  <a:pt x="1039" y="709"/>
                  <a:pt x="1037" y="709"/>
                  <a:pt x="1036" y="709"/>
                </a:cubicBezTo>
                <a:cubicBezTo>
                  <a:pt x="1036" y="710"/>
                  <a:pt x="1036" y="712"/>
                  <a:pt x="1035" y="713"/>
                </a:cubicBezTo>
                <a:cubicBezTo>
                  <a:pt x="1038" y="712"/>
                  <a:pt x="1038" y="713"/>
                  <a:pt x="1039" y="715"/>
                </a:cubicBezTo>
                <a:cubicBezTo>
                  <a:pt x="1040" y="715"/>
                  <a:pt x="1041" y="715"/>
                  <a:pt x="1043" y="715"/>
                </a:cubicBezTo>
                <a:close/>
                <a:moveTo>
                  <a:pt x="1056" y="715"/>
                </a:moveTo>
                <a:cubicBezTo>
                  <a:pt x="1055" y="713"/>
                  <a:pt x="1054" y="710"/>
                  <a:pt x="1052" y="708"/>
                </a:cubicBezTo>
                <a:cubicBezTo>
                  <a:pt x="1050" y="708"/>
                  <a:pt x="1048" y="709"/>
                  <a:pt x="1045" y="709"/>
                </a:cubicBezTo>
                <a:cubicBezTo>
                  <a:pt x="1046" y="711"/>
                  <a:pt x="1047" y="713"/>
                  <a:pt x="1048" y="715"/>
                </a:cubicBezTo>
                <a:cubicBezTo>
                  <a:pt x="1051" y="715"/>
                  <a:pt x="1053" y="715"/>
                  <a:pt x="1056" y="715"/>
                </a:cubicBezTo>
                <a:close/>
                <a:moveTo>
                  <a:pt x="995" y="574"/>
                </a:moveTo>
                <a:cubicBezTo>
                  <a:pt x="995" y="574"/>
                  <a:pt x="996" y="574"/>
                  <a:pt x="996" y="574"/>
                </a:cubicBezTo>
                <a:cubicBezTo>
                  <a:pt x="985" y="574"/>
                  <a:pt x="985" y="574"/>
                  <a:pt x="985" y="574"/>
                </a:cubicBezTo>
                <a:cubicBezTo>
                  <a:pt x="985" y="572"/>
                  <a:pt x="986" y="571"/>
                  <a:pt x="988" y="570"/>
                </a:cubicBezTo>
                <a:cubicBezTo>
                  <a:pt x="988" y="570"/>
                  <a:pt x="987" y="569"/>
                  <a:pt x="987" y="569"/>
                </a:cubicBezTo>
                <a:cubicBezTo>
                  <a:pt x="984" y="568"/>
                  <a:pt x="981" y="568"/>
                  <a:pt x="977" y="567"/>
                </a:cubicBezTo>
                <a:cubicBezTo>
                  <a:pt x="977" y="568"/>
                  <a:pt x="976" y="568"/>
                  <a:pt x="976" y="569"/>
                </a:cubicBezTo>
                <a:cubicBezTo>
                  <a:pt x="975" y="570"/>
                  <a:pt x="975" y="570"/>
                  <a:pt x="975" y="571"/>
                </a:cubicBezTo>
                <a:cubicBezTo>
                  <a:pt x="973" y="572"/>
                  <a:pt x="969" y="570"/>
                  <a:pt x="969" y="572"/>
                </a:cubicBezTo>
                <a:cubicBezTo>
                  <a:pt x="971" y="572"/>
                  <a:pt x="973" y="573"/>
                  <a:pt x="975" y="573"/>
                </a:cubicBezTo>
                <a:cubicBezTo>
                  <a:pt x="976" y="573"/>
                  <a:pt x="978" y="572"/>
                  <a:pt x="979" y="571"/>
                </a:cubicBezTo>
                <a:cubicBezTo>
                  <a:pt x="979" y="572"/>
                  <a:pt x="979" y="572"/>
                  <a:pt x="978" y="573"/>
                </a:cubicBezTo>
                <a:cubicBezTo>
                  <a:pt x="981" y="573"/>
                  <a:pt x="983" y="573"/>
                  <a:pt x="985" y="574"/>
                </a:cubicBezTo>
                <a:cubicBezTo>
                  <a:pt x="980" y="574"/>
                  <a:pt x="980" y="574"/>
                  <a:pt x="980" y="574"/>
                </a:cubicBezTo>
                <a:cubicBezTo>
                  <a:pt x="989" y="576"/>
                  <a:pt x="997" y="578"/>
                  <a:pt x="1006" y="579"/>
                </a:cubicBezTo>
                <a:cubicBezTo>
                  <a:pt x="1009" y="579"/>
                  <a:pt x="1011" y="576"/>
                  <a:pt x="1010" y="574"/>
                </a:cubicBezTo>
                <a:cubicBezTo>
                  <a:pt x="1004" y="574"/>
                  <a:pt x="1004" y="574"/>
                  <a:pt x="1004" y="574"/>
                </a:cubicBezTo>
                <a:cubicBezTo>
                  <a:pt x="1004" y="573"/>
                  <a:pt x="1003" y="572"/>
                  <a:pt x="1002" y="571"/>
                </a:cubicBezTo>
                <a:cubicBezTo>
                  <a:pt x="1000" y="571"/>
                  <a:pt x="997" y="571"/>
                  <a:pt x="995" y="570"/>
                </a:cubicBezTo>
                <a:cubicBezTo>
                  <a:pt x="995" y="571"/>
                  <a:pt x="995" y="573"/>
                  <a:pt x="995" y="574"/>
                </a:cubicBezTo>
                <a:close/>
                <a:moveTo>
                  <a:pt x="453" y="436"/>
                </a:moveTo>
                <a:cubicBezTo>
                  <a:pt x="453" y="435"/>
                  <a:pt x="453" y="434"/>
                  <a:pt x="453" y="432"/>
                </a:cubicBezTo>
                <a:cubicBezTo>
                  <a:pt x="452" y="433"/>
                  <a:pt x="450" y="433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8" y="434"/>
                  <a:pt x="447" y="434"/>
                  <a:pt x="447" y="434"/>
                </a:cubicBezTo>
                <a:cubicBezTo>
                  <a:pt x="447" y="435"/>
                  <a:pt x="447" y="436"/>
                  <a:pt x="447" y="436"/>
                </a:cubicBezTo>
                <a:cubicBezTo>
                  <a:pt x="439" y="436"/>
                  <a:pt x="439" y="436"/>
                  <a:pt x="439" y="436"/>
                </a:cubicBezTo>
                <a:cubicBezTo>
                  <a:pt x="423" y="441"/>
                  <a:pt x="407" y="447"/>
                  <a:pt x="391" y="454"/>
                </a:cubicBezTo>
                <a:cubicBezTo>
                  <a:pt x="394" y="454"/>
                  <a:pt x="394" y="454"/>
                  <a:pt x="394" y="454"/>
                </a:cubicBezTo>
                <a:cubicBezTo>
                  <a:pt x="393" y="457"/>
                  <a:pt x="390" y="458"/>
                  <a:pt x="386" y="459"/>
                </a:cubicBezTo>
                <a:cubicBezTo>
                  <a:pt x="388" y="459"/>
                  <a:pt x="389" y="460"/>
                  <a:pt x="391" y="461"/>
                </a:cubicBezTo>
                <a:cubicBezTo>
                  <a:pt x="394" y="460"/>
                  <a:pt x="396" y="458"/>
                  <a:pt x="399" y="457"/>
                </a:cubicBezTo>
                <a:cubicBezTo>
                  <a:pt x="400" y="457"/>
                  <a:pt x="402" y="456"/>
                  <a:pt x="403" y="456"/>
                </a:cubicBezTo>
                <a:cubicBezTo>
                  <a:pt x="403" y="455"/>
                  <a:pt x="402" y="455"/>
                  <a:pt x="402" y="454"/>
                </a:cubicBezTo>
                <a:cubicBezTo>
                  <a:pt x="407" y="454"/>
                  <a:pt x="407" y="454"/>
                  <a:pt x="407" y="454"/>
                </a:cubicBezTo>
                <a:cubicBezTo>
                  <a:pt x="426" y="446"/>
                  <a:pt x="446" y="440"/>
                  <a:pt x="466" y="436"/>
                </a:cubicBezTo>
                <a:lnTo>
                  <a:pt x="453" y="436"/>
                </a:lnTo>
                <a:close/>
                <a:moveTo>
                  <a:pt x="142" y="613"/>
                </a:moveTo>
                <a:cubicBezTo>
                  <a:pt x="142" y="613"/>
                  <a:pt x="141" y="613"/>
                  <a:pt x="141" y="613"/>
                </a:cubicBezTo>
                <a:cubicBezTo>
                  <a:pt x="141" y="610"/>
                  <a:pt x="142" y="607"/>
                  <a:pt x="144" y="607"/>
                </a:cubicBezTo>
                <a:cubicBezTo>
                  <a:pt x="145" y="607"/>
                  <a:pt x="145" y="607"/>
                  <a:pt x="145" y="607"/>
                </a:cubicBezTo>
                <a:cubicBezTo>
                  <a:pt x="150" y="599"/>
                  <a:pt x="155" y="590"/>
                  <a:pt x="161" y="581"/>
                </a:cubicBezTo>
                <a:cubicBezTo>
                  <a:pt x="156" y="582"/>
                  <a:pt x="156" y="582"/>
                  <a:pt x="156" y="582"/>
                </a:cubicBezTo>
                <a:cubicBezTo>
                  <a:pt x="156" y="580"/>
                  <a:pt x="156" y="578"/>
                  <a:pt x="156" y="577"/>
                </a:cubicBezTo>
                <a:cubicBezTo>
                  <a:pt x="152" y="584"/>
                  <a:pt x="147" y="590"/>
                  <a:pt x="143" y="597"/>
                </a:cubicBezTo>
                <a:cubicBezTo>
                  <a:pt x="140" y="602"/>
                  <a:pt x="137" y="608"/>
                  <a:pt x="134" y="613"/>
                </a:cubicBezTo>
                <a:cubicBezTo>
                  <a:pt x="135" y="613"/>
                  <a:pt x="136" y="613"/>
                  <a:pt x="137" y="614"/>
                </a:cubicBezTo>
                <a:cubicBezTo>
                  <a:pt x="137" y="615"/>
                  <a:pt x="137" y="616"/>
                  <a:pt x="137" y="617"/>
                </a:cubicBezTo>
                <a:cubicBezTo>
                  <a:pt x="132" y="617"/>
                  <a:pt x="132" y="617"/>
                  <a:pt x="132" y="617"/>
                </a:cubicBezTo>
                <a:cubicBezTo>
                  <a:pt x="129" y="623"/>
                  <a:pt x="126" y="629"/>
                  <a:pt x="122" y="635"/>
                </a:cubicBezTo>
                <a:cubicBezTo>
                  <a:pt x="130" y="635"/>
                  <a:pt x="130" y="635"/>
                  <a:pt x="130" y="635"/>
                </a:cubicBezTo>
                <a:cubicBezTo>
                  <a:pt x="134" y="627"/>
                  <a:pt x="138" y="620"/>
                  <a:pt x="142" y="613"/>
                </a:cubicBezTo>
                <a:close/>
                <a:moveTo>
                  <a:pt x="98" y="780"/>
                </a:moveTo>
                <a:cubicBezTo>
                  <a:pt x="98" y="779"/>
                  <a:pt x="99" y="778"/>
                  <a:pt x="99" y="778"/>
                </a:cubicBezTo>
                <a:cubicBezTo>
                  <a:pt x="102" y="778"/>
                  <a:pt x="102" y="778"/>
                  <a:pt x="102" y="778"/>
                </a:cubicBezTo>
                <a:cubicBezTo>
                  <a:pt x="104" y="772"/>
                  <a:pt x="107" y="766"/>
                  <a:pt x="109" y="760"/>
                </a:cubicBezTo>
                <a:cubicBezTo>
                  <a:pt x="106" y="760"/>
                  <a:pt x="106" y="760"/>
                  <a:pt x="106" y="760"/>
                </a:cubicBezTo>
                <a:cubicBezTo>
                  <a:pt x="106" y="760"/>
                  <a:pt x="106" y="760"/>
                  <a:pt x="105" y="760"/>
                </a:cubicBezTo>
                <a:cubicBezTo>
                  <a:pt x="105" y="759"/>
                  <a:pt x="105" y="759"/>
                  <a:pt x="105" y="758"/>
                </a:cubicBezTo>
                <a:cubicBezTo>
                  <a:pt x="104" y="759"/>
                  <a:pt x="103" y="759"/>
                  <a:pt x="102" y="759"/>
                </a:cubicBezTo>
                <a:cubicBezTo>
                  <a:pt x="102" y="760"/>
                  <a:pt x="103" y="760"/>
                  <a:pt x="103" y="760"/>
                </a:cubicBezTo>
                <a:cubicBezTo>
                  <a:pt x="101" y="760"/>
                  <a:pt x="101" y="760"/>
                  <a:pt x="101" y="760"/>
                </a:cubicBezTo>
                <a:cubicBezTo>
                  <a:pt x="99" y="766"/>
                  <a:pt x="97" y="772"/>
                  <a:pt x="94" y="778"/>
                </a:cubicBezTo>
                <a:cubicBezTo>
                  <a:pt x="96" y="778"/>
                  <a:pt x="96" y="778"/>
                  <a:pt x="96" y="778"/>
                </a:cubicBezTo>
                <a:cubicBezTo>
                  <a:pt x="96" y="778"/>
                  <a:pt x="97" y="779"/>
                  <a:pt x="98" y="780"/>
                </a:cubicBezTo>
                <a:close/>
                <a:moveTo>
                  <a:pt x="324" y="502"/>
                </a:moveTo>
                <a:cubicBezTo>
                  <a:pt x="325" y="501"/>
                  <a:pt x="326" y="500"/>
                  <a:pt x="327" y="499"/>
                </a:cubicBezTo>
                <a:cubicBezTo>
                  <a:pt x="327" y="499"/>
                  <a:pt x="327" y="498"/>
                  <a:pt x="327" y="498"/>
                </a:cubicBezTo>
                <a:cubicBezTo>
                  <a:pt x="328" y="498"/>
                  <a:pt x="329" y="498"/>
                  <a:pt x="329" y="498"/>
                </a:cubicBezTo>
                <a:cubicBezTo>
                  <a:pt x="346" y="485"/>
                  <a:pt x="363" y="474"/>
                  <a:pt x="382" y="465"/>
                </a:cubicBezTo>
                <a:cubicBezTo>
                  <a:pt x="382" y="463"/>
                  <a:pt x="383" y="462"/>
                  <a:pt x="385" y="461"/>
                </a:cubicBezTo>
                <a:cubicBezTo>
                  <a:pt x="384" y="461"/>
                  <a:pt x="383" y="460"/>
                  <a:pt x="382" y="458"/>
                </a:cubicBezTo>
                <a:cubicBezTo>
                  <a:pt x="379" y="460"/>
                  <a:pt x="375" y="462"/>
                  <a:pt x="371" y="464"/>
                </a:cubicBezTo>
                <a:cubicBezTo>
                  <a:pt x="371" y="464"/>
                  <a:pt x="371" y="464"/>
                  <a:pt x="371" y="465"/>
                </a:cubicBezTo>
                <a:cubicBezTo>
                  <a:pt x="371" y="465"/>
                  <a:pt x="370" y="465"/>
                  <a:pt x="370" y="465"/>
                </a:cubicBezTo>
                <a:cubicBezTo>
                  <a:pt x="370" y="465"/>
                  <a:pt x="369" y="465"/>
                  <a:pt x="369" y="465"/>
                </a:cubicBezTo>
                <a:cubicBezTo>
                  <a:pt x="369" y="466"/>
                  <a:pt x="369" y="468"/>
                  <a:pt x="368" y="468"/>
                </a:cubicBezTo>
                <a:cubicBezTo>
                  <a:pt x="366" y="468"/>
                  <a:pt x="365" y="468"/>
                  <a:pt x="364" y="468"/>
                </a:cubicBezTo>
                <a:cubicBezTo>
                  <a:pt x="336" y="484"/>
                  <a:pt x="309" y="503"/>
                  <a:pt x="285" y="526"/>
                </a:cubicBezTo>
                <a:cubicBezTo>
                  <a:pt x="296" y="526"/>
                  <a:pt x="296" y="526"/>
                  <a:pt x="296" y="526"/>
                </a:cubicBezTo>
                <a:cubicBezTo>
                  <a:pt x="303" y="519"/>
                  <a:pt x="311" y="512"/>
                  <a:pt x="319" y="506"/>
                </a:cubicBezTo>
                <a:cubicBezTo>
                  <a:pt x="319" y="505"/>
                  <a:pt x="319" y="505"/>
                  <a:pt x="319" y="505"/>
                </a:cubicBezTo>
                <a:cubicBezTo>
                  <a:pt x="319" y="505"/>
                  <a:pt x="318" y="505"/>
                  <a:pt x="317" y="506"/>
                </a:cubicBezTo>
                <a:cubicBezTo>
                  <a:pt x="316" y="504"/>
                  <a:pt x="314" y="502"/>
                  <a:pt x="317" y="500"/>
                </a:cubicBezTo>
                <a:cubicBezTo>
                  <a:pt x="318" y="500"/>
                  <a:pt x="320" y="500"/>
                  <a:pt x="321" y="501"/>
                </a:cubicBezTo>
                <a:cubicBezTo>
                  <a:pt x="321" y="501"/>
                  <a:pt x="321" y="501"/>
                  <a:pt x="321" y="502"/>
                </a:cubicBezTo>
                <a:cubicBezTo>
                  <a:pt x="322" y="501"/>
                  <a:pt x="323" y="502"/>
                  <a:pt x="324" y="502"/>
                </a:cubicBezTo>
                <a:close/>
                <a:moveTo>
                  <a:pt x="236" y="545"/>
                </a:moveTo>
                <a:cubicBezTo>
                  <a:pt x="226" y="545"/>
                  <a:pt x="226" y="545"/>
                  <a:pt x="226" y="545"/>
                </a:cubicBezTo>
                <a:cubicBezTo>
                  <a:pt x="222" y="551"/>
                  <a:pt x="217" y="557"/>
                  <a:pt x="212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21" y="563"/>
                  <a:pt x="221" y="563"/>
                  <a:pt x="221" y="563"/>
                </a:cubicBezTo>
                <a:cubicBezTo>
                  <a:pt x="226" y="557"/>
                  <a:pt x="231" y="551"/>
                  <a:pt x="236" y="545"/>
                </a:cubicBezTo>
                <a:close/>
                <a:moveTo>
                  <a:pt x="281" y="536"/>
                </a:moveTo>
                <a:cubicBezTo>
                  <a:pt x="282" y="536"/>
                  <a:pt x="285" y="536"/>
                  <a:pt x="286" y="536"/>
                </a:cubicBezTo>
                <a:cubicBezTo>
                  <a:pt x="286" y="536"/>
                  <a:pt x="286" y="536"/>
                  <a:pt x="287" y="536"/>
                </a:cubicBezTo>
                <a:cubicBezTo>
                  <a:pt x="287" y="533"/>
                  <a:pt x="286" y="530"/>
                  <a:pt x="284" y="528"/>
                </a:cubicBezTo>
                <a:cubicBezTo>
                  <a:pt x="283" y="529"/>
                  <a:pt x="282" y="530"/>
                  <a:pt x="281" y="530"/>
                </a:cubicBezTo>
                <a:cubicBezTo>
                  <a:pt x="280" y="532"/>
                  <a:pt x="278" y="533"/>
                  <a:pt x="281" y="536"/>
                </a:cubicBezTo>
                <a:close/>
                <a:moveTo>
                  <a:pt x="963" y="603"/>
                </a:moveTo>
                <a:cubicBezTo>
                  <a:pt x="963" y="603"/>
                  <a:pt x="963" y="603"/>
                  <a:pt x="963" y="603"/>
                </a:cubicBezTo>
                <a:cubicBezTo>
                  <a:pt x="963" y="602"/>
                  <a:pt x="963" y="602"/>
                  <a:pt x="963" y="602"/>
                </a:cubicBezTo>
                <a:cubicBezTo>
                  <a:pt x="963" y="602"/>
                  <a:pt x="963" y="602"/>
                  <a:pt x="963" y="603"/>
                </a:cubicBezTo>
                <a:close/>
                <a:moveTo>
                  <a:pt x="78" y="754"/>
                </a:moveTo>
                <a:cubicBezTo>
                  <a:pt x="78" y="754"/>
                  <a:pt x="79" y="754"/>
                  <a:pt x="79" y="754"/>
                </a:cubicBezTo>
                <a:cubicBezTo>
                  <a:pt x="83" y="744"/>
                  <a:pt x="86" y="733"/>
                  <a:pt x="90" y="723"/>
                </a:cubicBezTo>
                <a:cubicBezTo>
                  <a:pt x="89" y="722"/>
                  <a:pt x="87" y="721"/>
                  <a:pt x="85" y="723"/>
                </a:cubicBezTo>
                <a:cubicBezTo>
                  <a:pt x="85" y="723"/>
                  <a:pt x="85" y="724"/>
                  <a:pt x="85" y="725"/>
                </a:cubicBezTo>
                <a:cubicBezTo>
                  <a:pt x="82" y="725"/>
                  <a:pt x="82" y="725"/>
                  <a:pt x="82" y="725"/>
                </a:cubicBezTo>
                <a:cubicBezTo>
                  <a:pt x="76" y="742"/>
                  <a:pt x="70" y="760"/>
                  <a:pt x="65" y="778"/>
                </a:cubicBezTo>
                <a:cubicBezTo>
                  <a:pt x="68" y="778"/>
                  <a:pt x="68" y="778"/>
                  <a:pt x="68" y="778"/>
                </a:cubicBezTo>
                <a:cubicBezTo>
                  <a:pt x="68" y="778"/>
                  <a:pt x="68" y="778"/>
                  <a:pt x="67" y="779"/>
                </a:cubicBezTo>
                <a:cubicBezTo>
                  <a:pt x="68" y="780"/>
                  <a:pt x="69" y="781"/>
                  <a:pt x="70" y="783"/>
                </a:cubicBezTo>
                <a:cubicBezTo>
                  <a:pt x="70" y="783"/>
                  <a:pt x="70" y="784"/>
                  <a:pt x="70" y="784"/>
                </a:cubicBezTo>
                <a:cubicBezTo>
                  <a:pt x="72" y="776"/>
                  <a:pt x="75" y="768"/>
                  <a:pt x="77" y="760"/>
                </a:cubicBezTo>
                <a:cubicBezTo>
                  <a:pt x="74" y="761"/>
                  <a:pt x="74" y="761"/>
                  <a:pt x="74" y="761"/>
                </a:cubicBezTo>
                <a:cubicBezTo>
                  <a:pt x="75" y="758"/>
                  <a:pt x="77" y="757"/>
                  <a:pt x="78" y="754"/>
                </a:cubicBezTo>
                <a:close/>
                <a:moveTo>
                  <a:pt x="971" y="600"/>
                </a:moveTo>
                <a:cubicBezTo>
                  <a:pt x="971" y="599"/>
                  <a:pt x="971" y="599"/>
                  <a:pt x="971" y="599"/>
                </a:cubicBezTo>
                <a:cubicBezTo>
                  <a:pt x="972" y="599"/>
                  <a:pt x="973" y="598"/>
                  <a:pt x="974" y="598"/>
                </a:cubicBezTo>
                <a:cubicBezTo>
                  <a:pt x="970" y="597"/>
                  <a:pt x="966" y="596"/>
                  <a:pt x="962" y="595"/>
                </a:cubicBezTo>
                <a:cubicBezTo>
                  <a:pt x="964" y="597"/>
                  <a:pt x="965" y="598"/>
                  <a:pt x="967" y="600"/>
                </a:cubicBezTo>
                <a:cubicBezTo>
                  <a:pt x="968" y="599"/>
                  <a:pt x="970" y="599"/>
                  <a:pt x="971" y="600"/>
                </a:cubicBezTo>
                <a:close/>
                <a:moveTo>
                  <a:pt x="977" y="603"/>
                </a:moveTo>
                <a:cubicBezTo>
                  <a:pt x="977" y="603"/>
                  <a:pt x="977" y="603"/>
                  <a:pt x="977" y="602"/>
                </a:cubicBezTo>
                <a:cubicBezTo>
                  <a:pt x="976" y="603"/>
                  <a:pt x="974" y="604"/>
                  <a:pt x="973" y="604"/>
                </a:cubicBezTo>
                <a:cubicBezTo>
                  <a:pt x="973" y="604"/>
                  <a:pt x="973" y="604"/>
                  <a:pt x="973" y="604"/>
                </a:cubicBezTo>
                <a:cubicBezTo>
                  <a:pt x="972" y="604"/>
                  <a:pt x="972" y="604"/>
                  <a:pt x="972" y="604"/>
                </a:cubicBezTo>
                <a:cubicBezTo>
                  <a:pt x="972" y="604"/>
                  <a:pt x="972" y="604"/>
                  <a:pt x="973" y="605"/>
                </a:cubicBezTo>
                <a:cubicBezTo>
                  <a:pt x="975" y="605"/>
                  <a:pt x="977" y="606"/>
                  <a:pt x="980" y="606"/>
                </a:cubicBezTo>
                <a:cubicBezTo>
                  <a:pt x="980" y="605"/>
                  <a:pt x="980" y="605"/>
                  <a:pt x="981" y="604"/>
                </a:cubicBezTo>
                <a:cubicBezTo>
                  <a:pt x="979" y="604"/>
                  <a:pt x="978" y="604"/>
                  <a:pt x="977" y="603"/>
                </a:cubicBezTo>
                <a:close/>
                <a:moveTo>
                  <a:pt x="1012" y="604"/>
                </a:moveTo>
                <a:cubicBezTo>
                  <a:pt x="1012" y="604"/>
                  <a:pt x="1012" y="605"/>
                  <a:pt x="1012" y="606"/>
                </a:cubicBezTo>
                <a:cubicBezTo>
                  <a:pt x="1008" y="607"/>
                  <a:pt x="1009" y="608"/>
                  <a:pt x="1010" y="610"/>
                </a:cubicBezTo>
                <a:cubicBezTo>
                  <a:pt x="1006" y="610"/>
                  <a:pt x="1006" y="610"/>
                  <a:pt x="1006" y="610"/>
                </a:cubicBezTo>
                <a:cubicBezTo>
                  <a:pt x="1013" y="610"/>
                  <a:pt x="1020" y="611"/>
                  <a:pt x="1027" y="611"/>
                </a:cubicBezTo>
                <a:cubicBezTo>
                  <a:pt x="1028" y="611"/>
                  <a:pt x="1029" y="611"/>
                  <a:pt x="1030" y="610"/>
                </a:cubicBezTo>
                <a:cubicBezTo>
                  <a:pt x="1024" y="610"/>
                  <a:pt x="1024" y="610"/>
                  <a:pt x="1024" y="610"/>
                </a:cubicBezTo>
                <a:cubicBezTo>
                  <a:pt x="1024" y="608"/>
                  <a:pt x="1024" y="606"/>
                  <a:pt x="1025" y="604"/>
                </a:cubicBezTo>
                <a:cubicBezTo>
                  <a:pt x="1020" y="604"/>
                  <a:pt x="1016" y="604"/>
                  <a:pt x="1012" y="604"/>
                </a:cubicBezTo>
                <a:close/>
                <a:moveTo>
                  <a:pt x="934" y="529"/>
                </a:moveTo>
                <a:cubicBezTo>
                  <a:pt x="934" y="529"/>
                  <a:pt x="934" y="530"/>
                  <a:pt x="934" y="531"/>
                </a:cubicBezTo>
                <a:cubicBezTo>
                  <a:pt x="935" y="531"/>
                  <a:pt x="936" y="530"/>
                  <a:pt x="937" y="530"/>
                </a:cubicBezTo>
                <a:cubicBezTo>
                  <a:pt x="936" y="529"/>
                  <a:pt x="935" y="529"/>
                  <a:pt x="934" y="529"/>
                </a:cubicBezTo>
                <a:close/>
                <a:moveTo>
                  <a:pt x="1043" y="673"/>
                </a:moveTo>
                <a:cubicBezTo>
                  <a:pt x="1043" y="673"/>
                  <a:pt x="1043" y="672"/>
                  <a:pt x="1042" y="672"/>
                </a:cubicBezTo>
                <a:cubicBezTo>
                  <a:pt x="1042" y="672"/>
                  <a:pt x="1041" y="672"/>
                  <a:pt x="1041" y="672"/>
                </a:cubicBezTo>
                <a:cubicBezTo>
                  <a:pt x="1041" y="673"/>
                  <a:pt x="1041" y="674"/>
                  <a:pt x="1040" y="675"/>
                </a:cubicBezTo>
                <a:cubicBezTo>
                  <a:pt x="1036" y="675"/>
                  <a:pt x="1034" y="674"/>
                  <a:pt x="1035" y="671"/>
                </a:cubicBezTo>
                <a:cubicBezTo>
                  <a:pt x="1033" y="670"/>
                  <a:pt x="1031" y="670"/>
                  <a:pt x="1029" y="670"/>
                </a:cubicBezTo>
                <a:cubicBezTo>
                  <a:pt x="1031" y="673"/>
                  <a:pt x="1033" y="675"/>
                  <a:pt x="1035" y="678"/>
                </a:cubicBezTo>
                <a:cubicBezTo>
                  <a:pt x="1038" y="678"/>
                  <a:pt x="1041" y="679"/>
                  <a:pt x="1045" y="679"/>
                </a:cubicBezTo>
                <a:cubicBezTo>
                  <a:pt x="1045" y="678"/>
                  <a:pt x="1045" y="678"/>
                  <a:pt x="1045" y="677"/>
                </a:cubicBezTo>
                <a:cubicBezTo>
                  <a:pt x="1050" y="677"/>
                  <a:pt x="1053" y="679"/>
                  <a:pt x="1055" y="680"/>
                </a:cubicBezTo>
                <a:cubicBezTo>
                  <a:pt x="1056" y="680"/>
                  <a:pt x="1056" y="680"/>
                  <a:pt x="1057" y="680"/>
                </a:cubicBezTo>
                <a:cubicBezTo>
                  <a:pt x="1059" y="681"/>
                  <a:pt x="1060" y="679"/>
                  <a:pt x="1060" y="677"/>
                </a:cubicBezTo>
                <a:cubicBezTo>
                  <a:pt x="1060" y="677"/>
                  <a:pt x="1060" y="677"/>
                  <a:pt x="1060" y="677"/>
                </a:cubicBezTo>
                <a:cubicBezTo>
                  <a:pt x="1059" y="676"/>
                  <a:pt x="1059" y="675"/>
                  <a:pt x="1060" y="675"/>
                </a:cubicBezTo>
                <a:cubicBezTo>
                  <a:pt x="1059" y="674"/>
                  <a:pt x="1059" y="674"/>
                  <a:pt x="1058" y="674"/>
                </a:cubicBezTo>
                <a:cubicBezTo>
                  <a:pt x="1054" y="673"/>
                  <a:pt x="1051" y="673"/>
                  <a:pt x="1047" y="673"/>
                </a:cubicBezTo>
                <a:cubicBezTo>
                  <a:pt x="1046" y="673"/>
                  <a:pt x="1044" y="673"/>
                  <a:pt x="1043" y="673"/>
                </a:cubicBezTo>
                <a:close/>
                <a:moveTo>
                  <a:pt x="996" y="609"/>
                </a:moveTo>
                <a:cubicBezTo>
                  <a:pt x="997" y="608"/>
                  <a:pt x="997" y="608"/>
                  <a:pt x="998" y="607"/>
                </a:cubicBezTo>
                <a:cubicBezTo>
                  <a:pt x="997" y="605"/>
                  <a:pt x="996" y="603"/>
                  <a:pt x="995" y="602"/>
                </a:cubicBezTo>
                <a:cubicBezTo>
                  <a:pt x="994" y="601"/>
                  <a:pt x="993" y="601"/>
                  <a:pt x="992" y="601"/>
                </a:cubicBezTo>
                <a:cubicBezTo>
                  <a:pt x="994" y="603"/>
                  <a:pt x="995" y="605"/>
                  <a:pt x="994" y="608"/>
                </a:cubicBezTo>
                <a:cubicBezTo>
                  <a:pt x="995" y="608"/>
                  <a:pt x="995" y="608"/>
                  <a:pt x="996" y="609"/>
                </a:cubicBezTo>
                <a:close/>
                <a:moveTo>
                  <a:pt x="1027" y="676"/>
                </a:moveTo>
                <a:cubicBezTo>
                  <a:pt x="1027" y="675"/>
                  <a:pt x="1026" y="675"/>
                  <a:pt x="1026" y="674"/>
                </a:cubicBezTo>
                <a:cubicBezTo>
                  <a:pt x="1026" y="675"/>
                  <a:pt x="1026" y="675"/>
                  <a:pt x="1026" y="676"/>
                </a:cubicBezTo>
                <a:cubicBezTo>
                  <a:pt x="1026" y="676"/>
                  <a:pt x="1027" y="676"/>
                  <a:pt x="1027" y="676"/>
                </a:cubicBezTo>
                <a:close/>
                <a:moveTo>
                  <a:pt x="927" y="528"/>
                </a:moveTo>
                <a:cubicBezTo>
                  <a:pt x="928" y="528"/>
                  <a:pt x="929" y="528"/>
                  <a:pt x="930" y="528"/>
                </a:cubicBezTo>
                <a:cubicBezTo>
                  <a:pt x="930" y="528"/>
                  <a:pt x="930" y="528"/>
                  <a:pt x="930" y="528"/>
                </a:cubicBezTo>
                <a:cubicBezTo>
                  <a:pt x="930" y="528"/>
                  <a:pt x="931" y="528"/>
                  <a:pt x="931" y="528"/>
                </a:cubicBezTo>
                <a:cubicBezTo>
                  <a:pt x="930" y="528"/>
                  <a:pt x="929" y="527"/>
                  <a:pt x="927" y="527"/>
                </a:cubicBezTo>
                <a:cubicBezTo>
                  <a:pt x="927" y="527"/>
                  <a:pt x="927" y="528"/>
                  <a:pt x="927" y="528"/>
                </a:cubicBezTo>
                <a:close/>
                <a:moveTo>
                  <a:pt x="950" y="592"/>
                </a:moveTo>
                <a:cubicBezTo>
                  <a:pt x="934" y="588"/>
                  <a:pt x="918" y="582"/>
                  <a:pt x="902" y="575"/>
                </a:cubicBezTo>
                <a:cubicBezTo>
                  <a:pt x="886" y="575"/>
                  <a:pt x="886" y="575"/>
                  <a:pt x="886" y="575"/>
                </a:cubicBezTo>
                <a:cubicBezTo>
                  <a:pt x="891" y="577"/>
                  <a:pt x="895" y="579"/>
                  <a:pt x="899" y="581"/>
                </a:cubicBezTo>
                <a:cubicBezTo>
                  <a:pt x="913" y="587"/>
                  <a:pt x="926" y="592"/>
                  <a:pt x="940" y="596"/>
                </a:cubicBezTo>
                <a:cubicBezTo>
                  <a:pt x="941" y="596"/>
                  <a:pt x="942" y="596"/>
                  <a:pt x="943" y="596"/>
                </a:cubicBezTo>
                <a:cubicBezTo>
                  <a:pt x="944" y="596"/>
                  <a:pt x="944" y="597"/>
                  <a:pt x="944" y="598"/>
                </a:cubicBezTo>
                <a:cubicBezTo>
                  <a:pt x="947" y="599"/>
                  <a:pt x="951" y="600"/>
                  <a:pt x="954" y="600"/>
                </a:cubicBezTo>
                <a:cubicBezTo>
                  <a:pt x="956" y="600"/>
                  <a:pt x="958" y="599"/>
                  <a:pt x="960" y="600"/>
                </a:cubicBezTo>
                <a:cubicBezTo>
                  <a:pt x="959" y="598"/>
                  <a:pt x="957" y="596"/>
                  <a:pt x="955" y="595"/>
                </a:cubicBezTo>
                <a:cubicBezTo>
                  <a:pt x="954" y="596"/>
                  <a:pt x="953" y="598"/>
                  <a:pt x="949" y="598"/>
                </a:cubicBezTo>
                <a:cubicBezTo>
                  <a:pt x="949" y="597"/>
                  <a:pt x="948" y="595"/>
                  <a:pt x="949" y="593"/>
                </a:cubicBezTo>
                <a:cubicBezTo>
                  <a:pt x="949" y="592"/>
                  <a:pt x="950" y="592"/>
                  <a:pt x="950" y="592"/>
                </a:cubicBezTo>
                <a:close/>
                <a:moveTo>
                  <a:pt x="945" y="565"/>
                </a:moveTo>
                <a:cubicBezTo>
                  <a:pt x="947" y="566"/>
                  <a:pt x="950" y="567"/>
                  <a:pt x="953" y="568"/>
                </a:cubicBezTo>
                <a:cubicBezTo>
                  <a:pt x="954" y="567"/>
                  <a:pt x="956" y="566"/>
                  <a:pt x="957" y="567"/>
                </a:cubicBezTo>
                <a:cubicBezTo>
                  <a:pt x="959" y="566"/>
                  <a:pt x="961" y="566"/>
                  <a:pt x="963" y="566"/>
                </a:cubicBezTo>
                <a:cubicBezTo>
                  <a:pt x="964" y="566"/>
                  <a:pt x="964" y="565"/>
                  <a:pt x="964" y="564"/>
                </a:cubicBezTo>
                <a:cubicBezTo>
                  <a:pt x="958" y="562"/>
                  <a:pt x="952" y="561"/>
                  <a:pt x="946" y="559"/>
                </a:cubicBezTo>
                <a:cubicBezTo>
                  <a:pt x="946" y="561"/>
                  <a:pt x="948" y="561"/>
                  <a:pt x="948" y="564"/>
                </a:cubicBezTo>
                <a:cubicBezTo>
                  <a:pt x="947" y="565"/>
                  <a:pt x="946" y="565"/>
                  <a:pt x="945" y="565"/>
                </a:cubicBezTo>
                <a:close/>
                <a:moveTo>
                  <a:pt x="999" y="663"/>
                </a:moveTo>
                <a:cubicBezTo>
                  <a:pt x="976" y="657"/>
                  <a:pt x="953" y="648"/>
                  <a:pt x="931" y="639"/>
                </a:cubicBezTo>
                <a:cubicBezTo>
                  <a:pt x="930" y="641"/>
                  <a:pt x="929" y="643"/>
                  <a:pt x="927" y="644"/>
                </a:cubicBezTo>
                <a:cubicBezTo>
                  <a:pt x="952" y="655"/>
                  <a:pt x="976" y="664"/>
                  <a:pt x="1002" y="671"/>
                </a:cubicBezTo>
                <a:cubicBezTo>
                  <a:pt x="1001" y="668"/>
                  <a:pt x="1000" y="666"/>
                  <a:pt x="999" y="663"/>
                </a:cubicBezTo>
                <a:close/>
                <a:moveTo>
                  <a:pt x="891" y="468"/>
                </a:moveTo>
                <a:cubicBezTo>
                  <a:pt x="909" y="474"/>
                  <a:pt x="927" y="480"/>
                  <a:pt x="946" y="485"/>
                </a:cubicBezTo>
                <a:cubicBezTo>
                  <a:pt x="948" y="485"/>
                  <a:pt x="948" y="485"/>
                  <a:pt x="948" y="485"/>
                </a:cubicBezTo>
                <a:cubicBezTo>
                  <a:pt x="951" y="484"/>
                  <a:pt x="951" y="479"/>
                  <a:pt x="947" y="479"/>
                </a:cubicBezTo>
                <a:cubicBezTo>
                  <a:pt x="935" y="475"/>
                  <a:pt x="923" y="472"/>
                  <a:pt x="912" y="468"/>
                </a:cubicBezTo>
                <a:lnTo>
                  <a:pt x="891" y="468"/>
                </a:lnTo>
                <a:close/>
                <a:moveTo>
                  <a:pt x="886" y="646"/>
                </a:moveTo>
                <a:cubicBezTo>
                  <a:pt x="872" y="647"/>
                  <a:pt x="872" y="647"/>
                  <a:pt x="872" y="647"/>
                </a:cubicBezTo>
                <a:cubicBezTo>
                  <a:pt x="884" y="653"/>
                  <a:pt x="897" y="659"/>
                  <a:pt x="910" y="665"/>
                </a:cubicBezTo>
                <a:cubicBezTo>
                  <a:pt x="910" y="664"/>
                  <a:pt x="910" y="664"/>
                  <a:pt x="910" y="664"/>
                </a:cubicBezTo>
                <a:cubicBezTo>
                  <a:pt x="922" y="663"/>
                  <a:pt x="922" y="663"/>
                  <a:pt x="922" y="663"/>
                </a:cubicBezTo>
                <a:cubicBezTo>
                  <a:pt x="910" y="658"/>
                  <a:pt x="898" y="652"/>
                  <a:pt x="886" y="646"/>
                </a:cubicBezTo>
                <a:close/>
                <a:moveTo>
                  <a:pt x="946" y="539"/>
                </a:moveTo>
                <a:cubicBezTo>
                  <a:pt x="959" y="542"/>
                  <a:pt x="973" y="545"/>
                  <a:pt x="986" y="547"/>
                </a:cubicBezTo>
                <a:cubicBezTo>
                  <a:pt x="990" y="547"/>
                  <a:pt x="991" y="541"/>
                  <a:pt x="987" y="540"/>
                </a:cubicBezTo>
                <a:cubicBezTo>
                  <a:pt x="984" y="540"/>
                  <a:pt x="981" y="539"/>
                  <a:pt x="979" y="539"/>
                </a:cubicBezTo>
                <a:lnTo>
                  <a:pt x="946" y="539"/>
                </a:lnTo>
                <a:close/>
                <a:moveTo>
                  <a:pt x="933" y="535"/>
                </a:move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3" y="535"/>
                </a:cubicBezTo>
                <a:cubicBezTo>
                  <a:pt x="933" y="535"/>
                  <a:pt x="933" y="535"/>
                  <a:pt x="933" y="535"/>
                </a:cubicBezTo>
                <a:close/>
                <a:moveTo>
                  <a:pt x="148" y="678"/>
                </a:moveTo>
                <a:cubicBezTo>
                  <a:pt x="147" y="675"/>
                  <a:pt x="145" y="674"/>
                  <a:pt x="142" y="673"/>
                </a:cubicBezTo>
                <a:cubicBezTo>
                  <a:pt x="140" y="675"/>
                  <a:pt x="139" y="678"/>
                  <a:pt x="138" y="680"/>
                </a:cubicBezTo>
                <a:cubicBezTo>
                  <a:pt x="140" y="681"/>
                  <a:pt x="141" y="682"/>
                  <a:pt x="144" y="679"/>
                </a:cubicBezTo>
                <a:cubicBezTo>
                  <a:pt x="144" y="680"/>
                  <a:pt x="145" y="681"/>
                  <a:pt x="146" y="682"/>
                </a:cubicBezTo>
                <a:cubicBezTo>
                  <a:pt x="146" y="681"/>
                  <a:pt x="147" y="680"/>
                  <a:pt x="148" y="678"/>
                </a:cubicBezTo>
                <a:close/>
                <a:moveTo>
                  <a:pt x="156" y="537"/>
                </a:moveTo>
                <a:cubicBezTo>
                  <a:pt x="156" y="538"/>
                  <a:pt x="156" y="538"/>
                  <a:pt x="156" y="538"/>
                </a:cubicBezTo>
                <a:cubicBezTo>
                  <a:pt x="156" y="538"/>
                  <a:pt x="157" y="537"/>
                  <a:pt x="157" y="537"/>
                </a:cubicBezTo>
                <a:cubicBezTo>
                  <a:pt x="156" y="537"/>
                  <a:pt x="156" y="537"/>
                  <a:pt x="156" y="537"/>
                </a:cubicBezTo>
                <a:close/>
                <a:moveTo>
                  <a:pt x="64" y="810"/>
                </a:moveTo>
                <a:cubicBezTo>
                  <a:pt x="65" y="805"/>
                  <a:pt x="66" y="801"/>
                  <a:pt x="67" y="796"/>
                </a:cubicBezTo>
                <a:cubicBezTo>
                  <a:pt x="61" y="796"/>
                  <a:pt x="61" y="796"/>
                  <a:pt x="61" y="796"/>
                </a:cubicBezTo>
                <a:cubicBezTo>
                  <a:pt x="61" y="796"/>
                  <a:pt x="61" y="795"/>
                  <a:pt x="61" y="795"/>
                </a:cubicBezTo>
                <a:cubicBezTo>
                  <a:pt x="61" y="795"/>
                  <a:pt x="61" y="795"/>
                  <a:pt x="60" y="794"/>
                </a:cubicBezTo>
                <a:cubicBezTo>
                  <a:pt x="59" y="799"/>
                  <a:pt x="58" y="804"/>
                  <a:pt x="57" y="809"/>
                </a:cubicBezTo>
                <a:cubicBezTo>
                  <a:pt x="56" y="813"/>
                  <a:pt x="63" y="814"/>
                  <a:pt x="64" y="810"/>
                </a:cubicBezTo>
                <a:close/>
                <a:moveTo>
                  <a:pt x="104" y="686"/>
                </a:moveTo>
                <a:cubicBezTo>
                  <a:pt x="104" y="687"/>
                  <a:pt x="104" y="687"/>
                  <a:pt x="104" y="687"/>
                </a:cubicBezTo>
                <a:cubicBezTo>
                  <a:pt x="104" y="687"/>
                  <a:pt x="105" y="686"/>
                  <a:pt x="105" y="686"/>
                </a:cubicBezTo>
                <a:cubicBezTo>
                  <a:pt x="105" y="686"/>
                  <a:pt x="104" y="686"/>
                  <a:pt x="104" y="686"/>
                </a:cubicBezTo>
                <a:close/>
                <a:moveTo>
                  <a:pt x="122" y="645"/>
                </a:moveTo>
                <a:cubicBezTo>
                  <a:pt x="121" y="644"/>
                  <a:pt x="120" y="643"/>
                  <a:pt x="119" y="642"/>
                </a:cubicBezTo>
                <a:cubicBezTo>
                  <a:pt x="117" y="645"/>
                  <a:pt x="116" y="648"/>
                  <a:pt x="115" y="650"/>
                </a:cubicBezTo>
                <a:cubicBezTo>
                  <a:pt x="116" y="650"/>
                  <a:pt x="118" y="651"/>
                  <a:pt x="119" y="651"/>
                </a:cubicBezTo>
                <a:cubicBezTo>
                  <a:pt x="118" y="648"/>
                  <a:pt x="118" y="646"/>
                  <a:pt x="122" y="645"/>
                </a:cubicBezTo>
                <a:close/>
                <a:moveTo>
                  <a:pt x="128" y="565"/>
                </a:moveTo>
                <a:cubicBezTo>
                  <a:pt x="129" y="565"/>
                  <a:pt x="130" y="565"/>
                  <a:pt x="130" y="565"/>
                </a:cubicBezTo>
                <a:cubicBezTo>
                  <a:pt x="130" y="565"/>
                  <a:pt x="130" y="564"/>
                  <a:pt x="129" y="563"/>
                </a:cubicBezTo>
                <a:cubicBezTo>
                  <a:pt x="137" y="563"/>
                  <a:pt x="137" y="563"/>
                  <a:pt x="137" y="563"/>
                </a:cubicBezTo>
                <a:cubicBezTo>
                  <a:pt x="142" y="557"/>
                  <a:pt x="146" y="552"/>
                  <a:pt x="150" y="546"/>
                </a:cubicBezTo>
                <a:cubicBezTo>
                  <a:pt x="145" y="546"/>
                  <a:pt x="145" y="546"/>
                  <a:pt x="145" y="546"/>
                </a:cubicBezTo>
                <a:cubicBezTo>
                  <a:pt x="145" y="546"/>
                  <a:pt x="145" y="545"/>
                  <a:pt x="145" y="545"/>
                </a:cubicBezTo>
                <a:cubicBezTo>
                  <a:pt x="144" y="545"/>
                  <a:pt x="143" y="546"/>
                  <a:pt x="143" y="546"/>
                </a:cubicBezTo>
                <a:cubicBezTo>
                  <a:pt x="141" y="546"/>
                  <a:pt x="141" y="546"/>
                  <a:pt x="141" y="546"/>
                </a:cubicBezTo>
                <a:cubicBezTo>
                  <a:pt x="137" y="552"/>
                  <a:pt x="133" y="559"/>
                  <a:pt x="128" y="565"/>
                </a:cubicBezTo>
                <a:cubicBezTo>
                  <a:pt x="128" y="565"/>
                  <a:pt x="128" y="565"/>
                  <a:pt x="128" y="565"/>
                </a:cubicBezTo>
                <a:close/>
                <a:moveTo>
                  <a:pt x="230" y="494"/>
                </a:moveTo>
                <a:cubicBezTo>
                  <a:pt x="230" y="494"/>
                  <a:pt x="230" y="494"/>
                  <a:pt x="230" y="493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lose/>
                <a:moveTo>
                  <a:pt x="200" y="527"/>
                </a:moveTo>
                <a:cubicBezTo>
                  <a:pt x="205" y="521"/>
                  <a:pt x="210" y="515"/>
                  <a:pt x="215" y="509"/>
                </a:cubicBezTo>
                <a:cubicBezTo>
                  <a:pt x="215" y="508"/>
                  <a:pt x="215" y="508"/>
                  <a:pt x="215" y="508"/>
                </a:cubicBezTo>
                <a:cubicBezTo>
                  <a:pt x="214" y="507"/>
                  <a:pt x="213" y="508"/>
                  <a:pt x="213" y="509"/>
                </a:cubicBezTo>
                <a:cubicBezTo>
                  <a:pt x="211" y="509"/>
                  <a:pt x="211" y="508"/>
                  <a:pt x="209" y="508"/>
                </a:cubicBezTo>
                <a:cubicBezTo>
                  <a:pt x="209" y="509"/>
                  <a:pt x="209" y="509"/>
                  <a:pt x="209" y="510"/>
                </a:cubicBezTo>
                <a:cubicBezTo>
                  <a:pt x="205" y="510"/>
                  <a:pt x="205" y="510"/>
                  <a:pt x="205" y="510"/>
                </a:cubicBezTo>
                <a:cubicBezTo>
                  <a:pt x="200" y="515"/>
                  <a:pt x="196" y="521"/>
                  <a:pt x="191" y="527"/>
                </a:cubicBezTo>
                <a:lnTo>
                  <a:pt x="200" y="527"/>
                </a:lnTo>
                <a:close/>
                <a:moveTo>
                  <a:pt x="193" y="529"/>
                </a:moveTo>
                <a:cubicBezTo>
                  <a:pt x="193" y="530"/>
                  <a:pt x="193" y="531"/>
                  <a:pt x="193" y="532"/>
                </a:cubicBezTo>
                <a:cubicBezTo>
                  <a:pt x="191" y="532"/>
                  <a:pt x="190" y="532"/>
                  <a:pt x="188" y="532"/>
                </a:cubicBezTo>
                <a:cubicBezTo>
                  <a:pt x="188" y="532"/>
                  <a:pt x="188" y="531"/>
                  <a:pt x="188" y="531"/>
                </a:cubicBezTo>
                <a:cubicBezTo>
                  <a:pt x="186" y="534"/>
                  <a:pt x="184" y="536"/>
                  <a:pt x="182" y="538"/>
                </a:cubicBezTo>
                <a:cubicBezTo>
                  <a:pt x="185" y="540"/>
                  <a:pt x="182" y="543"/>
                  <a:pt x="187" y="543"/>
                </a:cubicBezTo>
                <a:cubicBezTo>
                  <a:pt x="190" y="539"/>
                  <a:pt x="193" y="536"/>
                  <a:pt x="196" y="532"/>
                </a:cubicBezTo>
                <a:cubicBezTo>
                  <a:pt x="195" y="531"/>
                  <a:pt x="194" y="531"/>
                  <a:pt x="193" y="529"/>
                </a:cubicBezTo>
                <a:close/>
                <a:moveTo>
                  <a:pt x="270" y="501"/>
                </a:moveTo>
                <a:cubicBezTo>
                  <a:pt x="270" y="501"/>
                  <a:pt x="271" y="501"/>
                  <a:pt x="271" y="501"/>
                </a:cubicBezTo>
                <a:cubicBezTo>
                  <a:pt x="271" y="501"/>
                  <a:pt x="271" y="501"/>
                  <a:pt x="271" y="500"/>
                </a:cubicBezTo>
                <a:cubicBezTo>
                  <a:pt x="271" y="501"/>
                  <a:pt x="270" y="501"/>
                  <a:pt x="270" y="501"/>
                </a:cubicBezTo>
                <a:close/>
                <a:moveTo>
                  <a:pt x="69" y="600"/>
                </a:moveTo>
                <a:cubicBezTo>
                  <a:pt x="75" y="600"/>
                  <a:pt x="75" y="600"/>
                  <a:pt x="75" y="600"/>
                </a:cubicBezTo>
                <a:cubicBezTo>
                  <a:pt x="80" y="590"/>
                  <a:pt x="86" y="581"/>
                  <a:pt x="92" y="573"/>
                </a:cubicBezTo>
                <a:cubicBezTo>
                  <a:pt x="90" y="572"/>
                  <a:pt x="89" y="571"/>
                  <a:pt x="86" y="571"/>
                </a:cubicBezTo>
                <a:cubicBezTo>
                  <a:pt x="86" y="571"/>
                  <a:pt x="86" y="572"/>
                  <a:pt x="86" y="572"/>
                </a:cubicBezTo>
                <a:cubicBezTo>
                  <a:pt x="86" y="573"/>
                  <a:pt x="88" y="573"/>
                  <a:pt x="88" y="575"/>
                </a:cubicBezTo>
                <a:cubicBezTo>
                  <a:pt x="85" y="576"/>
                  <a:pt x="85" y="579"/>
                  <a:pt x="85" y="582"/>
                </a:cubicBezTo>
                <a:cubicBezTo>
                  <a:pt x="79" y="582"/>
                  <a:pt x="79" y="582"/>
                  <a:pt x="79" y="582"/>
                </a:cubicBezTo>
                <a:cubicBezTo>
                  <a:pt x="76" y="587"/>
                  <a:pt x="74" y="592"/>
                  <a:pt x="71" y="596"/>
                </a:cubicBezTo>
                <a:cubicBezTo>
                  <a:pt x="70" y="597"/>
                  <a:pt x="70" y="599"/>
                  <a:pt x="69" y="600"/>
                </a:cubicBezTo>
                <a:close/>
                <a:moveTo>
                  <a:pt x="68" y="601"/>
                </a:move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lose/>
                <a:moveTo>
                  <a:pt x="84" y="652"/>
                </a:moveTo>
                <a:cubicBezTo>
                  <a:pt x="83" y="648"/>
                  <a:pt x="86" y="649"/>
                  <a:pt x="88" y="648"/>
                </a:cubicBezTo>
                <a:cubicBezTo>
                  <a:pt x="88" y="648"/>
                  <a:pt x="88" y="647"/>
                  <a:pt x="89" y="646"/>
                </a:cubicBezTo>
                <a:cubicBezTo>
                  <a:pt x="87" y="646"/>
                  <a:pt x="85" y="645"/>
                  <a:pt x="82" y="646"/>
                </a:cubicBezTo>
                <a:cubicBezTo>
                  <a:pt x="82" y="640"/>
                  <a:pt x="87" y="641"/>
                  <a:pt x="89" y="638"/>
                </a:cubicBezTo>
                <a:cubicBezTo>
                  <a:pt x="88" y="637"/>
                  <a:pt x="88" y="637"/>
                  <a:pt x="87" y="637"/>
                </a:cubicBezTo>
                <a:cubicBezTo>
                  <a:pt x="87" y="637"/>
                  <a:pt x="86" y="637"/>
                  <a:pt x="85" y="637"/>
                </a:cubicBezTo>
                <a:cubicBezTo>
                  <a:pt x="85" y="637"/>
                  <a:pt x="85" y="636"/>
                  <a:pt x="85" y="636"/>
                </a:cubicBezTo>
                <a:cubicBezTo>
                  <a:pt x="83" y="640"/>
                  <a:pt x="82" y="644"/>
                  <a:pt x="80" y="648"/>
                </a:cubicBezTo>
                <a:cubicBezTo>
                  <a:pt x="81" y="649"/>
                  <a:pt x="81" y="651"/>
                  <a:pt x="84" y="652"/>
                </a:cubicBezTo>
                <a:close/>
                <a:moveTo>
                  <a:pt x="137" y="565"/>
                </a:moveTo>
                <a:cubicBezTo>
                  <a:pt x="136" y="565"/>
                  <a:pt x="136" y="565"/>
                  <a:pt x="136" y="565"/>
                </a:cubicBezTo>
                <a:cubicBezTo>
                  <a:pt x="134" y="565"/>
                  <a:pt x="133" y="566"/>
                  <a:pt x="132" y="567"/>
                </a:cubicBezTo>
                <a:cubicBezTo>
                  <a:pt x="133" y="568"/>
                  <a:pt x="133" y="569"/>
                  <a:pt x="133" y="570"/>
                </a:cubicBezTo>
                <a:cubicBezTo>
                  <a:pt x="134" y="568"/>
                  <a:pt x="135" y="566"/>
                  <a:pt x="137" y="565"/>
                </a:cubicBezTo>
                <a:close/>
                <a:moveTo>
                  <a:pt x="106" y="600"/>
                </a:moveTo>
                <a:cubicBezTo>
                  <a:pt x="103" y="604"/>
                  <a:pt x="101" y="608"/>
                  <a:pt x="99" y="612"/>
                </a:cubicBezTo>
                <a:cubicBezTo>
                  <a:pt x="103" y="612"/>
                  <a:pt x="103" y="613"/>
                  <a:pt x="104" y="610"/>
                </a:cubicBezTo>
                <a:cubicBezTo>
                  <a:pt x="106" y="610"/>
                  <a:pt x="107" y="611"/>
                  <a:pt x="107" y="612"/>
                </a:cubicBezTo>
                <a:cubicBezTo>
                  <a:pt x="108" y="610"/>
                  <a:pt x="109" y="609"/>
                  <a:pt x="109" y="608"/>
                </a:cubicBezTo>
                <a:cubicBezTo>
                  <a:pt x="108" y="605"/>
                  <a:pt x="107" y="603"/>
                  <a:pt x="106" y="600"/>
                </a:cubicBezTo>
                <a:close/>
                <a:moveTo>
                  <a:pt x="71" y="607"/>
                </a:moveTo>
                <a:cubicBezTo>
                  <a:pt x="71" y="607"/>
                  <a:pt x="71" y="606"/>
                  <a:pt x="72" y="606"/>
                </a:cubicBezTo>
                <a:cubicBezTo>
                  <a:pt x="71" y="606"/>
                  <a:pt x="70" y="606"/>
                  <a:pt x="70" y="607"/>
                </a:cubicBezTo>
                <a:cubicBezTo>
                  <a:pt x="70" y="607"/>
                  <a:pt x="71" y="607"/>
                  <a:pt x="71" y="607"/>
                </a:cubicBezTo>
                <a:close/>
                <a:moveTo>
                  <a:pt x="795" y="853"/>
                </a:moveTo>
                <a:cubicBezTo>
                  <a:pt x="794" y="852"/>
                  <a:pt x="795" y="849"/>
                  <a:pt x="797" y="849"/>
                </a:cubicBezTo>
                <a:cubicBezTo>
                  <a:pt x="796" y="848"/>
                  <a:pt x="796" y="847"/>
                  <a:pt x="795" y="847"/>
                </a:cubicBezTo>
                <a:cubicBezTo>
                  <a:pt x="791" y="846"/>
                  <a:pt x="787" y="845"/>
                  <a:pt x="783" y="844"/>
                </a:cubicBezTo>
                <a:cubicBezTo>
                  <a:pt x="784" y="846"/>
                  <a:pt x="786" y="848"/>
                  <a:pt x="785" y="851"/>
                </a:cubicBezTo>
                <a:cubicBezTo>
                  <a:pt x="788" y="852"/>
                  <a:pt x="791" y="853"/>
                  <a:pt x="795" y="853"/>
                </a:cubicBezTo>
                <a:close/>
                <a:moveTo>
                  <a:pt x="126" y="576"/>
                </a:moveTo>
                <a:cubicBezTo>
                  <a:pt x="127" y="575"/>
                  <a:pt x="128" y="575"/>
                  <a:pt x="129" y="575"/>
                </a:cubicBezTo>
                <a:cubicBezTo>
                  <a:pt x="130" y="574"/>
                  <a:pt x="131" y="574"/>
                  <a:pt x="131" y="573"/>
                </a:cubicBezTo>
                <a:cubicBezTo>
                  <a:pt x="128" y="573"/>
                  <a:pt x="125" y="572"/>
                  <a:pt x="124" y="573"/>
                </a:cubicBezTo>
                <a:cubicBezTo>
                  <a:pt x="125" y="573"/>
                  <a:pt x="124" y="576"/>
                  <a:pt x="126" y="576"/>
                </a:cubicBezTo>
                <a:close/>
                <a:moveTo>
                  <a:pt x="185" y="495"/>
                </a:moveTo>
                <a:cubicBezTo>
                  <a:pt x="185" y="494"/>
                  <a:pt x="185" y="493"/>
                  <a:pt x="184" y="492"/>
                </a:cubicBezTo>
                <a:cubicBezTo>
                  <a:pt x="183" y="493"/>
                  <a:pt x="183" y="494"/>
                  <a:pt x="182" y="494"/>
                </a:cubicBezTo>
                <a:cubicBezTo>
                  <a:pt x="183" y="495"/>
                  <a:pt x="184" y="496"/>
                  <a:pt x="185" y="495"/>
                </a:cubicBezTo>
                <a:close/>
                <a:moveTo>
                  <a:pt x="145" y="492"/>
                </a:moveTo>
                <a:cubicBezTo>
                  <a:pt x="145" y="492"/>
                  <a:pt x="145" y="493"/>
                  <a:pt x="145" y="493"/>
                </a:cubicBezTo>
                <a:cubicBezTo>
                  <a:pt x="148" y="494"/>
                  <a:pt x="149" y="493"/>
                  <a:pt x="151" y="493"/>
                </a:cubicBezTo>
                <a:cubicBezTo>
                  <a:pt x="151" y="493"/>
                  <a:pt x="151" y="493"/>
                  <a:pt x="151" y="493"/>
                </a:cubicBezTo>
                <a:cubicBezTo>
                  <a:pt x="157" y="486"/>
                  <a:pt x="164" y="479"/>
                  <a:pt x="170" y="473"/>
                </a:cubicBezTo>
                <a:cubicBezTo>
                  <a:pt x="168" y="474"/>
                  <a:pt x="165" y="473"/>
                  <a:pt x="164" y="474"/>
                </a:cubicBezTo>
                <a:cubicBezTo>
                  <a:pt x="163" y="474"/>
                  <a:pt x="163" y="474"/>
                  <a:pt x="163" y="474"/>
                </a:cubicBezTo>
                <a:cubicBezTo>
                  <a:pt x="162" y="474"/>
                  <a:pt x="162" y="473"/>
                  <a:pt x="161" y="473"/>
                </a:cubicBezTo>
                <a:cubicBezTo>
                  <a:pt x="155" y="479"/>
                  <a:pt x="149" y="485"/>
                  <a:pt x="144" y="492"/>
                </a:cubicBezTo>
                <a:lnTo>
                  <a:pt x="145" y="492"/>
                </a:lnTo>
                <a:close/>
                <a:moveTo>
                  <a:pt x="243" y="527"/>
                </a:moveTo>
                <a:cubicBezTo>
                  <a:pt x="253" y="527"/>
                  <a:pt x="253" y="527"/>
                  <a:pt x="253" y="527"/>
                </a:cubicBezTo>
                <a:cubicBezTo>
                  <a:pt x="259" y="521"/>
                  <a:pt x="265" y="515"/>
                  <a:pt x="271" y="509"/>
                </a:cubicBezTo>
                <a:cubicBezTo>
                  <a:pt x="261" y="509"/>
                  <a:pt x="261" y="509"/>
                  <a:pt x="261" y="509"/>
                </a:cubicBezTo>
                <a:cubicBezTo>
                  <a:pt x="255" y="515"/>
                  <a:pt x="249" y="521"/>
                  <a:pt x="243" y="527"/>
                </a:cubicBezTo>
                <a:close/>
                <a:moveTo>
                  <a:pt x="159" y="575"/>
                </a:moveTo>
                <a:cubicBezTo>
                  <a:pt x="161" y="575"/>
                  <a:pt x="163" y="575"/>
                  <a:pt x="165" y="576"/>
                </a:cubicBezTo>
                <a:cubicBezTo>
                  <a:pt x="166" y="574"/>
                  <a:pt x="167" y="572"/>
                  <a:pt x="168" y="570"/>
                </a:cubicBezTo>
                <a:cubicBezTo>
                  <a:pt x="166" y="569"/>
                  <a:pt x="164" y="567"/>
                  <a:pt x="163" y="565"/>
                </a:cubicBezTo>
                <a:cubicBezTo>
                  <a:pt x="162" y="567"/>
                  <a:pt x="161" y="569"/>
                  <a:pt x="160" y="571"/>
                </a:cubicBezTo>
                <a:cubicBezTo>
                  <a:pt x="160" y="572"/>
                  <a:pt x="159" y="573"/>
                  <a:pt x="159" y="575"/>
                </a:cubicBezTo>
                <a:close/>
                <a:moveTo>
                  <a:pt x="167" y="467"/>
                </a:moveTo>
                <a:cubicBezTo>
                  <a:pt x="167" y="467"/>
                  <a:pt x="167" y="467"/>
                  <a:pt x="167" y="466"/>
                </a:cubicBezTo>
                <a:cubicBezTo>
                  <a:pt x="167" y="467"/>
                  <a:pt x="167" y="467"/>
                  <a:pt x="167" y="467"/>
                </a:cubicBezTo>
                <a:cubicBezTo>
                  <a:pt x="167" y="467"/>
                  <a:pt x="167" y="467"/>
                  <a:pt x="167" y="467"/>
                </a:cubicBezTo>
                <a:close/>
                <a:moveTo>
                  <a:pt x="62" y="788"/>
                </a:move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lose/>
                <a:moveTo>
                  <a:pt x="161" y="531"/>
                </a:moveTo>
                <a:cubicBezTo>
                  <a:pt x="162" y="531"/>
                  <a:pt x="162" y="530"/>
                  <a:pt x="162" y="530"/>
                </a:cubicBezTo>
                <a:cubicBezTo>
                  <a:pt x="161" y="530"/>
                  <a:pt x="161" y="530"/>
                  <a:pt x="160" y="529"/>
                </a:cubicBezTo>
                <a:cubicBezTo>
                  <a:pt x="160" y="530"/>
                  <a:pt x="161" y="530"/>
                  <a:pt x="161" y="531"/>
                </a:cubicBezTo>
                <a:close/>
                <a:moveTo>
                  <a:pt x="13" y="535"/>
                </a:moveTo>
                <a:cubicBezTo>
                  <a:pt x="12" y="533"/>
                  <a:pt x="10" y="533"/>
                  <a:pt x="9" y="530"/>
                </a:cubicBezTo>
                <a:cubicBezTo>
                  <a:pt x="9" y="530"/>
                  <a:pt x="9" y="531"/>
                  <a:pt x="9" y="531"/>
                </a:cubicBezTo>
                <a:cubicBezTo>
                  <a:pt x="8" y="532"/>
                  <a:pt x="8" y="533"/>
                  <a:pt x="8" y="534"/>
                </a:cubicBezTo>
                <a:cubicBezTo>
                  <a:pt x="9" y="533"/>
                  <a:pt x="10" y="535"/>
                  <a:pt x="13" y="535"/>
                </a:cubicBezTo>
                <a:close/>
                <a:moveTo>
                  <a:pt x="37" y="679"/>
                </a:moveTo>
                <a:cubicBezTo>
                  <a:pt x="37" y="677"/>
                  <a:pt x="38" y="675"/>
                  <a:pt x="39" y="673"/>
                </a:cubicBezTo>
                <a:cubicBezTo>
                  <a:pt x="39" y="673"/>
                  <a:pt x="39" y="672"/>
                  <a:pt x="39" y="671"/>
                </a:cubicBezTo>
                <a:cubicBezTo>
                  <a:pt x="40" y="671"/>
                  <a:pt x="40" y="671"/>
                  <a:pt x="40" y="671"/>
                </a:cubicBezTo>
                <a:cubicBezTo>
                  <a:pt x="42" y="665"/>
                  <a:pt x="45" y="660"/>
                  <a:pt x="48" y="654"/>
                </a:cubicBezTo>
                <a:cubicBezTo>
                  <a:pt x="47" y="654"/>
                  <a:pt x="47" y="654"/>
                  <a:pt x="47" y="654"/>
                </a:cubicBezTo>
                <a:cubicBezTo>
                  <a:pt x="47" y="650"/>
                  <a:pt x="46" y="646"/>
                  <a:pt x="46" y="642"/>
                </a:cubicBezTo>
                <a:cubicBezTo>
                  <a:pt x="46" y="642"/>
                  <a:pt x="46" y="642"/>
                  <a:pt x="46" y="642"/>
                </a:cubicBezTo>
                <a:cubicBezTo>
                  <a:pt x="45" y="645"/>
                  <a:pt x="44" y="647"/>
                  <a:pt x="43" y="649"/>
                </a:cubicBezTo>
                <a:cubicBezTo>
                  <a:pt x="43" y="650"/>
                  <a:pt x="42" y="651"/>
                  <a:pt x="42" y="651"/>
                </a:cubicBezTo>
                <a:cubicBezTo>
                  <a:pt x="42" y="651"/>
                  <a:pt x="42" y="651"/>
                  <a:pt x="42" y="651"/>
                </a:cubicBezTo>
                <a:cubicBezTo>
                  <a:pt x="39" y="658"/>
                  <a:pt x="36" y="664"/>
                  <a:pt x="33" y="671"/>
                </a:cubicBezTo>
                <a:cubicBezTo>
                  <a:pt x="37" y="671"/>
                  <a:pt x="37" y="671"/>
                  <a:pt x="37" y="671"/>
                </a:cubicBezTo>
                <a:cubicBezTo>
                  <a:pt x="37" y="674"/>
                  <a:pt x="37" y="676"/>
                  <a:pt x="37" y="679"/>
                </a:cubicBezTo>
                <a:close/>
                <a:moveTo>
                  <a:pt x="94" y="564"/>
                </a:moveTo>
                <a:cubicBezTo>
                  <a:pt x="93" y="564"/>
                  <a:pt x="92" y="564"/>
                  <a:pt x="92" y="565"/>
                </a:cubicBezTo>
                <a:cubicBezTo>
                  <a:pt x="94" y="565"/>
                  <a:pt x="95" y="566"/>
                  <a:pt x="95" y="566"/>
                </a:cubicBezTo>
                <a:cubicBezTo>
                  <a:pt x="100" y="560"/>
                  <a:pt x="104" y="553"/>
                  <a:pt x="109" y="546"/>
                </a:cubicBezTo>
                <a:cubicBezTo>
                  <a:pt x="102" y="546"/>
                  <a:pt x="102" y="546"/>
                  <a:pt x="102" y="546"/>
                </a:cubicBezTo>
                <a:cubicBezTo>
                  <a:pt x="98" y="552"/>
                  <a:pt x="95" y="558"/>
                  <a:pt x="91" y="564"/>
                </a:cubicBezTo>
                <a:lnTo>
                  <a:pt x="94" y="564"/>
                </a:lnTo>
                <a:close/>
                <a:moveTo>
                  <a:pt x="137" y="508"/>
                </a:moveTo>
                <a:cubicBezTo>
                  <a:pt x="137" y="508"/>
                  <a:pt x="138" y="508"/>
                  <a:pt x="138" y="508"/>
                </a:cubicBezTo>
                <a:cubicBezTo>
                  <a:pt x="139" y="507"/>
                  <a:pt x="141" y="505"/>
                  <a:pt x="142" y="503"/>
                </a:cubicBezTo>
                <a:cubicBezTo>
                  <a:pt x="142" y="501"/>
                  <a:pt x="142" y="500"/>
                  <a:pt x="143" y="498"/>
                </a:cubicBezTo>
                <a:cubicBezTo>
                  <a:pt x="135" y="498"/>
                  <a:pt x="141" y="506"/>
                  <a:pt x="137" y="508"/>
                </a:cubicBezTo>
                <a:close/>
                <a:moveTo>
                  <a:pt x="26" y="630"/>
                </a:moveTo>
                <a:cubicBezTo>
                  <a:pt x="28" y="626"/>
                  <a:pt x="30" y="622"/>
                  <a:pt x="33" y="618"/>
                </a:cubicBezTo>
                <a:cubicBezTo>
                  <a:pt x="27" y="618"/>
                  <a:pt x="27" y="618"/>
                  <a:pt x="27" y="618"/>
                </a:cubicBezTo>
                <a:cubicBezTo>
                  <a:pt x="26" y="618"/>
                  <a:pt x="26" y="617"/>
                  <a:pt x="25" y="617"/>
                </a:cubicBezTo>
                <a:cubicBezTo>
                  <a:pt x="24" y="621"/>
                  <a:pt x="22" y="624"/>
                  <a:pt x="20" y="628"/>
                </a:cubicBezTo>
                <a:cubicBezTo>
                  <a:pt x="18" y="632"/>
                  <a:pt x="24" y="634"/>
                  <a:pt x="26" y="630"/>
                </a:cubicBezTo>
                <a:close/>
                <a:moveTo>
                  <a:pt x="51" y="647"/>
                </a:moveTo>
                <a:cubicBezTo>
                  <a:pt x="51" y="646"/>
                  <a:pt x="51" y="646"/>
                  <a:pt x="52" y="645"/>
                </a:cubicBezTo>
                <a:cubicBezTo>
                  <a:pt x="51" y="644"/>
                  <a:pt x="51" y="644"/>
                  <a:pt x="52" y="643"/>
                </a:cubicBezTo>
                <a:cubicBezTo>
                  <a:pt x="52" y="643"/>
                  <a:pt x="52" y="643"/>
                  <a:pt x="53" y="643"/>
                </a:cubicBezTo>
                <a:cubicBezTo>
                  <a:pt x="54" y="641"/>
                  <a:pt x="54" y="639"/>
                  <a:pt x="55" y="638"/>
                </a:cubicBezTo>
                <a:cubicBezTo>
                  <a:pt x="55" y="638"/>
                  <a:pt x="54" y="637"/>
                  <a:pt x="54" y="637"/>
                </a:cubicBezTo>
                <a:cubicBezTo>
                  <a:pt x="54" y="637"/>
                  <a:pt x="55" y="636"/>
                  <a:pt x="55" y="635"/>
                </a:cubicBezTo>
                <a:cubicBezTo>
                  <a:pt x="56" y="635"/>
                  <a:pt x="56" y="635"/>
                  <a:pt x="56" y="635"/>
                </a:cubicBezTo>
                <a:cubicBezTo>
                  <a:pt x="60" y="628"/>
                  <a:pt x="63" y="621"/>
                  <a:pt x="67" y="615"/>
                </a:cubicBezTo>
                <a:cubicBezTo>
                  <a:pt x="66" y="612"/>
                  <a:pt x="66" y="609"/>
                  <a:pt x="65" y="607"/>
                </a:cubicBezTo>
                <a:cubicBezTo>
                  <a:pt x="64" y="608"/>
                  <a:pt x="64" y="609"/>
                  <a:pt x="63" y="611"/>
                </a:cubicBezTo>
                <a:cubicBezTo>
                  <a:pt x="62" y="613"/>
                  <a:pt x="61" y="616"/>
                  <a:pt x="63" y="618"/>
                </a:cubicBezTo>
                <a:cubicBezTo>
                  <a:pt x="59" y="618"/>
                  <a:pt x="59" y="618"/>
                  <a:pt x="59" y="618"/>
                </a:cubicBezTo>
                <a:cubicBezTo>
                  <a:pt x="55" y="625"/>
                  <a:pt x="51" y="632"/>
                  <a:pt x="47" y="640"/>
                </a:cubicBezTo>
                <a:cubicBezTo>
                  <a:pt x="49" y="642"/>
                  <a:pt x="50" y="644"/>
                  <a:pt x="51" y="647"/>
                </a:cubicBezTo>
                <a:close/>
                <a:moveTo>
                  <a:pt x="109" y="742"/>
                </a:moveTo>
                <a:cubicBezTo>
                  <a:pt x="117" y="742"/>
                  <a:pt x="117" y="742"/>
                  <a:pt x="117" y="742"/>
                </a:cubicBezTo>
                <a:cubicBezTo>
                  <a:pt x="120" y="735"/>
                  <a:pt x="124" y="728"/>
                  <a:pt x="127" y="721"/>
                </a:cubicBezTo>
                <a:cubicBezTo>
                  <a:pt x="124" y="721"/>
                  <a:pt x="122" y="722"/>
                  <a:pt x="121" y="723"/>
                </a:cubicBezTo>
                <a:cubicBezTo>
                  <a:pt x="121" y="723"/>
                  <a:pt x="121" y="724"/>
                  <a:pt x="121" y="724"/>
                </a:cubicBezTo>
                <a:cubicBezTo>
                  <a:pt x="117" y="724"/>
                  <a:pt x="117" y="724"/>
                  <a:pt x="117" y="724"/>
                </a:cubicBezTo>
                <a:cubicBezTo>
                  <a:pt x="114" y="730"/>
                  <a:pt x="112" y="736"/>
                  <a:pt x="109" y="742"/>
                </a:cubicBezTo>
                <a:close/>
                <a:moveTo>
                  <a:pt x="127" y="641"/>
                </a:moveTo>
                <a:cubicBezTo>
                  <a:pt x="127" y="640"/>
                  <a:pt x="128" y="639"/>
                  <a:pt x="129" y="638"/>
                </a:cubicBezTo>
                <a:cubicBezTo>
                  <a:pt x="126" y="638"/>
                  <a:pt x="124" y="638"/>
                  <a:pt x="122" y="637"/>
                </a:cubicBezTo>
                <a:cubicBezTo>
                  <a:pt x="122" y="636"/>
                  <a:pt x="122" y="636"/>
                  <a:pt x="122" y="636"/>
                </a:cubicBezTo>
                <a:cubicBezTo>
                  <a:pt x="122" y="636"/>
                  <a:pt x="122" y="636"/>
                  <a:pt x="121" y="637"/>
                </a:cubicBezTo>
                <a:cubicBezTo>
                  <a:pt x="124" y="638"/>
                  <a:pt x="124" y="642"/>
                  <a:pt x="124" y="643"/>
                </a:cubicBezTo>
                <a:cubicBezTo>
                  <a:pt x="124" y="642"/>
                  <a:pt x="125" y="641"/>
                  <a:pt x="127" y="641"/>
                </a:cubicBezTo>
                <a:close/>
                <a:moveTo>
                  <a:pt x="92" y="717"/>
                </a:moveTo>
                <a:cubicBezTo>
                  <a:pt x="92" y="717"/>
                  <a:pt x="92" y="717"/>
                  <a:pt x="92" y="718"/>
                </a:cubicBezTo>
                <a:cubicBezTo>
                  <a:pt x="92" y="718"/>
                  <a:pt x="92" y="718"/>
                  <a:pt x="92" y="718"/>
                </a:cubicBezTo>
                <a:cubicBezTo>
                  <a:pt x="92" y="717"/>
                  <a:pt x="92" y="717"/>
                  <a:pt x="92" y="717"/>
                </a:cubicBezTo>
                <a:close/>
                <a:moveTo>
                  <a:pt x="415" y="501"/>
                </a:moveTo>
                <a:cubicBezTo>
                  <a:pt x="416" y="501"/>
                  <a:pt x="417" y="501"/>
                  <a:pt x="417" y="502"/>
                </a:cubicBezTo>
                <a:cubicBezTo>
                  <a:pt x="417" y="501"/>
                  <a:pt x="417" y="501"/>
                  <a:pt x="417" y="500"/>
                </a:cubicBezTo>
                <a:cubicBezTo>
                  <a:pt x="417" y="500"/>
                  <a:pt x="416" y="501"/>
                  <a:pt x="415" y="501"/>
                </a:cubicBezTo>
                <a:close/>
                <a:moveTo>
                  <a:pt x="808" y="629"/>
                </a:moveTo>
                <a:cubicBezTo>
                  <a:pt x="795" y="622"/>
                  <a:pt x="783" y="615"/>
                  <a:pt x="771" y="608"/>
                </a:cubicBezTo>
                <a:cubicBezTo>
                  <a:pt x="770" y="609"/>
                  <a:pt x="770" y="610"/>
                  <a:pt x="769" y="612"/>
                </a:cubicBezTo>
                <a:cubicBezTo>
                  <a:pt x="769" y="612"/>
                  <a:pt x="769" y="612"/>
                  <a:pt x="769" y="612"/>
                </a:cubicBezTo>
                <a:cubicBezTo>
                  <a:pt x="769" y="612"/>
                  <a:pt x="770" y="612"/>
                  <a:pt x="770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3" y="612"/>
                  <a:pt x="763" y="612"/>
                  <a:pt x="763" y="612"/>
                </a:cubicBezTo>
                <a:cubicBezTo>
                  <a:pt x="773" y="617"/>
                  <a:pt x="784" y="623"/>
                  <a:pt x="794" y="629"/>
                </a:cubicBezTo>
                <a:lnTo>
                  <a:pt x="808" y="629"/>
                </a:lnTo>
                <a:close/>
                <a:moveTo>
                  <a:pt x="883" y="601"/>
                </a:moveTo>
                <a:cubicBezTo>
                  <a:pt x="884" y="601"/>
                  <a:pt x="884" y="601"/>
                  <a:pt x="884" y="601"/>
                </a:cubicBezTo>
                <a:cubicBezTo>
                  <a:pt x="885" y="600"/>
                  <a:pt x="886" y="599"/>
                  <a:pt x="887" y="598"/>
                </a:cubicBezTo>
                <a:cubicBezTo>
                  <a:pt x="886" y="597"/>
                  <a:pt x="885" y="597"/>
                  <a:pt x="884" y="596"/>
                </a:cubicBezTo>
                <a:cubicBezTo>
                  <a:pt x="884" y="597"/>
                  <a:pt x="884" y="598"/>
                  <a:pt x="884" y="599"/>
                </a:cubicBezTo>
                <a:cubicBezTo>
                  <a:pt x="882" y="600"/>
                  <a:pt x="880" y="600"/>
                  <a:pt x="879" y="599"/>
                </a:cubicBezTo>
                <a:cubicBezTo>
                  <a:pt x="880" y="597"/>
                  <a:pt x="880" y="595"/>
                  <a:pt x="881" y="594"/>
                </a:cubicBezTo>
                <a:cubicBezTo>
                  <a:pt x="881" y="593"/>
                  <a:pt x="880" y="593"/>
                  <a:pt x="880" y="593"/>
                </a:cubicBezTo>
                <a:cubicBezTo>
                  <a:pt x="881" y="593"/>
                  <a:pt x="881" y="593"/>
                  <a:pt x="881" y="593"/>
                </a:cubicBezTo>
                <a:cubicBezTo>
                  <a:pt x="869" y="587"/>
                  <a:pt x="857" y="581"/>
                  <a:pt x="846" y="576"/>
                </a:cubicBezTo>
                <a:cubicBezTo>
                  <a:pt x="838" y="576"/>
                  <a:pt x="838" y="576"/>
                  <a:pt x="838" y="576"/>
                </a:cubicBezTo>
                <a:cubicBezTo>
                  <a:pt x="838" y="574"/>
                  <a:pt x="837" y="574"/>
                  <a:pt x="836" y="573"/>
                </a:cubicBezTo>
                <a:cubicBezTo>
                  <a:pt x="836" y="573"/>
                  <a:pt x="836" y="574"/>
                  <a:pt x="836" y="574"/>
                </a:cubicBezTo>
                <a:cubicBezTo>
                  <a:pt x="834" y="574"/>
                  <a:pt x="833" y="574"/>
                  <a:pt x="833" y="573"/>
                </a:cubicBezTo>
                <a:cubicBezTo>
                  <a:pt x="833" y="574"/>
                  <a:pt x="833" y="574"/>
                  <a:pt x="833" y="575"/>
                </a:cubicBezTo>
                <a:cubicBezTo>
                  <a:pt x="833" y="575"/>
                  <a:pt x="833" y="575"/>
                  <a:pt x="834" y="575"/>
                </a:cubicBezTo>
                <a:cubicBezTo>
                  <a:pt x="834" y="575"/>
                  <a:pt x="834" y="575"/>
                  <a:pt x="834" y="576"/>
                </a:cubicBezTo>
                <a:cubicBezTo>
                  <a:pt x="830" y="576"/>
                  <a:pt x="830" y="576"/>
                  <a:pt x="830" y="576"/>
                </a:cubicBezTo>
                <a:cubicBezTo>
                  <a:pt x="844" y="582"/>
                  <a:pt x="858" y="589"/>
                  <a:pt x="872" y="595"/>
                </a:cubicBezTo>
                <a:cubicBezTo>
                  <a:pt x="872" y="595"/>
                  <a:pt x="872" y="594"/>
                  <a:pt x="872" y="593"/>
                </a:cubicBezTo>
                <a:cubicBezTo>
                  <a:pt x="877" y="592"/>
                  <a:pt x="878" y="595"/>
                  <a:pt x="877" y="598"/>
                </a:cubicBezTo>
                <a:cubicBezTo>
                  <a:pt x="879" y="599"/>
                  <a:pt x="881" y="600"/>
                  <a:pt x="883" y="601"/>
                </a:cubicBezTo>
                <a:close/>
                <a:moveTo>
                  <a:pt x="806" y="530"/>
                </a:moveTo>
                <a:cubicBezTo>
                  <a:pt x="806" y="530"/>
                  <a:pt x="806" y="530"/>
                  <a:pt x="806" y="530"/>
                </a:cubicBezTo>
                <a:cubicBezTo>
                  <a:pt x="806" y="530"/>
                  <a:pt x="806" y="530"/>
                  <a:pt x="806" y="530"/>
                </a:cubicBezTo>
                <a:cubicBezTo>
                  <a:pt x="797" y="527"/>
                  <a:pt x="789" y="523"/>
                  <a:pt x="781" y="520"/>
                </a:cubicBezTo>
                <a:cubicBezTo>
                  <a:pt x="761" y="514"/>
                  <a:pt x="742" y="508"/>
                  <a:pt x="722" y="503"/>
                </a:cubicBezTo>
                <a:cubicBezTo>
                  <a:pt x="722" y="504"/>
                  <a:pt x="722" y="505"/>
                  <a:pt x="722" y="505"/>
                </a:cubicBezTo>
                <a:cubicBezTo>
                  <a:pt x="716" y="505"/>
                  <a:pt x="716" y="505"/>
                  <a:pt x="716" y="505"/>
                </a:cubicBezTo>
                <a:cubicBezTo>
                  <a:pt x="715" y="505"/>
                  <a:pt x="714" y="503"/>
                  <a:pt x="715" y="502"/>
                </a:cubicBezTo>
                <a:cubicBezTo>
                  <a:pt x="715" y="502"/>
                  <a:pt x="715" y="502"/>
                  <a:pt x="715" y="502"/>
                </a:cubicBezTo>
                <a:cubicBezTo>
                  <a:pt x="704" y="499"/>
                  <a:pt x="694" y="497"/>
                  <a:pt x="683" y="496"/>
                </a:cubicBezTo>
                <a:cubicBezTo>
                  <a:pt x="683" y="497"/>
                  <a:pt x="682" y="498"/>
                  <a:pt x="680" y="499"/>
                </a:cubicBezTo>
                <a:cubicBezTo>
                  <a:pt x="680" y="497"/>
                  <a:pt x="680" y="496"/>
                  <a:pt x="679" y="495"/>
                </a:cubicBezTo>
                <a:cubicBezTo>
                  <a:pt x="675" y="495"/>
                  <a:pt x="671" y="494"/>
                  <a:pt x="667" y="494"/>
                </a:cubicBezTo>
                <a:cubicBezTo>
                  <a:pt x="666" y="496"/>
                  <a:pt x="664" y="498"/>
                  <a:pt x="663" y="499"/>
                </a:cubicBezTo>
                <a:cubicBezTo>
                  <a:pt x="665" y="499"/>
                  <a:pt x="666" y="500"/>
                  <a:pt x="666" y="501"/>
                </a:cubicBezTo>
                <a:cubicBezTo>
                  <a:pt x="703" y="505"/>
                  <a:pt x="740" y="514"/>
                  <a:pt x="775" y="526"/>
                </a:cubicBezTo>
                <a:cubicBezTo>
                  <a:pt x="775" y="525"/>
                  <a:pt x="775" y="525"/>
                  <a:pt x="775" y="525"/>
                </a:cubicBezTo>
                <a:cubicBezTo>
                  <a:pt x="779" y="524"/>
                  <a:pt x="779" y="526"/>
                  <a:pt x="783" y="526"/>
                </a:cubicBezTo>
                <a:cubicBezTo>
                  <a:pt x="783" y="526"/>
                  <a:pt x="783" y="527"/>
                  <a:pt x="782" y="528"/>
                </a:cubicBezTo>
                <a:cubicBezTo>
                  <a:pt x="782" y="528"/>
                  <a:pt x="782" y="528"/>
                  <a:pt x="782" y="528"/>
                </a:cubicBezTo>
                <a:cubicBezTo>
                  <a:pt x="783" y="528"/>
                  <a:pt x="783" y="528"/>
                  <a:pt x="783" y="528"/>
                </a:cubicBezTo>
                <a:cubicBezTo>
                  <a:pt x="784" y="525"/>
                  <a:pt x="786" y="525"/>
                  <a:pt x="789" y="526"/>
                </a:cubicBezTo>
                <a:cubicBezTo>
                  <a:pt x="789" y="528"/>
                  <a:pt x="789" y="529"/>
                  <a:pt x="789" y="530"/>
                </a:cubicBezTo>
                <a:cubicBezTo>
                  <a:pt x="809" y="538"/>
                  <a:pt x="829" y="547"/>
                  <a:pt x="849" y="557"/>
                </a:cubicBezTo>
                <a:cubicBezTo>
                  <a:pt x="864" y="557"/>
                  <a:pt x="864" y="557"/>
                  <a:pt x="864" y="557"/>
                </a:cubicBezTo>
                <a:cubicBezTo>
                  <a:pt x="845" y="548"/>
                  <a:pt x="826" y="538"/>
                  <a:pt x="806" y="530"/>
                </a:cubicBezTo>
                <a:close/>
                <a:moveTo>
                  <a:pt x="647" y="492"/>
                </a:moveTo>
                <a:cubicBezTo>
                  <a:pt x="646" y="494"/>
                  <a:pt x="646" y="497"/>
                  <a:pt x="646" y="499"/>
                </a:cubicBezTo>
                <a:cubicBezTo>
                  <a:pt x="648" y="499"/>
                  <a:pt x="649" y="499"/>
                  <a:pt x="650" y="499"/>
                </a:cubicBezTo>
                <a:cubicBezTo>
                  <a:pt x="651" y="498"/>
                  <a:pt x="654" y="499"/>
                  <a:pt x="655" y="498"/>
                </a:cubicBezTo>
                <a:cubicBezTo>
                  <a:pt x="653" y="496"/>
                  <a:pt x="652" y="494"/>
                  <a:pt x="651" y="492"/>
                </a:cubicBezTo>
                <a:cubicBezTo>
                  <a:pt x="650" y="492"/>
                  <a:pt x="648" y="492"/>
                  <a:pt x="647" y="492"/>
                </a:cubicBezTo>
                <a:close/>
                <a:moveTo>
                  <a:pt x="632" y="491"/>
                </a:moveTo>
                <a:cubicBezTo>
                  <a:pt x="632" y="492"/>
                  <a:pt x="632" y="495"/>
                  <a:pt x="632" y="497"/>
                </a:cubicBezTo>
                <a:cubicBezTo>
                  <a:pt x="634" y="497"/>
                  <a:pt x="635" y="498"/>
                  <a:pt x="635" y="498"/>
                </a:cubicBezTo>
                <a:cubicBezTo>
                  <a:pt x="636" y="498"/>
                  <a:pt x="637" y="498"/>
                  <a:pt x="638" y="498"/>
                </a:cubicBezTo>
                <a:cubicBezTo>
                  <a:pt x="638" y="496"/>
                  <a:pt x="638" y="493"/>
                  <a:pt x="639" y="492"/>
                </a:cubicBezTo>
                <a:cubicBezTo>
                  <a:pt x="639" y="493"/>
                  <a:pt x="646" y="494"/>
                  <a:pt x="646" y="492"/>
                </a:cubicBezTo>
                <a:cubicBezTo>
                  <a:pt x="646" y="492"/>
                  <a:pt x="646" y="492"/>
                  <a:pt x="645" y="491"/>
                </a:cubicBezTo>
                <a:cubicBezTo>
                  <a:pt x="641" y="491"/>
                  <a:pt x="637" y="491"/>
                  <a:pt x="632" y="491"/>
                </a:cubicBezTo>
                <a:close/>
                <a:moveTo>
                  <a:pt x="562" y="605"/>
                </a:moveTo>
                <a:cubicBezTo>
                  <a:pt x="563" y="605"/>
                  <a:pt x="563" y="605"/>
                  <a:pt x="563" y="605"/>
                </a:cubicBezTo>
                <a:cubicBezTo>
                  <a:pt x="563" y="605"/>
                  <a:pt x="563" y="605"/>
                  <a:pt x="563" y="605"/>
                </a:cubicBezTo>
                <a:cubicBezTo>
                  <a:pt x="564" y="605"/>
                  <a:pt x="564" y="605"/>
                  <a:pt x="565" y="605"/>
                </a:cubicBezTo>
                <a:cubicBezTo>
                  <a:pt x="565" y="605"/>
                  <a:pt x="565" y="605"/>
                  <a:pt x="565" y="605"/>
                </a:cubicBezTo>
                <a:cubicBezTo>
                  <a:pt x="565" y="604"/>
                  <a:pt x="566" y="604"/>
                  <a:pt x="566" y="605"/>
                </a:cubicBezTo>
                <a:cubicBezTo>
                  <a:pt x="568" y="604"/>
                  <a:pt x="570" y="604"/>
                  <a:pt x="571" y="603"/>
                </a:cubicBezTo>
                <a:cubicBezTo>
                  <a:pt x="569" y="602"/>
                  <a:pt x="566" y="600"/>
                  <a:pt x="566" y="598"/>
                </a:cubicBezTo>
                <a:cubicBezTo>
                  <a:pt x="559" y="600"/>
                  <a:pt x="551" y="602"/>
                  <a:pt x="544" y="605"/>
                </a:cubicBezTo>
                <a:cubicBezTo>
                  <a:pt x="545" y="605"/>
                  <a:pt x="546" y="606"/>
                  <a:pt x="547" y="607"/>
                </a:cubicBezTo>
                <a:cubicBezTo>
                  <a:pt x="550" y="607"/>
                  <a:pt x="553" y="607"/>
                  <a:pt x="556" y="607"/>
                </a:cubicBezTo>
                <a:cubicBezTo>
                  <a:pt x="558" y="607"/>
                  <a:pt x="560" y="606"/>
                  <a:pt x="562" y="605"/>
                </a:cubicBezTo>
                <a:close/>
                <a:moveTo>
                  <a:pt x="553" y="604"/>
                </a:moveTo>
                <a:cubicBezTo>
                  <a:pt x="557" y="605"/>
                  <a:pt x="555" y="601"/>
                  <a:pt x="559" y="602"/>
                </a:cubicBezTo>
                <a:cubicBezTo>
                  <a:pt x="559" y="603"/>
                  <a:pt x="559" y="605"/>
                  <a:pt x="558" y="606"/>
                </a:cubicBezTo>
                <a:cubicBezTo>
                  <a:pt x="556" y="606"/>
                  <a:pt x="553" y="606"/>
                  <a:pt x="553" y="604"/>
                </a:cubicBezTo>
                <a:close/>
                <a:moveTo>
                  <a:pt x="230" y="603"/>
                </a:moveTo>
                <a:cubicBezTo>
                  <a:pt x="230" y="601"/>
                  <a:pt x="230" y="600"/>
                  <a:pt x="229" y="598"/>
                </a:cubicBezTo>
                <a:cubicBezTo>
                  <a:pt x="235" y="598"/>
                  <a:pt x="235" y="598"/>
                  <a:pt x="235" y="598"/>
                </a:cubicBezTo>
                <a:cubicBezTo>
                  <a:pt x="240" y="591"/>
                  <a:pt x="245" y="584"/>
                  <a:pt x="250" y="577"/>
                </a:cubicBezTo>
                <a:cubicBezTo>
                  <a:pt x="249" y="574"/>
                  <a:pt x="248" y="570"/>
                  <a:pt x="245" y="572"/>
                </a:cubicBezTo>
                <a:cubicBezTo>
                  <a:pt x="246" y="574"/>
                  <a:pt x="248" y="575"/>
                  <a:pt x="248" y="578"/>
                </a:cubicBezTo>
                <a:cubicBezTo>
                  <a:pt x="246" y="580"/>
                  <a:pt x="242" y="579"/>
                  <a:pt x="239" y="579"/>
                </a:cubicBezTo>
                <a:cubicBezTo>
                  <a:pt x="239" y="579"/>
                  <a:pt x="239" y="579"/>
                  <a:pt x="239" y="579"/>
                </a:cubicBezTo>
                <a:cubicBezTo>
                  <a:pt x="234" y="586"/>
                  <a:pt x="228" y="593"/>
                  <a:pt x="223" y="601"/>
                </a:cubicBezTo>
                <a:cubicBezTo>
                  <a:pt x="223" y="601"/>
                  <a:pt x="223" y="601"/>
                  <a:pt x="223" y="601"/>
                </a:cubicBezTo>
                <a:cubicBezTo>
                  <a:pt x="227" y="601"/>
                  <a:pt x="229" y="602"/>
                  <a:pt x="230" y="603"/>
                </a:cubicBezTo>
                <a:close/>
                <a:moveTo>
                  <a:pt x="731" y="634"/>
                </a:moveTo>
                <a:cubicBezTo>
                  <a:pt x="733" y="633"/>
                  <a:pt x="735" y="632"/>
                  <a:pt x="736" y="630"/>
                </a:cubicBezTo>
                <a:cubicBezTo>
                  <a:pt x="738" y="630"/>
                  <a:pt x="739" y="631"/>
                  <a:pt x="741" y="631"/>
                </a:cubicBezTo>
                <a:cubicBezTo>
                  <a:pt x="724" y="622"/>
                  <a:pt x="706" y="616"/>
                  <a:pt x="687" y="613"/>
                </a:cubicBezTo>
                <a:cubicBezTo>
                  <a:pt x="684" y="613"/>
                  <a:pt x="684" y="613"/>
                  <a:pt x="684" y="613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3" y="612"/>
                  <a:pt x="682" y="612"/>
                  <a:pt x="682" y="613"/>
                </a:cubicBezTo>
                <a:cubicBezTo>
                  <a:pt x="679" y="613"/>
                  <a:pt x="679" y="613"/>
                  <a:pt x="679" y="613"/>
                </a:cubicBezTo>
                <a:cubicBezTo>
                  <a:pt x="679" y="612"/>
                  <a:pt x="679" y="612"/>
                  <a:pt x="679" y="611"/>
                </a:cubicBezTo>
                <a:cubicBezTo>
                  <a:pt x="664" y="609"/>
                  <a:pt x="648" y="609"/>
                  <a:pt x="633" y="611"/>
                </a:cubicBezTo>
                <a:cubicBezTo>
                  <a:pt x="634" y="612"/>
                  <a:pt x="635" y="612"/>
                  <a:pt x="635" y="613"/>
                </a:cubicBezTo>
                <a:cubicBezTo>
                  <a:pt x="632" y="613"/>
                  <a:pt x="632" y="613"/>
                  <a:pt x="632" y="613"/>
                </a:cubicBezTo>
                <a:cubicBezTo>
                  <a:pt x="631" y="612"/>
                  <a:pt x="631" y="612"/>
                  <a:pt x="630" y="611"/>
                </a:cubicBezTo>
                <a:cubicBezTo>
                  <a:pt x="627" y="612"/>
                  <a:pt x="624" y="612"/>
                  <a:pt x="621" y="612"/>
                </a:cubicBezTo>
                <a:cubicBezTo>
                  <a:pt x="621" y="613"/>
                  <a:pt x="621" y="613"/>
                  <a:pt x="621" y="613"/>
                </a:cubicBezTo>
                <a:cubicBezTo>
                  <a:pt x="623" y="613"/>
                  <a:pt x="624" y="612"/>
                  <a:pt x="626" y="612"/>
                </a:cubicBezTo>
                <a:cubicBezTo>
                  <a:pt x="626" y="612"/>
                  <a:pt x="627" y="613"/>
                  <a:pt x="627" y="613"/>
                </a:cubicBezTo>
                <a:cubicBezTo>
                  <a:pt x="616" y="613"/>
                  <a:pt x="616" y="613"/>
                  <a:pt x="616" y="613"/>
                </a:cubicBezTo>
                <a:cubicBezTo>
                  <a:pt x="589" y="618"/>
                  <a:pt x="563" y="628"/>
                  <a:pt x="538" y="641"/>
                </a:cubicBezTo>
                <a:cubicBezTo>
                  <a:pt x="539" y="641"/>
                  <a:pt x="539" y="642"/>
                  <a:pt x="540" y="642"/>
                </a:cubicBezTo>
                <a:cubicBezTo>
                  <a:pt x="540" y="642"/>
                  <a:pt x="540" y="642"/>
                  <a:pt x="540" y="642"/>
                </a:cubicBezTo>
                <a:cubicBezTo>
                  <a:pt x="544" y="641"/>
                  <a:pt x="546" y="641"/>
                  <a:pt x="547" y="644"/>
                </a:cubicBezTo>
                <a:cubicBezTo>
                  <a:pt x="553" y="641"/>
                  <a:pt x="559" y="638"/>
                  <a:pt x="564" y="636"/>
                </a:cubicBezTo>
                <a:cubicBezTo>
                  <a:pt x="563" y="634"/>
                  <a:pt x="561" y="633"/>
                  <a:pt x="560" y="631"/>
                </a:cubicBezTo>
                <a:cubicBezTo>
                  <a:pt x="571" y="631"/>
                  <a:pt x="571" y="631"/>
                  <a:pt x="571" y="631"/>
                </a:cubicBezTo>
                <a:cubicBezTo>
                  <a:pt x="571" y="631"/>
                  <a:pt x="572" y="632"/>
                  <a:pt x="572" y="632"/>
                </a:cubicBezTo>
                <a:cubicBezTo>
                  <a:pt x="623" y="612"/>
                  <a:pt x="682" y="609"/>
                  <a:pt x="731" y="634"/>
                </a:cubicBezTo>
                <a:close/>
                <a:moveTo>
                  <a:pt x="654" y="613"/>
                </a:moveTo>
                <a:cubicBezTo>
                  <a:pt x="654" y="612"/>
                  <a:pt x="654" y="612"/>
                  <a:pt x="655" y="611"/>
                </a:cubicBezTo>
                <a:cubicBezTo>
                  <a:pt x="658" y="611"/>
                  <a:pt x="661" y="612"/>
                  <a:pt x="663" y="613"/>
                </a:cubicBezTo>
                <a:lnTo>
                  <a:pt x="654" y="613"/>
                </a:lnTo>
                <a:close/>
                <a:moveTo>
                  <a:pt x="439" y="472"/>
                </a:moveTo>
                <a:cubicBezTo>
                  <a:pt x="437" y="471"/>
                  <a:pt x="436" y="469"/>
                  <a:pt x="434" y="468"/>
                </a:cubicBezTo>
                <a:cubicBezTo>
                  <a:pt x="416" y="474"/>
                  <a:pt x="399" y="482"/>
                  <a:pt x="382" y="491"/>
                </a:cubicBezTo>
                <a:cubicBezTo>
                  <a:pt x="382" y="492"/>
                  <a:pt x="381" y="493"/>
                  <a:pt x="379" y="493"/>
                </a:cubicBezTo>
                <a:cubicBezTo>
                  <a:pt x="379" y="493"/>
                  <a:pt x="379" y="492"/>
                  <a:pt x="379" y="492"/>
                </a:cubicBezTo>
                <a:cubicBezTo>
                  <a:pt x="371" y="496"/>
                  <a:pt x="364" y="501"/>
                  <a:pt x="356" y="505"/>
                </a:cubicBezTo>
                <a:cubicBezTo>
                  <a:pt x="344" y="513"/>
                  <a:pt x="332" y="522"/>
                  <a:pt x="321" y="531"/>
                </a:cubicBezTo>
                <a:cubicBezTo>
                  <a:pt x="324" y="530"/>
                  <a:pt x="325" y="533"/>
                  <a:pt x="328" y="534"/>
                </a:cubicBezTo>
                <a:cubicBezTo>
                  <a:pt x="329" y="533"/>
                  <a:pt x="330" y="532"/>
                  <a:pt x="331" y="532"/>
                </a:cubicBezTo>
                <a:cubicBezTo>
                  <a:pt x="331" y="532"/>
                  <a:pt x="331" y="531"/>
                  <a:pt x="331" y="531"/>
                </a:cubicBezTo>
                <a:cubicBezTo>
                  <a:pt x="331" y="531"/>
                  <a:pt x="332" y="531"/>
                  <a:pt x="332" y="531"/>
                </a:cubicBezTo>
                <a:cubicBezTo>
                  <a:pt x="346" y="520"/>
                  <a:pt x="361" y="510"/>
                  <a:pt x="377" y="501"/>
                </a:cubicBezTo>
                <a:cubicBezTo>
                  <a:pt x="377" y="500"/>
                  <a:pt x="377" y="500"/>
                  <a:pt x="377" y="500"/>
                </a:cubicBezTo>
                <a:cubicBezTo>
                  <a:pt x="377" y="499"/>
                  <a:pt x="377" y="498"/>
                  <a:pt x="377" y="497"/>
                </a:cubicBezTo>
                <a:cubicBezTo>
                  <a:pt x="379" y="497"/>
                  <a:pt x="382" y="497"/>
                  <a:pt x="384" y="497"/>
                </a:cubicBezTo>
                <a:cubicBezTo>
                  <a:pt x="391" y="493"/>
                  <a:pt x="399" y="489"/>
                  <a:pt x="406" y="486"/>
                </a:cubicBezTo>
                <a:cubicBezTo>
                  <a:pt x="417" y="480"/>
                  <a:pt x="428" y="476"/>
                  <a:pt x="440" y="472"/>
                </a:cubicBezTo>
                <a:lnTo>
                  <a:pt x="439" y="472"/>
                </a:lnTo>
                <a:close/>
                <a:moveTo>
                  <a:pt x="366" y="507"/>
                </a:moveTo>
                <a:cubicBezTo>
                  <a:pt x="364" y="508"/>
                  <a:pt x="363" y="508"/>
                  <a:pt x="361" y="507"/>
                </a:cubicBezTo>
                <a:cubicBezTo>
                  <a:pt x="360" y="503"/>
                  <a:pt x="367" y="504"/>
                  <a:pt x="366" y="507"/>
                </a:cubicBezTo>
                <a:close/>
                <a:moveTo>
                  <a:pt x="655" y="500"/>
                </a:moveTo>
                <a:cubicBezTo>
                  <a:pt x="656" y="500"/>
                  <a:pt x="656" y="500"/>
                  <a:pt x="656" y="500"/>
                </a:cubicBezTo>
                <a:cubicBezTo>
                  <a:pt x="656" y="500"/>
                  <a:pt x="656" y="500"/>
                  <a:pt x="655" y="500"/>
                </a:cubicBezTo>
                <a:cubicBezTo>
                  <a:pt x="655" y="500"/>
                  <a:pt x="655" y="500"/>
                  <a:pt x="655" y="500"/>
                </a:cubicBezTo>
                <a:close/>
                <a:moveTo>
                  <a:pt x="259" y="604"/>
                </a:moveTo>
                <a:cubicBezTo>
                  <a:pt x="259" y="603"/>
                  <a:pt x="258" y="602"/>
                  <a:pt x="257" y="600"/>
                </a:cubicBezTo>
                <a:cubicBezTo>
                  <a:pt x="256" y="602"/>
                  <a:pt x="254" y="604"/>
                  <a:pt x="253" y="605"/>
                </a:cubicBezTo>
                <a:cubicBezTo>
                  <a:pt x="256" y="606"/>
                  <a:pt x="257" y="607"/>
                  <a:pt x="259" y="604"/>
                </a:cubicBezTo>
                <a:close/>
                <a:moveTo>
                  <a:pt x="1003" y="952"/>
                </a:moveTo>
                <a:cubicBezTo>
                  <a:pt x="1003" y="952"/>
                  <a:pt x="1004" y="952"/>
                  <a:pt x="1004" y="951"/>
                </a:cubicBezTo>
                <a:cubicBezTo>
                  <a:pt x="1004" y="951"/>
                  <a:pt x="1004" y="951"/>
                  <a:pt x="1003" y="951"/>
                </a:cubicBezTo>
                <a:cubicBezTo>
                  <a:pt x="1003" y="951"/>
                  <a:pt x="1003" y="951"/>
                  <a:pt x="1003" y="952"/>
                </a:cubicBezTo>
                <a:close/>
                <a:moveTo>
                  <a:pt x="313" y="538"/>
                </a:moveTo>
                <a:cubicBezTo>
                  <a:pt x="313" y="538"/>
                  <a:pt x="313" y="539"/>
                  <a:pt x="313" y="540"/>
                </a:cubicBezTo>
                <a:cubicBezTo>
                  <a:pt x="315" y="542"/>
                  <a:pt x="316" y="538"/>
                  <a:pt x="321" y="539"/>
                </a:cubicBezTo>
                <a:cubicBezTo>
                  <a:pt x="321" y="539"/>
                  <a:pt x="321" y="540"/>
                  <a:pt x="321" y="540"/>
                </a:cubicBezTo>
                <a:cubicBezTo>
                  <a:pt x="322" y="539"/>
                  <a:pt x="323" y="539"/>
                  <a:pt x="323" y="538"/>
                </a:cubicBezTo>
                <a:cubicBezTo>
                  <a:pt x="323" y="536"/>
                  <a:pt x="323" y="533"/>
                  <a:pt x="321" y="531"/>
                </a:cubicBezTo>
                <a:cubicBezTo>
                  <a:pt x="318" y="533"/>
                  <a:pt x="315" y="536"/>
                  <a:pt x="313" y="538"/>
                </a:cubicBezTo>
                <a:close/>
                <a:moveTo>
                  <a:pt x="840" y="502"/>
                </a:moveTo>
                <a:cubicBezTo>
                  <a:pt x="841" y="500"/>
                  <a:pt x="843" y="499"/>
                  <a:pt x="844" y="498"/>
                </a:cubicBezTo>
                <a:cubicBezTo>
                  <a:pt x="829" y="493"/>
                  <a:pt x="814" y="488"/>
                  <a:pt x="799" y="483"/>
                </a:cubicBezTo>
                <a:cubicBezTo>
                  <a:pt x="782" y="478"/>
                  <a:pt x="765" y="473"/>
                  <a:pt x="747" y="468"/>
                </a:cubicBezTo>
                <a:cubicBezTo>
                  <a:pt x="746" y="468"/>
                  <a:pt x="744" y="468"/>
                  <a:pt x="742" y="468"/>
                </a:cubicBezTo>
                <a:cubicBezTo>
                  <a:pt x="742" y="468"/>
                  <a:pt x="742" y="467"/>
                  <a:pt x="742" y="467"/>
                </a:cubicBezTo>
                <a:cubicBezTo>
                  <a:pt x="733" y="465"/>
                  <a:pt x="723" y="463"/>
                  <a:pt x="713" y="461"/>
                </a:cubicBezTo>
                <a:cubicBezTo>
                  <a:pt x="713" y="461"/>
                  <a:pt x="713" y="461"/>
                  <a:pt x="713" y="461"/>
                </a:cubicBezTo>
                <a:cubicBezTo>
                  <a:pt x="711" y="461"/>
                  <a:pt x="711" y="462"/>
                  <a:pt x="709" y="462"/>
                </a:cubicBezTo>
                <a:cubicBezTo>
                  <a:pt x="707" y="461"/>
                  <a:pt x="706" y="460"/>
                  <a:pt x="705" y="459"/>
                </a:cubicBezTo>
                <a:cubicBezTo>
                  <a:pt x="660" y="450"/>
                  <a:pt x="614" y="445"/>
                  <a:pt x="568" y="446"/>
                </a:cubicBezTo>
                <a:cubicBezTo>
                  <a:pt x="541" y="446"/>
                  <a:pt x="515" y="448"/>
                  <a:pt x="489" y="453"/>
                </a:cubicBezTo>
                <a:cubicBezTo>
                  <a:pt x="493" y="453"/>
                  <a:pt x="493" y="453"/>
                  <a:pt x="493" y="453"/>
                </a:cubicBezTo>
                <a:cubicBezTo>
                  <a:pt x="493" y="455"/>
                  <a:pt x="493" y="456"/>
                  <a:pt x="491" y="457"/>
                </a:cubicBezTo>
                <a:cubicBezTo>
                  <a:pt x="489" y="456"/>
                  <a:pt x="487" y="455"/>
                  <a:pt x="485" y="454"/>
                </a:cubicBezTo>
                <a:cubicBezTo>
                  <a:pt x="475" y="456"/>
                  <a:pt x="465" y="459"/>
                  <a:pt x="454" y="462"/>
                </a:cubicBezTo>
                <a:cubicBezTo>
                  <a:pt x="457" y="462"/>
                  <a:pt x="459" y="464"/>
                  <a:pt x="462" y="465"/>
                </a:cubicBezTo>
                <a:cubicBezTo>
                  <a:pt x="463" y="465"/>
                  <a:pt x="464" y="465"/>
                  <a:pt x="465" y="465"/>
                </a:cubicBezTo>
                <a:cubicBezTo>
                  <a:pt x="466" y="464"/>
                  <a:pt x="467" y="463"/>
                  <a:pt x="468" y="463"/>
                </a:cubicBezTo>
                <a:cubicBezTo>
                  <a:pt x="467" y="463"/>
                  <a:pt x="467" y="463"/>
                  <a:pt x="467" y="462"/>
                </a:cubicBezTo>
                <a:cubicBezTo>
                  <a:pt x="466" y="460"/>
                  <a:pt x="469" y="461"/>
                  <a:pt x="469" y="459"/>
                </a:cubicBezTo>
                <a:cubicBezTo>
                  <a:pt x="473" y="461"/>
                  <a:pt x="472" y="458"/>
                  <a:pt x="475" y="457"/>
                </a:cubicBezTo>
                <a:cubicBezTo>
                  <a:pt x="478" y="459"/>
                  <a:pt x="477" y="461"/>
                  <a:pt x="475" y="462"/>
                </a:cubicBezTo>
                <a:cubicBezTo>
                  <a:pt x="477" y="462"/>
                  <a:pt x="480" y="461"/>
                  <a:pt x="482" y="461"/>
                </a:cubicBezTo>
                <a:cubicBezTo>
                  <a:pt x="482" y="461"/>
                  <a:pt x="482" y="460"/>
                  <a:pt x="482" y="460"/>
                </a:cubicBezTo>
                <a:cubicBezTo>
                  <a:pt x="482" y="460"/>
                  <a:pt x="483" y="460"/>
                  <a:pt x="484" y="460"/>
                </a:cubicBezTo>
                <a:cubicBezTo>
                  <a:pt x="484" y="460"/>
                  <a:pt x="484" y="460"/>
                  <a:pt x="484" y="460"/>
                </a:cubicBezTo>
                <a:cubicBezTo>
                  <a:pt x="485" y="460"/>
                  <a:pt x="486" y="459"/>
                  <a:pt x="488" y="459"/>
                </a:cubicBezTo>
                <a:cubicBezTo>
                  <a:pt x="494" y="458"/>
                  <a:pt x="499" y="457"/>
                  <a:pt x="505" y="457"/>
                </a:cubicBezTo>
                <a:cubicBezTo>
                  <a:pt x="505" y="455"/>
                  <a:pt x="504" y="454"/>
                  <a:pt x="504" y="453"/>
                </a:cubicBezTo>
                <a:cubicBezTo>
                  <a:pt x="509" y="453"/>
                  <a:pt x="509" y="453"/>
                  <a:pt x="509" y="453"/>
                </a:cubicBezTo>
                <a:cubicBezTo>
                  <a:pt x="510" y="454"/>
                  <a:pt x="510" y="455"/>
                  <a:pt x="510" y="456"/>
                </a:cubicBezTo>
                <a:cubicBezTo>
                  <a:pt x="516" y="455"/>
                  <a:pt x="521" y="455"/>
                  <a:pt x="526" y="454"/>
                </a:cubicBezTo>
                <a:cubicBezTo>
                  <a:pt x="526" y="454"/>
                  <a:pt x="526" y="454"/>
                  <a:pt x="527" y="454"/>
                </a:cubicBezTo>
                <a:cubicBezTo>
                  <a:pt x="527" y="454"/>
                  <a:pt x="528" y="454"/>
                  <a:pt x="529" y="454"/>
                </a:cubicBezTo>
                <a:cubicBezTo>
                  <a:pt x="529" y="454"/>
                  <a:pt x="530" y="454"/>
                  <a:pt x="531" y="454"/>
                </a:cubicBezTo>
                <a:cubicBezTo>
                  <a:pt x="530" y="453"/>
                  <a:pt x="530" y="453"/>
                  <a:pt x="52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58" y="452"/>
                  <a:pt x="577" y="452"/>
                  <a:pt x="596" y="452"/>
                </a:cubicBezTo>
                <a:cubicBezTo>
                  <a:pt x="596" y="452"/>
                  <a:pt x="596" y="452"/>
                  <a:pt x="596" y="452"/>
                </a:cubicBezTo>
                <a:cubicBezTo>
                  <a:pt x="611" y="452"/>
                  <a:pt x="611" y="452"/>
                  <a:pt x="611" y="452"/>
                </a:cubicBezTo>
                <a:cubicBezTo>
                  <a:pt x="611" y="453"/>
                  <a:pt x="611" y="453"/>
                  <a:pt x="611" y="453"/>
                </a:cubicBezTo>
                <a:cubicBezTo>
                  <a:pt x="614" y="453"/>
                  <a:pt x="617" y="454"/>
                  <a:pt x="620" y="454"/>
                </a:cubicBezTo>
                <a:cubicBezTo>
                  <a:pt x="620" y="453"/>
                  <a:pt x="620" y="453"/>
                  <a:pt x="620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5" y="452"/>
                  <a:pt x="624" y="455"/>
                  <a:pt x="628" y="454"/>
                </a:cubicBezTo>
                <a:cubicBezTo>
                  <a:pt x="628" y="453"/>
                  <a:pt x="628" y="453"/>
                  <a:pt x="628" y="452"/>
                </a:cubicBezTo>
                <a:cubicBezTo>
                  <a:pt x="635" y="452"/>
                  <a:pt x="635" y="452"/>
                  <a:pt x="635" y="452"/>
                </a:cubicBezTo>
                <a:cubicBezTo>
                  <a:pt x="634" y="452"/>
                  <a:pt x="634" y="452"/>
                  <a:pt x="634" y="453"/>
                </a:cubicBezTo>
                <a:cubicBezTo>
                  <a:pt x="636" y="454"/>
                  <a:pt x="636" y="455"/>
                  <a:pt x="635" y="455"/>
                </a:cubicBezTo>
                <a:cubicBezTo>
                  <a:pt x="641" y="456"/>
                  <a:pt x="646" y="457"/>
                  <a:pt x="651" y="457"/>
                </a:cubicBezTo>
                <a:cubicBezTo>
                  <a:pt x="652" y="457"/>
                  <a:pt x="652" y="457"/>
                  <a:pt x="653" y="457"/>
                </a:cubicBezTo>
                <a:cubicBezTo>
                  <a:pt x="653" y="457"/>
                  <a:pt x="653" y="457"/>
                  <a:pt x="653" y="457"/>
                </a:cubicBezTo>
                <a:cubicBezTo>
                  <a:pt x="670" y="460"/>
                  <a:pt x="687" y="462"/>
                  <a:pt x="704" y="466"/>
                </a:cubicBezTo>
                <a:cubicBezTo>
                  <a:pt x="704" y="465"/>
                  <a:pt x="704" y="465"/>
                  <a:pt x="704" y="465"/>
                </a:cubicBezTo>
                <a:cubicBezTo>
                  <a:pt x="704" y="465"/>
                  <a:pt x="704" y="466"/>
                  <a:pt x="705" y="466"/>
                </a:cubicBezTo>
                <a:cubicBezTo>
                  <a:pt x="713" y="467"/>
                  <a:pt x="721" y="469"/>
                  <a:pt x="729" y="471"/>
                </a:cubicBezTo>
                <a:cubicBezTo>
                  <a:pt x="749" y="475"/>
                  <a:pt x="768" y="481"/>
                  <a:pt x="787" y="486"/>
                </a:cubicBezTo>
                <a:cubicBezTo>
                  <a:pt x="793" y="486"/>
                  <a:pt x="793" y="486"/>
                  <a:pt x="793" y="486"/>
                </a:cubicBezTo>
                <a:cubicBezTo>
                  <a:pt x="792" y="487"/>
                  <a:pt x="791" y="487"/>
                  <a:pt x="791" y="488"/>
                </a:cubicBezTo>
                <a:cubicBezTo>
                  <a:pt x="795" y="489"/>
                  <a:pt x="800" y="491"/>
                  <a:pt x="804" y="492"/>
                </a:cubicBezTo>
                <a:cubicBezTo>
                  <a:pt x="804" y="492"/>
                  <a:pt x="804" y="491"/>
                  <a:pt x="803" y="491"/>
                </a:cubicBezTo>
                <a:cubicBezTo>
                  <a:pt x="801" y="489"/>
                  <a:pt x="798" y="488"/>
                  <a:pt x="796" y="486"/>
                </a:cubicBezTo>
                <a:cubicBezTo>
                  <a:pt x="806" y="486"/>
                  <a:pt x="806" y="486"/>
                  <a:pt x="806" y="486"/>
                </a:cubicBezTo>
                <a:cubicBezTo>
                  <a:pt x="806" y="487"/>
                  <a:pt x="807" y="487"/>
                  <a:pt x="807" y="487"/>
                </a:cubicBezTo>
                <a:cubicBezTo>
                  <a:pt x="808" y="487"/>
                  <a:pt x="808" y="487"/>
                  <a:pt x="809" y="487"/>
                </a:cubicBezTo>
                <a:cubicBezTo>
                  <a:pt x="809" y="487"/>
                  <a:pt x="809" y="488"/>
                  <a:pt x="809" y="489"/>
                </a:cubicBezTo>
                <a:cubicBezTo>
                  <a:pt x="811" y="490"/>
                  <a:pt x="813" y="491"/>
                  <a:pt x="814" y="493"/>
                </a:cubicBezTo>
                <a:cubicBezTo>
                  <a:pt x="819" y="493"/>
                  <a:pt x="825" y="492"/>
                  <a:pt x="829" y="493"/>
                </a:cubicBezTo>
                <a:cubicBezTo>
                  <a:pt x="830" y="497"/>
                  <a:pt x="827" y="496"/>
                  <a:pt x="827" y="499"/>
                </a:cubicBezTo>
                <a:cubicBezTo>
                  <a:pt x="828" y="500"/>
                  <a:pt x="828" y="500"/>
                  <a:pt x="828" y="500"/>
                </a:cubicBezTo>
                <a:cubicBezTo>
                  <a:pt x="830" y="501"/>
                  <a:pt x="831" y="501"/>
                  <a:pt x="833" y="502"/>
                </a:cubicBezTo>
                <a:cubicBezTo>
                  <a:pt x="833" y="500"/>
                  <a:pt x="830" y="498"/>
                  <a:pt x="832" y="497"/>
                </a:cubicBezTo>
                <a:cubicBezTo>
                  <a:pt x="836" y="496"/>
                  <a:pt x="833" y="499"/>
                  <a:pt x="833" y="501"/>
                </a:cubicBezTo>
                <a:cubicBezTo>
                  <a:pt x="840" y="501"/>
                  <a:pt x="840" y="501"/>
                  <a:pt x="840" y="501"/>
                </a:cubicBezTo>
                <a:cubicBezTo>
                  <a:pt x="840" y="501"/>
                  <a:pt x="840" y="501"/>
                  <a:pt x="840" y="502"/>
                </a:cubicBezTo>
                <a:close/>
                <a:moveTo>
                  <a:pt x="501" y="455"/>
                </a:moveTo>
                <a:cubicBezTo>
                  <a:pt x="498" y="455"/>
                  <a:pt x="497" y="454"/>
                  <a:pt x="495" y="453"/>
                </a:cubicBezTo>
                <a:cubicBezTo>
                  <a:pt x="501" y="453"/>
                  <a:pt x="501" y="453"/>
                  <a:pt x="501" y="453"/>
                </a:cubicBezTo>
                <a:cubicBezTo>
                  <a:pt x="501" y="454"/>
                  <a:pt x="501" y="454"/>
                  <a:pt x="501" y="455"/>
                </a:cubicBezTo>
                <a:close/>
                <a:moveTo>
                  <a:pt x="728" y="470"/>
                </a:moveTo>
                <a:cubicBezTo>
                  <a:pt x="728" y="469"/>
                  <a:pt x="729" y="469"/>
                  <a:pt x="729" y="469"/>
                </a:cubicBezTo>
                <a:cubicBezTo>
                  <a:pt x="731" y="469"/>
                  <a:pt x="731" y="467"/>
                  <a:pt x="734" y="468"/>
                </a:cubicBezTo>
                <a:cubicBezTo>
                  <a:pt x="734" y="469"/>
                  <a:pt x="735" y="469"/>
                  <a:pt x="735" y="470"/>
                </a:cubicBezTo>
                <a:lnTo>
                  <a:pt x="728" y="470"/>
                </a:lnTo>
                <a:close/>
                <a:moveTo>
                  <a:pt x="526" y="598"/>
                </a:moveTo>
                <a:cubicBezTo>
                  <a:pt x="524" y="599"/>
                  <a:pt x="523" y="600"/>
                  <a:pt x="521" y="600"/>
                </a:cubicBezTo>
                <a:cubicBezTo>
                  <a:pt x="521" y="601"/>
                  <a:pt x="522" y="601"/>
                  <a:pt x="523" y="601"/>
                </a:cubicBezTo>
                <a:cubicBezTo>
                  <a:pt x="525" y="602"/>
                  <a:pt x="528" y="603"/>
                  <a:pt x="531" y="603"/>
                </a:cubicBezTo>
                <a:cubicBezTo>
                  <a:pt x="531" y="602"/>
                  <a:pt x="531" y="602"/>
                  <a:pt x="531" y="601"/>
                </a:cubicBezTo>
                <a:cubicBezTo>
                  <a:pt x="530" y="600"/>
                  <a:pt x="529" y="600"/>
                  <a:pt x="529" y="598"/>
                </a:cubicBezTo>
                <a:cubicBezTo>
                  <a:pt x="528" y="598"/>
                  <a:pt x="527" y="598"/>
                  <a:pt x="526" y="598"/>
                </a:cubicBezTo>
                <a:close/>
                <a:moveTo>
                  <a:pt x="577" y="467"/>
                </a:moveTo>
                <a:cubicBezTo>
                  <a:pt x="577" y="468"/>
                  <a:pt x="577" y="469"/>
                  <a:pt x="577" y="471"/>
                </a:cubicBezTo>
                <a:cubicBezTo>
                  <a:pt x="577" y="471"/>
                  <a:pt x="579" y="471"/>
                  <a:pt x="580" y="471"/>
                </a:cubicBezTo>
                <a:cubicBezTo>
                  <a:pt x="580" y="470"/>
                  <a:pt x="580" y="470"/>
                  <a:pt x="580" y="470"/>
                </a:cubicBezTo>
                <a:cubicBezTo>
                  <a:pt x="580" y="469"/>
                  <a:pt x="579" y="468"/>
                  <a:pt x="579" y="467"/>
                </a:cubicBezTo>
                <a:cubicBezTo>
                  <a:pt x="578" y="467"/>
                  <a:pt x="578" y="467"/>
                  <a:pt x="577" y="467"/>
                </a:cubicBezTo>
                <a:close/>
                <a:moveTo>
                  <a:pt x="759" y="629"/>
                </a:moveTo>
                <a:cubicBezTo>
                  <a:pt x="767" y="629"/>
                  <a:pt x="767" y="629"/>
                  <a:pt x="767" y="629"/>
                </a:cubicBezTo>
                <a:cubicBezTo>
                  <a:pt x="764" y="628"/>
                  <a:pt x="761" y="626"/>
                  <a:pt x="758" y="624"/>
                </a:cubicBezTo>
                <a:cubicBezTo>
                  <a:pt x="750" y="620"/>
                  <a:pt x="743" y="616"/>
                  <a:pt x="735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1"/>
                  <a:pt x="731" y="610"/>
                </a:cubicBezTo>
                <a:cubicBezTo>
                  <a:pt x="728" y="609"/>
                  <a:pt x="724" y="607"/>
                  <a:pt x="721" y="605"/>
                </a:cubicBezTo>
                <a:cubicBezTo>
                  <a:pt x="721" y="605"/>
                  <a:pt x="721" y="605"/>
                  <a:pt x="721" y="606"/>
                </a:cubicBezTo>
                <a:cubicBezTo>
                  <a:pt x="719" y="606"/>
                  <a:pt x="719" y="605"/>
                  <a:pt x="718" y="605"/>
                </a:cubicBezTo>
                <a:cubicBezTo>
                  <a:pt x="717" y="605"/>
                  <a:pt x="716" y="606"/>
                  <a:pt x="713" y="605"/>
                </a:cubicBezTo>
                <a:cubicBezTo>
                  <a:pt x="714" y="602"/>
                  <a:pt x="711" y="602"/>
                  <a:pt x="710" y="600"/>
                </a:cubicBezTo>
                <a:cubicBezTo>
                  <a:pt x="708" y="599"/>
                  <a:pt x="705" y="598"/>
                  <a:pt x="702" y="596"/>
                </a:cubicBezTo>
                <a:cubicBezTo>
                  <a:pt x="706" y="598"/>
                  <a:pt x="707" y="603"/>
                  <a:pt x="705" y="607"/>
                </a:cubicBezTo>
                <a:cubicBezTo>
                  <a:pt x="708" y="608"/>
                  <a:pt x="712" y="609"/>
                  <a:pt x="715" y="610"/>
                </a:cubicBezTo>
                <a:cubicBezTo>
                  <a:pt x="715" y="610"/>
                  <a:pt x="715" y="610"/>
                  <a:pt x="716" y="610"/>
                </a:cubicBezTo>
                <a:cubicBezTo>
                  <a:pt x="725" y="615"/>
                  <a:pt x="734" y="619"/>
                  <a:pt x="743" y="624"/>
                </a:cubicBezTo>
                <a:cubicBezTo>
                  <a:pt x="749" y="627"/>
                  <a:pt x="754" y="630"/>
                  <a:pt x="759" y="633"/>
                </a:cubicBezTo>
                <a:cubicBezTo>
                  <a:pt x="759" y="631"/>
                  <a:pt x="759" y="630"/>
                  <a:pt x="759" y="629"/>
                </a:cubicBezTo>
                <a:close/>
                <a:moveTo>
                  <a:pt x="697" y="1045"/>
                </a:moveTo>
                <a:cubicBezTo>
                  <a:pt x="712" y="1050"/>
                  <a:pt x="728" y="1056"/>
                  <a:pt x="744" y="1060"/>
                </a:cubicBezTo>
                <a:cubicBezTo>
                  <a:pt x="744" y="1059"/>
                  <a:pt x="743" y="1058"/>
                  <a:pt x="743" y="1057"/>
                </a:cubicBezTo>
                <a:cubicBezTo>
                  <a:pt x="748" y="1057"/>
                  <a:pt x="748" y="1057"/>
                  <a:pt x="748" y="1057"/>
                </a:cubicBezTo>
                <a:cubicBezTo>
                  <a:pt x="750" y="1059"/>
                  <a:pt x="751" y="1062"/>
                  <a:pt x="754" y="1062"/>
                </a:cubicBezTo>
                <a:cubicBezTo>
                  <a:pt x="757" y="1060"/>
                  <a:pt x="753" y="1057"/>
                  <a:pt x="750" y="1057"/>
                </a:cubicBezTo>
                <a:cubicBezTo>
                  <a:pt x="750" y="1057"/>
                  <a:pt x="750" y="1057"/>
                  <a:pt x="750" y="1057"/>
                </a:cubicBezTo>
                <a:cubicBezTo>
                  <a:pt x="757" y="1057"/>
                  <a:pt x="757" y="1057"/>
                  <a:pt x="757" y="1057"/>
                </a:cubicBezTo>
                <a:cubicBezTo>
                  <a:pt x="736" y="1052"/>
                  <a:pt x="716" y="1045"/>
                  <a:pt x="697" y="1037"/>
                </a:cubicBezTo>
                <a:cubicBezTo>
                  <a:pt x="696" y="1037"/>
                  <a:pt x="694" y="1037"/>
                  <a:pt x="693" y="1037"/>
                </a:cubicBezTo>
                <a:cubicBezTo>
                  <a:pt x="693" y="1037"/>
                  <a:pt x="693" y="1036"/>
                  <a:pt x="693" y="1036"/>
                </a:cubicBezTo>
                <a:cubicBezTo>
                  <a:pt x="692" y="1036"/>
                  <a:pt x="692" y="1035"/>
                  <a:pt x="692" y="1035"/>
                </a:cubicBezTo>
                <a:cubicBezTo>
                  <a:pt x="692" y="1036"/>
                  <a:pt x="692" y="1037"/>
                  <a:pt x="692" y="1037"/>
                </a:cubicBezTo>
                <a:cubicBezTo>
                  <a:pt x="690" y="1037"/>
                  <a:pt x="689" y="1037"/>
                  <a:pt x="689" y="1037"/>
                </a:cubicBezTo>
                <a:cubicBezTo>
                  <a:pt x="688" y="1037"/>
                  <a:pt x="688" y="1037"/>
                  <a:pt x="687" y="1036"/>
                </a:cubicBezTo>
                <a:cubicBezTo>
                  <a:pt x="687" y="1036"/>
                  <a:pt x="688" y="1036"/>
                  <a:pt x="688" y="1036"/>
                </a:cubicBezTo>
                <a:cubicBezTo>
                  <a:pt x="687" y="1035"/>
                  <a:pt x="687" y="1035"/>
                  <a:pt x="687" y="1035"/>
                </a:cubicBezTo>
                <a:cubicBezTo>
                  <a:pt x="685" y="1036"/>
                  <a:pt x="682" y="1037"/>
                  <a:pt x="679" y="1037"/>
                </a:cubicBezTo>
                <a:cubicBezTo>
                  <a:pt x="685" y="1040"/>
                  <a:pt x="691" y="1042"/>
                  <a:pt x="697" y="1045"/>
                </a:cubicBezTo>
                <a:close/>
                <a:moveTo>
                  <a:pt x="997" y="993"/>
                </a:moveTo>
                <a:cubicBezTo>
                  <a:pt x="997" y="993"/>
                  <a:pt x="997" y="994"/>
                  <a:pt x="997" y="994"/>
                </a:cubicBezTo>
                <a:cubicBezTo>
                  <a:pt x="997" y="994"/>
                  <a:pt x="995" y="995"/>
                  <a:pt x="994" y="995"/>
                </a:cubicBezTo>
                <a:cubicBezTo>
                  <a:pt x="994" y="995"/>
                  <a:pt x="994" y="995"/>
                  <a:pt x="994" y="995"/>
                </a:cubicBezTo>
                <a:cubicBezTo>
                  <a:pt x="995" y="996"/>
                  <a:pt x="999" y="995"/>
                  <a:pt x="998" y="999"/>
                </a:cubicBezTo>
                <a:cubicBezTo>
                  <a:pt x="1000" y="999"/>
                  <a:pt x="1000" y="998"/>
                  <a:pt x="1001" y="997"/>
                </a:cubicBezTo>
                <a:cubicBezTo>
                  <a:pt x="1000" y="996"/>
                  <a:pt x="1000" y="995"/>
                  <a:pt x="1000" y="995"/>
                </a:cubicBezTo>
                <a:cubicBezTo>
                  <a:pt x="1000" y="995"/>
                  <a:pt x="999" y="995"/>
                  <a:pt x="998" y="995"/>
                </a:cubicBezTo>
                <a:cubicBezTo>
                  <a:pt x="998" y="994"/>
                  <a:pt x="998" y="994"/>
                  <a:pt x="997" y="993"/>
                </a:cubicBezTo>
                <a:close/>
                <a:moveTo>
                  <a:pt x="986" y="999"/>
                </a:moveTo>
                <a:cubicBezTo>
                  <a:pt x="974" y="1006"/>
                  <a:pt x="961" y="1013"/>
                  <a:pt x="948" y="1020"/>
                </a:cubicBezTo>
                <a:cubicBezTo>
                  <a:pt x="963" y="1020"/>
                  <a:pt x="963" y="1020"/>
                  <a:pt x="963" y="1020"/>
                </a:cubicBezTo>
                <a:cubicBezTo>
                  <a:pt x="974" y="1014"/>
                  <a:pt x="985" y="1008"/>
                  <a:pt x="995" y="1002"/>
                </a:cubicBezTo>
                <a:cubicBezTo>
                  <a:pt x="989" y="1002"/>
                  <a:pt x="989" y="1002"/>
                  <a:pt x="989" y="1002"/>
                </a:cubicBezTo>
                <a:cubicBezTo>
                  <a:pt x="989" y="1002"/>
                  <a:pt x="989" y="1001"/>
                  <a:pt x="989" y="1001"/>
                </a:cubicBezTo>
                <a:cubicBezTo>
                  <a:pt x="988" y="1000"/>
                  <a:pt x="987" y="1000"/>
                  <a:pt x="986" y="999"/>
                </a:cubicBezTo>
                <a:close/>
                <a:moveTo>
                  <a:pt x="642" y="1041"/>
                </a:moveTo>
                <a:cubicBezTo>
                  <a:pt x="639" y="1041"/>
                  <a:pt x="639" y="1041"/>
                  <a:pt x="639" y="1041"/>
                </a:cubicBezTo>
                <a:cubicBezTo>
                  <a:pt x="639" y="1040"/>
                  <a:pt x="639" y="1040"/>
                  <a:pt x="638" y="1039"/>
                </a:cubicBezTo>
                <a:cubicBezTo>
                  <a:pt x="635" y="1037"/>
                  <a:pt x="632" y="1036"/>
                  <a:pt x="628" y="1034"/>
                </a:cubicBezTo>
                <a:cubicBezTo>
                  <a:pt x="624" y="1032"/>
                  <a:pt x="620" y="1030"/>
                  <a:pt x="616" y="1028"/>
                </a:cubicBezTo>
                <a:cubicBezTo>
                  <a:pt x="615" y="1029"/>
                  <a:pt x="615" y="1030"/>
                  <a:pt x="615" y="1030"/>
                </a:cubicBezTo>
                <a:cubicBezTo>
                  <a:pt x="616" y="1031"/>
                  <a:pt x="616" y="1032"/>
                  <a:pt x="617" y="1033"/>
                </a:cubicBezTo>
                <a:cubicBezTo>
                  <a:pt x="616" y="1032"/>
                  <a:pt x="615" y="1032"/>
                  <a:pt x="614" y="1032"/>
                </a:cubicBezTo>
                <a:cubicBezTo>
                  <a:pt x="614" y="1033"/>
                  <a:pt x="613" y="1033"/>
                  <a:pt x="612" y="1034"/>
                </a:cubicBezTo>
                <a:cubicBezTo>
                  <a:pt x="613" y="1034"/>
                  <a:pt x="614" y="1035"/>
                  <a:pt x="615" y="1035"/>
                </a:cubicBezTo>
                <a:cubicBezTo>
                  <a:pt x="616" y="1036"/>
                  <a:pt x="618" y="1037"/>
                  <a:pt x="619" y="1037"/>
                </a:cubicBezTo>
                <a:cubicBezTo>
                  <a:pt x="621" y="1037"/>
                  <a:pt x="622" y="1037"/>
                  <a:pt x="624" y="1037"/>
                </a:cubicBezTo>
                <a:cubicBezTo>
                  <a:pt x="625" y="1038"/>
                  <a:pt x="625" y="1039"/>
                  <a:pt x="625" y="1040"/>
                </a:cubicBezTo>
                <a:cubicBezTo>
                  <a:pt x="638" y="1047"/>
                  <a:pt x="651" y="1053"/>
                  <a:pt x="664" y="1058"/>
                </a:cubicBezTo>
                <a:cubicBezTo>
                  <a:pt x="681" y="1058"/>
                  <a:pt x="681" y="1058"/>
                  <a:pt x="681" y="1058"/>
                </a:cubicBezTo>
                <a:cubicBezTo>
                  <a:pt x="668" y="1052"/>
                  <a:pt x="655" y="1047"/>
                  <a:pt x="642" y="1041"/>
                </a:cubicBezTo>
                <a:close/>
                <a:moveTo>
                  <a:pt x="617" y="1034"/>
                </a:moveTo>
                <a:cubicBezTo>
                  <a:pt x="618" y="1031"/>
                  <a:pt x="623" y="1033"/>
                  <a:pt x="624" y="1034"/>
                </a:cubicBezTo>
                <a:cubicBezTo>
                  <a:pt x="623" y="1037"/>
                  <a:pt x="619" y="1035"/>
                  <a:pt x="617" y="1034"/>
                </a:cubicBezTo>
                <a:close/>
                <a:moveTo>
                  <a:pt x="1018" y="989"/>
                </a:moveTo>
                <a:cubicBezTo>
                  <a:pt x="1014" y="989"/>
                  <a:pt x="1012" y="987"/>
                  <a:pt x="1010" y="985"/>
                </a:cubicBezTo>
                <a:cubicBezTo>
                  <a:pt x="1009" y="986"/>
                  <a:pt x="1008" y="987"/>
                  <a:pt x="1006" y="988"/>
                </a:cubicBezTo>
                <a:cubicBezTo>
                  <a:pt x="1007" y="988"/>
                  <a:pt x="1008" y="988"/>
                  <a:pt x="1009" y="989"/>
                </a:cubicBezTo>
                <a:cubicBezTo>
                  <a:pt x="1009" y="990"/>
                  <a:pt x="1009" y="992"/>
                  <a:pt x="1010" y="994"/>
                </a:cubicBezTo>
                <a:cubicBezTo>
                  <a:pt x="1012" y="992"/>
                  <a:pt x="1015" y="991"/>
                  <a:pt x="1018" y="989"/>
                </a:cubicBezTo>
                <a:close/>
                <a:moveTo>
                  <a:pt x="894" y="989"/>
                </a:moveTo>
                <a:cubicBezTo>
                  <a:pt x="894" y="990"/>
                  <a:pt x="894" y="990"/>
                  <a:pt x="894" y="990"/>
                </a:cubicBezTo>
                <a:cubicBezTo>
                  <a:pt x="898" y="989"/>
                  <a:pt x="900" y="991"/>
                  <a:pt x="899" y="995"/>
                </a:cubicBezTo>
                <a:cubicBezTo>
                  <a:pt x="900" y="995"/>
                  <a:pt x="901" y="995"/>
                  <a:pt x="902" y="995"/>
                </a:cubicBezTo>
                <a:cubicBezTo>
                  <a:pt x="905" y="994"/>
                  <a:pt x="908" y="993"/>
                  <a:pt x="912" y="992"/>
                </a:cubicBezTo>
                <a:cubicBezTo>
                  <a:pt x="912" y="991"/>
                  <a:pt x="912" y="991"/>
                  <a:pt x="912" y="991"/>
                </a:cubicBezTo>
                <a:cubicBezTo>
                  <a:pt x="911" y="989"/>
                  <a:pt x="911" y="986"/>
                  <a:pt x="911" y="985"/>
                </a:cubicBezTo>
                <a:cubicBezTo>
                  <a:pt x="931" y="984"/>
                  <a:pt x="931" y="984"/>
                  <a:pt x="931" y="984"/>
                </a:cubicBezTo>
                <a:cubicBezTo>
                  <a:pt x="931" y="984"/>
                  <a:pt x="931" y="985"/>
                  <a:pt x="931" y="985"/>
                </a:cubicBezTo>
                <a:cubicBezTo>
                  <a:pt x="945" y="979"/>
                  <a:pt x="959" y="973"/>
                  <a:pt x="973" y="967"/>
                </a:cubicBezTo>
                <a:cubicBezTo>
                  <a:pt x="971" y="967"/>
                  <a:pt x="971" y="967"/>
                  <a:pt x="971" y="967"/>
                </a:cubicBezTo>
                <a:cubicBezTo>
                  <a:pt x="971" y="967"/>
                  <a:pt x="971" y="966"/>
                  <a:pt x="971" y="966"/>
                </a:cubicBezTo>
                <a:cubicBezTo>
                  <a:pt x="970" y="966"/>
                  <a:pt x="968" y="966"/>
                  <a:pt x="967" y="967"/>
                </a:cubicBezTo>
                <a:cubicBezTo>
                  <a:pt x="959" y="967"/>
                  <a:pt x="959" y="967"/>
                  <a:pt x="959" y="967"/>
                </a:cubicBezTo>
                <a:cubicBezTo>
                  <a:pt x="960" y="966"/>
                  <a:pt x="961" y="966"/>
                  <a:pt x="962" y="966"/>
                </a:cubicBezTo>
                <a:cubicBezTo>
                  <a:pt x="961" y="965"/>
                  <a:pt x="961" y="964"/>
                  <a:pt x="962" y="963"/>
                </a:cubicBezTo>
                <a:cubicBezTo>
                  <a:pt x="960" y="964"/>
                  <a:pt x="959" y="965"/>
                  <a:pt x="957" y="965"/>
                </a:cubicBezTo>
                <a:cubicBezTo>
                  <a:pt x="958" y="966"/>
                  <a:pt x="958" y="966"/>
                  <a:pt x="959" y="967"/>
                </a:cubicBezTo>
                <a:cubicBezTo>
                  <a:pt x="954" y="967"/>
                  <a:pt x="954" y="967"/>
                  <a:pt x="954" y="967"/>
                </a:cubicBezTo>
                <a:cubicBezTo>
                  <a:pt x="934" y="975"/>
                  <a:pt x="914" y="983"/>
                  <a:pt x="894" y="989"/>
                </a:cubicBezTo>
                <a:close/>
                <a:moveTo>
                  <a:pt x="606" y="1059"/>
                </a:moveTo>
                <a:cubicBezTo>
                  <a:pt x="604" y="1061"/>
                  <a:pt x="602" y="1062"/>
                  <a:pt x="601" y="1064"/>
                </a:cubicBezTo>
                <a:cubicBezTo>
                  <a:pt x="602" y="1064"/>
                  <a:pt x="602" y="1064"/>
                  <a:pt x="603" y="1065"/>
                </a:cubicBezTo>
                <a:cubicBezTo>
                  <a:pt x="604" y="1063"/>
                  <a:pt x="606" y="1062"/>
                  <a:pt x="609" y="1062"/>
                </a:cubicBezTo>
                <a:cubicBezTo>
                  <a:pt x="608" y="1062"/>
                  <a:pt x="608" y="1062"/>
                  <a:pt x="608" y="1062"/>
                </a:cubicBezTo>
                <a:cubicBezTo>
                  <a:pt x="608" y="1061"/>
                  <a:pt x="609" y="1061"/>
                  <a:pt x="609" y="1061"/>
                </a:cubicBezTo>
                <a:cubicBezTo>
                  <a:pt x="608" y="1060"/>
                  <a:pt x="607" y="1060"/>
                  <a:pt x="606" y="1059"/>
                </a:cubicBezTo>
                <a:close/>
                <a:moveTo>
                  <a:pt x="956" y="988"/>
                </a:moveTo>
                <a:cubicBezTo>
                  <a:pt x="953" y="989"/>
                  <a:pt x="951" y="990"/>
                  <a:pt x="949" y="991"/>
                </a:cubicBezTo>
                <a:cubicBezTo>
                  <a:pt x="950" y="991"/>
                  <a:pt x="951" y="991"/>
                  <a:pt x="952" y="991"/>
                </a:cubicBezTo>
                <a:cubicBezTo>
                  <a:pt x="952" y="992"/>
                  <a:pt x="953" y="993"/>
                  <a:pt x="953" y="995"/>
                </a:cubicBezTo>
                <a:cubicBezTo>
                  <a:pt x="955" y="994"/>
                  <a:pt x="958" y="994"/>
                  <a:pt x="961" y="994"/>
                </a:cubicBezTo>
                <a:cubicBezTo>
                  <a:pt x="961" y="994"/>
                  <a:pt x="961" y="994"/>
                  <a:pt x="961" y="994"/>
                </a:cubicBezTo>
                <a:cubicBezTo>
                  <a:pt x="961" y="992"/>
                  <a:pt x="961" y="990"/>
                  <a:pt x="962" y="989"/>
                </a:cubicBezTo>
                <a:cubicBezTo>
                  <a:pt x="960" y="989"/>
                  <a:pt x="958" y="989"/>
                  <a:pt x="956" y="989"/>
                </a:cubicBezTo>
                <a:cubicBezTo>
                  <a:pt x="956" y="989"/>
                  <a:pt x="956" y="989"/>
                  <a:pt x="956" y="988"/>
                </a:cubicBezTo>
                <a:close/>
                <a:moveTo>
                  <a:pt x="517" y="603"/>
                </a:moveTo>
                <a:cubicBezTo>
                  <a:pt x="516" y="602"/>
                  <a:pt x="516" y="602"/>
                  <a:pt x="515" y="602"/>
                </a:cubicBezTo>
                <a:cubicBezTo>
                  <a:pt x="515" y="602"/>
                  <a:pt x="515" y="602"/>
                  <a:pt x="515" y="602"/>
                </a:cubicBezTo>
                <a:cubicBezTo>
                  <a:pt x="515" y="603"/>
                  <a:pt x="515" y="604"/>
                  <a:pt x="515" y="606"/>
                </a:cubicBezTo>
                <a:cubicBezTo>
                  <a:pt x="514" y="606"/>
                  <a:pt x="514" y="606"/>
                  <a:pt x="513" y="606"/>
                </a:cubicBezTo>
                <a:cubicBezTo>
                  <a:pt x="513" y="606"/>
                  <a:pt x="513" y="606"/>
                  <a:pt x="513" y="606"/>
                </a:cubicBezTo>
                <a:cubicBezTo>
                  <a:pt x="512" y="606"/>
                  <a:pt x="512" y="606"/>
                  <a:pt x="512" y="605"/>
                </a:cubicBezTo>
                <a:cubicBezTo>
                  <a:pt x="511" y="605"/>
                  <a:pt x="510" y="605"/>
                  <a:pt x="510" y="606"/>
                </a:cubicBezTo>
                <a:cubicBezTo>
                  <a:pt x="510" y="608"/>
                  <a:pt x="512" y="609"/>
                  <a:pt x="512" y="610"/>
                </a:cubicBezTo>
                <a:cubicBezTo>
                  <a:pt x="513" y="610"/>
                  <a:pt x="513" y="610"/>
                  <a:pt x="514" y="610"/>
                </a:cubicBezTo>
                <a:cubicBezTo>
                  <a:pt x="515" y="609"/>
                  <a:pt x="516" y="609"/>
                  <a:pt x="517" y="609"/>
                </a:cubicBezTo>
                <a:cubicBezTo>
                  <a:pt x="516" y="609"/>
                  <a:pt x="515" y="609"/>
                  <a:pt x="515" y="609"/>
                </a:cubicBezTo>
                <a:cubicBezTo>
                  <a:pt x="516" y="607"/>
                  <a:pt x="516" y="605"/>
                  <a:pt x="517" y="603"/>
                </a:cubicBezTo>
                <a:close/>
                <a:moveTo>
                  <a:pt x="394" y="714"/>
                </a:moveTo>
                <a:cubicBezTo>
                  <a:pt x="396" y="715"/>
                  <a:pt x="398" y="715"/>
                  <a:pt x="401" y="715"/>
                </a:cubicBezTo>
                <a:cubicBezTo>
                  <a:pt x="402" y="715"/>
                  <a:pt x="402" y="715"/>
                  <a:pt x="402" y="714"/>
                </a:cubicBezTo>
                <a:cubicBezTo>
                  <a:pt x="400" y="714"/>
                  <a:pt x="399" y="714"/>
                  <a:pt x="397" y="714"/>
                </a:cubicBezTo>
                <a:cubicBezTo>
                  <a:pt x="396" y="714"/>
                  <a:pt x="396" y="713"/>
                  <a:pt x="395" y="712"/>
                </a:cubicBezTo>
                <a:cubicBezTo>
                  <a:pt x="395" y="713"/>
                  <a:pt x="395" y="714"/>
                  <a:pt x="394" y="714"/>
                </a:cubicBezTo>
                <a:close/>
                <a:moveTo>
                  <a:pt x="534" y="1042"/>
                </a:moveTo>
                <a:cubicBezTo>
                  <a:pt x="528" y="1042"/>
                  <a:pt x="528" y="1042"/>
                  <a:pt x="528" y="1042"/>
                </a:cubicBezTo>
                <a:cubicBezTo>
                  <a:pt x="528" y="1041"/>
                  <a:pt x="528" y="1040"/>
                  <a:pt x="529" y="1039"/>
                </a:cubicBezTo>
                <a:cubicBezTo>
                  <a:pt x="528" y="1038"/>
                  <a:pt x="528" y="1038"/>
                  <a:pt x="528" y="1036"/>
                </a:cubicBezTo>
                <a:cubicBezTo>
                  <a:pt x="528" y="1036"/>
                  <a:pt x="528" y="1036"/>
                  <a:pt x="528" y="1036"/>
                </a:cubicBezTo>
                <a:cubicBezTo>
                  <a:pt x="527" y="1035"/>
                  <a:pt x="526" y="1034"/>
                  <a:pt x="525" y="1033"/>
                </a:cubicBezTo>
                <a:cubicBezTo>
                  <a:pt x="525" y="1033"/>
                  <a:pt x="524" y="1034"/>
                  <a:pt x="524" y="1035"/>
                </a:cubicBezTo>
                <a:cubicBezTo>
                  <a:pt x="524" y="1035"/>
                  <a:pt x="524" y="1035"/>
                  <a:pt x="524" y="1035"/>
                </a:cubicBezTo>
                <a:cubicBezTo>
                  <a:pt x="524" y="1035"/>
                  <a:pt x="524" y="1036"/>
                  <a:pt x="524" y="1036"/>
                </a:cubicBezTo>
                <a:cubicBezTo>
                  <a:pt x="524" y="1036"/>
                  <a:pt x="524" y="1036"/>
                  <a:pt x="523" y="1036"/>
                </a:cubicBezTo>
                <a:cubicBezTo>
                  <a:pt x="523" y="1036"/>
                  <a:pt x="523" y="1037"/>
                  <a:pt x="523" y="1037"/>
                </a:cubicBezTo>
                <a:cubicBezTo>
                  <a:pt x="522" y="1037"/>
                  <a:pt x="521" y="1036"/>
                  <a:pt x="521" y="1036"/>
                </a:cubicBezTo>
                <a:cubicBezTo>
                  <a:pt x="519" y="1035"/>
                  <a:pt x="518" y="1035"/>
                  <a:pt x="517" y="1034"/>
                </a:cubicBezTo>
                <a:cubicBezTo>
                  <a:pt x="525" y="1043"/>
                  <a:pt x="534" y="1051"/>
                  <a:pt x="543" y="1059"/>
                </a:cubicBezTo>
                <a:cubicBezTo>
                  <a:pt x="554" y="1059"/>
                  <a:pt x="554" y="1059"/>
                  <a:pt x="554" y="1059"/>
                </a:cubicBezTo>
                <a:cubicBezTo>
                  <a:pt x="547" y="1054"/>
                  <a:pt x="540" y="1048"/>
                  <a:pt x="534" y="1042"/>
                </a:cubicBezTo>
                <a:close/>
                <a:moveTo>
                  <a:pt x="442" y="670"/>
                </a:moveTo>
                <a:cubicBezTo>
                  <a:pt x="441" y="671"/>
                  <a:pt x="441" y="671"/>
                  <a:pt x="440" y="672"/>
                </a:cubicBezTo>
                <a:cubicBezTo>
                  <a:pt x="438" y="674"/>
                  <a:pt x="437" y="676"/>
                  <a:pt x="435" y="677"/>
                </a:cubicBezTo>
                <a:cubicBezTo>
                  <a:pt x="437" y="679"/>
                  <a:pt x="438" y="681"/>
                  <a:pt x="439" y="683"/>
                </a:cubicBezTo>
                <a:cubicBezTo>
                  <a:pt x="442" y="679"/>
                  <a:pt x="446" y="675"/>
                  <a:pt x="450" y="671"/>
                </a:cubicBezTo>
                <a:cubicBezTo>
                  <a:pt x="450" y="670"/>
                  <a:pt x="450" y="669"/>
                  <a:pt x="450" y="668"/>
                </a:cubicBezTo>
                <a:cubicBezTo>
                  <a:pt x="453" y="668"/>
                  <a:pt x="453" y="668"/>
                  <a:pt x="453" y="668"/>
                </a:cubicBezTo>
                <a:cubicBezTo>
                  <a:pt x="460" y="661"/>
                  <a:pt x="467" y="655"/>
                  <a:pt x="474" y="649"/>
                </a:cubicBezTo>
                <a:cubicBezTo>
                  <a:pt x="474" y="645"/>
                  <a:pt x="476" y="641"/>
                  <a:pt x="479" y="638"/>
                </a:cubicBezTo>
                <a:cubicBezTo>
                  <a:pt x="479" y="638"/>
                  <a:pt x="479" y="638"/>
                  <a:pt x="479" y="638"/>
                </a:cubicBezTo>
                <a:cubicBezTo>
                  <a:pt x="475" y="641"/>
                  <a:pt x="472" y="643"/>
                  <a:pt x="468" y="646"/>
                </a:cubicBezTo>
                <a:cubicBezTo>
                  <a:pt x="468" y="648"/>
                  <a:pt x="467" y="649"/>
                  <a:pt x="466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56" y="656"/>
                  <a:pt x="450" y="661"/>
                  <a:pt x="444" y="668"/>
                </a:cubicBezTo>
                <a:cubicBezTo>
                  <a:pt x="448" y="668"/>
                  <a:pt x="448" y="668"/>
                  <a:pt x="448" y="668"/>
                </a:cubicBezTo>
                <a:cubicBezTo>
                  <a:pt x="448" y="668"/>
                  <a:pt x="448" y="669"/>
                  <a:pt x="449" y="671"/>
                </a:cubicBezTo>
                <a:cubicBezTo>
                  <a:pt x="446" y="672"/>
                  <a:pt x="444" y="671"/>
                  <a:pt x="442" y="670"/>
                </a:cubicBezTo>
                <a:close/>
                <a:moveTo>
                  <a:pt x="402" y="750"/>
                </a:moveTo>
                <a:cubicBezTo>
                  <a:pt x="403" y="747"/>
                  <a:pt x="404" y="745"/>
                  <a:pt x="405" y="743"/>
                </a:cubicBezTo>
                <a:cubicBezTo>
                  <a:pt x="402" y="742"/>
                  <a:pt x="400" y="742"/>
                  <a:pt x="399" y="743"/>
                </a:cubicBezTo>
                <a:cubicBezTo>
                  <a:pt x="400" y="746"/>
                  <a:pt x="400" y="748"/>
                  <a:pt x="402" y="750"/>
                </a:cubicBezTo>
                <a:close/>
                <a:moveTo>
                  <a:pt x="477" y="1033"/>
                </a:moveTo>
                <a:cubicBezTo>
                  <a:pt x="477" y="1032"/>
                  <a:pt x="477" y="1032"/>
                  <a:pt x="477" y="1032"/>
                </a:cubicBezTo>
                <a:cubicBezTo>
                  <a:pt x="476" y="1031"/>
                  <a:pt x="476" y="1031"/>
                  <a:pt x="476" y="1031"/>
                </a:cubicBezTo>
                <a:cubicBezTo>
                  <a:pt x="476" y="1032"/>
                  <a:pt x="477" y="1032"/>
                  <a:pt x="477" y="1033"/>
                </a:cubicBezTo>
                <a:close/>
                <a:moveTo>
                  <a:pt x="438" y="718"/>
                </a:moveTo>
                <a:cubicBezTo>
                  <a:pt x="437" y="717"/>
                  <a:pt x="436" y="717"/>
                  <a:pt x="435" y="717"/>
                </a:cubicBezTo>
                <a:cubicBezTo>
                  <a:pt x="434" y="717"/>
                  <a:pt x="433" y="718"/>
                  <a:pt x="432" y="718"/>
                </a:cubicBezTo>
                <a:cubicBezTo>
                  <a:pt x="432" y="718"/>
                  <a:pt x="431" y="719"/>
                  <a:pt x="431" y="719"/>
                </a:cubicBezTo>
                <a:cubicBezTo>
                  <a:pt x="432" y="720"/>
                  <a:pt x="432" y="721"/>
                  <a:pt x="432" y="722"/>
                </a:cubicBezTo>
                <a:cubicBezTo>
                  <a:pt x="430" y="722"/>
                  <a:pt x="430" y="722"/>
                  <a:pt x="430" y="722"/>
                </a:cubicBezTo>
                <a:cubicBezTo>
                  <a:pt x="421" y="739"/>
                  <a:pt x="414" y="758"/>
                  <a:pt x="410" y="777"/>
                </a:cubicBezTo>
                <a:cubicBezTo>
                  <a:pt x="408" y="789"/>
                  <a:pt x="406" y="801"/>
                  <a:pt x="405" y="813"/>
                </a:cubicBezTo>
                <a:cubicBezTo>
                  <a:pt x="405" y="813"/>
                  <a:pt x="406" y="813"/>
                  <a:pt x="406" y="813"/>
                </a:cubicBezTo>
                <a:cubicBezTo>
                  <a:pt x="409" y="813"/>
                  <a:pt x="406" y="818"/>
                  <a:pt x="410" y="817"/>
                </a:cubicBezTo>
                <a:cubicBezTo>
                  <a:pt x="410" y="819"/>
                  <a:pt x="408" y="819"/>
                  <a:pt x="408" y="822"/>
                </a:cubicBezTo>
                <a:cubicBezTo>
                  <a:pt x="407" y="822"/>
                  <a:pt x="406" y="822"/>
                  <a:pt x="405" y="822"/>
                </a:cubicBezTo>
                <a:cubicBezTo>
                  <a:pt x="405" y="822"/>
                  <a:pt x="405" y="823"/>
                  <a:pt x="405" y="823"/>
                </a:cubicBezTo>
                <a:cubicBezTo>
                  <a:pt x="405" y="823"/>
                  <a:pt x="406" y="823"/>
                  <a:pt x="406" y="823"/>
                </a:cubicBezTo>
                <a:cubicBezTo>
                  <a:pt x="406" y="826"/>
                  <a:pt x="408" y="826"/>
                  <a:pt x="407" y="829"/>
                </a:cubicBezTo>
                <a:cubicBezTo>
                  <a:pt x="406" y="829"/>
                  <a:pt x="406" y="829"/>
                  <a:pt x="405" y="829"/>
                </a:cubicBezTo>
                <a:cubicBezTo>
                  <a:pt x="405" y="829"/>
                  <a:pt x="405" y="829"/>
                  <a:pt x="405" y="829"/>
                </a:cubicBezTo>
                <a:cubicBezTo>
                  <a:pt x="404" y="839"/>
                  <a:pt x="405" y="849"/>
                  <a:pt x="405" y="859"/>
                </a:cubicBezTo>
                <a:cubicBezTo>
                  <a:pt x="406" y="858"/>
                  <a:pt x="407" y="855"/>
                  <a:pt x="406" y="852"/>
                </a:cubicBezTo>
                <a:cubicBezTo>
                  <a:pt x="407" y="850"/>
                  <a:pt x="409" y="851"/>
                  <a:pt x="411" y="851"/>
                </a:cubicBezTo>
                <a:cubicBezTo>
                  <a:pt x="411" y="851"/>
                  <a:pt x="411" y="850"/>
                  <a:pt x="411" y="850"/>
                </a:cubicBezTo>
                <a:cubicBezTo>
                  <a:pt x="411" y="850"/>
                  <a:pt x="411" y="850"/>
                  <a:pt x="411" y="850"/>
                </a:cubicBezTo>
                <a:cubicBezTo>
                  <a:pt x="410" y="849"/>
                  <a:pt x="410" y="848"/>
                  <a:pt x="410" y="846"/>
                </a:cubicBezTo>
                <a:cubicBezTo>
                  <a:pt x="411" y="846"/>
                  <a:pt x="411" y="846"/>
                  <a:pt x="411" y="846"/>
                </a:cubicBezTo>
                <a:cubicBezTo>
                  <a:pt x="411" y="840"/>
                  <a:pt x="411" y="835"/>
                  <a:pt x="411" y="829"/>
                </a:cubicBezTo>
                <a:cubicBezTo>
                  <a:pt x="410" y="829"/>
                  <a:pt x="410" y="829"/>
                  <a:pt x="410" y="829"/>
                </a:cubicBezTo>
                <a:cubicBezTo>
                  <a:pt x="409" y="828"/>
                  <a:pt x="408" y="827"/>
                  <a:pt x="408" y="826"/>
                </a:cubicBezTo>
                <a:cubicBezTo>
                  <a:pt x="408" y="824"/>
                  <a:pt x="409" y="822"/>
                  <a:pt x="412" y="821"/>
                </a:cubicBezTo>
                <a:cubicBezTo>
                  <a:pt x="413" y="798"/>
                  <a:pt x="417" y="776"/>
                  <a:pt x="424" y="754"/>
                </a:cubicBezTo>
                <a:cubicBezTo>
                  <a:pt x="423" y="755"/>
                  <a:pt x="423" y="755"/>
                  <a:pt x="421" y="755"/>
                </a:cubicBezTo>
                <a:cubicBezTo>
                  <a:pt x="421" y="755"/>
                  <a:pt x="421" y="755"/>
                  <a:pt x="421" y="754"/>
                </a:cubicBezTo>
                <a:cubicBezTo>
                  <a:pt x="421" y="754"/>
                  <a:pt x="421" y="754"/>
                  <a:pt x="421" y="754"/>
                </a:cubicBezTo>
                <a:cubicBezTo>
                  <a:pt x="420" y="753"/>
                  <a:pt x="421" y="749"/>
                  <a:pt x="423" y="748"/>
                </a:cubicBezTo>
                <a:cubicBezTo>
                  <a:pt x="424" y="748"/>
                  <a:pt x="425" y="749"/>
                  <a:pt x="426" y="749"/>
                </a:cubicBezTo>
                <a:cubicBezTo>
                  <a:pt x="430" y="737"/>
                  <a:pt x="435" y="726"/>
                  <a:pt x="441" y="715"/>
                </a:cubicBezTo>
                <a:cubicBezTo>
                  <a:pt x="441" y="716"/>
                  <a:pt x="440" y="716"/>
                  <a:pt x="439" y="716"/>
                </a:cubicBezTo>
                <a:cubicBezTo>
                  <a:pt x="438" y="717"/>
                  <a:pt x="438" y="717"/>
                  <a:pt x="438" y="718"/>
                </a:cubicBezTo>
                <a:close/>
                <a:moveTo>
                  <a:pt x="406" y="931"/>
                </a:moveTo>
                <a:cubicBezTo>
                  <a:pt x="403" y="921"/>
                  <a:pt x="400" y="911"/>
                  <a:pt x="398" y="900"/>
                </a:cubicBezTo>
                <a:cubicBezTo>
                  <a:pt x="396" y="900"/>
                  <a:pt x="396" y="900"/>
                  <a:pt x="396" y="900"/>
                </a:cubicBezTo>
                <a:cubicBezTo>
                  <a:pt x="396" y="900"/>
                  <a:pt x="397" y="900"/>
                  <a:pt x="397" y="900"/>
                </a:cubicBezTo>
                <a:cubicBezTo>
                  <a:pt x="395" y="899"/>
                  <a:pt x="394" y="899"/>
                  <a:pt x="393" y="897"/>
                </a:cubicBezTo>
                <a:cubicBezTo>
                  <a:pt x="393" y="898"/>
                  <a:pt x="393" y="898"/>
                  <a:pt x="393" y="898"/>
                </a:cubicBezTo>
                <a:cubicBezTo>
                  <a:pt x="392" y="899"/>
                  <a:pt x="392" y="899"/>
                  <a:pt x="391" y="899"/>
                </a:cubicBezTo>
                <a:cubicBezTo>
                  <a:pt x="392" y="905"/>
                  <a:pt x="394" y="911"/>
                  <a:pt x="396" y="918"/>
                </a:cubicBezTo>
                <a:cubicBezTo>
                  <a:pt x="401" y="918"/>
                  <a:pt x="401" y="918"/>
                  <a:pt x="401" y="918"/>
                </a:cubicBezTo>
                <a:cubicBezTo>
                  <a:pt x="401" y="918"/>
                  <a:pt x="401" y="918"/>
                  <a:pt x="401" y="919"/>
                </a:cubicBezTo>
                <a:cubicBezTo>
                  <a:pt x="399" y="920"/>
                  <a:pt x="398" y="920"/>
                  <a:pt x="396" y="919"/>
                </a:cubicBezTo>
                <a:cubicBezTo>
                  <a:pt x="397" y="923"/>
                  <a:pt x="398" y="926"/>
                  <a:pt x="399" y="929"/>
                </a:cubicBezTo>
                <a:cubicBezTo>
                  <a:pt x="401" y="929"/>
                  <a:pt x="402" y="930"/>
                  <a:pt x="402" y="931"/>
                </a:cubicBezTo>
                <a:cubicBezTo>
                  <a:pt x="402" y="933"/>
                  <a:pt x="402" y="933"/>
                  <a:pt x="400" y="933"/>
                </a:cubicBezTo>
                <a:cubicBezTo>
                  <a:pt x="404" y="944"/>
                  <a:pt x="408" y="954"/>
                  <a:pt x="412" y="964"/>
                </a:cubicBezTo>
                <a:cubicBezTo>
                  <a:pt x="415" y="965"/>
                  <a:pt x="417" y="965"/>
                  <a:pt x="418" y="964"/>
                </a:cubicBezTo>
                <a:cubicBezTo>
                  <a:pt x="413" y="964"/>
                  <a:pt x="414" y="961"/>
                  <a:pt x="411" y="961"/>
                </a:cubicBezTo>
                <a:cubicBezTo>
                  <a:pt x="412" y="958"/>
                  <a:pt x="411" y="955"/>
                  <a:pt x="412" y="953"/>
                </a:cubicBezTo>
                <a:cubicBezTo>
                  <a:pt x="414" y="953"/>
                  <a:pt x="414" y="953"/>
                  <a:pt x="414" y="953"/>
                </a:cubicBezTo>
                <a:cubicBezTo>
                  <a:pt x="412" y="947"/>
                  <a:pt x="410" y="942"/>
                  <a:pt x="408" y="936"/>
                </a:cubicBezTo>
                <a:cubicBezTo>
                  <a:pt x="406" y="936"/>
                  <a:pt x="406" y="936"/>
                  <a:pt x="406" y="936"/>
                </a:cubicBezTo>
                <a:cubicBezTo>
                  <a:pt x="405" y="935"/>
                  <a:pt x="404" y="934"/>
                  <a:pt x="404" y="933"/>
                </a:cubicBezTo>
                <a:cubicBezTo>
                  <a:pt x="404" y="932"/>
                  <a:pt x="405" y="931"/>
                  <a:pt x="406" y="931"/>
                </a:cubicBezTo>
                <a:close/>
                <a:moveTo>
                  <a:pt x="867" y="559"/>
                </a:moveTo>
                <a:cubicBezTo>
                  <a:pt x="864" y="560"/>
                  <a:pt x="862" y="560"/>
                  <a:pt x="859" y="560"/>
                </a:cubicBezTo>
                <a:cubicBezTo>
                  <a:pt x="859" y="561"/>
                  <a:pt x="859" y="562"/>
                  <a:pt x="860" y="562"/>
                </a:cubicBezTo>
                <a:cubicBezTo>
                  <a:pt x="861" y="563"/>
                  <a:pt x="862" y="563"/>
                  <a:pt x="863" y="564"/>
                </a:cubicBezTo>
                <a:cubicBezTo>
                  <a:pt x="865" y="564"/>
                  <a:pt x="866" y="565"/>
                  <a:pt x="867" y="566"/>
                </a:cubicBezTo>
                <a:cubicBezTo>
                  <a:pt x="870" y="568"/>
                  <a:pt x="874" y="569"/>
                  <a:pt x="877" y="571"/>
                </a:cubicBezTo>
                <a:cubicBezTo>
                  <a:pt x="878" y="571"/>
                  <a:pt x="879" y="571"/>
                  <a:pt x="879" y="571"/>
                </a:cubicBezTo>
                <a:cubicBezTo>
                  <a:pt x="880" y="571"/>
                  <a:pt x="880" y="572"/>
                  <a:pt x="880" y="572"/>
                </a:cubicBezTo>
                <a:cubicBezTo>
                  <a:pt x="881" y="572"/>
                  <a:pt x="881" y="573"/>
                  <a:pt x="881" y="573"/>
                </a:cubicBezTo>
                <a:cubicBezTo>
                  <a:pt x="882" y="571"/>
                  <a:pt x="883" y="571"/>
                  <a:pt x="885" y="571"/>
                </a:cubicBezTo>
                <a:cubicBezTo>
                  <a:pt x="886" y="571"/>
                  <a:pt x="887" y="572"/>
                  <a:pt x="887" y="574"/>
                </a:cubicBezTo>
                <a:cubicBezTo>
                  <a:pt x="888" y="573"/>
                  <a:pt x="889" y="573"/>
                  <a:pt x="890" y="571"/>
                </a:cubicBezTo>
                <a:cubicBezTo>
                  <a:pt x="892" y="571"/>
                  <a:pt x="893" y="572"/>
                  <a:pt x="894" y="572"/>
                </a:cubicBezTo>
                <a:cubicBezTo>
                  <a:pt x="894" y="572"/>
                  <a:pt x="895" y="572"/>
                  <a:pt x="895" y="572"/>
                </a:cubicBezTo>
                <a:cubicBezTo>
                  <a:pt x="886" y="568"/>
                  <a:pt x="877" y="564"/>
                  <a:pt x="869" y="559"/>
                </a:cubicBezTo>
                <a:cubicBezTo>
                  <a:pt x="869" y="560"/>
                  <a:pt x="869" y="560"/>
                  <a:pt x="869" y="560"/>
                </a:cubicBezTo>
                <a:cubicBezTo>
                  <a:pt x="868" y="561"/>
                  <a:pt x="867" y="560"/>
                  <a:pt x="867" y="559"/>
                </a:cubicBezTo>
                <a:close/>
                <a:moveTo>
                  <a:pt x="936" y="563"/>
                </a:moveTo>
                <a:cubicBezTo>
                  <a:pt x="937" y="563"/>
                  <a:pt x="937" y="563"/>
                  <a:pt x="938" y="563"/>
                </a:cubicBezTo>
                <a:cubicBezTo>
                  <a:pt x="938" y="560"/>
                  <a:pt x="937" y="560"/>
                  <a:pt x="938" y="557"/>
                </a:cubicBezTo>
                <a:cubicBezTo>
                  <a:pt x="937" y="557"/>
                  <a:pt x="936" y="557"/>
                  <a:pt x="935" y="557"/>
                </a:cubicBezTo>
                <a:cubicBezTo>
                  <a:pt x="936" y="558"/>
                  <a:pt x="936" y="561"/>
                  <a:pt x="936" y="563"/>
                </a:cubicBezTo>
                <a:close/>
                <a:moveTo>
                  <a:pt x="927" y="503"/>
                </a:moveTo>
                <a:cubicBezTo>
                  <a:pt x="927" y="503"/>
                  <a:pt x="926" y="503"/>
                  <a:pt x="926" y="502"/>
                </a:cubicBezTo>
                <a:cubicBezTo>
                  <a:pt x="925" y="502"/>
                  <a:pt x="924" y="502"/>
                  <a:pt x="923" y="501"/>
                </a:cubicBezTo>
                <a:cubicBezTo>
                  <a:pt x="923" y="502"/>
                  <a:pt x="923" y="503"/>
                  <a:pt x="923" y="504"/>
                </a:cubicBezTo>
                <a:cubicBezTo>
                  <a:pt x="917" y="504"/>
                  <a:pt x="917" y="504"/>
                  <a:pt x="917" y="504"/>
                </a:cubicBezTo>
                <a:cubicBezTo>
                  <a:pt x="917" y="502"/>
                  <a:pt x="916" y="501"/>
                  <a:pt x="915" y="499"/>
                </a:cubicBezTo>
                <a:cubicBezTo>
                  <a:pt x="902" y="495"/>
                  <a:pt x="889" y="491"/>
                  <a:pt x="876" y="487"/>
                </a:cubicBezTo>
                <a:cubicBezTo>
                  <a:pt x="876" y="488"/>
                  <a:pt x="876" y="488"/>
                  <a:pt x="875" y="489"/>
                </a:cubicBezTo>
                <a:cubicBezTo>
                  <a:pt x="877" y="488"/>
                  <a:pt x="880" y="488"/>
                  <a:pt x="882" y="489"/>
                </a:cubicBezTo>
                <a:cubicBezTo>
                  <a:pt x="882" y="490"/>
                  <a:pt x="882" y="492"/>
                  <a:pt x="882" y="493"/>
                </a:cubicBezTo>
                <a:cubicBezTo>
                  <a:pt x="880" y="493"/>
                  <a:pt x="879" y="494"/>
                  <a:pt x="878" y="494"/>
                </a:cubicBezTo>
                <a:cubicBezTo>
                  <a:pt x="879" y="495"/>
                  <a:pt x="881" y="495"/>
                  <a:pt x="882" y="496"/>
                </a:cubicBezTo>
                <a:cubicBezTo>
                  <a:pt x="882" y="496"/>
                  <a:pt x="882" y="495"/>
                  <a:pt x="882" y="495"/>
                </a:cubicBezTo>
                <a:cubicBezTo>
                  <a:pt x="882" y="494"/>
                  <a:pt x="882" y="493"/>
                  <a:pt x="883" y="492"/>
                </a:cubicBezTo>
                <a:cubicBezTo>
                  <a:pt x="886" y="493"/>
                  <a:pt x="890" y="494"/>
                  <a:pt x="892" y="496"/>
                </a:cubicBezTo>
                <a:cubicBezTo>
                  <a:pt x="892" y="497"/>
                  <a:pt x="892" y="498"/>
                  <a:pt x="892" y="499"/>
                </a:cubicBezTo>
                <a:cubicBezTo>
                  <a:pt x="893" y="499"/>
                  <a:pt x="895" y="500"/>
                  <a:pt x="896" y="500"/>
                </a:cubicBezTo>
                <a:cubicBezTo>
                  <a:pt x="896" y="499"/>
                  <a:pt x="896" y="497"/>
                  <a:pt x="896" y="496"/>
                </a:cubicBezTo>
                <a:cubicBezTo>
                  <a:pt x="898" y="496"/>
                  <a:pt x="900" y="496"/>
                  <a:pt x="902" y="496"/>
                </a:cubicBezTo>
                <a:cubicBezTo>
                  <a:pt x="902" y="498"/>
                  <a:pt x="901" y="499"/>
                  <a:pt x="901" y="501"/>
                </a:cubicBezTo>
                <a:cubicBezTo>
                  <a:pt x="900" y="501"/>
                  <a:pt x="898" y="501"/>
                  <a:pt x="897" y="501"/>
                </a:cubicBezTo>
                <a:cubicBezTo>
                  <a:pt x="900" y="501"/>
                  <a:pt x="902" y="502"/>
                  <a:pt x="905" y="503"/>
                </a:cubicBezTo>
                <a:cubicBezTo>
                  <a:pt x="905" y="503"/>
                  <a:pt x="905" y="502"/>
                  <a:pt x="906" y="502"/>
                </a:cubicBezTo>
                <a:cubicBezTo>
                  <a:pt x="908" y="502"/>
                  <a:pt x="911" y="502"/>
                  <a:pt x="913" y="502"/>
                </a:cubicBezTo>
                <a:cubicBezTo>
                  <a:pt x="913" y="503"/>
                  <a:pt x="913" y="503"/>
                  <a:pt x="913" y="504"/>
                </a:cubicBezTo>
                <a:cubicBezTo>
                  <a:pt x="907" y="504"/>
                  <a:pt x="907" y="504"/>
                  <a:pt x="907" y="504"/>
                </a:cubicBezTo>
                <a:cubicBezTo>
                  <a:pt x="928" y="510"/>
                  <a:pt x="948" y="515"/>
                  <a:pt x="969" y="518"/>
                </a:cubicBezTo>
                <a:cubicBezTo>
                  <a:pt x="974" y="519"/>
                  <a:pt x="975" y="512"/>
                  <a:pt x="971" y="512"/>
                </a:cubicBezTo>
                <a:cubicBezTo>
                  <a:pt x="957" y="509"/>
                  <a:pt x="945" y="507"/>
                  <a:pt x="932" y="503"/>
                </a:cubicBezTo>
                <a:lnTo>
                  <a:pt x="927" y="503"/>
                </a:lnTo>
                <a:close/>
                <a:moveTo>
                  <a:pt x="778" y="457"/>
                </a:move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9" y="457"/>
                  <a:pt x="779" y="458"/>
                  <a:pt x="780" y="458"/>
                </a:cubicBezTo>
                <a:cubicBezTo>
                  <a:pt x="781" y="458"/>
                  <a:pt x="781" y="457"/>
                  <a:pt x="782" y="456"/>
                </a:cubicBezTo>
                <a:cubicBezTo>
                  <a:pt x="780" y="456"/>
                  <a:pt x="779" y="456"/>
                  <a:pt x="778" y="455"/>
                </a:cubicBezTo>
                <a:cubicBezTo>
                  <a:pt x="778" y="456"/>
                  <a:pt x="778" y="456"/>
                  <a:pt x="778" y="457"/>
                </a:cubicBezTo>
                <a:close/>
                <a:moveTo>
                  <a:pt x="1013" y="636"/>
                </a:moveTo>
                <a:cubicBezTo>
                  <a:pt x="1013" y="636"/>
                  <a:pt x="1013" y="636"/>
                  <a:pt x="1013" y="637"/>
                </a:cubicBezTo>
                <a:cubicBezTo>
                  <a:pt x="1011" y="637"/>
                  <a:pt x="1009" y="637"/>
                  <a:pt x="1007" y="637"/>
                </a:cubicBezTo>
                <a:cubicBezTo>
                  <a:pt x="1008" y="639"/>
                  <a:pt x="1009" y="640"/>
                  <a:pt x="1010" y="642"/>
                </a:cubicBezTo>
                <a:cubicBezTo>
                  <a:pt x="1020" y="643"/>
                  <a:pt x="1029" y="644"/>
                  <a:pt x="1038" y="645"/>
                </a:cubicBezTo>
                <a:cubicBezTo>
                  <a:pt x="1042" y="645"/>
                  <a:pt x="1043" y="638"/>
                  <a:pt x="1039" y="638"/>
                </a:cubicBezTo>
                <a:cubicBezTo>
                  <a:pt x="1039" y="638"/>
                  <a:pt x="1038" y="638"/>
                  <a:pt x="1038" y="638"/>
                </a:cubicBezTo>
                <a:cubicBezTo>
                  <a:pt x="1038" y="638"/>
                  <a:pt x="1038" y="638"/>
                  <a:pt x="1038" y="638"/>
                </a:cubicBezTo>
                <a:cubicBezTo>
                  <a:pt x="1037" y="638"/>
                  <a:pt x="1036" y="638"/>
                  <a:pt x="1036" y="638"/>
                </a:cubicBezTo>
                <a:cubicBezTo>
                  <a:pt x="1034" y="638"/>
                  <a:pt x="1033" y="638"/>
                  <a:pt x="1032" y="637"/>
                </a:cubicBezTo>
                <a:cubicBezTo>
                  <a:pt x="1030" y="642"/>
                  <a:pt x="1025" y="641"/>
                  <a:pt x="1020" y="638"/>
                </a:cubicBezTo>
                <a:cubicBezTo>
                  <a:pt x="1020" y="637"/>
                  <a:pt x="1020" y="637"/>
                  <a:pt x="1020" y="636"/>
                </a:cubicBezTo>
                <a:cubicBezTo>
                  <a:pt x="1018" y="636"/>
                  <a:pt x="1015" y="636"/>
                  <a:pt x="1013" y="636"/>
                </a:cubicBezTo>
                <a:close/>
                <a:moveTo>
                  <a:pt x="846" y="600"/>
                </a:move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lose/>
                <a:moveTo>
                  <a:pt x="789" y="459"/>
                </a:moveTo>
                <a:cubicBezTo>
                  <a:pt x="789" y="458"/>
                  <a:pt x="788" y="458"/>
                  <a:pt x="787" y="458"/>
                </a:cubicBezTo>
                <a:cubicBezTo>
                  <a:pt x="786" y="459"/>
                  <a:pt x="785" y="460"/>
                  <a:pt x="784" y="461"/>
                </a:cubicBezTo>
                <a:cubicBezTo>
                  <a:pt x="786" y="463"/>
                  <a:pt x="788" y="464"/>
                  <a:pt x="790" y="466"/>
                </a:cubicBezTo>
                <a:cubicBezTo>
                  <a:pt x="791" y="466"/>
                  <a:pt x="792" y="466"/>
                  <a:pt x="793" y="467"/>
                </a:cubicBezTo>
                <a:cubicBezTo>
                  <a:pt x="793" y="466"/>
                  <a:pt x="793" y="465"/>
                  <a:pt x="793" y="464"/>
                </a:cubicBezTo>
                <a:cubicBezTo>
                  <a:pt x="792" y="464"/>
                  <a:pt x="791" y="464"/>
                  <a:pt x="790" y="464"/>
                </a:cubicBezTo>
                <a:cubicBezTo>
                  <a:pt x="790" y="462"/>
                  <a:pt x="789" y="461"/>
                  <a:pt x="789" y="459"/>
                </a:cubicBezTo>
                <a:close/>
                <a:moveTo>
                  <a:pt x="871" y="664"/>
                </a:moveTo>
                <a:cubicBezTo>
                  <a:pt x="860" y="659"/>
                  <a:pt x="849" y="653"/>
                  <a:pt x="839" y="647"/>
                </a:cubicBezTo>
                <a:cubicBezTo>
                  <a:pt x="826" y="647"/>
                  <a:pt x="826" y="647"/>
                  <a:pt x="826" y="647"/>
                </a:cubicBezTo>
                <a:cubicBezTo>
                  <a:pt x="829" y="649"/>
                  <a:pt x="833" y="651"/>
                  <a:pt x="836" y="653"/>
                </a:cubicBezTo>
                <a:cubicBezTo>
                  <a:pt x="843" y="657"/>
                  <a:pt x="849" y="661"/>
                  <a:pt x="856" y="664"/>
                </a:cubicBezTo>
                <a:cubicBezTo>
                  <a:pt x="856" y="664"/>
                  <a:pt x="856" y="664"/>
                  <a:pt x="856" y="664"/>
                </a:cubicBezTo>
                <a:cubicBezTo>
                  <a:pt x="858" y="664"/>
                  <a:pt x="858" y="664"/>
                  <a:pt x="858" y="664"/>
                </a:cubicBezTo>
                <a:cubicBezTo>
                  <a:pt x="858" y="665"/>
                  <a:pt x="859" y="665"/>
                  <a:pt x="859" y="666"/>
                </a:cubicBezTo>
                <a:cubicBezTo>
                  <a:pt x="860" y="666"/>
                  <a:pt x="860" y="666"/>
                  <a:pt x="860" y="666"/>
                </a:cubicBezTo>
                <a:cubicBezTo>
                  <a:pt x="861" y="667"/>
                  <a:pt x="862" y="667"/>
                  <a:pt x="863" y="667"/>
                </a:cubicBezTo>
                <a:cubicBezTo>
                  <a:pt x="863" y="667"/>
                  <a:pt x="863" y="667"/>
                  <a:pt x="863" y="668"/>
                </a:cubicBezTo>
                <a:cubicBezTo>
                  <a:pt x="863" y="668"/>
                  <a:pt x="864" y="668"/>
                  <a:pt x="865" y="669"/>
                </a:cubicBezTo>
                <a:cubicBezTo>
                  <a:pt x="865" y="668"/>
                  <a:pt x="866" y="667"/>
                  <a:pt x="866" y="667"/>
                </a:cubicBezTo>
                <a:cubicBezTo>
                  <a:pt x="866" y="667"/>
                  <a:pt x="865" y="667"/>
                  <a:pt x="864" y="666"/>
                </a:cubicBezTo>
                <a:cubicBezTo>
                  <a:pt x="864" y="666"/>
                  <a:pt x="864" y="665"/>
                  <a:pt x="864" y="664"/>
                </a:cubicBezTo>
                <a:lnTo>
                  <a:pt x="871" y="664"/>
                </a:lnTo>
                <a:close/>
                <a:moveTo>
                  <a:pt x="988" y="631"/>
                </a:moveTo>
                <a:cubicBezTo>
                  <a:pt x="965" y="627"/>
                  <a:pt x="942" y="620"/>
                  <a:pt x="920" y="611"/>
                </a:cubicBezTo>
                <a:cubicBezTo>
                  <a:pt x="918" y="611"/>
                  <a:pt x="918" y="611"/>
                  <a:pt x="918" y="611"/>
                </a:cubicBezTo>
                <a:cubicBezTo>
                  <a:pt x="918" y="610"/>
                  <a:pt x="918" y="610"/>
                  <a:pt x="918" y="610"/>
                </a:cubicBezTo>
                <a:cubicBezTo>
                  <a:pt x="917" y="609"/>
                  <a:pt x="915" y="608"/>
                  <a:pt x="914" y="608"/>
                </a:cubicBezTo>
                <a:cubicBezTo>
                  <a:pt x="914" y="610"/>
                  <a:pt x="912" y="610"/>
                  <a:pt x="910" y="610"/>
                </a:cubicBezTo>
                <a:cubicBezTo>
                  <a:pt x="910" y="608"/>
                  <a:pt x="910" y="607"/>
                  <a:pt x="909" y="606"/>
                </a:cubicBezTo>
                <a:cubicBezTo>
                  <a:pt x="909" y="606"/>
                  <a:pt x="908" y="605"/>
                  <a:pt x="908" y="605"/>
                </a:cubicBezTo>
                <a:cubicBezTo>
                  <a:pt x="906" y="604"/>
                  <a:pt x="904" y="603"/>
                  <a:pt x="902" y="602"/>
                </a:cubicBezTo>
                <a:cubicBezTo>
                  <a:pt x="900" y="602"/>
                  <a:pt x="899" y="603"/>
                  <a:pt x="898" y="603"/>
                </a:cubicBezTo>
                <a:cubicBezTo>
                  <a:pt x="900" y="604"/>
                  <a:pt x="903" y="604"/>
                  <a:pt x="903" y="606"/>
                </a:cubicBezTo>
                <a:cubicBezTo>
                  <a:pt x="903" y="607"/>
                  <a:pt x="903" y="608"/>
                  <a:pt x="902" y="610"/>
                </a:cubicBezTo>
                <a:cubicBezTo>
                  <a:pt x="905" y="611"/>
                  <a:pt x="907" y="612"/>
                  <a:pt x="910" y="613"/>
                </a:cubicBezTo>
                <a:cubicBezTo>
                  <a:pt x="925" y="621"/>
                  <a:pt x="941" y="626"/>
                  <a:pt x="958" y="631"/>
                </a:cubicBezTo>
                <a:cubicBezTo>
                  <a:pt x="958" y="631"/>
                  <a:pt x="958" y="630"/>
                  <a:pt x="958" y="630"/>
                </a:cubicBezTo>
                <a:cubicBezTo>
                  <a:pt x="959" y="630"/>
                  <a:pt x="960" y="630"/>
                  <a:pt x="962" y="630"/>
                </a:cubicBezTo>
                <a:cubicBezTo>
                  <a:pt x="963" y="631"/>
                  <a:pt x="963" y="632"/>
                  <a:pt x="964" y="633"/>
                </a:cubicBezTo>
                <a:cubicBezTo>
                  <a:pt x="965" y="633"/>
                  <a:pt x="966" y="633"/>
                  <a:pt x="967" y="634"/>
                </a:cubicBezTo>
                <a:cubicBezTo>
                  <a:pt x="967" y="632"/>
                  <a:pt x="967" y="630"/>
                  <a:pt x="968" y="629"/>
                </a:cubicBezTo>
                <a:cubicBezTo>
                  <a:pt x="971" y="629"/>
                  <a:pt x="974" y="629"/>
                  <a:pt x="976" y="630"/>
                </a:cubicBezTo>
                <a:cubicBezTo>
                  <a:pt x="976" y="630"/>
                  <a:pt x="976" y="630"/>
                  <a:pt x="976" y="630"/>
                </a:cubicBezTo>
                <a:cubicBezTo>
                  <a:pt x="977" y="630"/>
                  <a:pt x="979" y="630"/>
                  <a:pt x="981" y="631"/>
                </a:cubicBezTo>
                <a:cubicBezTo>
                  <a:pt x="981" y="634"/>
                  <a:pt x="981" y="635"/>
                  <a:pt x="981" y="637"/>
                </a:cubicBezTo>
                <a:cubicBezTo>
                  <a:pt x="986" y="638"/>
                  <a:pt x="992" y="639"/>
                  <a:pt x="998" y="640"/>
                </a:cubicBezTo>
                <a:cubicBezTo>
                  <a:pt x="996" y="639"/>
                  <a:pt x="995" y="637"/>
                  <a:pt x="994" y="636"/>
                </a:cubicBezTo>
                <a:cubicBezTo>
                  <a:pt x="991" y="637"/>
                  <a:pt x="988" y="634"/>
                  <a:pt x="988" y="631"/>
                </a:cubicBezTo>
                <a:close/>
                <a:moveTo>
                  <a:pt x="855" y="604"/>
                </a:moveTo>
                <a:cubicBezTo>
                  <a:pt x="854" y="604"/>
                  <a:pt x="853" y="603"/>
                  <a:pt x="852" y="603"/>
                </a:cubicBezTo>
                <a:cubicBezTo>
                  <a:pt x="852" y="603"/>
                  <a:pt x="851" y="604"/>
                  <a:pt x="851" y="604"/>
                </a:cubicBezTo>
                <a:cubicBezTo>
                  <a:pt x="855" y="603"/>
                  <a:pt x="855" y="608"/>
                  <a:pt x="856" y="610"/>
                </a:cubicBezTo>
                <a:cubicBezTo>
                  <a:pt x="857" y="608"/>
                  <a:pt x="860" y="609"/>
                  <a:pt x="859" y="606"/>
                </a:cubicBezTo>
                <a:cubicBezTo>
                  <a:pt x="859" y="606"/>
                  <a:pt x="858" y="606"/>
                  <a:pt x="858" y="606"/>
                </a:cubicBezTo>
                <a:cubicBezTo>
                  <a:pt x="857" y="606"/>
                  <a:pt x="855" y="605"/>
                  <a:pt x="855" y="604"/>
                </a:cubicBezTo>
                <a:close/>
                <a:moveTo>
                  <a:pt x="925" y="670"/>
                </a:moveTo>
                <a:cubicBezTo>
                  <a:pt x="924" y="670"/>
                  <a:pt x="924" y="669"/>
                  <a:pt x="923" y="669"/>
                </a:cubicBezTo>
                <a:cubicBezTo>
                  <a:pt x="923" y="669"/>
                  <a:pt x="923" y="670"/>
                  <a:pt x="922" y="670"/>
                </a:cubicBezTo>
                <a:cubicBezTo>
                  <a:pt x="923" y="671"/>
                  <a:pt x="924" y="671"/>
                  <a:pt x="925" y="672"/>
                </a:cubicBezTo>
                <a:cubicBezTo>
                  <a:pt x="925" y="671"/>
                  <a:pt x="925" y="671"/>
                  <a:pt x="925" y="670"/>
                </a:cubicBezTo>
                <a:close/>
                <a:moveTo>
                  <a:pt x="929" y="673"/>
                </a:moveTo>
                <a:cubicBezTo>
                  <a:pt x="929" y="674"/>
                  <a:pt x="930" y="674"/>
                  <a:pt x="931" y="674"/>
                </a:cubicBezTo>
                <a:cubicBezTo>
                  <a:pt x="930" y="674"/>
                  <a:pt x="930" y="673"/>
                  <a:pt x="929" y="673"/>
                </a:cubicBezTo>
                <a:cubicBezTo>
                  <a:pt x="929" y="673"/>
                  <a:pt x="929" y="673"/>
                  <a:pt x="929" y="673"/>
                </a:cubicBezTo>
                <a:close/>
                <a:moveTo>
                  <a:pt x="839" y="474"/>
                </a:moveTo>
                <a:cubicBezTo>
                  <a:pt x="833" y="472"/>
                  <a:pt x="828" y="471"/>
                  <a:pt x="822" y="469"/>
                </a:cubicBezTo>
                <a:cubicBezTo>
                  <a:pt x="811" y="469"/>
                  <a:pt x="811" y="469"/>
                  <a:pt x="811" y="469"/>
                </a:cubicBezTo>
                <a:cubicBezTo>
                  <a:pt x="812" y="468"/>
                  <a:pt x="813" y="467"/>
                  <a:pt x="814" y="466"/>
                </a:cubicBezTo>
                <a:cubicBezTo>
                  <a:pt x="813" y="466"/>
                  <a:pt x="811" y="465"/>
                  <a:pt x="810" y="465"/>
                </a:cubicBezTo>
                <a:cubicBezTo>
                  <a:pt x="808" y="465"/>
                  <a:pt x="807" y="466"/>
                  <a:pt x="805" y="467"/>
                </a:cubicBezTo>
                <a:cubicBezTo>
                  <a:pt x="805" y="466"/>
                  <a:pt x="806" y="465"/>
                  <a:pt x="807" y="464"/>
                </a:cubicBezTo>
                <a:cubicBezTo>
                  <a:pt x="804" y="463"/>
                  <a:pt x="802" y="462"/>
                  <a:pt x="800" y="462"/>
                </a:cubicBezTo>
                <a:cubicBezTo>
                  <a:pt x="799" y="462"/>
                  <a:pt x="799" y="463"/>
                  <a:pt x="799" y="463"/>
                </a:cubicBezTo>
                <a:cubicBezTo>
                  <a:pt x="799" y="464"/>
                  <a:pt x="800" y="466"/>
                  <a:pt x="800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817" y="474"/>
                  <a:pt x="835" y="480"/>
                  <a:pt x="853" y="486"/>
                </a:cubicBezTo>
                <a:cubicBezTo>
                  <a:pt x="853" y="486"/>
                  <a:pt x="853" y="486"/>
                  <a:pt x="853" y="486"/>
                </a:cubicBezTo>
                <a:cubicBezTo>
                  <a:pt x="860" y="486"/>
                  <a:pt x="860" y="486"/>
                  <a:pt x="860" y="486"/>
                </a:cubicBezTo>
                <a:cubicBezTo>
                  <a:pt x="859" y="487"/>
                  <a:pt x="858" y="487"/>
                  <a:pt x="855" y="487"/>
                </a:cubicBezTo>
                <a:cubicBezTo>
                  <a:pt x="861" y="489"/>
                  <a:pt x="867" y="491"/>
                  <a:pt x="873" y="493"/>
                </a:cubicBezTo>
                <a:cubicBezTo>
                  <a:pt x="873" y="492"/>
                  <a:pt x="873" y="491"/>
                  <a:pt x="873" y="490"/>
                </a:cubicBezTo>
                <a:cubicBezTo>
                  <a:pt x="871" y="490"/>
                  <a:pt x="870" y="491"/>
                  <a:pt x="868" y="490"/>
                </a:cubicBezTo>
                <a:cubicBezTo>
                  <a:pt x="868" y="489"/>
                  <a:pt x="868" y="488"/>
                  <a:pt x="868" y="487"/>
                </a:cubicBezTo>
                <a:cubicBezTo>
                  <a:pt x="867" y="486"/>
                  <a:pt x="867" y="486"/>
                  <a:pt x="866" y="486"/>
                </a:cubicBezTo>
                <a:cubicBezTo>
                  <a:pt x="872" y="486"/>
                  <a:pt x="872" y="486"/>
                  <a:pt x="872" y="486"/>
                </a:cubicBezTo>
                <a:cubicBezTo>
                  <a:pt x="861" y="482"/>
                  <a:pt x="850" y="478"/>
                  <a:pt x="839" y="474"/>
                </a:cubicBezTo>
                <a:close/>
                <a:moveTo>
                  <a:pt x="190" y="606"/>
                </a:moveTo>
                <a:cubicBezTo>
                  <a:pt x="196" y="597"/>
                  <a:pt x="201" y="589"/>
                  <a:pt x="207" y="581"/>
                </a:cubicBezTo>
                <a:cubicBezTo>
                  <a:pt x="198" y="581"/>
                  <a:pt x="198" y="581"/>
                  <a:pt x="198" y="581"/>
                </a:cubicBezTo>
                <a:cubicBezTo>
                  <a:pt x="193" y="588"/>
                  <a:pt x="188" y="595"/>
                  <a:pt x="184" y="602"/>
                </a:cubicBezTo>
                <a:cubicBezTo>
                  <a:pt x="186" y="602"/>
                  <a:pt x="189" y="604"/>
                  <a:pt x="190" y="606"/>
                </a:cubicBezTo>
                <a:close/>
                <a:moveTo>
                  <a:pt x="970" y="681"/>
                </a:moveTo>
                <a:cubicBezTo>
                  <a:pt x="970" y="681"/>
                  <a:pt x="970" y="681"/>
                  <a:pt x="970" y="681"/>
                </a:cubicBezTo>
                <a:cubicBezTo>
                  <a:pt x="969" y="681"/>
                  <a:pt x="969" y="681"/>
                  <a:pt x="968" y="681"/>
                </a:cubicBezTo>
                <a:cubicBezTo>
                  <a:pt x="968" y="681"/>
                  <a:pt x="968" y="680"/>
                  <a:pt x="968" y="680"/>
                </a:cubicBezTo>
                <a:cubicBezTo>
                  <a:pt x="961" y="678"/>
                  <a:pt x="954" y="676"/>
                  <a:pt x="947" y="673"/>
                </a:cubicBezTo>
                <a:cubicBezTo>
                  <a:pt x="947" y="674"/>
                  <a:pt x="947" y="675"/>
                  <a:pt x="947" y="676"/>
                </a:cubicBezTo>
                <a:cubicBezTo>
                  <a:pt x="945" y="677"/>
                  <a:pt x="945" y="676"/>
                  <a:pt x="942" y="675"/>
                </a:cubicBezTo>
                <a:cubicBezTo>
                  <a:pt x="942" y="674"/>
                  <a:pt x="942" y="673"/>
                  <a:pt x="943" y="672"/>
                </a:cubicBezTo>
                <a:cubicBezTo>
                  <a:pt x="939" y="670"/>
                  <a:pt x="936" y="669"/>
                  <a:pt x="932" y="668"/>
                </a:cubicBezTo>
                <a:cubicBezTo>
                  <a:pt x="936" y="671"/>
                  <a:pt x="939" y="674"/>
                  <a:pt x="942" y="678"/>
                </a:cubicBezTo>
                <a:cubicBezTo>
                  <a:pt x="943" y="679"/>
                  <a:pt x="945" y="679"/>
                  <a:pt x="946" y="680"/>
                </a:cubicBezTo>
                <a:cubicBezTo>
                  <a:pt x="947" y="680"/>
                  <a:pt x="948" y="679"/>
                  <a:pt x="950" y="679"/>
                </a:cubicBezTo>
                <a:cubicBezTo>
                  <a:pt x="952" y="679"/>
                  <a:pt x="954" y="680"/>
                  <a:pt x="955" y="682"/>
                </a:cubicBezTo>
                <a:cubicBezTo>
                  <a:pt x="951" y="682"/>
                  <a:pt x="951" y="682"/>
                  <a:pt x="951" y="682"/>
                </a:cubicBezTo>
                <a:cubicBezTo>
                  <a:pt x="977" y="691"/>
                  <a:pt x="1004" y="697"/>
                  <a:pt x="1033" y="698"/>
                </a:cubicBezTo>
                <a:cubicBezTo>
                  <a:pt x="1033" y="698"/>
                  <a:pt x="1033" y="698"/>
                  <a:pt x="103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4" y="698"/>
                  <a:pt x="1044" y="698"/>
                </a:cubicBezTo>
                <a:cubicBezTo>
                  <a:pt x="1044" y="698"/>
                  <a:pt x="1044" y="698"/>
                  <a:pt x="1044" y="698"/>
                </a:cubicBezTo>
                <a:cubicBezTo>
                  <a:pt x="1050" y="698"/>
                  <a:pt x="1050" y="698"/>
                  <a:pt x="1050" y="698"/>
                </a:cubicBezTo>
                <a:cubicBezTo>
                  <a:pt x="1051" y="698"/>
                  <a:pt x="1051" y="698"/>
                  <a:pt x="1051" y="698"/>
                </a:cubicBezTo>
                <a:cubicBezTo>
                  <a:pt x="1052" y="698"/>
                  <a:pt x="1054" y="698"/>
                  <a:pt x="1055" y="698"/>
                </a:cubicBezTo>
                <a:cubicBezTo>
                  <a:pt x="1056" y="698"/>
                  <a:pt x="1056" y="698"/>
                  <a:pt x="1056" y="698"/>
                </a:cubicBezTo>
                <a:cubicBezTo>
                  <a:pt x="1058" y="698"/>
                  <a:pt x="1058" y="698"/>
                  <a:pt x="1058" y="698"/>
                </a:cubicBezTo>
                <a:cubicBezTo>
                  <a:pt x="1062" y="698"/>
                  <a:pt x="1066" y="697"/>
                  <a:pt x="1070" y="697"/>
                </a:cubicBezTo>
                <a:cubicBezTo>
                  <a:pt x="1074" y="696"/>
                  <a:pt x="1073" y="690"/>
                  <a:pt x="1069" y="690"/>
                </a:cubicBezTo>
                <a:cubicBezTo>
                  <a:pt x="1035" y="694"/>
                  <a:pt x="1003" y="690"/>
                  <a:pt x="972" y="681"/>
                </a:cubicBezTo>
                <a:lnTo>
                  <a:pt x="970" y="681"/>
                </a:lnTo>
                <a:close/>
                <a:moveTo>
                  <a:pt x="922" y="665"/>
                </a:moveTo>
                <a:cubicBezTo>
                  <a:pt x="921" y="664"/>
                  <a:pt x="918" y="666"/>
                  <a:pt x="915" y="666"/>
                </a:cubicBezTo>
                <a:cubicBezTo>
                  <a:pt x="915" y="666"/>
                  <a:pt x="915" y="666"/>
                  <a:pt x="915" y="666"/>
                </a:cubicBezTo>
                <a:cubicBezTo>
                  <a:pt x="914" y="666"/>
                  <a:pt x="913" y="666"/>
                  <a:pt x="913" y="666"/>
                </a:cubicBezTo>
                <a:cubicBezTo>
                  <a:pt x="914" y="667"/>
                  <a:pt x="915" y="668"/>
                  <a:pt x="917" y="668"/>
                </a:cubicBezTo>
                <a:cubicBezTo>
                  <a:pt x="917" y="666"/>
                  <a:pt x="922" y="669"/>
                  <a:pt x="922" y="665"/>
                </a:cubicBezTo>
                <a:close/>
                <a:moveTo>
                  <a:pt x="982" y="703"/>
                </a:moveTo>
                <a:cubicBezTo>
                  <a:pt x="977" y="702"/>
                  <a:pt x="972" y="701"/>
                  <a:pt x="967" y="700"/>
                </a:cubicBezTo>
                <a:cubicBezTo>
                  <a:pt x="969" y="704"/>
                  <a:pt x="973" y="707"/>
                  <a:pt x="981" y="705"/>
                </a:cubicBezTo>
                <a:cubicBezTo>
                  <a:pt x="982" y="705"/>
                  <a:pt x="982" y="704"/>
                  <a:pt x="982" y="703"/>
                </a:cubicBezTo>
                <a:close/>
                <a:moveTo>
                  <a:pt x="1003" y="664"/>
                </a:moveTo>
                <a:cubicBezTo>
                  <a:pt x="1003" y="664"/>
                  <a:pt x="1003" y="665"/>
                  <a:pt x="1002" y="665"/>
                </a:cubicBezTo>
                <a:cubicBezTo>
                  <a:pt x="1003" y="666"/>
                  <a:pt x="1005" y="666"/>
                  <a:pt x="1006" y="666"/>
                </a:cubicBezTo>
                <a:cubicBezTo>
                  <a:pt x="1007" y="669"/>
                  <a:pt x="1006" y="671"/>
                  <a:pt x="1005" y="672"/>
                </a:cubicBezTo>
                <a:cubicBezTo>
                  <a:pt x="1007" y="672"/>
                  <a:pt x="1009" y="672"/>
                  <a:pt x="1011" y="673"/>
                </a:cubicBezTo>
                <a:cubicBezTo>
                  <a:pt x="1011" y="673"/>
                  <a:pt x="1011" y="673"/>
                  <a:pt x="1011" y="673"/>
                </a:cubicBezTo>
                <a:cubicBezTo>
                  <a:pt x="1011" y="673"/>
                  <a:pt x="1011" y="672"/>
                  <a:pt x="1011" y="672"/>
                </a:cubicBezTo>
                <a:cubicBezTo>
                  <a:pt x="1012" y="672"/>
                  <a:pt x="1013" y="673"/>
                  <a:pt x="1013" y="673"/>
                </a:cubicBezTo>
                <a:cubicBezTo>
                  <a:pt x="1015" y="673"/>
                  <a:pt x="1016" y="674"/>
                  <a:pt x="1017" y="674"/>
                </a:cubicBezTo>
                <a:cubicBezTo>
                  <a:pt x="1017" y="674"/>
                  <a:pt x="1018" y="674"/>
                  <a:pt x="1018" y="675"/>
                </a:cubicBezTo>
                <a:cubicBezTo>
                  <a:pt x="1018" y="674"/>
                  <a:pt x="1018" y="674"/>
                  <a:pt x="1019" y="674"/>
                </a:cubicBezTo>
                <a:cubicBezTo>
                  <a:pt x="1018" y="674"/>
                  <a:pt x="1018" y="674"/>
                  <a:pt x="1018" y="674"/>
                </a:cubicBezTo>
                <a:cubicBezTo>
                  <a:pt x="1018" y="671"/>
                  <a:pt x="1018" y="670"/>
                  <a:pt x="1019" y="668"/>
                </a:cubicBezTo>
                <a:cubicBezTo>
                  <a:pt x="1019" y="668"/>
                  <a:pt x="1019" y="668"/>
                  <a:pt x="1019" y="668"/>
                </a:cubicBezTo>
                <a:cubicBezTo>
                  <a:pt x="1018" y="667"/>
                  <a:pt x="1017" y="667"/>
                  <a:pt x="1016" y="667"/>
                </a:cubicBezTo>
                <a:cubicBezTo>
                  <a:pt x="1017" y="668"/>
                  <a:pt x="1017" y="670"/>
                  <a:pt x="1015" y="672"/>
                </a:cubicBezTo>
                <a:cubicBezTo>
                  <a:pt x="1011" y="672"/>
                  <a:pt x="1012" y="668"/>
                  <a:pt x="1010" y="668"/>
                </a:cubicBezTo>
                <a:cubicBezTo>
                  <a:pt x="1010" y="667"/>
                  <a:pt x="1010" y="666"/>
                  <a:pt x="1011" y="666"/>
                </a:cubicBezTo>
                <a:cubicBezTo>
                  <a:pt x="1008" y="665"/>
                  <a:pt x="1006" y="665"/>
                  <a:pt x="1003" y="664"/>
                </a:cubicBezTo>
                <a:close/>
                <a:moveTo>
                  <a:pt x="16" y="581"/>
                </a:moveTo>
                <a:cubicBezTo>
                  <a:pt x="17" y="580"/>
                  <a:pt x="17" y="579"/>
                  <a:pt x="17" y="579"/>
                </a:cubicBezTo>
                <a:cubicBezTo>
                  <a:pt x="17" y="578"/>
                  <a:pt x="16" y="577"/>
                  <a:pt x="16" y="575"/>
                </a:cubicBezTo>
                <a:cubicBezTo>
                  <a:pt x="17" y="575"/>
                  <a:pt x="18" y="574"/>
                  <a:pt x="20" y="574"/>
                </a:cubicBezTo>
                <a:cubicBezTo>
                  <a:pt x="20" y="574"/>
                  <a:pt x="20" y="573"/>
                  <a:pt x="21" y="573"/>
                </a:cubicBezTo>
                <a:cubicBezTo>
                  <a:pt x="20" y="573"/>
                  <a:pt x="20" y="573"/>
                  <a:pt x="20" y="574"/>
                </a:cubicBezTo>
                <a:cubicBezTo>
                  <a:pt x="19" y="573"/>
                  <a:pt x="18" y="573"/>
                  <a:pt x="18" y="572"/>
                </a:cubicBezTo>
                <a:cubicBezTo>
                  <a:pt x="18" y="572"/>
                  <a:pt x="18" y="572"/>
                  <a:pt x="18" y="572"/>
                </a:cubicBezTo>
                <a:cubicBezTo>
                  <a:pt x="18" y="571"/>
                  <a:pt x="18" y="570"/>
                  <a:pt x="18" y="570"/>
                </a:cubicBezTo>
                <a:cubicBezTo>
                  <a:pt x="18" y="568"/>
                  <a:pt x="20" y="566"/>
                  <a:pt x="21" y="564"/>
                </a:cubicBezTo>
                <a:cubicBezTo>
                  <a:pt x="25" y="564"/>
                  <a:pt x="25" y="564"/>
                  <a:pt x="25" y="564"/>
                </a:cubicBezTo>
                <a:cubicBezTo>
                  <a:pt x="29" y="558"/>
                  <a:pt x="32" y="552"/>
                  <a:pt x="36" y="547"/>
                </a:cubicBezTo>
                <a:cubicBezTo>
                  <a:pt x="35" y="546"/>
                  <a:pt x="36" y="542"/>
                  <a:pt x="36" y="540"/>
                </a:cubicBezTo>
                <a:cubicBezTo>
                  <a:pt x="37" y="541"/>
                  <a:pt x="39" y="540"/>
                  <a:pt x="40" y="541"/>
                </a:cubicBezTo>
                <a:cubicBezTo>
                  <a:pt x="40" y="540"/>
                  <a:pt x="41" y="540"/>
                  <a:pt x="41" y="539"/>
                </a:cubicBezTo>
                <a:cubicBezTo>
                  <a:pt x="41" y="538"/>
                  <a:pt x="41" y="538"/>
                  <a:pt x="42" y="538"/>
                </a:cubicBezTo>
                <a:cubicBezTo>
                  <a:pt x="42" y="537"/>
                  <a:pt x="42" y="537"/>
                  <a:pt x="43" y="537"/>
                </a:cubicBezTo>
                <a:cubicBezTo>
                  <a:pt x="42" y="535"/>
                  <a:pt x="41" y="534"/>
                  <a:pt x="41" y="532"/>
                </a:cubicBezTo>
                <a:cubicBezTo>
                  <a:pt x="41" y="533"/>
                  <a:pt x="41" y="535"/>
                  <a:pt x="40" y="537"/>
                </a:cubicBezTo>
                <a:cubicBezTo>
                  <a:pt x="40" y="538"/>
                  <a:pt x="38" y="538"/>
                  <a:pt x="38" y="540"/>
                </a:cubicBezTo>
                <a:cubicBezTo>
                  <a:pt x="36" y="540"/>
                  <a:pt x="35" y="540"/>
                  <a:pt x="34" y="539"/>
                </a:cubicBezTo>
                <a:cubicBezTo>
                  <a:pt x="33" y="540"/>
                  <a:pt x="32" y="542"/>
                  <a:pt x="31" y="543"/>
                </a:cubicBezTo>
                <a:cubicBezTo>
                  <a:pt x="32" y="544"/>
                  <a:pt x="34" y="546"/>
                  <a:pt x="35" y="547"/>
                </a:cubicBezTo>
                <a:cubicBezTo>
                  <a:pt x="30" y="547"/>
                  <a:pt x="30" y="547"/>
                  <a:pt x="30" y="547"/>
                </a:cubicBezTo>
                <a:cubicBezTo>
                  <a:pt x="29" y="547"/>
                  <a:pt x="29" y="546"/>
                  <a:pt x="29" y="546"/>
                </a:cubicBezTo>
                <a:cubicBezTo>
                  <a:pt x="24" y="554"/>
                  <a:pt x="19" y="563"/>
                  <a:pt x="14" y="571"/>
                </a:cubicBezTo>
                <a:cubicBezTo>
                  <a:pt x="15" y="572"/>
                  <a:pt x="16" y="573"/>
                  <a:pt x="15" y="575"/>
                </a:cubicBezTo>
                <a:cubicBezTo>
                  <a:pt x="13" y="576"/>
                  <a:pt x="11" y="577"/>
                  <a:pt x="14" y="579"/>
                </a:cubicBezTo>
                <a:cubicBezTo>
                  <a:pt x="14" y="579"/>
                  <a:pt x="13" y="580"/>
                  <a:pt x="13" y="581"/>
                </a:cubicBezTo>
                <a:cubicBezTo>
                  <a:pt x="11" y="581"/>
                  <a:pt x="11" y="580"/>
                  <a:pt x="11" y="579"/>
                </a:cubicBezTo>
                <a:cubicBezTo>
                  <a:pt x="11" y="580"/>
                  <a:pt x="11" y="581"/>
                  <a:pt x="12" y="582"/>
                </a:cubicBezTo>
                <a:cubicBezTo>
                  <a:pt x="14" y="583"/>
                  <a:pt x="15" y="582"/>
                  <a:pt x="16" y="581"/>
                </a:cubicBezTo>
                <a:close/>
                <a:moveTo>
                  <a:pt x="265" y="463"/>
                </a:moveTo>
                <a:cubicBezTo>
                  <a:pt x="263" y="461"/>
                  <a:pt x="260" y="459"/>
                  <a:pt x="258" y="459"/>
                </a:cubicBezTo>
                <a:cubicBezTo>
                  <a:pt x="257" y="460"/>
                  <a:pt x="257" y="460"/>
                  <a:pt x="257" y="460"/>
                </a:cubicBezTo>
                <a:cubicBezTo>
                  <a:pt x="261" y="462"/>
                  <a:pt x="258" y="465"/>
                  <a:pt x="258" y="468"/>
                </a:cubicBezTo>
                <a:cubicBezTo>
                  <a:pt x="260" y="467"/>
                  <a:pt x="262" y="465"/>
                  <a:pt x="265" y="463"/>
                </a:cubicBezTo>
                <a:close/>
                <a:moveTo>
                  <a:pt x="41" y="532"/>
                </a:moveTo>
                <a:cubicBezTo>
                  <a:pt x="41" y="530"/>
                  <a:pt x="41" y="530"/>
                  <a:pt x="41" y="532"/>
                </a:cubicBezTo>
                <a:close/>
                <a:moveTo>
                  <a:pt x="173" y="460"/>
                </a:moveTo>
                <a:cubicBezTo>
                  <a:pt x="174" y="460"/>
                  <a:pt x="174" y="460"/>
                  <a:pt x="175" y="460"/>
                </a:cubicBezTo>
                <a:cubicBezTo>
                  <a:pt x="175" y="460"/>
                  <a:pt x="174" y="459"/>
                  <a:pt x="174" y="459"/>
                </a:cubicBezTo>
                <a:cubicBezTo>
                  <a:pt x="174" y="459"/>
                  <a:pt x="174" y="460"/>
                  <a:pt x="173" y="460"/>
                </a:cubicBezTo>
                <a:close/>
                <a:moveTo>
                  <a:pt x="70" y="851"/>
                </a:moveTo>
                <a:cubicBezTo>
                  <a:pt x="69" y="851"/>
                  <a:pt x="69" y="852"/>
                  <a:pt x="69" y="854"/>
                </a:cubicBezTo>
                <a:cubicBezTo>
                  <a:pt x="68" y="854"/>
                  <a:pt x="67" y="854"/>
                  <a:pt x="66" y="854"/>
                </a:cubicBezTo>
                <a:cubicBezTo>
                  <a:pt x="65" y="854"/>
                  <a:pt x="65" y="855"/>
                  <a:pt x="65" y="855"/>
                </a:cubicBezTo>
                <a:cubicBezTo>
                  <a:pt x="64" y="857"/>
                  <a:pt x="65" y="859"/>
                  <a:pt x="67" y="860"/>
                </a:cubicBezTo>
                <a:cubicBezTo>
                  <a:pt x="68" y="856"/>
                  <a:pt x="69" y="853"/>
                  <a:pt x="70" y="851"/>
                </a:cubicBezTo>
                <a:close/>
                <a:moveTo>
                  <a:pt x="185" y="613"/>
                </a:moveTo>
                <a:cubicBezTo>
                  <a:pt x="186" y="611"/>
                  <a:pt x="187" y="610"/>
                  <a:pt x="188" y="609"/>
                </a:cubicBezTo>
                <a:cubicBezTo>
                  <a:pt x="187" y="609"/>
                  <a:pt x="185" y="609"/>
                  <a:pt x="183" y="609"/>
                </a:cubicBezTo>
                <a:cubicBezTo>
                  <a:pt x="183" y="607"/>
                  <a:pt x="183" y="605"/>
                  <a:pt x="182" y="604"/>
                </a:cubicBezTo>
                <a:cubicBezTo>
                  <a:pt x="175" y="615"/>
                  <a:pt x="168" y="626"/>
                  <a:pt x="161" y="637"/>
                </a:cubicBezTo>
                <a:cubicBezTo>
                  <a:pt x="164" y="639"/>
                  <a:pt x="169" y="647"/>
                  <a:pt x="162" y="648"/>
                </a:cubicBezTo>
                <a:cubicBezTo>
                  <a:pt x="161" y="648"/>
                  <a:pt x="159" y="646"/>
                  <a:pt x="158" y="644"/>
                </a:cubicBezTo>
                <a:cubicBezTo>
                  <a:pt x="153" y="652"/>
                  <a:pt x="148" y="661"/>
                  <a:pt x="143" y="670"/>
                </a:cubicBezTo>
                <a:cubicBezTo>
                  <a:pt x="149" y="670"/>
                  <a:pt x="149" y="670"/>
                  <a:pt x="149" y="670"/>
                </a:cubicBezTo>
                <a:cubicBezTo>
                  <a:pt x="149" y="672"/>
                  <a:pt x="149" y="673"/>
                  <a:pt x="150" y="674"/>
                </a:cubicBezTo>
                <a:cubicBezTo>
                  <a:pt x="150" y="673"/>
                  <a:pt x="151" y="672"/>
                  <a:pt x="151" y="672"/>
                </a:cubicBezTo>
                <a:cubicBezTo>
                  <a:pt x="151" y="671"/>
                  <a:pt x="151" y="671"/>
                  <a:pt x="151" y="670"/>
                </a:cubicBezTo>
                <a:cubicBezTo>
                  <a:pt x="152" y="670"/>
                  <a:pt x="152" y="670"/>
                  <a:pt x="152" y="670"/>
                </a:cubicBezTo>
                <a:cubicBezTo>
                  <a:pt x="162" y="652"/>
                  <a:pt x="172" y="634"/>
                  <a:pt x="183" y="617"/>
                </a:cubicBezTo>
                <a:cubicBezTo>
                  <a:pt x="179" y="617"/>
                  <a:pt x="179" y="617"/>
                  <a:pt x="179" y="617"/>
                </a:cubicBezTo>
                <a:cubicBezTo>
                  <a:pt x="179" y="615"/>
                  <a:pt x="179" y="614"/>
                  <a:pt x="179" y="612"/>
                </a:cubicBezTo>
                <a:cubicBezTo>
                  <a:pt x="181" y="613"/>
                  <a:pt x="183" y="613"/>
                  <a:pt x="185" y="613"/>
                </a:cubicBezTo>
                <a:close/>
                <a:moveTo>
                  <a:pt x="909" y="682"/>
                </a:moveTo>
                <a:cubicBezTo>
                  <a:pt x="901" y="682"/>
                  <a:pt x="901" y="682"/>
                  <a:pt x="901" y="682"/>
                </a:cubicBezTo>
                <a:cubicBezTo>
                  <a:pt x="901" y="681"/>
                  <a:pt x="901" y="679"/>
                  <a:pt x="902" y="678"/>
                </a:cubicBezTo>
                <a:cubicBezTo>
                  <a:pt x="900" y="677"/>
                  <a:pt x="898" y="677"/>
                  <a:pt x="896" y="676"/>
                </a:cubicBezTo>
                <a:cubicBezTo>
                  <a:pt x="894" y="676"/>
                  <a:pt x="893" y="676"/>
                  <a:pt x="891" y="676"/>
                </a:cubicBezTo>
                <a:cubicBezTo>
                  <a:pt x="891" y="676"/>
                  <a:pt x="891" y="676"/>
                  <a:pt x="891" y="677"/>
                </a:cubicBezTo>
                <a:cubicBezTo>
                  <a:pt x="889" y="678"/>
                  <a:pt x="886" y="677"/>
                  <a:pt x="885" y="676"/>
                </a:cubicBezTo>
                <a:cubicBezTo>
                  <a:pt x="885" y="674"/>
                  <a:pt x="886" y="673"/>
                  <a:pt x="887" y="673"/>
                </a:cubicBezTo>
                <a:cubicBezTo>
                  <a:pt x="887" y="672"/>
                  <a:pt x="887" y="672"/>
                  <a:pt x="886" y="671"/>
                </a:cubicBezTo>
                <a:cubicBezTo>
                  <a:pt x="884" y="670"/>
                  <a:pt x="882" y="669"/>
                  <a:pt x="879" y="668"/>
                </a:cubicBezTo>
                <a:cubicBezTo>
                  <a:pt x="879" y="669"/>
                  <a:pt x="878" y="669"/>
                  <a:pt x="878" y="669"/>
                </a:cubicBezTo>
                <a:cubicBezTo>
                  <a:pt x="877" y="669"/>
                  <a:pt x="875" y="665"/>
                  <a:pt x="874" y="668"/>
                </a:cubicBezTo>
                <a:cubicBezTo>
                  <a:pt x="876" y="670"/>
                  <a:pt x="877" y="672"/>
                  <a:pt x="877" y="675"/>
                </a:cubicBezTo>
                <a:cubicBezTo>
                  <a:pt x="897" y="684"/>
                  <a:pt x="918" y="693"/>
                  <a:pt x="939" y="699"/>
                </a:cubicBezTo>
                <a:cubicBezTo>
                  <a:pt x="939" y="699"/>
                  <a:pt x="939" y="699"/>
                  <a:pt x="939" y="699"/>
                </a:cubicBezTo>
                <a:cubicBezTo>
                  <a:pt x="945" y="699"/>
                  <a:pt x="945" y="699"/>
                  <a:pt x="945" y="699"/>
                </a:cubicBezTo>
                <a:cubicBezTo>
                  <a:pt x="947" y="700"/>
                  <a:pt x="949" y="701"/>
                  <a:pt x="950" y="703"/>
                </a:cubicBezTo>
                <a:cubicBezTo>
                  <a:pt x="950" y="703"/>
                  <a:pt x="950" y="703"/>
                  <a:pt x="950" y="703"/>
                </a:cubicBezTo>
                <a:cubicBezTo>
                  <a:pt x="951" y="703"/>
                  <a:pt x="951" y="703"/>
                  <a:pt x="952" y="703"/>
                </a:cubicBezTo>
                <a:cubicBezTo>
                  <a:pt x="951" y="702"/>
                  <a:pt x="950" y="700"/>
                  <a:pt x="949" y="699"/>
                </a:cubicBezTo>
                <a:cubicBezTo>
                  <a:pt x="962" y="699"/>
                  <a:pt x="962" y="699"/>
                  <a:pt x="962" y="699"/>
                </a:cubicBezTo>
                <a:cubicBezTo>
                  <a:pt x="944" y="694"/>
                  <a:pt x="925" y="688"/>
                  <a:pt x="908" y="681"/>
                </a:cubicBezTo>
                <a:cubicBezTo>
                  <a:pt x="908" y="681"/>
                  <a:pt x="909" y="681"/>
                  <a:pt x="909" y="682"/>
                </a:cubicBezTo>
                <a:close/>
                <a:moveTo>
                  <a:pt x="72" y="851"/>
                </a:moveTo>
                <a:cubicBezTo>
                  <a:pt x="73" y="851"/>
                  <a:pt x="74" y="850"/>
                  <a:pt x="74" y="849"/>
                </a:cubicBezTo>
                <a:cubicBezTo>
                  <a:pt x="74" y="849"/>
                  <a:pt x="74" y="849"/>
                  <a:pt x="74" y="849"/>
                </a:cubicBezTo>
                <a:cubicBezTo>
                  <a:pt x="76" y="843"/>
                  <a:pt x="79" y="836"/>
                  <a:pt x="81" y="830"/>
                </a:cubicBezTo>
                <a:cubicBezTo>
                  <a:pt x="81" y="829"/>
                  <a:pt x="80" y="828"/>
                  <a:pt x="81" y="826"/>
                </a:cubicBezTo>
                <a:cubicBezTo>
                  <a:pt x="81" y="826"/>
                  <a:pt x="82" y="826"/>
                  <a:pt x="83" y="826"/>
                </a:cubicBezTo>
                <a:cubicBezTo>
                  <a:pt x="88" y="812"/>
                  <a:pt x="93" y="799"/>
                  <a:pt x="98" y="786"/>
                </a:cubicBezTo>
                <a:cubicBezTo>
                  <a:pt x="95" y="784"/>
                  <a:pt x="96" y="783"/>
                  <a:pt x="92" y="783"/>
                </a:cubicBezTo>
                <a:cubicBezTo>
                  <a:pt x="90" y="787"/>
                  <a:pt x="89" y="791"/>
                  <a:pt x="87" y="795"/>
                </a:cubicBezTo>
                <a:cubicBezTo>
                  <a:pt x="88" y="795"/>
                  <a:pt x="90" y="796"/>
                  <a:pt x="91" y="796"/>
                </a:cubicBezTo>
                <a:cubicBezTo>
                  <a:pt x="87" y="796"/>
                  <a:pt x="87" y="796"/>
                  <a:pt x="87" y="796"/>
                </a:cubicBezTo>
                <a:cubicBezTo>
                  <a:pt x="83" y="805"/>
                  <a:pt x="80" y="814"/>
                  <a:pt x="76" y="824"/>
                </a:cubicBezTo>
                <a:cubicBezTo>
                  <a:pt x="73" y="832"/>
                  <a:pt x="70" y="841"/>
                  <a:pt x="67" y="849"/>
                </a:cubicBezTo>
                <a:cubicBezTo>
                  <a:pt x="71" y="849"/>
                  <a:pt x="71" y="849"/>
                  <a:pt x="71" y="849"/>
                </a:cubicBezTo>
                <a:cubicBezTo>
                  <a:pt x="71" y="850"/>
                  <a:pt x="72" y="850"/>
                  <a:pt x="72" y="851"/>
                </a:cubicBezTo>
                <a:close/>
                <a:moveTo>
                  <a:pt x="95" y="788"/>
                </a:moveTo>
                <a:cubicBezTo>
                  <a:pt x="94" y="791"/>
                  <a:pt x="95" y="794"/>
                  <a:pt x="93" y="795"/>
                </a:cubicBezTo>
                <a:cubicBezTo>
                  <a:pt x="88" y="795"/>
                  <a:pt x="87" y="786"/>
                  <a:pt x="95" y="788"/>
                </a:cubicBezTo>
                <a:close/>
                <a:moveTo>
                  <a:pt x="552" y="427"/>
                </a:moveTo>
                <a:cubicBezTo>
                  <a:pt x="564" y="427"/>
                  <a:pt x="576" y="427"/>
                  <a:pt x="588" y="428"/>
                </a:cubicBezTo>
                <a:cubicBezTo>
                  <a:pt x="588" y="426"/>
                  <a:pt x="588" y="424"/>
                  <a:pt x="589" y="423"/>
                </a:cubicBezTo>
                <a:cubicBezTo>
                  <a:pt x="588" y="423"/>
                  <a:pt x="586" y="422"/>
                  <a:pt x="586" y="421"/>
                </a:cubicBezTo>
                <a:cubicBezTo>
                  <a:pt x="582" y="421"/>
                  <a:pt x="579" y="421"/>
                  <a:pt x="576" y="421"/>
                </a:cubicBezTo>
                <a:cubicBezTo>
                  <a:pt x="576" y="423"/>
                  <a:pt x="575" y="425"/>
                  <a:pt x="575" y="427"/>
                </a:cubicBezTo>
                <a:cubicBezTo>
                  <a:pt x="573" y="427"/>
                  <a:pt x="570" y="427"/>
                  <a:pt x="568" y="427"/>
                </a:cubicBezTo>
                <a:cubicBezTo>
                  <a:pt x="568" y="425"/>
                  <a:pt x="568" y="423"/>
                  <a:pt x="568" y="421"/>
                </a:cubicBezTo>
                <a:cubicBezTo>
                  <a:pt x="570" y="421"/>
                  <a:pt x="571" y="421"/>
                  <a:pt x="572" y="420"/>
                </a:cubicBezTo>
                <a:cubicBezTo>
                  <a:pt x="570" y="420"/>
                  <a:pt x="568" y="420"/>
                  <a:pt x="566" y="420"/>
                </a:cubicBezTo>
                <a:cubicBezTo>
                  <a:pt x="566" y="420"/>
                  <a:pt x="566" y="420"/>
                  <a:pt x="566" y="420"/>
                </a:cubicBezTo>
                <a:cubicBezTo>
                  <a:pt x="566" y="422"/>
                  <a:pt x="566" y="423"/>
                  <a:pt x="566" y="424"/>
                </a:cubicBezTo>
                <a:cubicBezTo>
                  <a:pt x="565" y="424"/>
                  <a:pt x="565" y="424"/>
                  <a:pt x="565" y="424"/>
                </a:cubicBezTo>
                <a:cubicBezTo>
                  <a:pt x="565" y="425"/>
                  <a:pt x="565" y="426"/>
                  <a:pt x="565" y="427"/>
                </a:cubicBezTo>
                <a:cubicBezTo>
                  <a:pt x="562" y="427"/>
                  <a:pt x="563" y="427"/>
                  <a:pt x="560" y="427"/>
                </a:cubicBezTo>
                <a:cubicBezTo>
                  <a:pt x="560" y="425"/>
                  <a:pt x="560" y="424"/>
                  <a:pt x="561" y="423"/>
                </a:cubicBezTo>
                <a:cubicBezTo>
                  <a:pt x="561" y="421"/>
                  <a:pt x="561" y="421"/>
                  <a:pt x="563" y="420"/>
                </a:cubicBezTo>
                <a:cubicBezTo>
                  <a:pt x="555" y="420"/>
                  <a:pt x="548" y="421"/>
                  <a:pt x="541" y="421"/>
                </a:cubicBezTo>
                <a:cubicBezTo>
                  <a:pt x="541" y="421"/>
                  <a:pt x="541" y="421"/>
                  <a:pt x="541" y="421"/>
                </a:cubicBezTo>
                <a:cubicBezTo>
                  <a:pt x="539" y="421"/>
                  <a:pt x="538" y="421"/>
                  <a:pt x="537" y="421"/>
                </a:cubicBezTo>
                <a:cubicBezTo>
                  <a:pt x="535" y="421"/>
                  <a:pt x="533" y="421"/>
                  <a:pt x="531" y="421"/>
                </a:cubicBezTo>
                <a:cubicBezTo>
                  <a:pt x="531" y="421"/>
                  <a:pt x="530" y="422"/>
                  <a:pt x="530" y="422"/>
                </a:cubicBezTo>
                <a:cubicBezTo>
                  <a:pt x="531" y="424"/>
                  <a:pt x="535" y="424"/>
                  <a:pt x="537" y="425"/>
                </a:cubicBezTo>
                <a:cubicBezTo>
                  <a:pt x="537" y="426"/>
                  <a:pt x="537" y="427"/>
                  <a:pt x="537" y="428"/>
                </a:cubicBezTo>
                <a:cubicBezTo>
                  <a:pt x="540" y="428"/>
                  <a:pt x="542" y="427"/>
                  <a:pt x="544" y="427"/>
                </a:cubicBezTo>
                <a:cubicBezTo>
                  <a:pt x="544" y="427"/>
                  <a:pt x="544" y="427"/>
                  <a:pt x="545" y="426"/>
                </a:cubicBezTo>
                <a:cubicBezTo>
                  <a:pt x="549" y="426"/>
                  <a:pt x="551" y="420"/>
                  <a:pt x="555" y="423"/>
                </a:cubicBezTo>
                <a:cubicBezTo>
                  <a:pt x="555" y="425"/>
                  <a:pt x="553" y="426"/>
                  <a:pt x="552" y="427"/>
                </a:cubicBezTo>
                <a:cubicBezTo>
                  <a:pt x="552" y="427"/>
                  <a:pt x="552" y="427"/>
                  <a:pt x="552" y="427"/>
                </a:cubicBezTo>
                <a:close/>
                <a:moveTo>
                  <a:pt x="766" y="459"/>
                </a:moveTo>
                <a:cubicBezTo>
                  <a:pt x="766" y="458"/>
                  <a:pt x="766" y="458"/>
                  <a:pt x="766" y="457"/>
                </a:cubicBezTo>
                <a:cubicBezTo>
                  <a:pt x="767" y="457"/>
                  <a:pt x="768" y="457"/>
                  <a:pt x="768" y="457"/>
                </a:cubicBezTo>
                <a:cubicBezTo>
                  <a:pt x="768" y="457"/>
                  <a:pt x="769" y="457"/>
                  <a:pt x="769" y="456"/>
                </a:cubicBezTo>
                <a:cubicBezTo>
                  <a:pt x="767" y="454"/>
                  <a:pt x="765" y="453"/>
                  <a:pt x="762" y="451"/>
                </a:cubicBezTo>
                <a:cubicBezTo>
                  <a:pt x="763" y="451"/>
                  <a:pt x="763" y="451"/>
                  <a:pt x="763" y="451"/>
                </a:cubicBezTo>
                <a:cubicBezTo>
                  <a:pt x="746" y="446"/>
                  <a:pt x="729" y="442"/>
                  <a:pt x="712" y="438"/>
                </a:cubicBezTo>
                <a:cubicBezTo>
                  <a:pt x="705" y="437"/>
                  <a:pt x="699" y="436"/>
                  <a:pt x="692" y="434"/>
                </a:cubicBezTo>
                <a:cubicBezTo>
                  <a:pt x="688" y="434"/>
                  <a:pt x="688" y="434"/>
                  <a:pt x="688" y="434"/>
                </a:cubicBezTo>
                <a:cubicBezTo>
                  <a:pt x="689" y="434"/>
                  <a:pt x="690" y="434"/>
                  <a:pt x="691" y="434"/>
                </a:cubicBezTo>
                <a:cubicBezTo>
                  <a:pt x="689" y="434"/>
                  <a:pt x="688" y="433"/>
                  <a:pt x="687" y="433"/>
                </a:cubicBezTo>
                <a:cubicBezTo>
                  <a:pt x="687" y="434"/>
                  <a:pt x="687" y="434"/>
                  <a:pt x="687" y="434"/>
                </a:cubicBezTo>
                <a:cubicBezTo>
                  <a:pt x="681" y="434"/>
                  <a:pt x="681" y="434"/>
                  <a:pt x="681" y="434"/>
                </a:cubicBezTo>
                <a:cubicBezTo>
                  <a:pt x="681" y="434"/>
                  <a:pt x="682" y="433"/>
                  <a:pt x="682" y="432"/>
                </a:cubicBezTo>
                <a:cubicBezTo>
                  <a:pt x="666" y="429"/>
                  <a:pt x="651" y="427"/>
                  <a:pt x="635" y="425"/>
                </a:cubicBezTo>
                <a:cubicBezTo>
                  <a:pt x="635" y="425"/>
                  <a:pt x="636" y="426"/>
                  <a:pt x="637" y="426"/>
                </a:cubicBezTo>
                <a:cubicBezTo>
                  <a:pt x="637" y="428"/>
                  <a:pt x="637" y="431"/>
                  <a:pt x="636" y="432"/>
                </a:cubicBezTo>
                <a:cubicBezTo>
                  <a:pt x="635" y="432"/>
                  <a:pt x="635" y="432"/>
                  <a:pt x="635" y="432"/>
                </a:cubicBezTo>
                <a:cubicBezTo>
                  <a:pt x="677" y="437"/>
                  <a:pt x="718" y="446"/>
                  <a:pt x="758" y="457"/>
                </a:cubicBezTo>
                <a:cubicBezTo>
                  <a:pt x="758" y="456"/>
                  <a:pt x="758" y="456"/>
                  <a:pt x="758" y="455"/>
                </a:cubicBezTo>
                <a:cubicBezTo>
                  <a:pt x="764" y="454"/>
                  <a:pt x="765" y="456"/>
                  <a:pt x="765" y="459"/>
                </a:cubicBezTo>
                <a:cubicBezTo>
                  <a:pt x="765" y="459"/>
                  <a:pt x="766" y="459"/>
                  <a:pt x="766" y="459"/>
                </a:cubicBezTo>
                <a:close/>
                <a:moveTo>
                  <a:pt x="676" y="434"/>
                </a:moveTo>
                <a:cubicBezTo>
                  <a:pt x="676" y="434"/>
                  <a:pt x="676" y="434"/>
                  <a:pt x="676" y="434"/>
                </a:cubicBezTo>
                <a:cubicBezTo>
                  <a:pt x="676" y="434"/>
                  <a:pt x="676" y="434"/>
                  <a:pt x="677" y="434"/>
                </a:cubicBezTo>
                <a:lnTo>
                  <a:pt x="676" y="434"/>
                </a:lnTo>
                <a:close/>
                <a:moveTo>
                  <a:pt x="522" y="422"/>
                </a:moveTo>
                <a:cubicBezTo>
                  <a:pt x="517" y="422"/>
                  <a:pt x="512" y="423"/>
                  <a:pt x="507" y="423"/>
                </a:cubicBezTo>
                <a:cubicBezTo>
                  <a:pt x="505" y="423"/>
                  <a:pt x="502" y="424"/>
                  <a:pt x="500" y="424"/>
                </a:cubicBezTo>
                <a:cubicBezTo>
                  <a:pt x="501" y="425"/>
                  <a:pt x="501" y="428"/>
                  <a:pt x="502" y="430"/>
                </a:cubicBezTo>
                <a:cubicBezTo>
                  <a:pt x="509" y="430"/>
                  <a:pt x="517" y="429"/>
                  <a:pt x="524" y="428"/>
                </a:cubicBezTo>
                <a:cubicBezTo>
                  <a:pt x="524" y="428"/>
                  <a:pt x="524" y="428"/>
                  <a:pt x="524" y="428"/>
                </a:cubicBezTo>
                <a:cubicBezTo>
                  <a:pt x="521" y="429"/>
                  <a:pt x="522" y="427"/>
                  <a:pt x="519" y="427"/>
                </a:cubicBezTo>
                <a:cubicBezTo>
                  <a:pt x="519" y="424"/>
                  <a:pt x="521" y="423"/>
                  <a:pt x="522" y="422"/>
                </a:cubicBezTo>
                <a:close/>
                <a:moveTo>
                  <a:pt x="332" y="457"/>
                </a:moveTo>
                <a:cubicBezTo>
                  <a:pt x="331" y="457"/>
                  <a:pt x="330" y="458"/>
                  <a:pt x="330" y="458"/>
                </a:cubicBezTo>
                <a:cubicBezTo>
                  <a:pt x="331" y="459"/>
                  <a:pt x="332" y="460"/>
                  <a:pt x="332" y="462"/>
                </a:cubicBezTo>
                <a:cubicBezTo>
                  <a:pt x="334" y="462"/>
                  <a:pt x="335" y="460"/>
                  <a:pt x="336" y="462"/>
                </a:cubicBezTo>
                <a:cubicBezTo>
                  <a:pt x="347" y="456"/>
                  <a:pt x="358" y="450"/>
                  <a:pt x="369" y="445"/>
                </a:cubicBezTo>
                <a:cubicBezTo>
                  <a:pt x="375" y="442"/>
                  <a:pt x="382" y="439"/>
                  <a:pt x="389" y="436"/>
                </a:cubicBezTo>
                <a:cubicBezTo>
                  <a:pt x="387" y="436"/>
                  <a:pt x="385" y="436"/>
                  <a:pt x="385" y="434"/>
                </a:cubicBezTo>
                <a:cubicBezTo>
                  <a:pt x="385" y="435"/>
                  <a:pt x="385" y="436"/>
                  <a:pt x="386" y="437"/>
                </a:cubicBezTo>
                <a:cubicBezTo>
                  <a:pt x="375" y="437"/>
                  <a:pt x="375" y="437"/>
                  <a:pt x="375" y="437"/>
                </a:cubicBezTo>
                <a:cubicBezTo>
                  <a:pt x="375" y="437"/>
                  <a:pt x="374" y="436"/>
                  <a:pt x="374" y="436"/>
                </a:cubicBezTo>
                <a:cubicBezTo>
                  <a:pt x="361" y="442"/>
                  <a:pt x="348" y="448"/>
                  <a:pt x="336" y="455"/>
                </a:cubicBezTo>
                <a:cubicBezTo>
                  <a:pt x="338" y="455"/>
                  <a:pt x="338" y="455"/>
                  <a:pt x="338" y="455"/>
                </a:cubicBezTo>
                <a:cubicBezTo>
                  <a:pt x="337" y="456"/>
                  <a:pt x="337" y="456"/>
                  <a:pt x="337" y="457"/>
                </a:cubicBezTo>
                <a:cubicBezTo>
                  <a:pt x="335" y="457"/>
                  <a:pt x="333" y="457"/>
                  <a:pt x="332" y="457"/>
                </a:cubicBezTo>
                <a:close/>
                <a:moveTo>
                  <a:pt x="293" y="491"/>
                </a:moveTo>
                <a:cubicBezTo>
                  <a:pt x="303" y="483"/>
                  <a:pt x="313" y="476"/>
                  <a:pt x="324" y="469"/>
                </a:cubicBezTo>
                <a:cubicBezTo>
                  <a:pt x="325" y="468"/>
                  <a:pt x="325" y="466"/>
                  <a:pt x="325" y="464"/>
                </a:cubicBezTo>
                <a:cubicBezTo>
                  <a:pt x="324" y="464"/>
                  <a:pt x="323" y="463"/>
                  <a:pt x="322" y="463"/>
                </a:cubicBezTo>
                <a:cubicBezTo>
                  <a:pt x="317" y="466"/>
                  <a:pt x="313" y="468"/>
                  <a:pt x="309" y="471"/>
                </a:cubicBezTo>
                <a:cubicBezTo>
                  <a:pt x="309" y="472"/>
                  <a:pt x="308" y="473"/>
                  <a:pt x="308" y="473"/>
                </a:cubicBezTo>
                <a:cubicBezTo>
                  <a:pt x="306" y="473"/>
                  <a:pt x="306" y="473"/>
                  <a:pt x="306" y="473"/>
                </a:cubicBezTo>
                <a:cubicBezTo>
                  <a:pt x="297" y="479"/>
                  <a:pt x="288" y="486"/>
                  <a:pt x="279" y="493"/>
                </a:cubicBezTo>
                <a:cubicBezTo>
                  <a:pt x="280" y="493"/>
                  <a:pt x="280" y="493"/>
                  <a:pt x="281" y="493"/>
                </a:cubicBezTo>
                <a:cubicBezTo>
                  <a:pt x="285" y="496"/>
                  <a:pt x="282" y="498"/>
                  <a:pt x="281" y="501"/>
                </a:cubicBezTo>
                <a:cubicBezTo>
                  <a:pt x="284" y="498"/>
                  <a:pt x="287" y="496"/>
                  <a:pt x="289" y="494"/>
                </a:cubicBezTo>
                <a:cubicBezTo>
                  <a:pt x="287" y="494"/>
                  <a:pt x="286" y="493"/>
                  <a:pt x="285" y="491"/>
                </a:cubicBezTo>
                <a:cubicBezTo>
                  <a:pt x="292" y="491"/>
                  <a:pt x="292" y="491"/>
                  <a:pt x="292" y="491"/>
                </a:cubicBezTo>
                <a:cubicBezTo>
                  <a:pt x="292" y="491"/>
                  <a:pt x="293" y="491"/>
                  <a:pt x="293" y="491"/>
                </a:cubicBezTo>
                <a:close/>
                <a:moveTo>
                  <a:pt x="414" y="422"/>
                </a:moveTo>
                <a:cubicBezTo>
                  <a:pt x="414" y="423"/>
                  <a:pt x="414" y="423"/>
                  <a:pt x="413" y="424"/>
                </a:cubicBezTo>
                <a:cubicBezTo>
                  <a:pt x="411" y="425"/>
                  <a:pt x="411" y="424"/>
                  <a:pt x="410" y="423"/>
                </a:cubicBezTo>
                <a:cubicBezTo>
                  <a:pt x="410" y="423"/>
                  <a:pt x="409" y="423"/>
                  <a:pt x="409" y="423"/>
                </a:cubicBezTo>
                <a:cubicBezTo>
                  <a:pt x="409" y="424"/>
                  <a:pt x="409" y="424"/>
                  <a:pt x="409" y="424"/>
                </a:cubicBezTo>
                <a:cubicBezTo>
                  <a:pt x="408" y="424"/>
                  <a:pt x="407" y="424"/>
                  <a:pt x="406" y="424"/>
                </a:cubicBezTo>
                <a:cubicBezTo>
                  <a:pt x="403" y="425"/>
                  <a:pt x="399" y="427"/>
                  <a:pt x="395" y="428"/>
                </a:cubicBezTo>
                <a:cubicBezTo>
                  <a:pt x="396" y="429"/>
                  <a:pt x="396" y="430"/>
                  <a:pt x="397" y="430"/>
                </a:cubicBezTo>
                <a:cubicBezTo>
                  <a:pt x="401" y="430"/>
                  <a:pt x="400" y="425"/>
                  <a:pt x="406" y="427"/>
                </a:cubicBezTo>
                <a:cubicBezTo>
                  <a:pt x="407" y="427"/>
                  <a:pt x="408" y="428"/>
                  <a:pt x="408" y="429"/>
                </a:cubicBezTo>
                <a:cubicBezTo>
                  <a:pt x="410" y="428"/>
                  <a:pt x="413" y="428"/>
                  <a:pt x="415" y="427"/>
                </a:cubicBezTo>
                <a:cubicBezTo>
                  <a:pt x="415" y="426"/>
                  <a:pt x="416" y="425"/>
                  <a:pt x="418" y="425"/>
                </a:cubicBezTo>
                <a:cubicBezTo>
                  <a:pt x="419" y="425"/>
                  <a:pt x="419" y="426"/>
                  <a:pt x="419" y="426"/>
                </a:cubicBezTo>
                <a:cubicBezTo>
                  <a:pt x="423" y="425"/>
                  <a:pt x="428" y="423"/>
                  <a:pt x="432" y="422"/>
                </a:cubicBezTo>
                <a:cubicBezTo>
                  <a:pt x="429" y="422"/>
                  <a:pt x="426" y="422"/>
                  <a:pt x="424" y="422"/>
                </a:cubicBezTo>
                <a:cubicBezTo>
                  <a:pt x="424" y="421"/>
                  <a:pt x="424" y="420"/>
                  <a:pt x="424" y="419"/>
                </a:cubicBezTo>
                <a:cubicBezTo>
                  <a:pt x="421" y="420"/>
                  <a:pt x="418" y="421"/>
                  <a:pt x="414" y="422"/>
                </a:cubicBezTo>
                <a:close/>
                <a:moveTo>
                  <a:pt x="270" y="459"/>
                </a:moveTo>
                <a:cubicBezTo>
                  <a:pt x="270" y="459"/>
                  <a:pt x="270" y="459"/>
                  <a:pt x="270" y="458"/>
                </a:cubicBezTo>
                <a:cubicBezTo>
                  <a:pt x="270" y="458"/>
                  <a:pt x="270" y="457"/>
                  <a:pt x="269" y="457"/>
                </a:cubicBezTo>
                <a:cubicBezTo>
                  <a:pt x="270" y="458"/>
                  <a:pt x="270" y="458"/>
                  <a:pt x="270" y="459"/>
                </a:cubicBezTo>
                <a:close/>
                <a:moveTo>
                  <a:pt x="737" y="1290"/>
                </a:moveTo>
                <a:cubicBezTo>
                  <a:pt x="733" y="1290"/>
                  <a:pt x="729" y="1291"/>
                  <a:pt x="725" y="1291"/>
                </a:cubicBezTo>
                <a:cubicBezTo>
                  <a:pt x="673" y="1298"/>
                  <a:pt x="619" y="1299"/>
                  <a:pt x="566" y="1295"/>
                </a:cubicBezTo>
                <a:cubicBezTo>
                  <a:pt x="552" y="1294"/>
                  <a:pt x="537" y="1292"/>
                  <a:pt x="523" y="1291"/>
                </a:cubicBezTo>
                <a:cubicBezTo>
                  <a:pt x="524" y="1291"/>
                  <a:pt x="524" y="1291"/>
                  <a:pt x="525" y="1291"/>
                </a:cubicBezTo>
                <a:cubicBezTo>
                  <a:pt x="512" y="1292"/>
                  <a:pt x="512" y="1292"/>
                  <a:pt x="512" y="1292"/>
                </a:cubicBezTo>
                <a:cubicBezTo>
                  <a:pt x="511" y="1291"/>
                  <a:pt x="511" y="1290"/>
                  <a:pt x="510" y="1289"/>
                </a:cubicBezTo>
                <a:cubicBezTo>
                  <a:pt x="508" y="1289"/>
                  <a:pt x="505" y="1288"/>
                  <a:pt x="503" y="1288"/>
                </a:cubicBezTo>
                <a:cubicBezTo>
                  <a:pt x="502" y="1289"/>
                  <a:pt x="501" y="1290"/>
                  <a:pt x="500" y="1289"/>
                </a:cubicBezTo>
                <a:cubicBezTo>
                  <a:pt x="498" y="1289"/>
                  <a:pt x="496" y="1288"/>
                  <a:pt x="495" y="1287"/>
                </a:cubicBezTo>
                <a:cubicBezTo>
                  <a:pt x="485" y="1286"/>
                  <a:pt x="476" y="1285"/>
                  <a:pt x="467" y="1285"/>
                </a:cubicBezTo>
                <a:cubicBezTo>
                  <a:pt x="464" y="1287"/>
                  <a:pt x="460" y="1287"/>
                  <a:pt x="459" y="1290"/>
                </a:cubicBezTo>
                <a:cubicBezTo>
                  <a:pt x="499" y="1292"/>
                  <a:pt x="539" y="1300"/>
                  <a:pt x="579" y="1302"/>
                </a:cubicBezTo>
                <a:cubicBezTo>
                  <a:pt x="645" y="1307"/>
                  <a:pt x="711" y="1302"/>
                  <a:pt x="775" y="1289"/>
                </a:cubicBezTo>
                <a:lnTo>
                  <a:pt x="737" y="1290"/>
                </a:lnTo>
                <a:close/>
                <a:moveTo>
                  <a:pt x="166" y="242"/>
                </a:moveTo>
                <a:cubicBezTo>
                  <a:pt x="171" y="242"/>
                  <a:pt x="171" y="242"/>
                  <a:pt x="171" y="242"/>
                </a:cubicBezTo>
                <a:cubicBezTo>
                  <a:pt x="171" y="243"/>
                  <a:pt x="172" y="244"/>
                  <a:pt x="173" y="244"/>
                </a:cubicBezTo>
                <a:cubicBezTo>
                  <a:pt x="172" y="245"/>
                  <a:pt x="173" y="246"/>
                  <a:pt x="173" y="247"/>
                </a:cubicBezTo>
                <a:cubicBezTo>
                  <a:pt x="175" y="246"/>
                  <a:pt x="177" y="245"/>
                  <a:pt x="179" y="243"/>
                </a:cubicBezTo>
                <a:cubicBezTo>
                  <a:pt x="179" y="243"/>
                  <a:pt x="180" y="243"/>
                  <a:pt x="180" y="242"/>
                </a:cubicBezTo>
                <a:cubicBezTo>
                  <a:pt x="182" y="242"/>
                  <a:pt x="182" y="242"/>
                  <a:pt x="182" y="242"/>
                </a:cubicBezTo>
                <a:cubicBezTo>
                  <a:pt x="191" y="238"/>
                  <a:pt x="200" y="234"/>
                  <a:pt x="209" y="230"/>
                </a:cubicBezTo>
                <a:cubicBezTo>
                  <a:pt x="218" y="226"/>
                  <a:pt x="228" y="223"/>
                  <a:pt x="237" y="220"/>
                </a:cubicBezTo>
                <a:cubicBezTo>
                  <a:pt x="237" y="219"/>
                  <a:pt x="235" y="219"/>
                  <a:pt x="236" y="217"/>
                </a:cubicBezTo>
                <a:cubicBezTo>
                  <a:pt x="239" y="216"/>
                  <a:pt x="238" y="216"/>
                  <a:pt x="241" y="217"/>
                </a:cubicBezTo>
                <a:cubicBezTo>
                  <a:pt x="241" y="218"/>
                  <a:pt x="241" y="218"/>
                  <a:pt x="241" y="219"/>
                </a:cubicBezTo>
                <a:cubicBezTo>
                  <a:pt x="262" y="213"/>
                  <a:pt x="285" y="209"/>
                  <a:pt x="307" y="207"/>
                </a:cubicBezTo>
                <a:cubicBezTo>
                  <a:pt x="307" y="206"/>
                  <a:pt x="307" y="206"/>
                  <a:pt x="307" y="205"/>
                </a:cubicBezTo>
                <a:cubicBezTo>
                  <a:pt x="313" y="205"/>
                  <a:pt x="313" y="205"/>
                  <a:pt x="313" y="205"/>
                </a:cubicBezTo>
                <a:cubicBezTo>
                  <a:pt x="313" y="206"/>
                  <a:pt x="313" y="206"/>
                  <a:pt x="314" y="206"/>
                </a:cubicBezTo>
                <a:cubicBezTo>
                  <a:pt x="317" y="206"/>
                  <a:pt x="321" y="206"/>
                  <a:pt x="324" y="205"/>
                </a:cubicBezTo>
                <a:cubicBezTo>
                  <a:pt x="324" y="205"/>
                  <a:pt x="324" y="205"/>
                  <a:pt x="324" y="205"/>
                </a:cubicBezTo>
                <a:cubicBezTo>
                  <a:pt x="328" y="205"/>
                  <a:pt x="328" y="205"/>
                  <a:pt x="328" y="205"/>
                </a:cubicBezTo>
                <a:cubicBezTo>
                  <a:pt x="329" y="205"/>
                  <a:pt x="329" y="205"/>
                  <a:pt x="329" y="205"/>
                </a:cubicBezTo>
                <a:cubicBezTo>
                  <a:pt x="351" y="204"/>
                  <a:pt x="372" y="204"/>
                  <a:pt x="393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1" y="205"/>
                </a:cubicBezTo>
                <a:cubicBezTo>
                  <a:pt x="401" y="205"/>
                  <a:pt x="401" y="205"/>
                  <a:pt x="401" y="205"/>
                </a:cubicBezTo>
                <a:cubicBezTo>
                  <a:pt x="415" y="204"/>
                  <a:pt x="415" y="204"/>
                  <a:pt x="415" y="204"/>
                </a:cubicBezTo>
                <a:cubicBezTo>
                  <a:pt x="415" y="205"/>
                  <a:pt x="415" y="205"/>
                  <a:pt x="415" y="205"/>
                </a:cubicBezTo>
                <a:cubicBezTo>
                  <a:pt x="416" y="205"/>
                  <a:pt x="417" y="205"/>
                  <a:pt x="417" y="206"/>
                </a:cubicBezTo>
                <a:cubicBezTo>
                  <a:pt x="420" y="206"/>
                  <a:pt x="422" y="206"/>
                  <a:pt x="424" y="207"/>
                </a:cubicBezTo>
                <a:cubicBezTo>
                  <a:pt x="425" y="206"/>
                  <a:pt x="425" y="205"/>
                  <a:pt x="425" y="204"/>
                </a:cubicBezTo>
                <a:cubicBezTo>
                  <a:pt x="464" y="204"/>
                  <a:pt x="464" y="204"/>
                  <a:pt x="464" y="204"/>
                </a:cubicBezTo>
                <a:cubicBezTo>
                  <a:pt x="461" y="204"/>
                  <a:pt x="458" y="203"/>
                  <a:pt x="454" y="203"/>
                </a:cubicBezTo>
                <a:cubicBezTo>
                  <a:pt x="380" y="194"/>
                  <a:pt x="299" y="193"/>
                  <a:pt x="226" y="216"/>
                </a:cubicBezTo>
                <a:cubicBezTo>
                  <a:pt x="206" y="223"/>
                  <a:pt x="186" y="232"/>
                  <a:pt x="166" y="242"/>
                </a:cubicBezTo>
                <a:close/>
                <a:moveTo>
                  <a:pt x="321" y="205"/>
                </a:moveTo>
                <a:cubicBezTo>
                  <a:pt x="321" y="205"/>
                  <a:pt x="321" y="205"/>
                  <a:pt x="321" y="205"/>
                </a:cubicBezTo>
                <a:cubicBezTo>
                  <a:pt x="321" y="205"/>
                  <a:pt x="321" y="205"/>
                  <a:pt x="321" y="205"/>
                </a:cubicBezTo>
                <a:close/>
                <a:moveTo>
                  <a:pt x="222" y="1267"/>
                </a:moveTo>
                <a:cubicBezTo>
                  <a:pt x="230" y="1262"/>
                  <a:pt x="236" y="1257"/>
                  <a:pt x="242" y="1251"/>
                </a:cubicBezTo>
                <a:cubicBezTo>
                  <a:pt x="240" y="1249"/>
                  <a:pt x="238" y="1248"/>
                  <a:pt x="235" y="1250"/>
                </a:cubicBezTo>
                <a:cubicBezTo>
                  <a:pt x="235" y="1250"/>
                  <a:pt x="235" y="1249"/>
                  <a:pt x="235" y="1249"/>
                </a:cubicBezTo>
                <a:cubicBezTo>
                  <a:pt x="233" y="1251"/>
                  <a:pt x="231" y="1252"/>
                  <a:pt x="228" y="1254"/>
                </a:cubicBezTo>
                <a:cubicBezTo>
                  <a:pt x="228" y="1254"/>
                  <a:pt x="228" y="1254"/>
                  <a:pt x="228" y="1254"/>
                </a:cubicBezTo>
                <a:cubicBezTo>
                  <a:pt x="230" y="1255"/>
                  <a:pt x="230" y="1257"/>
                  <a:pt x="230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2" y="1259"/>
                  <a:pt x="220" y="1261"/>
                  <a:pt x="218" y="1262"/>
                </a:cubicBezTo>
                <a:cubicBezTo>
                  <a:pt x="214" y="1264"/>
                  <a:pt x="218" y="1270"/>
                  <a:pt x="222" y="1267"/>
                </a:cubicBezTo>
                <a:close/>
                <a:moveTo>
                  <a:pt x="109" y="278"/>
                </a:moveTo>
                <a:cubicBezTo>
                  <a:pt x="109" y="279"/>
                  <a:pt x="109" y="279"/>
                  <a:pt x="109" y="279"/>
                </a:cubicBezTo>
                <a:cubicBezTo>
                  <a:pt x="110" y="279"/>
                  <a:pt x="111" y="279"/>
                  <a:pt x="111" y="278"/>
                </a:cubicBezTo>
                <a:cubicBezTo>
                  <a:pt x="118" y="278"/>
                  <a:pt x="118" y="278"/>
                  <a:pt x="118" y="278"/>
                </a:cubicBezTo>
                <a:cubicBezTo>
                  <a:pt x="118" y="279"/>
                  <a:pt x="118" y="279"/>
                  <a:pt x="119" y="280"/>
                </a:cubicBezTo>
                <a:cubicBezTo>
                  <a:pt x="130" y="272"/>
                  <a:pt x="142" y="265"/>
                  <a:pt x="154" y="258"/>
                </a:cubicBezTo>
                <a:cubicBezTo>
                  <a:pt x="153" y="255"/>
                  <a:pt x="154" y="252"/>
                  <a:pt x="154" y="249"/>
                </a:cubicBezTo>
                <a:cubicBezTo>
                  <a:pt x="152" y="250"/>
                  <a:pt x="149" y="252"/>
                  <a:pt x="147" y="253"/>
                </a:cubicBezTo>
                <a:cubicBezTo>
                  <a:pt x="149" y="254"/>
                  <a:pt x="150" y="256"/>
                  <a:pt x="150" y="259"/>
                </a:cubicBezTo>
                <a:cubicBezTo>
                  <a:pt x="148" y="257"/>
                  <a:pt x="144" y="257"/>
                  <a:pt x="140" y="257"/>
                </a:cubicBezTo>
                <a:cubicBezTo>
                  <a:pt x="129" y="264"/>
                  <a:pt x="119" y="271"/>
                  <a:pt x="108" y="278"/>
                </a:cubicBezTo>
                <a:lnTo>
                  <a:pt x="109" y="278"/>
                </a:lnTo>
                <a:close/>
                <a:moveTo>
                  <a:pt x="262" y="1222"/>
                </a:moveTo>
                <a:cubicBezTo>
                  <a:pt x="261" y="1222"/>
                  <a:pt x="261" y="1222"/>
                  <a:pt x="261" y="1222"/>
                </a:cubicBezTo>
                <a:cubicBezTo>
                  <a:pt x="259" y="1221"/>
                  <a:pt x="258" y="1219"/>
                  <a:pt x="260" y="1217"/>
                </a:cubicBezTo>
                <a:cubicBezTo>
                  <a:pt x="262" y="1217"/>
                  <a:pt x="263" y="1216"/>
                  <a:pt x="265" y="1216"/>
                </a:cubicBezTo>
                <a:cubicBezTo>
                  <a:pt x="266" y="1214"/>
                  <a:pt x="267" y="1211"/>
                  <a:pt x="268" y="1209"/>
                </a:cubicBezTo>
                <a:cubicBezTo>
                  <a:pt x="267" y="1207"/>
                  <a:pt x="266" y="1206"/>
                  <a:pt x="266" y="1204"/>
                </a:cubicBezTo>
                <a:cubicBezTo>
                  <a:pt x="270" y="1204"/>
                  <a:pt x="270" y="1204"/>
                  <a:pt x="270" y="1204"/>
                </a:cubicBezTo>
                <a:cubicBezTo>
                  <a:pt x="273" y="1193"/>
                  <a:pt x="275" y="1182"/>
                  <a:pt x="276" y="1171"/>
                </a:cubicBezTo>
                <a:cubicBezTo>
                  <a:pt x="273" y="1170"/>
                  <a:pt x="271" y="1170"/>
                  <a:pt x="271" y="1169"/>
                </a:cubicBezTo>
                <a:cubicBezTo>
                  <a:pt x="271" y="1169"/>
                  <a:pt x="271" y="1169"/>
                  <a:pt x="271" y="1168"/>
                </a:cubicBezTo>
                <a:cubicBezTo>
                  <a:pt x="276" y="1168"/>
                  <a:pt x="276" y="1168"/>
                  <a:pt x="276" y="1168"/>
                </a:cubicBezTo>
                <a:cubicBezTo>
                  <a:pt x="276" y="1163"/>
                  <a:pt x="276" y="1157"/>
                  <a:pt x="276" y="1151"/>
                </a:cubicBezTo>
                <a:cubicBezTo>
                  <a:pt x="269" y="1151"/>
                  <a:pt x="269" y="1151"/>
                  <a:pt x="269" y="1151"/>
                </a:cubicBezTo>
                <a:cubicBezTo>
                  <a:pt x="270" y="1174"/>
                  <a:pt x="267" y="1197"/>
                  <a:pt x="257" y="1217"/>
                </a:cubicBezTo>
                <a:cubicBezTo>
                  <a:pt x="257" y="1217"/>
                  <a:pt x="258" y="1218"/>
                  <a:pt x="258" y="1218"/>
                </a:cubicBezTo>
                <a:cubicBezTo>
                  <a:pt x="257" y="1218"/>
                  <a:pt x="257" y="1218"/>
                  <a:pt x="257" y="1218"/>
                </a:cubicBezTo>
                <a:cubicBezTo>
                  <a:pt x="253" y="1227"/>
                  <a:pt x="247" y="1235"/>
                  <a:pt x="241" y="1242"/>
                </a:cubicBezTo>
                <a:cubicBezTo>
                  <a:pt x="242" y="1244"/>
                  <a:pt x="244" y="1245"/>
                  <a:pt x="246" y="1246"/>
                </a:cubicBezTo>
                <a:cubicBezTo>
                  <a:pt x="253" y="1239"/>
                  <a:pt x="258" y="1231"/>
                  <a:pt x="262" y="1222"/>
                </a:cubicBezTo>
                <a:close/>
                <a:moveTo>
                  <a:pt x="76" y="282"/>
                </a:moveTo>
                <a:cubicBezTo>
                  <a:pt x="76" y="281"/>
                  <a:pt x="77" y="281"/>
                  <a:pt x="77" y="281"/>
                </a:cubicBezTo>
                <a:cubicBezTo>
                  <a:pt x="76" y="280"/>
                  <a:pt x="75" y="279"/>
                  <a:pt x="75" y="279"/>
                </a:cubicBezTo>
                <a:cubicBezTo>
                  <a:pt x="80" y="279"/>
                  <a:pt x="80" y="279"/>
                  <a:pt x="80" y="279"/>
                </a:cubicBezTo>
                <a:cubicBezTo>
                  <a:pt x="89" y="273"/>
                  <a:pt x="98" y="267"/>
                  <a:pt x="107" y="261"/>
                </a:cubicBezTo>
                <a:cubicBezTo>
                  <a:pt x="106" y="260"/>
                  <a:pt x="106" y="260"/>
                  <a:pt x="106" y="259"/>
                </a:cubicBezTo>
                <a:cubicBezTo>
                  <a:pt x="105" y="260"/>
                  <a:pt x="105" y="260"/>
                  <a:pt x="105" y="261"/>
                </a:cubicBezTo>
                <a:cubicBezTo>
                  <a:pt x="97" y="261"/>
                  <a:pt x="97" y="261"/>
                  <a:pt x="97" y="261"/>
                </a:cubicBezTo>
                <a:cubicBezTo>
                  <a:pt x="97" y="260"/>
                  <a:pt x="97" y="260"/>
                  <a:pt x="97" y="259"/>
                </a:cubicBezTo>
                <a:cubicBezTo>
                  <a:pt x="87" y="265"/>
                  <a:pt x="78" y="272"/>
                  <a:pt x="68" y="279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73" y="280"/>
                  <a:pt x="75" y="281"/>
                  <a:pt x="76" y="282"/>
                </a:cubicBezTo>
                <a:close/>
                <a:moveTo>
                  <a:pt x="96" y="261"/>
                </a:moveTo>
                <a:cubicBezTo>
                  <a:pt x="94" y="261"/>
                  <a:pt x="94" y="261"/>
                  <a:pt x="94" y="261"/>
                </a:cubicBezTo>
                <a:cubicBezTo>
                  <a:pt x="95" y="261"/>
                  <a:pt x="96" y="261"/>
                  <a:pt x="96" y="261"/>
                </a:cubicBezTo>
                <a:close/>
                <a:moveTo>
                  <a:pt x="319" y="1289"/>
                </a:moveTo>
                <a:cubicBezTo>
                  <a:pt x="319" y="1287"/>
                  <a:pt x="320" y="1286"/>
                  <a:pt x="320" y="1284"/>
                </a:cubicBezTo>
                <a:cubicBezTo>
                  <a:pt x="308" y="1290"/>
                  <a:pt x="297" y="1297"/>
                  <a:pt x="288" y="1307"/>
                </a:cubicBezTo>
                <a:cubicBezTo>
                  <a:pt x="285" y="1310"/>
                  <a:pt x="290" y="1314"/>
                  <a:pt x="293" y="1311"/>
                </a:cubicBezTo>
                <a:cubicBezTo>
                  <a:pt x="301" y="1303"/>
                  <a:pt x="311" y="1296"/>
                  <a:pt x="322" y="1291"/>
                </a:cubicBezTo>
                <a:cubicBezTo>
                  <a:pt x="321" y="1290"/>
                  <a:pt x="319" y="1290"/>
                  <a:pt x="319" y="1289"/>
                </a:cubicBezTo>
                <a:close/>
                <a:moveTo>
                  <a:pt x="279" y="1281"/>
                </a:moveTo>
                <a:cubicBezTo>
                  <a:pt x="280" y="1279"/>
                  <a:pt x="281" y="1277"/>
                  <a:pt x="282" y="1275"/>
                </a:cubicBezTo>
                <a:cubicBezTo>
                  <a:pt x="286" y="1275"/>
                  <a:pt x="286" y="1275"/>
                  <a:pt x="286" y="1275"/>
                </a:cubicBezTo>
                <a:cubicBezTo>
                  <a:pt x="296" y="1268"/>
                  <a:pt x="306" y="1259"/>
                  <a:pt x="314" y="1250"/>
                </a:cubicBezTo>
                <a:cubicBezTo>
                  <a:pt x="331" y="1231"/>
                  <a:pt x="339" y="1209"/>
                  <a:pt x="337" y="1186"/>
                </a:cubicBezTo>
                <a:cubicBezTo>
                  <a:pt x="329" y="1186"/>
                  <a:pt x="329" y="1186"/>
                  <a:pt x="329" y="1186"/>
                </a:cubicBezTo>
                <a:cubicBezTo>
                  <a:pt x="330" y="1192"/>
                  <a:pt x="331" y="1198"/>
                  <a:pt x="330" y="1203"/>
                </a:cubicBezTo>
                <a:cubicBezTo>
                  <a:pt x="333" y="1203"/>
                  <a:pt x="333" y="1203"/>
                  <a:pt x="333" y="1203"/>
                </a:cubicBezTo>
                <a:cubicBezTo>
                  <a:pt x="332" y="1207"/>
                  <a:pt x="330" y="1209"/>
                  <a:pt x="328" y="1212"/>
                </a:cubicBezTo>
                <a:cubicBezTo>
                  <a:pt x="327" y="1216"/>
                  <a:pt x="326" y="1220"/>
                  <a:pt x="324" y="1224"/>
                </a:cubicBezTo>
                <a:cubicBezTo>
                  <a:pt x="318" y="1235"/>
                  <a:pt x="311" y="1245"/>
                  <a:pt x="302" y="1254"/>
                </a:cubicBezTo>
                <a:cubicBezTo>
                  <a:pt x="303" y="1255"/>
                  <a:pt x="304" y="1256"/>
                  <a:pt x="304" y="1258"/>
                </a:cubicBezTo>
                <a:cubicBezTo>
                  <a:pt x="300" y="1258"/>
                  <a:pt x="300" y="1258"/>
                  <a:pt x="300" y="1258"/>
                </a:cubicBezTo>
                <a:cubicBezTo>
                  <a:pt x="300" y="1257"/>
                  <a:pt x="300" y="1257"/>
                  <a:pt x="300" y="1256"/>
                </a:cubicBezTo>
                <a:cubicBezTo>
                  <a:pt x="292" y="1263"/>
                  <a:pt x="284" y="1270"/>
                  <a:pt x="275" y="1276"/>
                </a:cubicBezTo>
                <a:cubicBezTo>
                  <a:pt x="276" y="1276"/>
                  <a:pt x="277" y="1276"/>
                  <a:pt x="278" y="1276"/>
                </a:cubicBezTo>
                <a:cubicBezTo>
                  <a:pt x="279" y="1278"/>
                  <a:pt x="278" y="1280"/>
                  <a:pt x="277" y="1282"/>
                </a:cubicBezTo>
                <a:cubicBezTo>
                  <a:pt x="278" y="1281"/>
                  <a:pt x="278" y="1281"/>
                  <a:pt x="279" y="1281"/>
                </a:cubicBezTo>
                <a:close/>
                <a:moveTo>
                  <a:pt x="259" y="1313"/>
                </a:moveTo>
                <a:cubicBezTo>
                  <a:pt x="258" y="1313"/>
                  <a:pt x="258" y="1313"/>
                  <a:pt x="258" y="1313"/>
                </a:cubicBezTo>
                <a:cubicBezTo>
                  <a:pt x="260" y="1315"/>
                  <a:pt x="261" y="1317"/>
                  <a:pt x="262" y="1319"/>
                </a:cubicBezTo>
                <a:cubicBezTo>
                  <a:pt x="263" y="1317"/>
                  <a:pt x="265" y="1315"/>
                  <a:pt x="267" y="1314"/>
                </a:cubicBezTo>
                <a:cubicBezTo>
                  <a:pt x="267" y="1313"/>
                  <a:pt x="267" y="1312"/>
                  <a:pt x="267" y="1311"/>
                </a:cubicBezTo>
                <a:cubicBezTo>
                  <a:pt x="269" y="1311"/>
                  <a:pt x="269" y="1311"/>
                  <a:pt x="269" y="1311"/>
                </a:cubicBezTo>
                <a:cubicBezTo>
                  <a:pt x="276" y="1304"/>
                  <a:pt x="283" y="1297"/>
                  <a:pt x="291" y="1291"/>
                </a:cubicBezTo>
                <a:cubicBezTo>
                  <a:pt x="290" y="1291"/>
                  <a:pt x="290" y="1290"/>
                  <a:pt x="289" y="1289"/>
                </a:cubicBezTo>
                <a:cubicBezTo>
                  <a:pt x="288" y="1290"/>
                  <a:pt x="286" y="1292"/>
                  <a:pt x="285" y="1294"/>
                </a:cubicBezTo>
                <a:cubicBezTo>
                  <a:pt x="278" y="1294"/>
                  <a:pt x="278" y="1294"/>
                  <a:pt x="278" y="1294"/>
                </a:cubicBezTo>
                <a:cubicBezTo>
                  <a:pt x="272" y="1299"/>
                  <a:pt x="266" y="1305"/>
                  <a:pt x="260" y="1311"/>
                </a:cubicBezTo>
                <a:cubicBezTo>
                  <a:pt x="262" y="1311"/>
                  <a:pt x="262" y="1311"/>
                  <a:pt x="262" y="1311"/>
                </a:cubicBezTo>
                <a:cubicBezTo>
                  <a:pt x="261" y="1312"/>
                  <a:pt x="260" y="1312"/>
                  <a:pt x="259" y="1313"/>
                </a:cubicBezTo>
                <a:close/>
                <a:moveTo>
                  <a:pt x="1083" y="1144"/>
                </a:moveTo>
                <a:cubicBezTo>
                  <a:pt x="1084" y="1144"/>
                  <a:pt x="1084" y="1143"/>
                  <a:pt x="1084" y="1143"/>
                </a:cubicBezTo>
                <a:cubicBezTo>
                  <a:pt x="1083" y="1142"/>
                  <a:pt x="1082" y="1141"/>
                  <a:pt x="1081" y="1140"/>
                </a:cubicBezTo>
                <a:cubicBezTo>
                  <a:pt x="1080" y="1140"/>
                  <a:pt x="1080" y="1140"/>
                  <a:pt x="1080" y="1140"/>
                </a:cubicBezTo>
                <a:cubicBezTo>
                  <a:pt x="1066" y="1151"/>
                  <a:pt x="1052" y="1161"/>
                  <a:pt x="1038" y="1170"/>
                </a:cubicBezTo>
                <a:cubicBezTo>
                  <a:pt x="1038" y="1171"/>
                  <a:pt x="1038" y="1173"/>
                  <a:pt x="1037" y="1174"/>
                </a:cubicBezTo>
                <a:cubicBezTo>
                  <a:pt x="1036" y="1175"/>
                  <a:pt x="1034" y="1175"/>
                  <a:pt x="1031" y="1174"/>
                </a:cubicBezTo>
                <a:cubicBezTo>
                  <a:pt x="1030" y="1175"/>
                  <a:pt x="1029" y="1176"/>
                  <a:pt x="1028" y="1176"/>
                </a:cubicBezTo>
                <a:cubicBezTo>
                  <a:pt x="1028" y="1178"/>
                  <a:pt x="1028" y="1179"/>
                  <a:pt x="1027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4" y="1180"/>
                  <a:pt x="1024" y="1180"/>
                  <a:pt x="1024" y="1179"/>
                </a:cubicBezTo>
                <a:cubicBezTo>
                  <a:pt x="1024" y="1179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13" y="1186"/>
                  <a:pt x="1003" y="1192"/>
                  <a:pt x="993" y="1198"/>
                </a:cubicBezTo>
                <a:cubicBezTo>
                  <a:pt x="1000" y="1198"/>
                  <a:pt x="1000" y="1198"/>
                  <a:pt x="1000" y="1198"/>
                </a:cubicBezTo>
                <a:cubicBezTo>
                  <a:pt x="999" y="1199"/>
                  <a:pt x="999" y="1201"/>
                  <a:pt x="998" y="1201"/>
                </a:cubicBezTo>
                <a:cubicBezTo>
                  <a:pt x="996" y="1201"/>
                  <a:pt x="992" y="1198"/>
                  <a:pt x="990" y="1200"/>
                </a:cubicBezTo>
                <a:cubicBezTo>
                  <a:pt x="990" y="1203"/>
                  <a:pt x="991" y="1205"/>
                  <a:pt x="994" y="1206"/>
                </a:cubicBezTo>
                <a:cubicBezTo>
                  <a:pt x="1026" y="1187"/>
                  <a:pt x="1057" y="1167"/>
                  <a:pt x="1087" y="1144"/>
                </a:cubicBezTo>
                <a:lnTo>
                  <a:pt x="1083" y="1144"/>
                </a:lnTo>
                <a:close/>
                <a:moveTo>
                  <a:pt x="913" y="1238"/>
                </a:moveTo>
                <a:cubicBezTo>
                  <a:pt x="912" y="1239"/>
                  <a:pt x="910" y="1240"/>
                  <a:pt x="909" y="1240"/>
                </a:cubicBezTo>
                <a:cubicBezTo>
                  <a:pt x="908" y="1242"/>
                  <a:pt x="907" y="1242"/>
                  <a:pt x="905" y="1242"/>
                </a:cubicBezTo>
                <a:cubicBezTo>
                  <a:pt x="905" y="1242"/>
                  <a:pt x="904" y="1242"/>
                  <a:pt x="903" y="1243"/>
                </a:cubicBezTo>
                <a:cubicBezTo>
                  <a:pt x="907" y="1244"/>
                  <a:pt x="908" y="1246"/>
                  <a:pt x="907" y="1249"/>
                </a:cubicBezTo>
                <a:cubicBezTo>
                  <a:pt x="911" y="1247"/>
                  <a:pt x="916" y="1245"/>
                  <a:pt x="920" y="1243"/>
                </a:cubicBezTo>
                <a:cubicBezTo>
                  <a:pt x="920" y="1243"/>
                  <a:pt x="919" y="1242"/>
                  <a:pt x="919" y="1241"/>
                </a:cubicBezTo>
                <a:cubicBezTo>
                  <a:pt x="916" y="1240"/>
                  <a:pt x="914" y="1240"/>
                  <a:pt x="913" y="1238"/>
                </a:cubicBezTo>
                <a:close/>
                <a:moveTo>
                  <a:pt x="80" y="665"/>
                </a:moveTo>
                <a:cubicBezTo>
                  <a:pt x="82" y="661"/>
                  <a:pt x="83" y="657"/>
                  <a:pt x="85" y="653"/>
                </a:cubicBezTo>
                <a:cubicBezTo>
                  <a:pt x="77" y="654"/>
                  <a:pt x="77" y="654"/>
                  <a:pt x="77" y="654"/>
                </a:cubicBezTo>
                <a:cubicBezTo>
                  <a:pt x="74" y="659"/>
                  <a:pt x="71" y="665"/>
                  <a:pt x="69" y="671"/>
                </a:cubicBezTo>
                <a:cubicBezTo>
                  <a:pt x="77" y="671"/>
                  <a:pt x="77" y="671"/>
                  <a:pt x="77" y="671"/>
                </a:cubicBezTo>
                <a:cubicBezTo>
                  <a:pt x="78" y="669"/>
                  <a:pt x="79" y="667"/>
                  <a:pt x="80" y="665"/>
                </a:cubicBezTo>
                <a:close/>
                <a:moveTo>
                  <a:pt x="921" y="1211"/>
                </a:moveTo>
                <a:cubicBezTo>
                  <a:pt x="921" y="1212"/>
                  <a:pt x="920" y="1212"/>
                  <a:pt x="920" y="1212"/>
                </a:cubicBezTo>
                <a:cubicBezTo>
                  <a:pt x="917" y="1213"/>
                  <a:pt x="914" y="1214"/>
                  <a:pt x="911" y="1216"/>
                </a:cubicBezTo>
                <a:cubicBezTo>
                  <a:pt x="911" y="1216"/>
                  <a:pt x="911" y="1216"/>
                  <a:pt x="911" y="1217"/>
                </a:cubicBezTo>
                <a:cubicBezTo>
                  <a:pt x="909" y="1217"/>
                  <a:pt x="909" y="1217"/>
                  <a:pt x="909" y="1217"/>
                </a:cubicBezTo>
                <a:cubicBezTo>
                  <a:pt x="892" y="1224"/>
                  <a:pt x="876" y="1231"/>
                  <a:pt x="859" y="1238"/>
                </a:cubicBezTo>
                <a:cubicBezTo>
                  <a:pt x="860" y="1240"/>
                  <a:pt x="860" y="1242"/>
                  <a:pt x="861" y="1244"/>
                </a:cubicBezTo>
                <a:cubicBezTo>
                  <a:pt x="868" y="1241"/>
                  <a:pt x="876" y="1238"/>
                  <a:pt x="883" y="1235"/>
                </a:cubicBezTo>
                <a:cubicBezTo>
                  <a:pt x="881" y="1235"/>
                  <a:pt x="879" y="1235"/>
                  <a:pt x="877" y="1234"/>
                </a:cubicBezTo>
                <a:cubicBezTo>
                  <a:pt x="885" y="1234"/>
                  <a:pt x="885" y="1234"/>
                  <a:pt x="885" y="1234"/>
                </a:cubicBezTo>
                <a:cubicBezTo>
                  <a:pt x="899" y="1229"/>
                  <a:pt x="912" y="1222"/>
                  <a:pt x="926" y="1216"/>
                </a:cubicBezTo>
                <a:cubicBezTo>
                  <a:pt x="924" y="1215"/>
                  <a:pt x="922" y="1214"/>
                  <a:pt x="921" y="1211"/>
                </a:cubicBezTo>
                <a:close/>
                <a:moveTo>
                  <a:pt x="1124" y="1106"/>
                </a:moveTo>
                <a:cubicBezTo>
                  <a:pt x="1124" y="1106"/>
                  <a:pt x="1124" y="1106"/>
                  <a:pt x="1124" y="1106"/>
                </a:cubicBezTo>
                <a:cubicBezTo>
                  <a:pt x="1123" y="1107"/>
                  <a:pt x="1122" y="1107"/>
                  <a:pt x="1122" y="1108"/>
                </a:cubicBezTo>
                <a:cubicBezTo>
                  <a:pt x="1122" y="1108"/>
                  <a:pt x="1122" y="1108"/>
                  <a:pt x="1122" y="1108"/>
                </a:cubicBezTo>
                <a:cubicBezTo>
                  <a:pt x="1121" y="1108"/>
                  <a:pt x="1121" y="1108"/>
                  <a:pt x="1121" y="1108"/>
                </a:cubicBezTo>
                <a:cubicBezTo>
                  <a:pt x="1114" y="1114"/>
                  <a:pt x="1107" y="1120"/>
                  <a:pt x="1100" y="1125"/>
                </a:cubicBezTo>
                <a:cubicBezTo>
                  <a:pt x="1102" y="1125"/>
                  <a:pt x="1102" y="1125"/>
                  <a:pt x="1102" y="1125"/>
                </a:cubicBezTo>
                <a:cubicBezTo>
                  <a:pt x="1102" y="1126"/>
                  <a:pt x="1102" y="1128"/>
                  <a:pt x="1102" y="1129"/>
                </a:cubicBezTo>
                <a:cubicBezTo>
                  <a:pt x="1101" y="1129"/>
                  <a:pt x="1100" y="1129"/>
                  <a:pt x="1099" y="1130"/>
                </a:cubicBezTo>
                <a:cubicBezTo>
                  <a:pt x="1099" y="1130"/>
                  <a:pt x="1099" y="1131"/>
                  <a:pt x="1098" y="1132"/>
                </a:cubicBezTo>
                <a:cubicBezTo>
                  <a:pt x="1095" y="1133"/>
                  <a:pt x="1094" y="1133"/>
                  <a:pt x="1092" y="1131"/>
                </a:cubicBezTo>
                <a:cubicBezTo>
                  <a:pt x="1092" y="1132"/>
                  <a:pt x="1091" y="1132"/>
                  <a:pt x="1091" y="1132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2" y="1134"/>
                  <a:pt x="1093" y="1134"/>
                </a:cubicBezTo>
                <a:cubicBezTo>
                  <a:pt x="1093" y="1134"/>
                  <a:pt x="1093" y="1135"/>
                  <a:pt x="1093" y="1135"/>
                </a:cubicBezTo>
                <a:cubicBezTo>
                  <a:pt x="1094" y="1133"/>
                  <a:pt x="1097" y="1132"/>
                  <a:pt x="1099" y="1134"/>
                </a:cubicBezTo>
                <a:cubicBezTo>
                  <a:pt x="1099" y="1134"/>
                  <a:pt x="1099" y="1135"/>
                  <a:pt x="1099" y="1135"/>
                </a:cubicBezTo>
                <a:cubicBezTo>
                  <a:pt x="1099" y="1135"/>
                  <a:pt x="1099" y="1135"/>
                  <a:pt x="1099" y="1134"/>
                </a:cubicBezTo>
                <a:cubicBezTo>
                  <a:pt x="1100" y="1133"/>
                  <a:pt x="1101" y="1132"/>
                  <a:pt x="1102" y="1131"/>
                </a:cubicBezTo>
                <a:cubicBezTo>
                  <a:pt x="1102" y="1131"/>
                  <a:pt x="1103" y="1131"/>
                  <a:pt x="1103" y="1131"/>
                </a:cubicBezTo>
                <a:cubicBezTo>
                  <a:pt x="1105" y="1130"/>
                  <a:pt x="1106" y="1129"/>
                  <a:pt x="1108" y="1128"/>
                </a:cubicBezTo>
                <a:cubicBezTo>
                  <a:pt x="1108" y="1127"/>
                  <a:pt x="1107" y="1126"/>
                  <a:pt x="1107" y="1126"/>
                </a:cubicBezTo>
                <a:cubicBezTo>
                  <a:pt x="1106" y="1126"/>
                  <a:pt x="1106" y="1126"/>
                  <a:pt x="1105" y="1125"/>
                </a:cubicBezTo>
                <a:cubicBezTo>
                  <a:pt x="1111" y="1125"/>
                  <a:pt x="1111" y="1125"/>
                  <a:pt x="1111" y="1125"/>
                </a:cubicBezTo>
                <a:cubicBezTo>
                  <a:pt x="1118" y="1120"/>
                  <a:pt x="1125" y="1114"/>
                  <a:pt x="1132" y="1108"/>
                </a:cubicBezTo>
                <a:cubicBezTo>
                  <a:pt x="1124" y="1108"/>
                  <a:pt x="1124" y="1108"/>
                  <a:pt x="1124" y="1108"/>
                </a:cubicBezTo>
                <a:cubicBezTo>
                  <a:pt x="1124" y="1108"/>
                  <a:pt x="1124" y="1108"/>
                  <a:pt x="1125" y="1108"/>
                </a:cubicBezTo>
                <a:cubicBezTo>
                  <a:pt x="1124" y="1107"/>
                  <a:pt x="1124" y="1107"/>
                  <a:pt x="1124" y="1106"/>
                </a:cubicBezTo>
                <a:close/>
                <a:moveTo>
                  <a:pt x="1135" y="1126"/>
                </a:moveTo>
                <a:cubicBezTo>
                  <a:pt x="1136" y="1128"/>
                  <a:pt x="1138" y="1130"/>
                  <a:pt x="1138" y="1132"/>
                </a:cubicBezTo>
                <a:cubicBezTo>
                  <a:pt x="1138" y="1132"/>
                  <a:pt x="1138" y="1132"/>
                  <a:pt x="1138" y="1132"/>
                </a:cubicBezTo>
                <a:cubicBezTo>
                  <a:pt x="1139" y="1132"/>
                  <a:pt x="1139" y="1131"/>
                  <a:pt x="1139" y="1130"/>
                </a:cubicBezTo>
                <a:cubicBezTo>
                  <a:pt x="1139" y="1130"/>
                  <a:pt x="1138" y="1130"/>
                  <a:pt x="1138" y="1130"/>
                </a:cubicBezTo>
                <a:cubicBezTo>
                  <a:pt x="1138" y="1129"/>
                  <a:pt x="1138" y="1128"/>
                  <a:pt x="1138" y="1127"/>
                </a:cubicBezTo>
                <a:cubicBezTo>
                  <a:pt x="1137" y="1127"/>
                  <a:pt x="1136" y="1127"/>
                  <a:pt x="1135" y="1126"/>
                </a:cubicBezTo>
                <a:close/>
                <a:moveTo>
                  <a:pt x="665" y="211"/>
                </a:moveTo>
                <a:cubicBezTo>
                  <a:pt x="665" y="210"/>
                  <a:pt x="665" y="209"/>
                  <a:pt x="665" y="209"/>
                </a:cubicBezTo>
                <a:cubicBezTo>
                  <a:pt x="669" y="207"/>
                  <a:pt x="668" y="209"/>
                  <a:pt x="670" y="211"/>
                </a:cubicBezTo>
                <a:cubicBezTo>
                  <a:pt x="670" y="208"/>
                  <a:pt x="669" y="207"/>
                  <a:pt x="668" y="207"/>
                </a:cubicBezTo>
                <a:cubicBezTo>
                  <a:pt x="667" y="207"/>
                  <a:pt x="666" y="207"/>
                  <a:pt x="665" y="206"/>
                </a:cubicBezTo>
                <a:cubicBezTo>
                  <a:pt x="661" y="206"/>
                  <a:pt x="656" y="208"/>
                  <a:pt x="651" y="206"/>
                </a:cubicBezTo>
                <a:cubicBezTo>
                  <a:pt x="651" y="208"/>
                  <a:pt x="652" y="208"/>
                  <a:pt x="652" y="209"/>
                </a:cubicBezTo>
                <a:cubicBezTo>
                  <a:pt x="654" y="209"/>
                  <a:pt x="657" y="210"/>
                  <a:pt x="659" y="210"/>
                </a:cubicBezTo>
                <a:cubicBezTo>
                  <a:pt x="660" y="209"/>
                  <a:pt x="661" y="208"/>
                  <a:pt x="662" y="208"/>
                </a:cubicBezTo>
                <a:cubicBezTo>
                  <a:pt x="663" y="208"/>
                  <a:pt x="663" y="209"/>
                  <a:pt x="664" y="210"/>
                </a:cubicBezTo>
                <a:cubicBezTo>
                  <a:pt x="664" y="210"/>
                  <a:pt x="664" y="210"/>
                  <a:pt x="665" y="211"/>
                </a:cubicBezTo>
                <a:close/>
                <a:moveTo>
                  <a:pt x="458" y="1290"/>
                </a:moveTo>
                <a:cubicBezTo>
                  <a:pt x="456" y="1289"/>
                  <a:pt x="455" y="1288"/>
                  <a:pt x="454" y="1286"/>
                </a:cubicBezTo>
                <a:cubicBezTo>
                  <a:pt x="455" y="1285"/>
                  <a:pt x="457" y="1285"/>
                  <a:pt x="458" y="1284"/>
                </a:cubicBezTo>
                <a:cubicBezTo>
                  <a:pt x="453" y="1284"/>
                  <a:pt x="448" y="1284"/>
                  <a:pt x="444" y="1284"/>
                </a:cubicBezTo>
                <a:cubicBezTo>
                  <a:pt x="443" y="1284"/>
                  <a:pt x="443" y="1284"/>
                  <a:pt x="443" y="1284"/>
                </a:cubicBezTo>
                <a:cubicBezTo>
                  <a:pt x="445" y="1286"/>
                  <a:pt x="446" y="1288"/>
                  <a:pt x="446" y="1290"/>
                </a:cubicBezTo>
                <a:cubicBezTo>
                  <a:pt x="450" y="1290"/>
                  <a:pt x="454" y="1290"/>
                  <a:pt x="458" y="1290"/>
                </a:cubicBezTo>
                <a:close/>
                <a:moveTo>
                  <a:pt x="288" y="1329"/>
                </a:moveTo>
                <a:cubicBezTo>
                  <a:pt x="287" y="1328"/>
                  <a:pt x="285" y="1328"/>
                  <a:pt x="283" y="1327"/>
                </a:cubicBezTo>
                <a:cubicBezTo>
                  <a:pt x="282" y="1328"/>
                  <a:pt x="282" y="1328"/>
                  <a:pt x="281" y="1329"/>
                </a:cubicBezTo>
                <a:cubicBezTo>
                  <a:pt x="276" y="1329"/>
                  <a:pt x="276" y="1329"/>
                  <a:pt x="276" y="1329"/>
                </a:cubicBezTo>
                <a:cubicBezTo>
                  <a:pt x="273" y="1331"/>
                  <a:pt x="271" y="1333"/>
                  <a:pt x="268" y="1334"/>
                </a:cubicBezTo>
                <a:cubicBezTo>
                  <a:pt x="265" y="1337"/>
                  <a:pt x="269" y="1342"/>
                  <a:pt x="272" y="1340"/>
                </a:cubicBezTo>
                <a:cubicBezTo>
                  <a:pt x="278" y="1336"/>
                  <a:pt x="283" y="1332"/>
                  <a:pt x="289" y="1329"/>
                </a:cubicBezTo>
                <a:lnTo>
                  <a:pt x="288" y="1329"/>
                </a:lnTo>
                <a:close/>
                <a:moveTo>
                  <a:pt x="276" y="1294"/>
                </a:moveTo>
                <a:cubicBezTo>
                  <a:pt x="270" y="1294"/>
                  <a:pt x="270" y="1294"/>
                  <a:pt x="270" y="1294"/>
                </a:cubicBezTo>
                <a:cubicBezTo>
                  <a:pt x="270" y="1293"/>
                  <a:pt x="269" y="1292"/>
                  <a:pt x="269" y="1290"/>
                </a:cubicBezTo>
                <a:cubicBezTo>
                  <a:pt x="268" y="1291"/>
                  <a:pt x="268" y="1291"/>
                  <a:pt x="267" y="1292"/>
                </a:cubicBezTo>
                <a:cubicBezTo>
                  <a:pt x="267" y="1292"/>
                  <a:pt x="267" y="1292"/>
                  <a:pt x="267" y="1293"/>
                </a:cubicBezTo>
                <a:cubicBezTo>
                  <a:pt x="267" y="1293"/>
                  <a:pt x="267" y="1293"/>
                  <a:pt x="267" y="1294"/>
                </a:cubicBezTo>
                <a:cubicBezTo>
                  <a:pt x="264" y="1294"/>
                  <a:pt x="264" y="1294"/>
                  <a:pt x="264" y="1294"/>
                </a:cubicBezTo>
                <a:cubicBezTo>
                  <a:pt x="258" y="1298"/>
                  <a:pt x="252" y="1302"/>
                  <a:pt x="246" y="1306"/>
                </a:cubicBezTo>
                <a:cubicBezTo>
                  <a:pt x="244" y="1308"/>
                  <a:pt x="244" y="1310"/>
                  <a:pt x="245" y="1311"/>
                </a:cubicBezTo>
                <a:cubicBezTo>
                  <a:pt x="251" y="1311"/>
                  <a:pt x="251" y="1311"/>
                  <a:pt x="251" y="1311"/>
                </a:cubicBezTo>
                <a:cubicBezTo>
                  <a:pt x="259" y="1305"/>
                  <a:pt x="268" y="1300"/>
                  <a:pt x="276" y="1294"/>
                </a:cubicBezTo>
                <a:close/>
                <a:moveTo>
                  <a:pt x="510" y="1265"/>
                </a:moveTo>
                <a:cubicBezTo>
                  <a:pt x="530" y="1268"/>
                  <a:pt x="550" y="1271"/>
                  <a:pt x="570" y="1273"/>
                </a:cubicBezTo>
                <a:cubicBezTo>
                  <a:pt x="584" y="1275"/>
                  <a:pt x="597" y="1277"/>
                  <a:pt x="611" y="1278"/>
                </a:cubicBezTo>
                <a:cubicBezTo>
                  <a:pt x="611" y="1276"/>
                  <a:pt x="612" y="1274"/>
                  <a:pt x="612" y="1272"/>
                </a:cubicBezTo>
                <a:cubicBezTo>
                  <a:pt x="625" y="1272"/>
                  <a:pt x="625" y="1272"/>
                  <a:pt x="625" y="1272"/>
                </a:cubicBezTo>
                <a:cubicBezTo>
                  <a:pt x="624" y="1275"/>
                  <a:pt x="625" y="1277"/>
                  <a:pt x="625" y="1279"/>
                </a:cubicBezTo>
                <a:cubicBezTo>
                  <a:pt x="638" y="1280"/>
                  <a:pt x="652" y="1280"/>
                  <a:pt x="665" y="1280"/>
                </a:cubicBezTo>
                <a:cubicBezTo>
                  <a:pt x="666" y="1280"/>
                  <a:pt x="666" y="1280"/>
                  <a:pt x="667" y="1279"/>
                </a:cubicBezTo>
                <a:cubicBezTo>
                  <a:pt x="666" y="1277"/>
                  <a:pt x="663" y="1276"/>
                  <a:pt x="662" y="1274"/>
                </a:cubicBezTo>
                <a:cubicBezTo>
                  <a:pt x="612" y="1273"/>
                  <a:pt x="563" y="1266"/>
                  <a:pt x="514" y="1258"/>
                </a:cubicBezTo>
                <a:cubicBezTo>
                  <a:pt x="501" y="1256"/>
                  <a:pt x="488" y="1254"/>
                  <a:pt x="476" y="1252"/>
                </a:cubicBezTo>
                <a:cubicBezTo>
                  <a:pt x="477" y="1253"/>
                  <a:pt x="478" y="1255"/>
                  <a:pt x="479" y="1256"/>
                </a:cubicBezTo>
                <a:cubicBezTo>
                  <a:pt x="471" y="1256"/>
                  <a:pt x="471" y="1256"/>
                  <a:pt x="471" y="1256"/>
                </a:cubicBezTo>
                <a:cubicBezTo>
                  <a:pt x="470" y="1255"/>
                  <a:pt x="470" y="1253"/>
                  <a:pt x="471" y="1251"/>
                </a:cubicBezTo>
                <a:cubicBezTo>
                  <a:pt x="468" y="1251"/>
                  <a:pt x="466" y="1251"/>
                  <a:pt x="463" y="1250"/>
                </a:cubicBezTo>
                <a:cubicBezTo>
                  <a:pt x="463" y="1251"/>
                  <a:pt x="462" y="1252"/>
                  <a:pt x="462" y="1252"/>
                </a:cubicBezTo>
                <a:cubicBezTo>
                  <a:pt x="460" y="1252"/>
                  <a:pt x="459" y="1252"/>
                  <a:pt x="458" y="1251"/>
                </a:cubicBezTo>
                <a:cubicBezTo>
                  <a:pt x="458" y="1251"/>
                  <a:pt x="457" y="1250"/>
                  <a:pt x="458" y="1249"/>
                </a:cubicBezTo>
                <a:cubicBezTo>
                  <a:pt x="455" y="1249"/>
                  <a:pt x="452" y="1248"/>
                  <a:pt x="449" y="1248"/>
                </a:cubicBezTo>
                <a:cubicBezTo>
                  <a:pt x="448" y="1249"/>
                  <a:pt x="448" y="1249"/>
                  <a:pt x="447" y="1249"/>
                </a:cubicBezTo>
                <a:cubicBezTo>
                  <a:pt x="446" y="1248"/>
                  <a:pt x="445" y="1248"/>
                  <a:pt x="445" y="1248"/>
                </a:cubicBezTo>
                <a:cubicBezTo>
                  <a:pt x="439" y="1247"/>
                  <a:pt x="432" y="1246"/>
                  <a:pt x="426" y="1245"/>
                </a:cubicBezTo>
                <a:cubicBezTo>
                  <a:pt x="425" y="1245"/>
                  <a:pt x="424" y="1245"/>
                  <a:pt x="423" y="1245"/>
                </a:cubicBezTo>
                <a:cubicBezTo>
                  <a:pt x="421" y="1245"/>
                  <a:pt x="419" y="1245"/>
                  <a:pt x="418" y="1245"/>
                </a:cubicBezTo>
                <a:cubicBezTo>
                  <a:pt x="419" y="1247"/>
                  <a:pt x="420" y="1249"/>
                  <a:pt x="422" y="1251"/>
                </a:cubicBezTo>
                <a:cubicBezTo>
                  <a:pt x="425" y="1251"/>
                  <a:pt x="429" y="1252"/>
                  <a:pt x="433" y="1252"/>
                </a:cubicBezTo>
                <a:cubicBezTo>
                  <a:pt x="436" y="1251"/>
                  <a:pt x="438" y="1250"/>
                  <a:pt x="441" y="1248"/>
                </a:cubicBezTo>
                <a:cubicBezTo>
                  <a:pt x="444" y="1249"/>
                  <a:pt x="445" y="1252"/>
                  <a:pt x="445" y="1254"/>
                </a:cubicBezTo>
                <a:cubicBezTo>
                  <a:pt x="448" y="1255"/>
                  <a:pt x="450" y="1255"/>
                  <a:pt x="453" y="1255"/>
                </a:cubicBezTo>
                <a:cubicBezTo>
                  <a:pt x="450" y="1255"/>
                  <a:pt x="448" y="1255"/>
                  <a:pt x="445" y="1255"/>
                </a:cubicBezTo>
                <a:cubicBezTo>
                  <a:pt x="445" y="1256"/>
                  <a:pt x="445" y="1256"/>
                  <a:pt x="445" y="1256"/>
                </a:cubicBezTo>
                <a:cubicBezTo>
                  <a:pt x="421" y="1257"/>
                  <a:pt x="421" y="1257"/>
                  <a:pt x="421" y="1257"/>
                </a:cubicBezTo>
                <a:cubicBezTo>
                  <a:pt x="394" y="1259"/>
                  <a:pt x="367" y="1265"/>
                  <a:pt x="341" y="1275"/>
                </a:cubicBezTo>
                <a:cubicBezTo>
                  <a:pt x="345" y="1275"/>
                  <a:pt x="345" y="1275"/>
                  <a:pt x="345" y="1275"/>
                </a:cubicBezTo>
                <a:cubicBezTo>
                  <a:pt x="346" y="1276"/>
                  <a:pt x="346" y="1278"/>
                  <a:pt x="347" y="1280"/>
                </a:cubicBezTo>
                <a:cubicBezTo>
                  <a:pt x="398" y="1260"/>
                  <a:pt x="454" y="1259"/>
                  <a:pt x="508" y="1265"/>
                </a:cubicBezTo>
                <a:cubicBezTo>
                  <a:pt x="509" y="1266"/>
                  <a:pt x="510" y="1265"/>
                  <a:pt x="510" y="1265"/>
                </a:cubicBezTo>
                <a:close/>
                <a:moveTo>
                  <a:pt x="596" y="1272"/>
                </a:moveTo>
                <a:cubicBezTo>
                  <a:pt x="596" y="1272"/>
                  <a:pt x="596" y="1272"/>
                  <a:pt x="596" y="1272"/>
                </a:cubicBezTo>
                <a:cubicBezTo>
                  <a:pt x="596" y="1272"/>
                  <a:pt x="596" y="1273"/>
                  <a:pt x="596" y="1273"/>
                </a:cubicBezTo>
                <a:cubicBezTo>
                  <a:pt x="596" y="1273"/>
                  <a:pt x="596" y="1272"/>
                  <a:pt x="596" y="1272"/>
                </a:cubicBezTo>
                <a:close/>
                <a:moveTo>
                  <a:pt x="855" y="1246"/>
                </a:moveTo>
                <a:cubicBezTo>
                  <a:pt x="854" y="1244"/>
                  <a:pt x="853" y="1242"/>
                  <a:pt x="853" y="1240"/>
                </a:cubicBezTo>
                <a:cubicBezTo>
                  <a:pt x="850" y="1241"/>
                  <a:pt x="848" y="1242"/>
                  <a:pt x="846" y="1243"/>
                </a:cubicBezTo>
                <a:cubicBezTo>
                  <a:pt x="846" y="1243"/>
                  <a:pt x="846" y="1244"/>
                  <a:pt x="845" y="1245"/>
                </a:cubicBezTo>
                <a:cubicBezTo>
                  <a:pt x="843" y="1248"/>
                  <a:pt x="841" y="1244"/>
                  <a:pt x="838" y="1246"/>
                </a:cubicBezTo>
                <a:cubicBezTo>
                  <a:pt x="839" y="1248"/>
                  <a:pt x="840" y="1250"/>
                  <a:pt x="839" y="1252"/>
                </a:cubicBezTo>
                <a:cubicBezTo>
                  <a:pt x="845" y="1250"/>
                  <a:pt x="850" y="1248"/>
                  <a:pt x="855" y="1246"/>
                </a:cubicBezTo>
                <a:close/>
                <a:moveTo>
                  <a:pt x="379" y="145"/>
                </a:moveTo>
                <a:cubicBezTo>
                  <a:pt x="378" y="145"/>
                  <a:pt x="378" y="145"/>
                  <a:pt x="377" y="145"/>
                </a:cubicBezTo>
                <a:cubicBezTo>
                  <a:pt x="377" y="146"/>
                  <a:pt x="377" y="148"/>
                  <a:pt x="377" y="149"/>
                </a:cubicBezTo>
                <a:cubicBezTo>
                  <a:pt x="379" y="149"/>
                  <a:pt x="380" y="147"/>
                  <a:pt x="379" y="145"/>
                </a:cubicBezTo>
                <a:close/>
                <a:moveTo>
                  <a:pt x="114" y="248"/>
                </a:moveTo>
                <a:cubicBezTo>
                  <a:pt x="113" y="249"/>
                  <a:pt x="112" y="250"/>
                  <a:pt x="111" y="250"/>
                </a:cubicBezTo>
                <a:cubicBezTo>
                  <a:pt x="113" y="251"/>
                  <a:pt x="115" y="252"/>
                  <a:pt x="119" y="252"/>
                </a:cubicBezTo>
                <a:cubicBezTo>
                  <a:pt x="119" y="252"/>
                  <a:pt x="119" y="253"/>
                  <a:pt x="119" y="253"/>
                </a:cubicBezTo>
                <a:cubicBezTo>
                  <a:pt x="123" y="251"/>
                  <a:pt x="127" y="249"/>
                  <a:pt x="130" y="247"/>
                </a:cubicBezTo>
                <a:cubicBezTo>
                  <a:pt x="130" y="245"/>
                  <a:pt x="129" y="244"/>
                  <a:pt x="129" y="243"/>
                </a:cubicBezTo>
                <a:cubicBezTo>
                  <a:pt x="136" y="242"/>
                  <a:pt x="136" y="242"/>
                  <a:pt x="136" y="242"/>
                </a:cubicBezTo>
                <a:cubicBezTo>
                  <a:pt x="136" y="243"/>
                  <a:pt x="137" y="243"/>
                  <a:pt x="137" y="243"/>
                </a:cubicBezTo>
                <a:cubicBezTo>
                  <a:pt x="148" y="237"/>
                  <a:pt x="160" y="231"/>
                  <a:pt x="171" y="225"/>
                </a:cubicBezTo>
                <a:cubicBezTo>
                  <a:pt x="162" y="225"/>
                  <a:pt x="162" y="225"/>
                  <a:pt x="162" y="225"/>
                </a:cubicBezTo>
                <a:cubicBezTo>
                  <a:pt x="163" y="224"/>
                  <a:pt x="163" y="223"/>
                  <a:pt x="162" y="222"/>
                </a:cubicBezTo>
                <a:cubicBezTo>
                  <a:pt x="164" y="220"/>
                  <a:pt x="168" y="221"/>
                  <a:pt x="171" y="221"/>
                </a:cubicBezTo>
                <a:cubicBezTo>
                  <a:pt x="170" y="223"/>
                  <a:pt x="171" y="224"/>
                  <a:pt x="172" y="225"/>
                </a:cubicBezTo>
                <a:cubicBezTo>
                  <a:pt x="175" y="223"/>
                  <a:pt x="179" y="221"/>
                  <a:pt x="183" y="219"/>
                </a:cubicBezTo>
                <a:cubicBezTo>
                  <a:pt x="193" y="215"/>
                  <a:pt x="203" y="210"/>
                  <a:pt x="214" y="206"/>
                </a:cubicBezTo>
                <a:cubicBezTo>
                  <a:pt x="214" y="206"/>
                  <a:pt x="214" y="206"/>
                  <a:pt x="214" y="206"/>
                </a:cubicBezTo>
                <a:cubicBezTo>
                  <a:pt x="214" y="206"/>
                  <a:pt x="214" y="206"/>
                  <a:pt x="215" y="206"/>
                </a:cubicBezTo>
                <a:cubicBezTo>
                  <a:pt x="215" y="206"/>
                  <a:pt x="215" y="206"/>
                  <a:pt x="215" y="206"/>
                </a:cubicBezTo>
                <a:cubicBezTo>
                  <a:pt x="241" y="196"/>
                  <a:pt x="268" y="189"/>
                  <a:pt x="296" y="185"/>
                </a:cubicBezTo>
                <a:cubicBezTo>
                  <a:pt x="295" y="184"/>
                  <a:pt x="294" y="183"/>
                  <a:pt x="295" y="182"/>
                </a:cubicBezTo>
                <a:cubicBezTo>
                  <a:pt x="296" y="181"/>
                  <a:pt x="297" y="181"/>
                  <a:pt x="300" y="181"/>
                </a:cubicBezTo>
                <a:cubicBezTo>
                  <a:pt x="301" y="182"/>
                  <a:pt x="301" y="183"/>
                  <a:pt x="300" y="184"/>
                </a:cubicBezTo>
                <a:cubicBezTo>
                  <a:pt x="316" y="181"/>
                  <a:pt x="331" y="179"/>
                  <a:pt x="346" y="178"/>
                </a:cubicBezTo>
                <a:cubicBezTo>
                  <a:pt x="346" y="176"/>
                  <a:pt x="344" y="174"/>
                  <a:pt x="343" y="172"/>
                </a:cubicBezTo>
                <a:cubicBezTo>
                  <a:pt x="336" y="172"/>
                  <a:pt x="329" y="173"/>
                  <a:pt x="322" y="174"/>
                </a:cubicBezTo>
                <a:cubicBezTo>
                  <a:pt x="323" y="175"/>
                  <a:pt x="322" y="177"/>
                  <a:pt x="322" y="178"/>
                </a:cubicBezTo>
                <a:cubicBezTo>
                  <a:pt x="318" y="177"/>
                  <a:pt x="319" y="180"/>
                  <a:pt x="316" y="180"/>
                </a:cubicBezTo>
                <a:cubicBezTo>
                  <a:pt x="315" y="178"/>
                  <a:pt x="315" y="176"/>
                  <a:pt x="316" y="175"/>
                </a:cubicBezTo>
                <a:cubicBezTo>
                  <a:pt x="314" y="175"/>
                  <a:pt x="311" y="175"/>
                  <a:pt x="309" y="176"/>
                </a:cubicBezTo>
                <a:cubicBezTo>
                  <a:pt x="309" y="176"/>
                  <a:pt x="308" y="177"/>
                  <a:pt x="307" y="177"/>
                </a:cubicBezTo>
                <a:cubicBezTo>
                  <a:pt x="307" y="176"/>
                  <a:pt x="307" y="176"/>
                  <a:pt x="307" y="176"/>
                </a:cubicBezTo>
                <a:cubicBezTo>
                  <a:pt x="301" y="177"/>
                  <a:pt x="294" y="178"/>
                  <a:pt x="288" y="179"/>
                </a:cubicBezTo>
                <a:cubicBezTo>
                  <a:pt x="289" y="187"/>
                  <a:pt x="278" y="188"/>
                  <a:pt x="278" y="181"/>
                </a:cubicBezTo>
                <a:cubicBezTo>
                  <a:pt x="273" y="182"/>
                  <a:pt x="269" y="183"/>
                  <a:pt x="265" y="184"/>
                </a:cubicBezTo>
                <a:cubicBezTo>
                  <a:pt x="268" y="184"/>
                  <a:pt x="270" y="185"/>
                  <a:pt x="271" y="187"/>
                </a:cubicBezTo>
                <a:cubicBezTo>
                  <a:pt x="270" y="188"/>
                  <a:pt x="270" y="188"/>
                  <a:pt x="269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3" y="188"/>
                </a:cubicBezTo>
                <a:cubicBezTo>
                  <a:pt x="264" y="187"/>
                  <a:pt x="264" y="186"/>
                  <a:pt x="264" y="184"/>
                </a:cubicBezTo>
                <a:cubicBezTo>
                  <a:pt x="263" y="185"/>
                  <a:pt x="263" y="185"/>
                  <a:pt x="262" y="185"/>
                </a:cubicBezTo>
                <a:cubicBezTo>
                  <a:pt x="262" y="185"/>
                  <a:pt x="262" y="186"/>
                  <a:pt x="262" y="187"/>
                </a:cubicBezTo>
                <a:cubicBezTo>
                  <a:pt x="262" y="188"/>
                  <a:pt x="261" y="188"/>
                  <a:pt x="260" y="188"/>
                </a:cubicBezTo>
                <a:cubicBezTo>
                  <a:pt x="256" y="188"/>
                  <a:pt x="256" y="188"/>
                  <a:pt x="256" y="188"/>
                </a:cubicBezTo>
                <a:cubicBezTo>
                  <a:pt x="256" y="188"/>
                  <a:pt x="255" y="187"/>
                  <a:pt x="255" y="187"/>
                </a:cubicBezTo>
                <a:cubicBezTo>
                  <a:pt x="230" y="193"/>
                  <a:pt x="205" y="202"/>
                  <a:pt x="181" y="213"/>
                </a:cubicBezTo>
                <a:cubicBezTo>
                  <a:pt x="158" y="223"/>
                  <a:pt x="137" y="235"/>
                  <a:pt x="116" y="247"/>
                </a:cubicBezTo>
                <a:cubicBezTo>
                  <a:pt x="116" y="248"/>
                  <a:pt x="117" y="249"/>
                  <a:pt x="118" y="249"/>
                </a:cubicBezTo>
                <a:cubicBezTo>
                  <a:pt x="115" y="250"/>
                  <a:pt x="114" y="250"/>
                  <a:pt x="114" y="248"/>
                </a:cubicBezTo>
                <a:close/>
                <a:moveTo>
                  <a:pt x="427" y="1291"/>
                </a:moveTo>
                <a:cubicBezTo>
                  <a:pt x="430" y="1290"/>
                  <a:pt x="434" y="1290"/>
                  <a:pt x="438" y="1290"/>
                </a:cubicBezTo>
                <a:cubicBezTo>
                  <a:pt x="436" y="1288"/>
                  <a:pt x="435" y="1286"/>
                  <a:pt x="434" y="1284"/>
                </a:cubicBezTo>
                <a:cubicBezTo>
                  <a:pt x="426" y="1284"/>
                  <a:pt x="418" y="1284"/>
                  <a:pt x="410" y="1285"/>
                </a:cubicBezTo>
                <a:cubicBezTo>
                  <a:pt x="410" y="1285"/>
                  <a:pt x="410" y="1285"/>
                  <a:pt x="410" y="1285"/>
                </a:cubicBezTo>
                <a:cubicBezTo>
                  <a:pt x="404" y="1287"/>
                  <a:pt x="398" y="1288"/>
                  <a:pt x="390" y="1288"/>
                </a:cubicBezTo>
                <a:cubicBezTo>
                  <a:pt x="387" y="1288"/>
                  <a:pt x="384" y="1289"/>
                  <a:pt x="381" y="1289"/>
                </a:cubicBezTo>
                <a:cubicBezTo>
                  <a:pt x="382" y="1291"/>
                  <a:pt x="383" y="1292"/>
                  <a:pt x="384" y="1293"/>
                </a:cubicBezTo>
                <a:cubicBezTo>
                  <a:pt x="366" y="1293"/>
                  <a:pt x="366" y="1293"/>
                  <a:pt x="366" y="1293"/>
                </a:cubicBezTo>
                <a:cubicBezTo>
                  <a:pt x="366" y="1293"/>
                  <a:pt x="367" y="1292"/>
                  <a:pt x="367" y="1292"/>
                </a:cubicBezTo>
                <a:cubicBezTo>
                  <a:pt x="347" y="1297"/>
                  <a:pt x="327" y="1304"/>
                  <a:pt x="308" y="1312"/>
                </a:cubicBezTo>
                <a:cubicBezTo>
                  <a:pt x="309" y="1314"/>
                  <a:pt x="310" y="1316"/>
                  <a:pt x="312" y="1318"/>
                </a:cubicBezTo>
                <a:cubicBezTo>
                  <a:pt x="312" y="1318"/>
                  <a:pt x="312" y="1318"/>
                  <a:pt x="312" y="1318"/>
                </a:cubicBezTo>
                <a:cubicBezTo>
                  <a:pt x="348" y="1302"/>
                  <a:pt x="388" y="1293"/>
                  <a:pt x="427" y="1291"/>
                </a:cubicBezTo>
                <a:close/>
                <a:moveTo>
                  <a:pt x="625" y="1317"/>
                </a:moveTo>
                <a:cubicBezTo>
                  <a:pt x="624" y="1319"/>
                  <a:pt x="624" y="1321"/>
                  <a:pt x="625" y="1322"/>
                </a:cubicBezTo>
                <a:cubicBezTo>
                  <a:pt x="626" y="1322"/>
                  <a:pt x="627" y="1322"/>
                  <a:pt x="628" y="1322"/>
                </a:cubicBezTo>
                <a:cubicBezTo>
                  <a:pt x="631" y="1319"/>
                  <a:pt x="633" y="1317"/>
                  <a:pt x="636" y="1315"/>
                </a:cubicBezTo>
                <a:cubicBezTo>
                  <a:pt x="635" y="1315"/>
                  <a:pt x="634" y="1315"/>
                  <a:pt x="633" y="1315"/>
                </a:cubicBezTo>
                <a:cubicBezTo>
                  <a:pt x="631" y="1317"/>
                  <a:pt x="627" y="1315"/>
                  <a:pt x="625" y="1317"/>
                </a:cubicBezTo>
                <a:close/>
                <a:moveTo>
                  <a:pt x="529" y="1316"/>
                </a:moveTo>
                <a:cubicBezTo>
                  <a:pt x="529" y="1316"/>
                  <a:pt x="529" y="1316"/>
                  <a:pt x="529" y="1315"/>
                </a:cubicBezTo>
                <a:cubicBezTo>
                  <a:pt x="529" y="1315"/>
                  <a:pt x="529" y="1315"/>
                  <a:pt x="528" y="1315"/>
                </a:cubicBezTo>
                <a:cubicBezTo>
                  <a:pt x="528" y="1316"/>
                  <a:pt x="528" y="1316"/>
                  <a:pt x="529" y="1316"/>
                </a:cubicBezTo>
                <a:close/>
                <a:moveTo>
                  <a:pt x="281" y="1240"/>
                </a:moveTo>
                <a:cubicBezTo>
                  <a:pt x="286" y="1240"/>
                  <a:pt x="286" y="1240"/>
                  <a:pt x="286" y="1240"/>
                </a:cubicBezTo>
                <a:cubicBezTo>
                  <a:pt x="293" y="1230"/>
                  <a:pt x="297" y="1219"/>
                  <a:pt x="300" y="1208"/>
                </a:cubicBezTo>
                <a:cubicBezTo>
                  <a:pt x="299" y="1208"/>
                  <a:pt x="297" y="1209"/>
                  <a:pt x="296" y="1210"/>
                </a:cubicBezTo>
                <a:cubicBezTo>
                  <a:pt x="298" y="1210"/>
                  <a:pt x="298" y="1211"/>
                  <a:pt x="297" y="1213"/>
                </a:cubicBezTo>
                <a:cubicBezTo>
                  <a:pt x="295" y="1215"/>
                  <a:pt x="293" y="1214"/>
                  <a:pt x="292" y="1213"/>
                </a:cubicBezTo>
                <a:cubicBezTo>
                  <a:pt x="291" y="1214"/>
                  <a:pt x="291" y="1216"/>
                  <a:pt x="290" y="1217"/>
                </a:cubicBezTo>
                <a:cubicBezTo>
                  <a:pt x="284" y="1238"/>
                  <a:pt x="268" y="1254"/>
                  <a:pt x="252" y="1268"/>
                </a:cubicBezTo>
                <a:cubicBezTo>
                  <a:pt x="246" y="1273"/>
                  <a:pt x="240" y="1278"/>
                  <a:pt x="233" y="1282"/>
                </a:cubicBezTo>
                <a:cubicBezTo>
                  <a:pt x="234" y="1285"/>
                  <a:pt x="234" y="1287"/>
                  <a:pt x="234" y="1290"/>
                </a:cubicBezTo>
                <a:cubicBezTo>
                  <a:pt x="237" y="1288"/>
                  <a:pt x="239" y="1286"/>
                  <a:pt x="241" y="1285"/>
                </a:cubicBezTo>
                <a:cubicBezTo>
                  <a:pt x="242" y="1284"/>
                  <a:pt x="243" y="1283"/>
                  <a:pt x="243" y="1283"/>
                </a:cubicBezTo>
                <a:cubicBezTo>
                  <a:pt x="243" y="1283"/>
                  <a:pt x="244" y="1283"/>
                  <a:pt x="244" y="1283"/>
                </a:cubicBezTo>
                <a:cubicBezTo>
                  <a:pt x="246" y="1281"/>
                  <a:pt x="248" y="1279"/>
                  <a:pt x="250" y="1278"/>
                </a:cubicBezTo>
                <a:cubicBezTo>
                  <a:pt x="251" y="1277"/>
                  <a:pt x="252" y="1276"/>
                  <a:pt x="252" y="1276"/>
                </a:cubicBezTo>
                <a:cubicBezTo>
                  <a:pt x="264" y="1267"/>
                  <a:pt x="274" y="1257"/>
                  <a:pt x="283" y="1245"/>
                </a:cubicBezTo>
                <a:cubicBezTo>
                  <a:pt x="281" y="1244"/>
                  <a:pt x="281" y="1242"/>
                  <a:pt x="281" y="1240"/>
                </a:cubicBezTo>
                <a:close/>
                <a:moveTo>
                  <a:pt x="898" y="1253"/>
                </a:moveTo>
                <a:cubicBezTo>
                  <a:pt x="894" y="1253"/>
                  <a:pt x="894" y="1253"/>
                  <a:pt x="894" y="1253"/>
                </a:cubicBezTo>
                <a:cubicBezTo>
                  <a:pt x="892" y="1252"/>
                  <a:pt x="890" y="1250"/>
                  <a:pt x="888" y="1249"/>
                </a:cubicBezTo>
                <a:cubicBezTo>
                  <a:pt x="867" y="1257"/>
                  <a:pt x="846" y="1264"/>
                  <a:pt x="824" y="1271"/>
                </a:cubicBezTo>
                <a:cubicBezTo>
                  <a:pt x="827" y="1270"/>
                  <a:pt x="827" y="1270"/>
                  <a:pt x="827" y="1270"/>
                </a:cubicBezTo>
                <a:cubicBezTo>
                  <a:pt x="827" y="1271"/>
                  <a:pt x="827" y="1271"/>
                  <a:pt x="827" y="1272"/>
                </a:cubicBezTo>
                <a:cubicBezTo>
                  <a:pt x="831" y="1273"/>
                  <a:pt x="833" y="1271"/>
                  <a:pt x="836" y="1272"/>
                </a:cubicBezTo>
                <a:cubicBezTo>
                  <a:pt x="837" y="1272"/>
                  <a:pt x="837" y="1273"/>
                  <a:pt x="837" y="1274"/>
                </a:cubicBezTo>
                <a:cubicBezTo>
                  <a:pt x="839" y="1273"/>
                  <a:pt x="840" y="1273"/>
                  <a:pt x="841" y="1273"/>
                </a:cubicBezTo>
                <a:cubicBezTo>
                  <a:pt x="841" y="1272"/>
                  <a:pt x="840" y="1271"/>
                  <a:pt x="840" y="1270"/>
                </a:cubicBezTo>
                <a:cubicBezTo>
                  <a:pt x="848" y="1270"/>
                  <a:pt x="848" y="1270"/>
                  <a:pt x="848" y="1270"/>
                </a:cubicBezTo>
                <a:cubicBezTo>
                  <a:pt x="865" y="1265"/>
                  <a:pt x="882" y="1259"/>
                  <a:pt x="898" y="1253"/>
                </a:cubicBezTo>
                <a:close/>
                <a:moveTo>
                  <a:pt x="742" y="1275"/>
                </a:moveTo>
                <a:cubicBezTo>
                  <a:pt x="744" y="1275"/>
                  <a:pt x="745" y="1275"/>
                  <a:pt x="747" y="1275"/>
                </a:cubicBezTo>
                <a:cubicBezTo>
                  <a:pt x="747" y="1273"/>
                  <a:pt x="749" y="1273"/>
                  <a:pt x="750" y="1272"/>
                </a:cubicBezTo>
                <a:cubicBezTo>
                  <a:pt x="752" y="1272"/>
                  <a:pt x="753" y="1273"/>
                  <a:pt x="753" y="1274"/>
                </a:cubicBezTo>
                <a:cubicBezTo>
                  <a:pt x="755" y="1274"/>
                  <a:pt x="756" y="1273"/>
                  <a:pt x="757" y="1273"/>
                </a:cubicBezTo>
                <a:cubicBezTo>
                  <a:pt x="757" y="1272"/>
                  <a:pt x="758" y="1272"/>
                  <a:pt x="758" y="1271"/>
                </a:cubicBezTo>
                <a:cubicBezTo>
                  <a:pt x="769" y="1271"/>
                  <a:pt x="769" y="1271"/>
                  <a:pt x="769" y="1271"/>
                </a:cubicBezTo>
                <a:cubicBezTo>
                  <a:pt x="775" y="1270"/>
                  <a:pt x="782" y="1268"/>
                  <a:pt x="789" y="1267"/>
                </a:cubicBezTo>
                <a:cubicBezTo>
                  <a:pt x="804" y="1263"/>
                  <a:pt x="820" y="1258"/>
                  <a:pt x="835" y="1253"/>
                </a:cubicBezTo>
                <a:cubicBezTo>
                  <a:pt x="827" y="1253"/>
                  <a:pt x="827" y="1253"/>
                  <a:pt x="827" y="1253"/>
                </a:cubicBezTo>
                <a:cubicBezTo>
                  <a:pt x="825" y="1252"/>
                  <a:pt x="824" y="1251"/>
                  <a:pt x="821" y="1251"/>
                </a:cubicBezTo>
                <a:cubicBezTo>
                  <a:pt x="821" y="1252"/>
                  <a:pt x="821" y="1253"/>
                  <a:pt x="822" y="1253"/>
                </a:cubicBezTo>
                <a:cubicBezTo>
                  <a:pt x="813" y="1253"/>
                  <a:pt x="813" y="1253"/>
                  <a:pt x="813" y="1253"/>
                </a:cubicBezTo>
                <a:cubicBezTo>
                  <a:pt x="788" y="1261"/>
                  <a:pt x="762" y="1266"/>
                  <a:pt x="737" y="1270"/>
                </a:cubicBezTo>
                <a:cubicBezTo>
                  <a:pt x="732" y="1270"/>
                  <a:pt x="727" y="1271"/>
                  <a:pt x="722" y="1271"/>
                </a:cubicBezTo>
                <a:cubicBezTo>
                  <a:pt x="722" y="1271"/>
                  <a:pt x="722" y="1271"/>
                  <a:pt x="722" y="1271"/>
                </a:cubicBezTo>
                <a:cubicBezTo>
                  <a:pt x="720" y="1272"/>
                  <a:pt x="718" y="1273"/>
                  <a:pt x="716" y="1272"/>
                </a:cubicBezTo>
                <a:cubicBezTo>
                  <a:pt x="713" y="1272"/>
                  <a:pt x="710" y="1272"/>
                  <a:pt x="707" y="1273"/>
                </a:cubicBezTo>
                <a:cubicBezTo>
                  <a:pt x="706" y="1274"/>
                  <a:pt x="705" y="1275"/>
                  <a:pt x="704" y="1275"/>
                </a:cubicBezTo>
                <a:cubicBezTo>
                  <a:pt x="702" y="1275"/>
                  <a:pt x="700" y="1275"/>
                  <a:pt x="699" y="1274"/>
                </a:cubicBezTo>
                <a:cubicBezTo>
                  <a:pt x="699" y="1273"/>
                  <a:pt x="699" y="1273"/>
                  <a:pt x="699" y="1273"/>
                </a:cubicBezTo>
                <a:cubicBezTo>
                  <a:pt x="699" y="1273"/>
                  <a:pt x="698" y="1273"/>
                  <a:pt x="697" y="1273"/>
                </a:cubicBezTo>
                <a:cubicBezTo>
                  <a:pt x="696" y="1278"/>
                  <a:pt x="693" y="1281"/>
                  <a:pt x="687" y="1279"/>
                </a:cubicBezTo>
                <a:cubicBezTo>
                  <a:pt x="687" y="1277"/>
                  <a:pt x="686" y="1275"/>
                  <a:pt x="685" y="1274"/>
                </a:cubicBezTo>
                <a:cubicBezTo>
                  <a:pt x="683" y="1274"/>
                  <a:pt x="681" y="1274"/>
                  <a:pt x="680" y="1274"/>
                </a:cubicBezTo>
                <a:cubicBezTo>
                  <a:pt x="678" y="1276"/>
                  <a:pt x="674" y="1277"/>
                  <a:pt x="670" y="1277"/>
                </a:cubicBezTo>
                <a:cubicBezTo>
                  <a:pt x="672" y="1279"/>
                  <a:pt x="680" y="1278"/>
                  <a:pt x="683" y="1280"/>
                </a:cubicBezTo>
                <a:cubicBezTo>
                  <a:pt x="698" y="1280"/>
                  <a:pt x="712" y="1279"/>
                  <a:pt x="726" y="1277"/>
                </a:cubicBezTo>
                <a:cubicBezTo>
                  <a:pt x="726" y="1277"/>
                  <a:pt x="727" y="1277"/>
                  <a:pt x="727" y="1277"/>
                </a:cubicBezTo>
                <a:cubicBezTo>
                  <a:pt x="726" y="1275"/>
                  <a:pt x="726" y="1273"/>
                  <a:pt x="725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5" y="1272"/>
                  <a:pt x="744" y="1274"/>
                  <a:pt x="742" y="1275"/>
                </a:cubicBezTo>
                <a:close/>
                <a:moveTo>
                  <a:pt x="207" y="1205"/>
                </a:moveTo>
                <a:cubicBezTo>
                  <a:pt x="208" y="1206"/>
                  <a:pt x="209" y="1207"/>
                  <a:pt x="210" y="1209"/>
                </a:cubicBezTo>
                <a:cubicBezTo>
                  <a:pt x="217" y="1201"/>
                  <a:pt x="223" y="1192"/>
                  <a:pt x="229" y="1183"/>
                </a:cubicBezTo>
                <a:cubicBezTo>
                  <a:pt x="229" y="1183"/>
                  <a:pt x="228" y="1183"/>
                  <a:pt x="227" y="1183"/>
                </a:cubicBezTo>
                <a:cubicBezTo>
                  <a:pt x="228" y="1180"/>
                  <a:pt x="228" y="1178"/>
                  <a:pt x="230" y="1177"/>
                </a:cubicBezTo>
                <a:cubicBezTo>
                  <a:pt x="231" y="1177"/>
                  <a:pt x="232" y="1178"/>
                  <a:pt x="232" y="1178"/>
                </a:cubicBezTo>
                <a:cubicBezTo>
                  <a:pt x="238" y="1170"/>
                  <a:pt x="242" y="1161"/>
                  <a:pt x="246" y="1151"/>
                </a:cubicBezTo>
                <a:cubicBezTo>
                  <a:pt x="241" y="1151"/>
                  <a:pt x="241" y="1151"/>
                  <a:pt x="241" y="1151"/>
                </a:cubicBezTo>
                <a:cubicBezTo>
                  <a:pt x="241" y="1151"/>
                  <a:pt x="240" y="1150"/>
                  <a:pt x="240" y="1149"/>
                </a:cubicBezTo>
                <a:cubicBezTo>
                  <a:pt x="235" y="1160"/>
                  <a:pt x="229" y="1171"/>
                  <a:pt x="223" y="1181"/>
                </a:cubicBezTo>
                <a:cubicBezTo>
                  <a:pt x="224" y="1181"/>
                  <a:pt x="224" y="1181"/>
                  <a:pt x="225" y="1181"/>
                </a:cubicBezTo>
                <a:cubicBezTo>
                  <a:pt x="225" y="1183"/>
                  <a:pt x="225" y="1185"/>
                  <a:pt x="226" y="1187"/>
                </a:cubicBezTo>
                <a:cubicBezTo>
                  <a:pt x="218" y="1187"/>
                  <a:pt x="218" y="1187"/>
                  <a:pt x="218" y="1187"/>
                </a:cubicBezTo>
                <a:cubicBezTo>
                  <a:pt x="214" y="1193"/>
                  <a:pt x="209" y="1199"/>
                  <a:pt x="205" y="1205"/>
                </a:cubicBezTo>
                <a:lnTo>
                  <a:pt x="207" y="1205"/>
                </a:lnTo>
                <a:close/>
                <a:moveTo>
                  <a:pt x="497" y="184"/>
                </a:moveTo>
                <a:cubicBezTo>
                  <a:pt x="497" y="185"/>
                  <a:pt x="497" y="185"/>
                  <a:pt x="496" y="185"/>
                </a:cubicBezTo>
                <a:cubicBezTo>
                  <a:pt x="520" y="189"/>
                  <a:pt x="544" y="193"/>
                  <a:pt x="569" y="197"/>
                </a:cubicBezTo>
                <a:cubicBezTo>
                  <a:pt x="582" y="199"/>
                  <a:pt x="596" y="202"/>
                  <a:pt x="610" y="203"/>
                </a:cubicBezTo>
                <a:cubicBezTo>
                  <a:pt x="610" y="203"/>
                  <a:pt x="610" y="203"/>
                  <a:pt x="611" y="203"/>
                </a:cubicBezTo>
                <a:cubicBezTo>
                  <a:pt x="616" y="203"/>
                  <a:pt x="616" y="203"/>
                  <a:pt x="616" y="203"/>
                </a:cubicBezTo>
                <a:cubicBezTo>
                  <a:pt x="617" y="203"/>
                  <a:pt x="617" y="204"/>
                  <a:pt x="617" y="205"/>
                </a:cubicBezTo>
                <a:cubicBezTo>
                  <a:pt x="618" y="205"/>
                  <a:pt x="618" y="205"/>
                  <a:pt x="619" y="205"/>
                </a:cubicBezTo>
                <a:cubicBezTo>
                  <a:pt x="619" y="204"/>
                  <a:pt x="620" y="203"/>
                  <a:pt x="620" y="203"/>
                </a:cubicBezTo>
                <a:cubicBezTo>
                  <a:pt x="641" y="202"/>
                  <a:pt x="641" y="202"/>
                  <a:pt x="641" y="202"/>
                </a:cubicBezTo>
                <a:cubicBezTo>
                  <a:pt x="641" y="204"/>
                  <a:pt x="641" y="205"/>
                  <a:pt x="641" y="206"/>
                </a:cubicBezTo>
                <a:cubicBezTo>
                  <a:pt x="643" y="206"/>
                  <a:pt x="642" y="204"/>
                  <a:pt x="645" y="204"/>
                </a:cubicBezTo>
                <a:cubicBezTo>
                  <a:pt x="645" y="203"/>
                  <a:pt x="645" y="203"/>
                  <a:pt x="644" y="202"/>
                </a:cubicBezTo>
                <a:cubicBezTo>
                  <a:pt x="652" y="202"/>
                  <a:pt x="652" y="202"/>
                  <a:pt x="652" y="202"/>
                </a:cubicBezTo>
                <a:cubicBezTo>
                  <a:pt x="622" y="199"/>
                  <a:pt x="592" y="194"/>
                  <a:pt x="563" y="189"/>
                </a:cubicBezTo>
                <a:cubicBezTo>
                  <a:pt x="556" y="188"/>
                  <a:pt x="549" y="187"/>
                  <a:pt x="542" y="186"/>
                </a:cubicBezTo>
                <a:cubicBezTo>
                  <a:pt x="516" y="186"/>
                  <a:pt x="516" y="186"/>
                  <a:pt x="516" y="186"/>
                </a:cubicBezTo>
                <a:cubicBezTo>
                  <a:pt x="519" y="186"/>
                  <a:pt x="522" y="186"/>
                  <a:pt x="524" y="186"/>
                </a:cubicBezTo>
                <a:cubicBezTo>
                  <a:pt x="527" y="184"/>
                  <a:pt x="517" y="186"/>
                  <a:pt x="516" y="184"/>
                </a:cubicBezTo>
                <a:cubicBezTo>
                  <a:pt x="517" y="183"/>
                  <a:pt x="517" y="183"/>
                  <a:pt x="517" y="182"/>
                </a:cubicBezTo>
                <a:cubicBezTo>
                  <a:pt x="516" y="182"/>
                  <a:pt x="515" y="182"/>
                  <a:pt x="514" y="181"/>
                </a:cubicBezTo>
                <a:cubicBezTo>
                  <a:pt x="514" y="182"/>
                  <a:pt x="513" y="184"/>
                  <a:pt x="513" y="185"/>
                </a:cubicBezTo>
                <a:cubicBezTo>
                  <a:pt x="508" y="185"/>
                  <a:pt x="506" y="183"/>
                  <a:pt x="505" y="180"/>
                </a:cubicBezTo>
                <a:cubicBezTo>
                  <a:pt x="505" y="180"/>
                  <a:pt x="504" y="180"/>
                  <a:pt x="503" y="180"/>
                </a:cubicBezTo>
                <a:cubicBezTo>
                  <a:pt x="503" y="181"/>
                  <a:pt x="502" y="182"/>
                  <a:pt x="500" y="181"/>
                </a:cubicBezTo>
                <a:cubicBezTo>
                  <a:pt x="500" y="181"/>
                  <a:pt x="500" y="180"/>
                  <a:pt x="500" y="179"/>
                </a:cubicBezTo>
                <a:cubicBezTo>
                  <a:pt x="497" y="179"/>
                  <a:pt x="494" y="178"/>
                  <a:pt x="491" y="178"/>
                </a:cubicBezTo>
                <a:cubicBezTo>
                  <a:pt x="489" y="178"/>
                  <a:pt x="487" y="179"/>
                  <a:pt x="485" y="178"/>
                </a:cubicBezTo>
                <a:cubicBezTo>
                  <a:pt x="487" y="178"/>
                  <a:pt x="494" y="182"/>
                  <a:pt x="497" y="184"/>
                </a:cubicBezTo>
                <a:close/>
                <a:moveTo>
                  <a:pt x="1146" y="1148"/>
                </a:moveTo>
                <a:cubicBezTo>
                  <a:pt x="1142" y="1153"/>
                  <a:pt x="1136" y="1157"/>
                  <a:pt x="1131" y="1161"/>
                </a:cubicBezTo>
                <a:cubicBezTo>
                  <a:pt x="1133" y="1161"/>
                  <a:pt x="1133" y="1161"/>
                  <a:pt x="1133" y="1161"/>
                </a:cubicBezTo>
                <a:cubicBezTo>
                  <a:pt x="1132" y="1162"/>
                  <a:pt x="1130" y="1164"/>
                  <a:pt x="1129" y="1167"/>
                </a:cubicBezTo>
                <a:cubicBezTo>
                  <a:pt x="1126" y="1169"/>
                  <a:pt x="1124" y="1164"/>
                  <a:pt x="1123" y="1167"/>
                </a:cubicBezTo>
                <a:cubicBezTo>
                  <a:pt x="1125" y="1168"/>
                  <a:pt x="1127" y="1168"/>
                  <a:pt x="1126" y="1171"/>
                </a:cubicBezTo>
                <a:cubicBezTo>
                  <a:pt x="1123" y="1172"/>
                  <a:pt x="1122" y="1170"/>
                  <a:pt x="1120" y="1169"/>
                </a:cubicBezTo>
                <a:cubicBezTo>
                  <a:pt x="1119" y="1169"/>
                  <a:pt x="1119" y="1169"/>
                  <a:pt x="1119" y="1169"/>
                </a:cubicBezTo>
                <a:cubicBezTo>
                  <a:pt x="1118" y="1173"/>
                  <a:pt x="1120" y="1174"/>
                  <a:pt x="1122" y="1176"/>
                </a:cubicBezTo>
                <a:cubicBezTo>
                  <a:pt x="1132" y="1169"/>
                  <a:pt x="1142" y="1162"/>
                  <a:pt x="1150" y="1153"/>
                </a:cubicBezTo>
                <a:cubicBezTo>
                  <a:pt x="1154" y="1151"/>
                  <a:pt x="1150" y="1145"/>
                  <a:pt x="1146" y="1148"/>
                </a:cubicBezTo>
                <a:close/>
                <a:moveTo>
                  <a:pt x="477" y="147"/>
                </a:moveTo>
                <a:cubicBezTo>
                  <a:pt x="482" y="146"/>
                  <a:pt x="479" y="150"/>
                  <a:pt x="483" y="149"/>
                </a:cubicBezTo>
                <a:cubicBezTo>
                  <a:pt x="484" y="146"/>
                  <a:pt x="481" y="145"/>
                  <a:pt x="480" y="144"/>
                </a:cubicBezTo>
                <a:cubicBezTo>
                  <a:pt x="479" y="144"/>
                  <a:pt x="478" y="143"/>
                  <a:pt x="477" y="143"/>
                </a:cubicBezTo>
                <a:cubicBezTo>
                  <a:pt x="476" y="145"/>
                  <a:pt x="476" y="148"/>
                  <a:pt x="476" y="150"/>
                </a:cubicBezTo>
                <a:cubicBezTo>
                  <a:pt x="478" y="150"/>
                  <a:pt x="477" y="148"/>
                  <a:pt x="477" y="147"/>
                </a:cubicBezTo>
                <a:close/>
                <a:moveTo>
                  <a:pt x="1131" y="1198"/>
                </a:moveTo>
                <a:cubicBezTo>
                  <a:pt x="1131" y="1198"/>
                  <a:pt x="1131" y="1197"/>
                  <a:pt x="1131" y="1197"/>
                </a:cubicBezTo>
                <a:cubicBezTo>
                  <a:pt x="1131" y="1198"/>
                  <a:pt x="1131" y="1198"/>
                  <a:pt x="1130" y="1198"/>
                </a:cubicBezTo>
                <a:cubicBezTo>
                  <a:pt x="1131" y="1198"/>
                  <a:pt x="1131" y="1198"/>
                  <a:pt x="1131" y="1198"/>
                </a:cubicBezTo>
                <a:close/>
                <a:moveTo>
                  <a:pt x="959" y="1216"/>
                </a:moveTo>
                <a:cubicBezTo>
                  <a:pt x="947" y="1223"/>
                  <a:pt x="935" y="1228"/>
                  <a:pt x="923" y="1234"/>
                </a:cubicBezTo>
                <a:cubicBezTo>
                  <a:pt x="929" y="1234"/>
                  <a:pt x="929" y="1234"/>
                  <a:pt x="929" y="1234"/>
                </a:cubicBezTo>
                <a:cubicBezTo>
                  <a:pt x="928" y="1235"/>
                  <a:pt x="927" y="1235"/>
                  <a:pt x="926" y="1236"/>
                </a:cubicBezTo>
                <a:cubicBezTo>
                  <a:pt x="928" y="1237"/>
                  <a:pt x="928" y="1238"/>
                  <a:pt x="929" y="1239"/>
                </a:cubicBezTo>
                <a:cubicBezTo>
                  <a:pt x="931" y="1238"/>
                  <a:pt x="933" y="1237"/>
                  <a:pt x="936" y="1236"/>
                </a:cubicBezTo>
                <a:cubicBezTo>
                  <a:pt x="935" y="1236"/>
                  <a:pt x="934" y="1235"/>
                  <a:pt x="934" y="1234"/>
                </a:cubicBezTo>
                <a:cubicBezTo>
                  <a:pt x="941" y="1234"/>
                  <a:pt x="941" y="1234"/>
                  <a:pt x="941" y="1234"/>
                </a:cubicBezTo>
                <a:cubicBezTo>
                  <a:pt x="953" y="1228"/>
                  <a:pt x="964" y="1222"/>
                  <a:pt x="976" y="1216"/>
                </a:cubicBezTo>
                <a:lnTo>
                  <a:pt x="959" y="1216"/>
                </a:lnTo>
                <a:close/>
                <a:moveTo>
                  <a:pt x="1049" y="1142"/>
                </a:moveTo>
                <a:cubicBezTo>
                  <a:pt x="1050" y="1141"/>
                  <a:pt x="1051" y="1143"/>
                  <a:pt x="1052" y="1143"/>
                </a:cubicBezTo>
                <a:cubicBezTo>
                  <a:pt x="1052" y="1143"/>
                  <a:pt x="1052" y="1143"/>
                  <a:pt x="1053" y="1143"/>
                </a:cubicBezTo>
                <a:cubicBezTo>
                  <a:pt x="1053" y="1143"/>
                  <a:pt x="1053" y="1142"/>
                  <a:pt x="1053" y="1142"/>
                </a:cubicBezTo>
                <a:cubicBezTo>
                  <a:pt x="1051" y="1140"/>
                  <a:pt x="1049" y="1140"/>
                  <a:pt x="1047" y="1139"/>
                </a:cubicBezTo>
                <a:cubicBezTo>
                  <a:pt x="1045" y="1140"/>
                  <a:pt x="1043" y="1142"/>
                  <a:pt x="1041" y="1143"/>
                </a:cubicBezTo>
                <a:cubicBezTo>
                  <a:pt x="1042" y="1143"/>
                  <a:pt x="1043" y="1144"/>
                  <a:pt x="1044" y="1144"/>
                </a:cubicBezTo>
                <a:cubicBezTo>
                  <a:pt x="1039" y="1144"/>
                  <a:pt x="1039" y="1144"/>
                  <a:pt x="1039" y="1144"/>
                </a:cubicBezTo>
                <a:cubicBezTo>
                  <a:pt x="1029" y="1150"/>
                  <a:pt x="1020" y="1156"/>
                  <a:pt x="1011" y="1162"/>
                </a:cubicBezTo>
                <a:cubicBezTo>
                  <a:pt x="1020" y="1162"/>
                  <a:pt x="1020" y="1162"/>
                  <a:pt x="1020" y="1162"/>
                </a:cubicBezTo>
                <a:cubicBezTo>
                  <a:pt x="1020" y="1162"/>
                  <a:pt x="1020" y="1163"/>
                  <a:pt x="1020" y="1164"/>
                </a:cubicBezTo>
                <a:cubicBezTo>
                  <a:pt x="1022" y="1163"/>
                  <a:pt x="1025" y="1161"/>
                  <a:pt x="1027" y="1160"/>
                </a:cubicBezTo>
                <a:cubicBezTo>
                  <a:pt x="1035" y="1154"/>
                  <a:pt x="1043" y="1149"/>
                  <a:pt x="1052" y="1143"/>
                </a:cubicBezTo>
                <a:cubicBezTo>
                  <a:pt x="1050" y="1143"/>
                  <a:pt x="1049" y="1143"/>
                  <a:pt x="1047" y="1143"/>
                </a:cubicBezTo>
                <a:cubicBezTo>
                  <a:pt x="1047" y="1143"/>
                  <a:pt x="1048" y="1142"/>
                  <a:pt x="1049" y="1142"/>
                </a:cubicBezTo>
                <a:close/>
                <a:moveTo>
                  <a:pt x="721" y="215"/>
                </a:moveTo>
                <a:cubicBezTo>
                  <a:pt x="723" y="215"/>
                  <a:pt x="725" y="215"/>
                  <a:pt x="727" y="216"/>
                </a:cubicBezTo>
                <a:cubicBezTo>
                  <a:pt x="725" y="215"/>
                  <a:pt x="723" y="214"/>
                  <a:pt x="721" y="213"/>
                </a:cubicBezTo>
                <a:cubicBezTo>
                  <a:pt x="720" y="214"/>
                  <a:pt x="721" y="215"/>
                  <a:pt x="721" y="215"/>
                </a:cubicBezTo>
                <a:close/>
                <a:moveTo>
                  <a:pt x="1094" y="1105"/>
                </a:moveTo>
                <a:cubicBezTo>
                  <a:pt x="1094" y="1105"/>
                  <a:pt x="1094" y="1105"/>
                  <a:pt x="1093" y="1105"/>
                </a:cubicBezTo>
                <a:cubicBezTo>
                  <a:pt x="1084" y="1112"/>
                  <a:pt x="1075" y="1119"/>
                  <a:pt x="1066" y="1126"/>
                </a:cubicBezTo>
                <a:cubicBezTo>
                  <a:pt x="1069" y="1126"/>
                  <a:pt x="1069" y="1126"/>
                  <a:pt x="1069" y="1126"/>
                </a:cubicBezTo>
                <a:cubicBezTo>
                  <a:pt x="1069" y="1127"/>
                  <a:pt x="1069" y="1128"/>
                  <a:pt x="1069" y="1129"/>
                </a:cubicBezTo>
                <a:cubicBezTo>
                  <a:pt x="1069" y="1129"/>
                  <a:pt x="1070" y="1130"/>
                  <a:pt x="1071" y="1130"/>
                </a:cubicBezTo>
                <a:cubicBezTo>
                  <a:pt x="1072" y="1129"/>
                  <a:pt x="1073" y="1128"/>
                  <a:pt x="1074" y="1127"/>
                </a:cubicBezTo>
                <a:cubicBezTo>
                  <a:pt x="1073" y="1127"/>
                  <a:pt x="1072" y="1127"/>
                  <a:pt x="1072" y="1126"/>
                </a:cubicBezTo>
                <a:cubicBezTo>
                  <a:pt x="1077" y="1126"/>
                  <a:pt x="1077" y="1126"/>
                  <a:pt x="1077" y="1126"/>
                </a:cubicBezTo>
                <a:cubicBezTo>
                  <a:pt x="1085" y="1120"/>
                  <a:pt x="1092" y="1114"/>
                  <a:pt x="1100" y="1108"/>
                </a:cubicBezTo>
                <a:cubicBezTo>
                  <a:pt x="1093" y="1108"/>
                  <a:pt x="1093" y="1108"/>
                  <a:pt x="1093" y="1108"/>
                </a:cubicBezTo>
                <a:cubicBezTo>
                  <a:pt x="1094" y="1107"/>
                  <a:pt x="1094" y="1106"/>
                  <a:pt x="1095" y="1106"/>
                </a:cubicBezTo>
                <a:cubicBezTo>
                  <a:pt x="1095" y="1106"/>
                  <a:pt x="1095" y="1105"/>
                  <a:pt x="1094" y="1105"/>
                </a:cubicBezTo>
                <a:close/>
                <a:moveTo>
                  <a:pt x="958" y="1181"/>
                </a:moveTo>
                <a:cubicBezTo>
                  <a:pt x="949" y="1181"/>
                  <a:pt x="949" y="1181"/>
                  <a:pt x="949" y="1181"/>
                </a:cubicBezTo>
                <a:cubicBezTo>
                  <a:pt x="949" y="1180"/>
                  <a:pt x="949" y="1179"/>
                  <a:pt x="949" y="1178"/>
                </a:cubicBezTo>
                <a:cubicBezTo>
                  <a:pt x="933" y="1186"/>
                  <a:pt x="916" y="1193"/>
                  <a:pt x="900" y="1200"/>
                </a:cubicBezTo>
                <a:cubicBezTo>
                  <a:pt x="900" y="1202"/>
                  <a:pt x="901" y="1204"/>
                  <a:pt x="903" y="1206"/>
                </a:cubicBezTo>
                <a:cubicBezTo>
                  <a:pt x="916" y="1200"/>
                  <a:pt x="928" y="1195"/>
                  <a:pt x="940" y="1189"/>
                </a:cubicBezTo>
                <a:cubicBezTo>
                  <a:pt x="946" y="1186"/>
                  <a:pt x="952" y="1184"/>
                  <a:pt x="958" y="1181"/>
                </a:cubicBezTo>
                <a:close/>
                <a:moveTo>
                  <a:pt x="1132" y="1099"/>
                </a:moveTo>
                <a:cubicBezTo>
                  <a:pt x="1133" y="1100"/>
                  <a:pt x="1134" y="1100"/>
                  <a:pt x="1136" y="1101"/>
                </a:cubicBezTo>
                <a:cubicBezTo>
                  <a:pt x="1136" y="1101"/>
                  <a:pt x="1136" y="1102"/>
                  <a:pt x="1136" y="1103"/>
                </a:cubicBezTo>
                <a:cubicBezTo>
                  <a:pt x="1136" y="1103"/>
                  <a:pt x="1137" y="1103"/>
                  <a:pt x="1137" y="1103"/>
                </a:cubicBezTo>
                <a:cubicBezTo>
                  <a:pt x="1138" y="1103"/>
                  <a:pt x="1138" y="1102"/>
                  <a:pt x="1139" y="1102"/>
                </a:cubicBezTo>
                <a:cubicBezTo>
                  <a:pt x="1138" y="1101"/>
                  <a:pt x="1138" y="1101"/>
                  <a:pt x="1137" y="1101"/>
                </a:cubicBezTo>
                <a:cubicBezTo>
                  <a:pt x="1137" y="1099"/>
                  <a:pt x="1138" y="1098"/>
                  <a:pt x="1139" y="1097"/>
                </a:cubicBezTo>
                <a:cubicBezTo>
                  <a:pt x="1139" y="1097"/>
                  <a:pt x="1138" y="1096"/>
                  <a:pt x="1137" y="1096"/>
                </a:cubicBezTo>
                <a:cubicBezTo>
                  <a:pt x="1137" y="1094"/>
                  <a:pt x="1137" y="1094"/>
                  <a:pt x="1137" y="1094"/>
                </a:cubicBezTo>
                <a:cubicBezTo>
                  <a:pt x="1136" y="1096"/>
                  <a:pt x="1134" y="1097"/>
                  <a:pt x="1132" y="1099"/>
                </a:cubicBezTo>
                <a:close/>
                <a:moveTo>
                  <a:pt x="1125" y="1108"/>
                </a:moveTo>
                <a:cubicBezTo>
                  <a:pt x="1126" y="1108"/>
                  <a:pt x="1126" y="1108"/>
                  <a:pt x="1126" y="1108"/>
                </a:cubicBezTo>
                <a:cubicBezTo>
                  <a:pt x="1126" y="1107"/>
                  <a:pt x="1125" y="1106"/>
                  <a:pt x="1125" y="1105"/>
                </a:cubicBezTo>
                <a:cubicBezTo>
                  <a:pt x="1125" y="1106"/>
                  <a:pt x="1125" y="1107"/>
                  <a:pt x="1125" y="1108"/>
                </a:cubicBezTo>
                <a:close/>
                <a:moveTo>
                  <a:pt x="751" y="210"/>
                </a:moveTo>
                <a:cubicBezTo>
                  <a:pt x="750" y="210"/>
                  <a:pt x="750" y="210"/>
                  <a:pt x="749" y="210"/>
                </a:cubicBezTo>
                <a:cubicBezTo>
                  <a:pt x="749" y="210"/>
                  <a:pt x="749" y="210"/>
                  <a:pt x="749" y="211"/>
                </a:cubicBezTo>
                <a:cubicBezTo>
                  <a:pt x="749" y="211"/>
                  <a:pt x="749" y="211"/>
                  <a:pt x="749" y="211"/>
                </a:cubicBezTo>
                <a:cubicBezTo>
                  <a:pt x="751" y="213"/>
                  <a:pt x="753" y="215"/>
                  <a:pt x="755" y="216"/>
                </a:cubicBezTo>
                <a:cubicBezTo>
                  <a:pt x="756" y="216"/>
                  <a:pt x="756" y="216"/>
                  <a:pt x="756" y="216"/>
                </a:cubicBezTo>
                <a:cubicBezTo>
                  <a:pt x="756" y="213"/>
                  <a:pt x="758" y="211"/>
                  <a:pt x="760" y="210"/>
                </a:cubicBezTo>
                <a:cubicBezTo>
                  <a:pt x="758" y="210"/>
                  <a:pt x="756" y="210"/>
                  <a:pt x="754" y="210"/>
                </a:cubicBezTo>
                <a:cubicBezTo>
                  <a:pt x="754" y="211"/>
                  <a:pt x="754" y="212"/>
                  <a:pt x="752" y="213"/>
                </a:cubicBezTo>
                <a:cubicBezTo>
                  <a:pt x="751" y="212"/>
                  <a:pt x="751" y="211"/>
                  <a:pt x="751" y="210"/>
                </a:cubicBezTo>
                <a:close/>
                <a:moveTo>
                  <a:pt x="601" y="1238"/>
                </a:moveTo>
                <a:cubicBezTo>
                  <a:pt x="601" y="1237"/>
                  <a:pt x="601" y="1237"/>
                  <a:pt x="601" y="1237"/>
                </a:cubicBezTo>
                <a:cubicBezTo>
                  <a:pt x="610" y="1237"/>
                  <a:pt x="610" y="1237"/>
                  <a:pt x="610" y="1237"/>
                </a:cubicBezTo>
                <a:cubicBezTo>
                  <a:pt x="610" y="1238"/>
                  <a:pt x="610" y="1239"/>
                  <a:pt x="610" y="1240"/>
                </a:cubicBezTo>
                <a:cubicBezTo>
                  <a:pt x="614" y="1240"/>
                  <a:pt x="617" y="1240"/>
                  <a:pt x="620" y="1241"/>
                </a:cubicBezTo>
                <a:cubicBezTo>
                  <a:pt x="626" y="1241"/>
                  <a:pt x="631" y="1241"/>
                  <a:pt x="637" y="1242"/>
                </a:cubicBezTo>
                <a:cubicBezTo>
                  <a:pt x="636" y="1241"/>
                  <a:pt x="636" y="1241"/>
                  <a:pt x="635" y="1240"/>
                </a:cubicBezTo>
                <a:cubicBezTo>
                  <a:pt x="636" y="1239"/>
                  <a:pt x="637" y="1237"/>
                  <a:pt x="639" y="1236"/>
                </a:cubicBezTo>
                <a:cubicBezTo>
                  <a:pt x="642" y="1236"/>
                  <a:pt x="642" y="1236"/>
                  <a:pt x="642" y="1236"/>
                </a:cubicBezTo>
                <a:cubicBezTo>
                  <a:pt x="642" y="1238"/>
                  <a:pt x="643" y="1240"/>
                  <a:pt x="642" y="1242"/>
                </a:cubicBezTo>
                <a:cubicBezTo>
                  <a:pt x="644" y="1242"/>
                  <a:pt x="647" y="1242"/>
                  <a:pt x="650" y="1242"/>
                </a:cubicBezTo>
                <a:cubicBezTo>
                  <a:pt x="650" y="1242"/>
                  <a:pt x="650" y="1242"/>
                  <a:pt x="650" y="1242"/>
                </a:cubicBezTo>
                <a:cubicBezTo>
                  <a:pt x="652" y="1241"/>
                  <a:pt x="654" y="1240"/>
                  <a:pt x="657" y="1241"/>
                </a:cubicBezTo>
                <a:cubicBezTo>
                  <a:pt x="657" y="1241"/>
                  <a:pt x="657" y="1242"/>
                  <a:pt x="657" y="1242"/>
                </a:cubicBezTo>
                <a:cubicBezTo>
                  <a:pt x="674" y="1242"/>
                  <a:pt x="691" y="1241"/>
                  <a:pt x="708" y="1240"/>
                </a:cubicBezTo>
                <a:cubicBezTo>
                  <a:pt x="708" y="1238"/>
                  <a:pt x="709" y="1236"/>
                  <a:pt x="711" y="1236"/>
                </a:cubicBezTo>
                <a:cubicBezTo>
                  <a:pt x="713" y="1236"/>
                  <a:pt x="713" y="1236"/>
                  <a:pt x="713" y="1236"/>
                </a:cubicBezTo>
                <a:cubicBezTo>
                  <a:pt x="713" y="1237"/>
                  <a:pt x="715" y="1238"/>
                  <a:pt x="716" y="1239"/>
                </a:cubicBezTo>
                <a:cubicBezTo>
                  <a:pt x="721" y="1238"/>
                  <a:pt x="727" y="1237"/>
                  <a:pt x="732" y="1237"/>
                </a:cubicBezTo>
                <a:cubicBezTo>
                  <a:pt x="732" y="1236"/>
                  <a:pt x="732" y="1236"/>
                  <a:pt x="732" y="1236"/>
                </a:cubicBezTo>
                <a:cubicBezTo>
                  <a:pt x="737" y="1236"/>
                  <a:pt x="737" y="1236"/>
                  <a:pt x="737" y="1236"/>
                </a:cubicBezTo>
                <a:cubicBezTo>
                  <a:pt x="737" y="1236"/>
                  <a:pt x="738" y="1236"/>
                  <a:pt x="738" y="1236"/>
                </a:cubicBezTo>
                <a:cubicBezTo>
                  <a:pt x="767" y="1231"/>
                  <a:pt x="796" y="1224"/>
                  <a:pt x="825" y="1216"/>
                </a:cubicBezTo>
                <a:cubicBezTo>
                  <a:pt x="825" y="1215"/>
                  <a:pt x="826" y="1214"/>
                  <a:pt x="826" y="1213"/>
                </a:cubicBezTo>
                <a:cubicBezTo>
                  <a:pt x="834" y="1215"/>
                  <a:pt x="835" y="1208"/>
                  <a:pt x="839" y="1204"/>
                </a:cubicBezTo>
                <a:cubicBezTo>
                  <a:pt x="842" y="1204"/>
                  <a:pt x="840" y="1206"/>
                  <a:pt x="843" y="1206"/>
                </a:cubicBezTo>
                <a:cubicBezTo>
                  <a:pt x="846" y="1204"/>
                  <a:pt x="847" y="1202"/>
                  <a:pt x="847" y="1199"/>
                </a:cubicBezTo>
                <a:cubicBezTo>
                  <a:pt x="860" y="1199"/>
                  <a:pt x="860" y="1199"/>
                  <a:pt x="860" y="1199"/>
                </a:cubicBezTo>
                <a:cubicBezTo>
                  <a:pt x="858" y="1201"/>
                  <a:pt x="856" y="1203"/>
                  <a:pt x="852" y="1202"/>
                </a:cubicBezTo>
                <a:cubicBezTo>
                  <a:pt x="852" y="1204"/>
                  <a:pt x="851" y="1206"/>
                  <a:pt x="852" y="1207"/>
                </a:cubicBezTo>
                <a:cubicBezTo>
                  <a:pt x="857" y="1205"/>
                  <a:pt x="863" y="1203"/>
                  <a:pt x="868" y="1201"/>
                </a:cubicBezTo>
                <a:cubicBezTo>
                  <a:pt x="866" y="1201"/>
                  <a:pt x="864" y="1200"/>
                  <a:pt x="863" y="1199"/>
                </a:cubicBezTo>
                <a:cubicBezTo>
                  <a:pt x="873" y="1199"/>
                  <a:pt x="873" y="1199"/>
                  <a:pt x="873" y="1199"/>
                </a:cubicBezTo>
                <a:cubicBezTo>
                  <a:pt x="872" y="1199"/>
                  <a:pt x="872" y="1199"/>
                  <a:pt x="872" y="1199"/>
                </a:cubicBezTo>
                <a:cubicBezTo>
                  <a:pt x="880" y="1196"/>
                  <a:pt x="888" y="1193"/>
                  <a:pt x="896" y="1190"/>
                </a:cubicBezTo>
                <a:cubicBezTo>
                  <a:pt x="903" y="1187"/>
                  <a:pt x="910" y="1184"/>
                  <a:pt x="917" y="1182"/>
                </a:cubicBezTo>
                <a:cubicBezTo>
                  <a:pt x="918" y="1181"/>
                  <a:pt x="919" y="1180"/>
                  <a:pt x="919" y="1180"/>
                </a:cubicBezTo>
                <a:cubicBezTo>
                  <a:pt x="920" y="1179"/>
                  <a:pt x="922" y="1178"/>
                  <a:pt x="923" y="1177"/>
                </a:cubicBezTo>
                <a:cubicBezTo>
                  <a:pt x="923" y="1177"/>
                  <a:pt x="924" y="1177"/>
                  <a:pt x="924" y="1176"/>
                </a:cubicBezTo>
                <a:cubicBezTo>
                  <a:pt x="924" y="1176"/>
                  <a:pt x="925" y="1176"/>
                  <a:pt x="925" y="1176"/>
                </a:cubicBezTo>
                <a:cubicBezTo>
                  <a:pt x="927" y="1176"/>
                  <a:pt x="928" y="1175"/>
                  <a:pt x="930" y="1174"/>
                </a:cubicBezTo>
                <a:cubicBezTo>
                  <a:pt x="928" y="1173"/>
                  <a:pt x="925" y="1172"/>
                  <a:pt x="922" y="1171"/>
                </a:cubicBezTo>
                <a:cubicBezTo>
                  <a:pt x="922" y="1171"/>
                  <a:pt x="922" y="1171"/>
                  <a:pt x="922" y="1170"/>
                </a:cubicBezTo>
                <a:cubicBezTo>
                  <a:pt x="913" y="1175"/>
                  <a:pt x="903" y="1179"/>
                  <a:pt x="893" y="1184"/>
                </a:cubicBezTo>
                <a:cubicBezTo>
                  <a:pt x="873" y="1191"/>
                  <a:pt x="852" y="1197"/>
                  <a:pt x="831" y="1201"/>
                </a:cubicBezTo>
                <a:cubicBezTo>
                  <a:pt x="833" y="1202"/>
                  <a:pt x="834" y="1204"/>
                  <a:pt x="834" y="1206"/>
                </a:cubicBezTo>
                <a:cubicBezTo>
                  <a:pt x="832" y="1208"/>
                  <a:pt x="829" y="1211"/>
                  <a:pt x="825" y="1212"/>
                </a:cubicBezTo>
                <a:cubicBezTo>
                  <a:pt x="823" y="1212"/>
                  <a:pt x="822" y="1211"/>
                  <a:pt x="821" y="1210"/>
                </a:cubicBezTo>
                <a:cubicBezTo>
                  <a:pt x="819" y="1211"/>
                  <a:pt x="816" y="1211"/>
                  <a:pt x="814" y="1212"/>
                </a:cubicBezTo>
                <a:cubicBezTo>
                  <a:pt x="814" y="1214"/>
                  <a:pt x="813" y="1216"/>
                  <a:pt x="813" y="1218"/>
                </a:cubicBezTo>
                <a:cubicBezTo>
                  <a:pt x="800" y="1218"/>
                  <a:pt x="800" y="1218"/>
                  <a:pt x="800" y="1218"/>
                </a:cubicBezTo>
                <a:cubicBezTo>
                  <a:pt x="799" y="1217"/>
                  <a:pt x="799" y="1217"/>
                  <a:pt x="799" y="1216"/>
                </a:cubicBezTo>
                <a:cubicBezTo>
                  <a:pt x="799" y="1216"/>
                  <a:pt x="798" y="1216"/>
                  <a:pt x="798" y="1216"/>
                </a:cubicBezTo>
                <a:cubicBezTo>
                  <a:pt x="750" y="1229"/>
                  <a:pt x="700" y="1235"/>
                  <a:pt x="650" y="1235"/>
                </a:cubicBezTo>
                <a:cubicBezTo>
                  <a:pt x="650" y="1234"/>
                  <a:pt x="649" y="1233"/>
                  <a:pt x="648" y="1233"/>
                </a:cubicBezTo>
                <a:cubicBezTo>
                  <a:pt x="630" y="1230"/>
                  <a:pt x="613" y="1226"/>
                  <a:pt x="595" y="1219"/>
                </a:cubicBezTo>
                <a:cubicBezTo>
                  <a:pt x="587" y="1220"/>
                  <a:pt x="587" y="1220"/>
                  <a:pt x="587" y="1220"/>
                </a:cubicBezTo>
                <a:cubicBezTo>
                  <a:pt x="585" y="1218"/>
                  <a:pt x="584" y="1217"/>
                  <a:pt x="583" y="1215"/>
                </a:cubicBezTo>
                <a:cubicBezTo>
                  <a:pt x="582" y="1215"/>
                  <a:pt x="582" y="1214"/>
                  <a:pt x="581" y="1214"/>
                </a:cubicBezTo>
                <a:cubicBezTo>
                  <a:pt x="580" y="1215"/>
                  <a:pt x="580" y="1217"/>
                  <a:pt x="580" y="1218"/>
                </a:cubicBezTo>
                <a:cubicBezTo>
                  <a:pt x="579" y="1219"/>
                  <a:pt x="577" y="1219"/>
                  <a:pt x="575" y="1219"/>
                </a:cubicBezTo>
                <a:cubicBezTo>
                  <a:pt x="575" y="1219"/>
                  <a:pt x="575" y="1219"/>
                  <a:pt x="575" y="1219"/>
                </a:cubicBezTo>
                <a:cubicBezTo>
                  <a:pt x="588" y="1224"/>
                  <a:pt x="602" y="1229"/>
                  <a:pt x="616" y="1233"/>
                </a:cubicBezTo>
                <a:cubicBezTo>
                  <a:pt x="593" y="1231"/>
                  <a:pt x="571" y="1228"/>
                  <a:pt x="548" y="1223"/>
                </a:cubicBezTo>
                <a:cubicBezTo>
                  <a:pt x="548" y="1223"/>
                  <a:pt x="548" y="1223"/>
                  <a:pt x="547" y="1223"/>
                </a:cubicBezTo>
                <a:cubicBezTo>
                  <a:pt x="544" y="1222"/>
                  <a:pt x="541" y="1221"/>
                  <a:pt x="538" y="1220"/>
                </a:cubicBezTo>
                <a:cubicBezTo>
                  <a:pt x="522" y="1220"/>
                  <a:pt x="522" y="1220"/>
                  <a:pt x="522" y="1220"/>
                </a:cubicBezTo>
                <a:cubicBezTo>
                  <a:pt x="522" y="1219"/>
                  <a:pt x="522" y="1217"/>
                  <a:pt x="524" y="1215"/>
                </a:cubicBezTo>
                <a:cubicBezTo>
                  <a:pt x="517" y="1213"/>
                  <a:pt x="511" y="1210"/>
                  <a:pt x="504" y="1207"/>
                </a:cubicBezTo>
                <a:cubicBezTo>
                  <a:pt x="502" y="1208"/>
                  <a:pt x="499" y="1209"/>
                  <a:pt x="496" y="1208"/>
                </a:cubicBezTo>
                <a:cubicBezTo>
                  <a:pt x="496" y="1208"/>
                  <a:pt x="496" y="1209"/>
                  <a:pt x="496" y="1209"/>
                </a:cubicBezTo>
                <a:cubicBezTo>
                  <a:pt x="496" y="1209"/>
                  <a:pt x="497" y="1209"/>
                  <a:pt x="497" y="1209"/>
                </a:cubicBezTo>
                <a:cubicBezTo>
                  <a:pt x="497" y="1209"/>
                  <a:pt x="496" y="1209"/>
                  <a:pt x="496" y="1209"/>
                </a:cubicBezTo>
                <a:cubicBezTo>
                  <a:pt x="497" y="1212"/>
                  <a:pt x="498" y="1214"/>
                  <a:pt x="498" y="1217"/>
                </a:cubicBezTo>
                <a:cubicBezTo>
                  <a:pt x="531" y="1227"/>
                  <a:pt x="564" y="1234"/>
                  <a:pt x="598" y="1238"/>
                </a:cubicBezTo>
                <a:cubicBezTo>
                  <a:pt x="599" y="1238"/>
                  <a:pt x="600" y="1238"/>
                  <a:pt x="601" y="1238"/>
                </a:cubicBezTo>
                <a:close/>
                <a:moveTo>
                  <a:pt x="720" y="1236"/>
                </a:moveTo>
                <a:cubicBezTo>
                  <a:pt x="728" y="1236"/>
                  <a:pt x="728" y="1236"/>
                  <a:pt x="728" y="1236"/>
                </a:cubicBezTo>
                <a:cubicBezTo>
                  <a:pt x="726" y="1236"/>
                  <a:pt x="723" y="1237"/>
                  <a:pt x="720" y="1237"/>
                </a:cubicBezTo>
                <a:cubicBezTo>
                  <a:pt x="720" y="1236"/>
                  <a:pt x="720" y="1236"/>
                  <a:pt x="720" y="1236"/>
                </a:cubicBezTo>
                <a:close/>
                <a:moveTo>
                  <a:pt x="674" y="1236"/>
                </a:moveTo>
                <a:cubicBezTo>
                  <a:pt x="679" y="1236"/>
                  <a:pt x="679" y="1236"/>
                  <a:pt x="679" y="1236"/>
                </a:cubicBezTo>
                <a:cubicBezTo>
                  <a:pt x="680" y="1237"/>
                  <a:pt x="680" y="1237"/>
                  <a:pt x="679" y="1239"/>
                </a:cubicBezTo>
                <a:cubicBezTo>
                  <a:pt x="677" y="1239"/>
                  <a:pt x="675" y="1240"/>
                  <a:pt x="673" y="1238"/>
                </a:cubicBezTo>
                <a:cubicBezTo>
                  <a:pt x="673" y="1237"/>
                  <a:pt x="674" y="1237"/>
                  <a:pt x="674" y="1236"/>
                </a:cubicBezTo>
                <a:close/>
                <a:moveTo>
                  <a:pt x="972" y="1210"/>
                </a:moveTo>
                <a:cubicBezTo>
                  <a:pt x="975" y="1212"/>
                  <a:pt x="978" y="1213"/>
                  <a:pt x="981" y="1213"/>
                </a:cubicBezTo>
                <a:cubicBezTo>
                  <a:pt x="984" y="1212"/>
                  <a:pt x="987" y="1210"/>
                  <a:pt x="990" y="1208"/>
                </a:cubicBezTo>
                <a:cubicBezTo>
                  <a:pt x="985" y="1207"/>
                  <a:pt x="979" y="1213"/>
                  <a:pt x="976" y="1208"/>
                </a:cubicBezTo>
                <a:cubicBezTo>
                  <a:pt x="974" y="1208"/>
                  <a:pt x="973" y="1209"/>
                  <a:pt x="972" y="1210"/>
                </a:cubicBezTo>
                <a:close/>
                <a:moveTo>
                  <a:pt x="481" y="1211"/>
                </a:moveTo>
                <a:cubicBezTo>
                  <a:pt x="484" y="1210"/>
                  <a:pt x="488" y="1210"/>
                  <a:pt x="492" y="1209"/>
                </a:cubicBezTo>
                <a:cubicBezTo>
                  <a:pt x="497" y="1209"/>
                  <a:pt x="490" y="1207"/>
                  <a:pt x="488" y="1207"/>
                </a:cubicBezTo>
                <a:cubicBezTo>
                  <a:pt x="487" y="1207"/>
                  <a:pt x="487" y="1206"/>
                  <a:pt x="486" y="1205"/>
                </a:cubicBezTo>
                <a:cubicBezTo>
                  <a:pt x="485" y="1205"/>
                  <a:pt x="484" y="1204"/>
                  <a:pt x="482" y="1204"/>
                </a:cubicBezTo>
                <a:cubicBezTo>
                  <a:pt x="482" y="1207"/>
                  <a:pt x="480" y="1208"/>
                  <a:pt x="477" y="1208"/>
                </a:cubicBezTo>
                <a:cubicBezTo>
                  <a:pt x="476" y="1206"/>
                  <a:pt x="475" y="1204"/>
                  <a:pt x="476" y="1202"/>
                </a:cubicBezTo>
                <a:cubicBezTo>
                  <a:pt x="478" y="1202"/>
                  <a:pt x="478" y="1202"/>
                  <a:pt x="478" y="1202"/>
                </a:cubicBezTo>
                <a:cubicBezTo>
                  <a:pt x="472" y="1200"/>
                  <a:pt x="466" y="1198"/>
                  <a:pt x="460" y="1195"/>
                </a:cubicBezTo>
                <a:cubicBezTo>
                  <a:pt x="453" y="1192"/>
                  <a:pt x="445" y="1189"/>
                  <a:pt x="438" y="1185"/>
                </a:cubicBezTo>
                <a:cubicBezTo>
                  <a:pt x="425" y="1185"/>
                  <a:pt x="425" y="1185"/>
                  <a:pt x="425" y="1185"/>
                </a:cubicBezTo>
                <a:cubicBezTo>
                  <a:pt x="434" y="1191"/>
                  <a:pt x="444" y="1196"/>
                  <a:pt x="455" y="1200"/>
                </a:cubicBezTo>
                <a:cubicBezTo>
                  <a:pt x="456" y="1201"/>
                  <a:pt x="458" y="1202"/>
                  <a:pt x="460" y="1202"/>
                </a:cubicBezTo>
                <a:cubicBezTo>
                  <a:pt x="469" y="1202"/>
                  <a:pt x="469" y="1202"/>
                  <a:pt x="469" y="1202"/>
                </a:cubicBezTo>
                <a:cubicBezTo>
                  <a:pt x="468" y="1203"/>
                  <a:pt x="467" y="1204"/>
                  <a:pt x="465" y="1205"/>
                </a:cubicBezTo>
                <a:cubicBezTo>
                  <a:pt x="470" y="1207"/>
                  <a:pt x="476" y="1209"/>
                  <a:pt x="481" y="1211"/>
                </a:cubicBezTo>
                <a:close/>
                <a:moveTo>
                  <a:pt x="397" y="1185"/>
                </a:moveTo>
                <a:cubicBezTo>
                  <a:pt x="398" y="1183"/>
                  <a:pt x="400" y="1182"/>
                  <a:pt x="402" y="1181"/>
                </a:cubicBezTo>
                <a:cubicBezTo>
                  <a:pt x="400" y="1179"/>
                  <a:pt x="398" y="1177"/>
                  <a:pt x="395" y="1175"/>
                </a:cubicBezTo>
                <a:cubicBezTo>
                  <a:pt x="394" y="1176"/>
                  <a:pt x="394" y="1177"/>
                  <a:pt x="393" y="1179"/>
                </a:cubicBezTo>
                <a:cubicBezTo>
                  <a:pt x="396" y="1179"/>
                  <a:pt x="395" y="1181"/>
                  <a:pt x="395" y="1183"/>
                </a:cubicBezTo>
                <a:cubicBezTo>
                  <a:pt x="395" y="1184"/>
                  <a:pt x="396" y="1184"/>
                  <a:pt x="397" y="1185"/>
                </a:cubicBezTo>
                <a:close/>
                <a:moveTo>
                  <a:pt x="203" y="1169"/>
                </a:moveTo>
                <a:cubicBezTo>
                  <a:pt x="208" y="1169"/>
                  <a:pt x="208" y="1169"/>
                  <a:pt x="208" y="1169"/>
                </a:cubicBezTo>
                <a:cubicBezTo>
                  <a:pt x="209" y="1170"/>
                  <a:pt x="210" y="1170"/>
                  <a:pt x="210" y="1171"/>
                </a:cubicBezTo>
                <a:cubicBezTo>
                  <a:pt x="223" y="1150"/>
                  <a:pt x="233" y="1125"/>
                  <a:pt x="239" y="1100"/>
                </a:cubicBezTo>
                <a:cubicBezTo>
                  <a:pt x="238" y="1099"/>
                  <a:pt x="238" y="1098"/>
                  <a:pt x="238" y="1098"/>
                </a:cubicBezTo>
                <a:cubicBezTo>
                  <a:pt x="237" y="1098"/>
                  <a:pt x="236" y="1098"/>
                  <a:pt x="236" y="1097"/>
                </a:cubicBezTo>
                <a:cubicBezTo>
                  <a:pt x="239" y="1097"/>
                  <a:pt x="239" y="1097"/>
                  <a:pt x="239" y="1097"/>
                </a:cubicBezTo>
                <a:cubicBezTo>
                  <a:pt x="240" y="1092"/>
                  <a:pt x="241" y="1086"/>
                  <a:pt x="242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7" y="1078"/>
                  <a:pt x="238" y="1077"/>
                  <a:pt x="240" y="1077"/>
                </a:cubicBezTo>
                <a:cubicBezTo>
                  <a:pt x="240" y="1076"/>
                  <a:pt x="240" y="1074"/>
                  <a:pt x="242" y="1074"/>
                </a:cubicBezTo>
                <a:cubicBezTo>
                  <a:pt x="242" y="1074"/>
                  <a:pt x="242" y="1075"/>
                  <a:pt x="243" y="1075"/>
                </a:cubicBezTo>
                <a:cubicBezTo>
                  <a:pt x="243" y="1071"/>
                  <a:pt x="244" y="1067"/>
                  <a:pt x="244" y="1063"/>
                </a:cubicBezTo>
                <a:cubicBezTo>
                  <a:pt x="244" y="1063"/>
                  <a:pt x="243" y="1063"/>
                  <a:pt x="243" y="1063"/>
                </a:cubicBezTo>
                <a:cubicBezTo>
                  <a:pt x="243" y="1062"/>
                  <a:pt x="243" y="1062"/>
                  <a:pt x="243" y="1062"/>
                </a:cubicBezTo>
                <a:cubicBezTo>
                  <a:pt x="244" y="1062"/>
                  <a:pt x="244" y="1062"/>
                  <a:pt x="244" y="1062"/>
                </a:cubicBezTo>
                <a:cubicBezTo>
                  <a:pt x="245" y="1054"/>
                  <a:pt x="245" y="1047"/>
                  <a:pt x="245" y="1040"/>
                </a:cubicBezTo>
                <a:cubicBezTo>
                  <a:pt x="242" y="1041"/>
                  <a:pt x="237" y="1038"/>
                  <a:pt x="240" y="1034"/>
                </a:cubicBezTo>
                <a:cubicBezTo>
                  <a:pt x="242" y="1034"/>
                  <a:pt x="243" y="1035"/>
                  <a:pt x="245" y="1036"/>
                </a:cubicBezTo>
                <a:cubicBezTo>
                  <a:pt x="244" y="1031"/>
                  <a:pt x="244" y="1027"/>
                  <a:pt x="244" y="1023"/>
                </a:cubicBezTo>
                <a:cubicBezTo>
                  <a:pt x="243" y="1018"/>
                  <a:pt x="237" y="1019"/>
                  <a:pt x="237" y="1023"/>
                </a:cubicBezTo>
                <a:cubicBezTo>
                  <a:pt x="238" y="1029"/>
                  <a:pt x="238" y="1036"/>
                  <a:pt x="238" y="1042"/>
                </a:cubicBezTo>
                <a:cubicBezTo>
                  <a:pt x="239" y="1042"/>
                  <a:pt x="240" y="1041"/>
                  <a:pt x="241" y="1041"/>
                </a:cubicBezTo>
                <a:cubicBezTo>
                  <a:pt x="242" y="1042"/>
                  <a:pt x="242" y="1043"/>
                  <a:pt x="242" y="1044"/>
                </a:cubicBezTo>
                <a:cubicBezTo>
                  <a:pt x="238" y="1044"/>
                  <a:pt x="238" y="1044"/>
                  <a:pt x="238" y="1044"/>
                </a:cubicBezTo>
                <a:cubicBezTo>
                  <a:pt x="238" y="1062"/>
                  <a:pt x="236" y="1080"/>
                  <a:pt x="232" y="1097"/>
                </a:cubicBezTo>
                <a:cubicBezTo>
                  <a:pt x="234" y="1097"/>
                  <a:pt x="234" y="1097"/>
                  <a:pt x="234" y="1097"/>
                </a:cubicBezTo>
                <a:cubicBezTo>
                  <a:pt x="234" y="1098"/>
                  <a:pt x="234" y="1100"/>
                  <a:pt x="233" y="1100"/>
                </a:cubicBezTo>
                <a:cubicBezTo>
                  <a:pt x="233" y="1100"/>
                  <a:pt x="233" y="1100"/>
                  <a:pt x="233" y="1100"/>
                </a:cubicBezTo>
                <a:cubicBezTo>
                  <a:pt x="234" y="1103"/>
                  <a:pt x="234" y="1105"/>
                  <a:pt x="230" y="1105"/>
                </a:cubicBezTo>
                <a:cubicBezTo>
                  <a:pt x="230" y="1107"/>
                  <a:pt x="229" y="1109"/>
                  <a:pt x="229" y="1111"/>
                </a:cubicBezTo>
                <a:cubicBezTo>
                  <a:pt x="230" y="1111"/>
                  <a:pt x="230" y="1111"/>
                  <a:pt x="231" y="1111"/>
                </a:cubicBezTo>
                <a:cubicBezTo>
                  <a:pt x="231" y="1112"/>
                  <a:pt x="231" y="1114"/>
                  <a:pt x="231" y="1116"/>
                </a:cubicBezTo>
                <a:cubicBezTo>
                  <a:pt x="227" y="1116"/>
                  <a:pt x="227" y="1116"/>
                  <a:pt x="227" y="1116"/>
                </a:cubicBezTo>
                <a:cubicBezTo>
                  <a:pt x="222" y="1135"/>
                  <a:pt x="214" y="1153"/>
                  <a:pt x="203" y="1169"/>
                </a:cubicBezTo>
                <a:close/>
                <a:moveTo>
                  <a:pt x="742" y="1252"/>
                </a:moveTo>
                <a:cubicBezTo>
                  <a:pt x="749" y="1251"/>
                  <a:pt x="756" y="1250"/>
                  <a:pt x="763" y="1249"/>
                </a:cubicBezTo>
                <a:cubicBezTo>
                  <a:pt x="760" y="1248"/>
                  <a:pt x="758" y="1246"/>
                  <a:pt x="758" y="1244"/>
                </a:cubicBezTo>
                <a:cubicBezTo>
                  <a:pt x="762" y="1242"/>
                  <a:pt x="766" y="1245"/>
                  <a:pt x="766" y="1248"/>
                </a:cubicBezTo>
                <a:cubicBezTo>
                  <a:pt x="771" y="1247"/>
                  <a:pt x="777" y="1246"/>
                  <a:pt x="782" y="1245"/>
                </a:cubicBezTo>
                <a:cubicBezTo>
                  <a:pt x="785" y="1243"/>
                  <a:pt x="789" y="1241"/>
                  <a:pt x="793" y="1242"/>
                </a:cubicBezTo>
                <a:cubicBezTo>
                  <a:pt x="794" y="1239"/>
                  <a:pt x="793" y="1237"/>
                  <a:pt x="791" y="1235"/>
                </a:cubicBezTo>
                <a:cubicBezTo>
                  <a:pt x="786" y="1236"/>
                  <a:pt x="782" y="1238"/>
                  <a:pt x="777" y="1239"/>
                </a:cubicBezTo>
                <a:cubicBezTo>
                  <a:pt x="769" y="1241"/>
                  <a:pt x="760" y="1242"/>
                  <a:pt x="751" y="1244"/>
                </a:cubicBezTo>
                <a:cubicBezTo>
                  <a:pt x="751" y="1244"/>
                  <a:pt x="751" y="1244"/>
                  <a:pt x="751" y="1244"/>
                </a:cubicBezTo>
                <a:cubicBezTo>
                  <a:pt x="750" y="1245"/>
                  <a:pt x="749" y="1245"/>
                  <a:pt x="748" y="1245"/>
                </a:cubicBezTo>
                <a:cubicBezTo>
                  <a:pt x="746" y="1245"/>
                  <a:pt x="745" y="1245"/>
                  <a:pt x="744" y="1245"/>
                </a:cubicBezTo>
                <a:cubicBezTo>
                  <a:pt x="744" y="1247"/>
                  <a:pt x="746" y="1247"/>
                  <a:pt x="745" y="1250"/>
                </a:cubicBezTo>
                <a:cubicBezTo>
                  <a:pt x="744" y="1250"/>
                  <a:pt x="743" y="1251"/>
                  <a:pt x="742" y="1252"/>
                </a:cubicBezTo>
                <a:close/>
                <a:moveTo>
                  <a:pt x="436" y="1203"/>
                </a:moveTo>
                <a:cubicBezTo>
                  <a:pt x="438" y="1203"/>
                  <a:pt x="439" y="1204"/>
                  <a:pt x="440" y="1204"/>
                </a:cubicBezTo>
                <a:cubicBezTo>
                  <a:pt x="430" y="1198"/>
                  <a:pt x="419" y="1192"/>
                  <a:pt x="409" y="1185"/>
                </a:cubicBezTo>
                <a:cubicBezTo>
                  <a:pt x="397" y="1186"/>
                  <a:pt x="397" y="1186"/>
                  <a:pt x="397" y="1186"/>
                </a:cubicBezTo>
                <a:cubicBezTo>
                  <a:pt x="406" y="1192"/>
                  <a:pt x="414" y="1197"/>
                  <a:pt x="423" y="1203"/>
                </a:cubicBezTo>
                <a:cubicBezTo>
                  <a:pt x="433" y="1203"/>
                  <a:pt x="433" y="1203"/>
                  <a:pt x="433" y="1203"/>
                </a:cubicBezTo>
                <a:cubicBezTo>
                  <a:pt x="433" y="1204"/>
                  <a:pt x="432" y="1206"/>
                  <a:pt x="432" y="1208"/>
                </a:cubicBezTo>
                <a:cubicBezTo>
                  <a:pt x="433" y="1208"/>
                  <a:pt x="434" y="1209"/>
                  <a:pt x="435" y="1209"/>
                </a:cubicBezTo>
                <a:cubicBezTo>
                  <a:pt x="435" y="1209"/>
                  <a:pt x="434" y="1208"/>
                  <a:pt x="434" y="1208"/>
                </a:cubicBezTo>
                <a:cubicBezTo>
                  <a:pt x="434" y="1205"/>
                  <a:pt x="436" y="1206"/>
                  <a:pt x="436" y="1203"/>
                </a:cubicBezTo>
                <a:close/>
                <a:moveTo>
                  <a:pt x="420" y="1235"/>
                </a:moveTo>
                <a:cubicBezTo>
                  <a:pt x="401" y="1232"/>
                  <a:pt x="382" y="1226"/>
                  <a:pt x="367" y="1215"/>
                </a:cubicBezTo>
                <a:cubicBezTo>
                  <a:pt x="363" y="1213"/>
                  <a:pt x="359" y="1218"/>
                  <a:pt x="362" y="1220"/>
                </a:cubicBezTo>
                <a:cubicBezTo>
                  <a:pt x="375" y="1229"/>
                  <a:pt x="389" y="1235"/>
                  <a:pt x="404" y="1238"/>
                </a:cubicBezTo>
                <a:cubicBezTo>
                  <a:pt x="404" y="1238"/>
                  <a:pt x="404" y="1238"/>
                  <a:pt x="404" y="1238"/>
                </a:cubicBezTo>
                <a:cubicBezTo>
                  <a:pt x="404" y="1239"/>
                  <a:pt x="404" y="1239"/>
                  <a:pt x="404" y="1239"/>
                </a:cubicBezTo>
                <a:cubicBezTo>
                  <a:pt x="405" y="1239"/>
                  <a:pt x="406" y="1239"/>
                  <a:pt x="407" y="1239"/>
                </a:cubicBezTo>
                <a:cubicBezTo>
                  <a:pt x="408" y="1239"/>
                  <a:pt x="408" y="1239"/>
                  <a:pt x="409" y="1239"/>
                </a:cubicBezTo>
                <a:cubicBezTo>
                  <a:pt x="409" y="1239"/>
                  <a:pt x="409" y="1239"/>
                  <a:pt x="409" y="1238"/>
                </a:cubicBezTo>
                <a:cubicBezTo>
                  <a:pt x="423" y="1238"/>
                  <a:pt x="423" y="1238"/>
                  <a:pt x="423" y="1238"/>
                </a:cubicBezTo>
                <a:cubicBezTo>
                  <a:pt x="423" y="1237"/>
                  <a:pt x="422" y="1235"/>
                  <a:pt x="420" y="1235"/>
                </a:cubicBezTo>
                <a:close/>
                <a:moveTo>
                  <a:pt x="409" y="1210"/>
                </a:moveTo>
                <a:cubicBezTo>
                  <a:pt x="408" y="1210"/>
                  <a:pt x="407" y="1209"/>
                  <a:pt x="405" y="1208"/>
                </a:cubicBezTo>
                <a:cubicBezTo>
                  <a:pt x="405" y="1210"/>
                  <a:pt x="404" y="1212"/>
                  <a:pt x="402" y="1214"/>
                </a:cubicBezTo>
                <a:cubicBezTo>
                  <a:pt x="403" y="1215"/>
                  <a:pt x="404" y="1216"/>
                  <a:pt x="406" y="1216"/>
                </a:cubicBezTo>
                <a:cubicBezTo>
                  <a:pt x="407" y="1214"/>
                  <a:pt x="408" y="1212"/>
                  <a:pt x="409" y="1210"/>
                </a:cubicBezTo>
                <a:close/>
                <a:moveTo>
                  <a:pt x="306" y="1064"/>
                </a:moveTo>
                <a:cubicBezTo>
                  <a:pt x="306" y="1066"/>
                  <a:pt x="307" y="1068"/>
                  <a:pt x="307" y="1070"/>
                </a:cubicBezTo>
                <a:cubicBezTo>
                  <a:pt x="307" y="1069"/>
                  <a:pt x="308" y="1068"/>
                  <a:pt x="308" y="1068"/>
                </a:cubicBezTo>
                <a:cubicBezTo>
                  <a:pt x="311" y="1068"/>
                  <a:pt x="313" y="1068"/>
                  <a:pt x="315" y="1068"/>
                </a:cubicBezTo>
                <a:cubicBezTo>
                  <a:pt x="313" y="1064"/>
                  <a:pt x="311" y="1059"/>
                  <a:pt x="310" y="1054"/>
                </a:cubicBezTo>
                <a:cubicBezTo>
                  <a:pt x="310" y="1053"/>
                  <a:pt x="309" y="1051"/>
                  <a:pt x="309" y="1050"/>
                </a:cubicBezTo>
                <a:cubicBezTo>
                  <a:pt x="308" y="1046"/>
                  <a:pt x="302" y="1048"/>
                  <a:pt x="302" y="1052"/>
                </a:cubicBezTo>
                <a:cubicBezTo>
                  <a:pt x="303" y="1052"/>
                  <a:pt x="303" y="1052"/>
                  <a:pt x="303" y="1052"/>
                </a:cubicBezTo>
                <a:cubicBezTo>
                  <a:pt x="303" y="1053"/>
                  <a:pt x="303" y="1053"/>
                  <a:pt x="303" y="1053"/>
                </a:cubicBezTo>
                <a:cubicBezTo>
                  <a:pt x="303" y="1055"/>
                  <a:pt x="304" y="1058"/>
                  <a:pt x="305" y="1061"/>
                </a:cubicBezTo>
                <a:cubicBezTo>
                  <a:pt x="308" y="1061"/>
                  <a:pt x="308" y="1061"/>
                  <a:pt x="308" y="1061"/>
                </a:cubicBezTo>
                <a:cubicBezTo>
                  <a:pt x="308" y="1062"/>
                  <a:pt x="308" y="1063"/>
                  <a:pt x="308" y="1064"/>
                </a:cubicBezTo>
                <a:cubicBezTo>
                  <a:pt x="307" y="1064"/>
                  <a:pt x="306" y="1064"/>
                  <a:pt x="306" y="1064"/>
                </a:cubicBezTo>
                <a:close/>
                <a:moveTo>
                  <a:pt x="293" y="1284"/>
                </a:moveTo>
                <a:cubicBezTo>
                  <a:pt x="294" y="1285"/>
                  <a:pt x="295" y="1286"/>
                  <a:pt x="296" y="1287"/>
                </a:cubicBezTo>
                <a:cubicBezTo>
                  <a:pt x="301" y="1284"/>
                  <a:pt x="305" y="1281"/>
                  <a:pt x="309" y="1278"/>
                </a:cubicBezTo>
                <a:cubicBezTo>
                  <a:pt x="309" y="1277"/>
                  <a:pt x="308" y="1277"/>
                  <a:pt x="308" y="1277"/>
                </a:cubicBezTo>
                <a:cubicBezTo>
                  <a:pt x="305" y="1282"/>
                  <a:pt x="297" y="1281"/>
                  <a:pt x="293" y="1284"/>
                </a:cubicBezTo>
                <a:close/>
                <a:moveTo>
                  <a:pt x="269" y="1141"/>
                </a:moveTo>
                <a:cubicBezTo>
                  <a:pt x="269" y="1140"/>
                  <a:pt x="268" y="1140"/>
                  <a:pt x="268" y="1139"/>
                </a:cubicBezTo>
                <a:cubicBezTo>
                  <a:pt x="268" y="1141"/>
                  <a:pt x="268" y="1142"/>
                  <a:pt x="268" y="1143"/>
                </a:cubicBezTo>
                <a:cubicBezTo>
                  <a:pt x="269" y="1143"/>
                  <a:pt x="269" y="1142"/>
                  <a:pt x="269" y="1141"/>
                </a:cubicBezTo>
                <a:close/>
                <a:moveTo>
                  <a:pt x="332" y="1286"/>
                </a:moveTo>
                <a:cubicBezTo>
                  <a:pt x="330" y="1285"/>
                  <a:pt x="329" y="1286"/>
                  <a:pt x="328" y="1288"/>
                </a:cubicBezTo>
                <a:cubicBezTo>
                  <a:pt x="329" y="1287"/>
                  <a:pt x="330" y="1286"/>
                  <a:pt x="332" y="1286"/>
                </a:cubicBezTo>
                <a:close/>
                <a:moveTo>
                  <a:pt x="257" y="1115"/>
                </a:moveTo>
                <a:cubicBezTo>
                  <a:pt x="253" y="1115"/>
                  <a:pt x="253" y="1115"/>
                  <a:pt x="253" y="1115"/>
                </a:cubicBezTo>
                <a:cubicBezTo>
                  <a:pt x="253" y="1114"/>
                  <a:pt x="252" y="1112"/>
                  <a:pt x="251" y="1111"/>
                </a:cubicBezTo>
                <a:cubicBezTo>
                  <a:pt x="250" y="1112"/>
                  <a:pt x="250" y="1112"/>
                  <a:pt x="249" y="1113"/>
                </a:cubicBezTo>
                <a:cubicBezTo>
                  <a:pt x="248" y="1122"/>
                  <a:pt x="246" y="1132"/>
                  <a:pt x="243" y="1142"/>
                </a:cubicBezTo>
                <a:cubicBezTo>
                  <a:pt x="244" y="1145"/>
                  <a:pt x="246" y="1148"/>
                  <a:pt x="246" y="1151"/>
                </a:cubicBezTo>
                <a:cubicBezTo>
                  <a:pt x="248" y="1146"/>
                  <a:pt x="250" y="1142"/>
                  <a:pt x="251" y="1138"/>
                </a:cubicBezTo>
                <a:cubicBezTo>
                  <a:pt x="251" y="1152"/>
                  <a:pt x="248" y="1166"/>
                  <a:pt x="244" y="1179"/>
                </a:cubicBezTo>
                <a:cubicBezTo>
                  <a:pt x="245" y="1179"/>
                  <a:pt x="245" y="1179"/>
                  <a:pt x="246" y="1179"/>
                </a:cubicBezTo>
                <a:cubicBezTo>
                  <a:pt x="246" y="1181"/>
                  <a:pt x="247" y="1182"/>
                  <a:pt x="246" y="1185"/>
                </a:cubicBezTo>
                <a:cubicBezTo>
                  <a:pt x="245" y="1185"/>
                  <a:pt x="244" y="1184"/>
                  <a:pt x="243" y="1185"/>
                </a:cubicBezTo>
                <a:cubicBezTo>
                  <a:pt x="243" y="1185"/>
                  <a:pt x="242" y="1185"/>
                  <a:pt x="242" y="1185"/>
                </a:cubicBezTo>
                <a:cubicBezTo>
                  <a:pt x="240" y="1191"/>
                  <a:pt x="237" y="1198"/>
                  <a:pt x="233" y="1204"/>
                </a:cubicBezTo>
                <a:cubicBezTo>
                  <a:pt x="238" y="1204"/>
                  <a:pt x="238" y="1204"/>
                  <a:pt x="238" y="1204"/>
                </a:cubicBezTo>
                <a:cubicBezTo>
                  <a:pt x="237" y="1205"/>
                  <a:pt x="235" y="1205"/>
                  <a:pt x="234" y="1205"/>
                </a:cubicBezTo>
                <a:cubicBezTo>
                  <a:pt x="233" y="1210"/>
                  <a:pt x="233" y="1213"/>
                  <a:pt x="234" y="1216"/>
                </a:cubicBezTo>
                <a:cubicBezTo>
                  <a:pt x="242" y="1204"/>
                  <a:pt x="248" y="1189"/>
                  <a:pt x="252" y="1175"/>
                </a:cubicBezTo>
                <a:cubicBezTo>
                  <a:pt x="251" y="1173"/>
                  <a:pt x="251" y="1171"/>
                  <a:pt x="250" y="1169"/>
                </a:cubicBezTo>
                <a:cubicBezTo>
                  <a:pt x="254" y="1168"/>
                  <a:pt x="254" y="1168"/>
                  <a:pt x="254" y="1168"/>
                </a:cubicBezTo>
                <a:cubicBezTo>
                  <a:pt x="258" y="1151"/>
                  <a:pt x="259" y="1133"/>
                  <a:pt x="257" y="1115"/>
                </a:cubicBezTo>
                <a:close/>
                <a:moveTo>
                  <a:pt x="734" y="1254"/>
                </a:moveTo>
                <a:cubicBezTo>
                  <a:pt x="734" y="1251"/>
                  <a:pt x="736" y="1248"/>
                  <a:pt x="737" y="1246"/>
                </a:cubicBezTo>
                <a:cubicBezTo>
                  <a:pt x="735" y="1247"/>
                  <a:pt x="733" y="1247"/>
                  <a:pt x="731" y="1247"/>
                </a:cubicBezTo>
                <a:cubicBezTo>
                  <a:pt x="731" y="1247"/>
                  <a:pt x="731" y="1247"/>
                  <a:pt x="731" y="1247"/>
                </a:cubicBezTo>
                <a:cubicBezTo>
                  <a:pt x="730" y="1248"/>
                  <a:pt x="728" y="1248"/>
                  <a:pt x="727" y="1248"/>
                </a:cubicBezTo>
                <a:cubicBezTo>
                  <a:pt x="726" y="1248"/>
                  <a:pt x="724" y="1248"/>
                  <a:pt x="722" y="1248"/>
                </a:cubicBezTo>
                <a:cubicBezTo>
                  <a:pt x="724" y="1249"/>
                  <a:pt x="725" y="1250"/>
                  <a:pt x="727" y="1250"/>
                </a:cubicBezTo>
                <a:cubicBezTo>
                  <a:pt x="726" y="1252"/>
                  <a:pt x="726" y="1253"/>
                  <a:pt x="726" y="1254"/>
                </a:cubicBezTo>
                <a:cubicBezTo>
                  <a:pt x="712" y="1254"/>
                  <a:pt x="712" y="1254"/>
                  <a:pt x="712" y="1254"/>
                </a:cubicBezTo>
                <a:cubicBezTo>
                  <a:pt x="711" y="1253"/>
                  <a:pt x="711" y="1251"/>
                  <a:pt x="712" y="1249"/>
                </a:cubicBezTo>
                <a:cubicBezTo>
                  <a:pt x="704" y="1250"/>
                  <a:pt x="695" y="1251"/>
                  <a:pt x="687" y="1251"/>
                </a:cubicBezTo>
                <a:cubicBezTo>
                  <a:pt x="686" y="1253"/>
                  <a:pt x="682" y="1253"/>
                  <a:pt x="679" y="1254"/>
                </a:cubicBezTo>
                <a:cubicBezTo>
                  <a:pt x="679" y="1254"/>
                  <a:pt x="679" y="1254"/>
                  <a:pt x="679" y="1254"/>
                </a:cubicBezTo>
                <a:cubicBezTo>
                  <a:pt x="679" y="1252"/>
                  <a:pt x="680" y="1252"/>
                  <a:pt x="680" y="1251"/>
                </a:cubicBezTo>
                <a:cubicBezTo>
                  <a:pt x="666" y="1252"/>
                  <a:pt x="652" y="1252"/>
                  <a:pt x="638" y="1251"/>
                </a:cubicBezTo>
                <a:cubicBezTo>
                  <a:pt x="638" y="1251"/>
                  <a:pt x="638" y="1252"/>
                  <a:pt x="638" y="1253"/>
                </a:cubicBezTo>
                <a:cubicBezTo>
                  <a:pt x="635" y="1254"/>
                  <a:pt x="630" y="1253"/>
                  <a:pt x="631" y="1251"/>
                </a:cubicBezTo>
                <a:cubicBezTo>
                  <a:pt x="630" y="1250"/>
                  <a:pt x="629" y="1250"/>
                  <a:pt x="629" y="1250"/>
                </a:cubicBezTo>
                <a:cubicBezTo>
                  <a:pt x="629" y="1252"/>
                  <a:pt x="629" y="1253"/>
                  <a:pt x="628" y="1255"/>
                </a:cubicBezTo>
                <a:cubicBezTo>
                  <a:pt x="619" y="1255"/>
                  <a:pt x="619" y="1255"/>
                  <a:pt x="619" y="1255"/>
                </a:cubicBezTo>
                <a:cubicBezTo>
                  <a:pt x="619" y="1253"/>
                  <a:pt x="620" y="1251"/>
                  <a:pt x="622" y="1250"/>
                </a:cubicBezTo>
                <a:cubicBezTo>
                  <a:pt x="620" y="1250"/>
                  <a:pt x="618" y="1250"/>
                  <a:pt x="616" y="1249"/>
                </a:cubicBezTo>
                <a:cubicBezTo>
                  <a:pt x="617" y="1252"/>
                  <a:pt x="618" y="1253"/>
                  <a:pt x="618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2"/>
                  <a:pt x="607" y="1254"/>
                  <a:pt x="607" y="1251"/>
                </a:cubicBezTo>
                <a:cubicBezTo>
                  <a:pt x="607" y="1250"/>
                  <a:pt x="606" y="1249"/>
                  <a:pt x="606" y="1248"/>
                </a:cubicBezTo>
                <a:cubicBezTo>
                  <a:pt x="604" y="1248"/>
                  <a:pt x="603" y="1248"/>
                  <a:pt x="601" y="1248"/>
                </a:cubicBezTo>
                <a:cubicBezTo>
                  <a:pt x="599" y="1250"/>
                  <a:pt x="597" y="1253"/>
                  <a:pt x="594" y="1255"/>
                </a:cubicBezTo>
                <a:cubicBezTo>
                  <a:pt x="637" y="1260"/>
                  <a:pt x="680" y="1260"/>
                  <a:pt x="723" y="1255"/>
                </a:cubicBezTo>
                <a:cubicBezTo>
                  <a:pt x="726" y="1255"/>
                  <a:pt x="730" y="1254"/>
                  <a:pt x="734" y="1254"/>
                </a:cubicBezTo>
                <a:close/>
                <a:moveTo>
                  <a:pt x="653" y="1255"/>
                </a:moveTo>
                <a:cubicBezTo>
                  <a:pt x="654" y="1253"/>
                  <a:pt x="654" y="1252"/>
                  <a:pt x="656" y="1252"/>
                </a:cubicBezTo>
                <a:cubicBezTo>
                  <a:pt x="656" y="1254"/>
                  <a:pt x="658" y="1254"/>
                  <a:pt x="659" y="1255"/>
                </a:cubicBezTo>
                <a:lnTo>
                  <a:pt x="653" y="1255"/>
                </a:lnTo>
                <a:close/>
                <a:moveTo>
                  <a:pt x="705" y="1254"/>
                </a:moveTo>
                <a:cubicBezTo>
                  <a:pt x="698" y="1254"/>
                  <a:pt x="698" y="1254"/>
                  <a:pt x="698" y="1254"/>
                </a:cubicBezTo>
                <a:cubicBezTo>
                  <a:pt x="699" y="1251"/>
                  <a:pt x="701" y="1250"/>
                  <a:pt x="704" y="1252"/>
                </a:cubicBezTo>
                <a:cubicBezTo>
                  <a:pt x="705" y="1253"/>
                  <a:pt x="705" y="1253"/>
                  <a:pt x="705" y="1254"/>
                </a:cubicBezTo>
                <a:close/>
                <a:moveTo>
                  <a:pt x="669" y="1274"/>
                </a:moveTo>
                <a:cubicBezTo>
                  <a:pt x="669" y="1274"/>
                  <a:pt x="668" y="1274"/>
                  <a:pt x="668" y="1274"/>
                </a:cubicBezTo>
                <a:cubicBezTo>
                  <a:pt x="668" y="1274"/>
                  <a:pt x="668" y="1274"/>
                  <a:pt x="668" y="1274"/>
                </a:cubicBezTo>
                <a:cubicBezTo>
                  <a:pt x="669" y="1274"/>
                  <a:pt x="669" y="1274"/>
                  <a:pt x="669" y="1274"/>
                </a:cubicBezTo>
                <a:close/>
                <a:moveTo>
                  <a:pt x="406" y="1244"/>
                </a:moveTo>
                <a:cubicBezTo>
                  <a:pt x="406" y="1244"/>
                  <a:pt x="405" y="1243"/>
                  <a:pt x="405" y="1243"/>
                </a:cubicBezTo>
                <a:cubicBezTo>
                  <a:pt x="402" y="1243"/>
                  <a:pt x="399" y="1243"/>
                  <a:pt x="396" y="1243"/>
                </a:cubicBezTo>
                <a:cubicBezTo>
                  <a:pt x="394" y="1245"/>
                  <a:pt x="389" y="1242"/>
                  <a:pt x="387" y="1244"/>
                </a:cubicBezTo>
                <a:cubicBezTo>
                  <a:pt x="386" y="1246"/>
                  <a:pt x="387" y="1248"/>
                  <a:pt x="388" y="1250"/>
                </a:cubicBezTo>
                <a:cubicBezTo>
                  <a:pt x="389" y="1250"/>
                  <a:pt x="390" y="1250"/>
                  <a:pt x="392" y="1250"/>
                </a:cubicBezTo>
                <a:cubicBezTo>
                  <a:pt x="399" y="1249"/>
                  <a:pt x="406" y="1250"/>
                  <a:pt x="413" y="1250"/>
                </a:cubicBezTo>
                <a:cubicBezTo>
                  <a:pt x="412" y="1248"/>
                  <a:pt x="412" y="1247"/>
                  <a:pt x="415" y="1245"/>
                </a:cubicBezTo>
                <a:cubicBezTo>
                  <a:pt x="413" y="1245"/>
                  <a:pt x="412" y="1244"/>
                  <a:pt x="412" y="1244"/>
                </a:cubicBezTo>
                <a:cubicBezTo>
                  <a:pt x="411" y="1244"/>
                  <a:pt x="409" y="1243"/>
                  <a:pt x="408" y="1243"/>
                </a:cubicBezTo>
                <a:cubicBezTo>
                  <a:pt x="408" y="1245"/>
                  <a:pt x="408" y="1246"/>
                  <a:pt x="408" y="1248"/>
                </a:cubicBezTo>
                <a:cubicBezTo>
                  <a:pt x="407" y="1249"/>
                  <a:pt x="406" y="1249"/>
                  <a:pt x="406" y="1249"/>
                </a:cubicBezTo>
                <a:cubicBezTo>
                  <a:pt x="403" y="1249"/>
                  <a:pt x="404" y="1247"/>
                  <a:pt x="401" y="1247"/>
                </a:cubicBezTo>
                <a:cubicBezTo>
                  <a:pt x="401" y="1244"/>
                  <a:pt x="404" y="1245"/>
                  <a:pt x="406" y="1244"/>
                </a:cubicBezTo>
                <a:close/>
                <a:moveTo>
                  <a:pt x="150" y="287"/>
                </a:moveTo>
                <a:cubicBezTo>
                  <a:pt x="150" y="288"/>
                  <a:pt x="150" y="290"/>
                  <a:pt x="150" y="291"/>
                </a:cubicBezTo>
                <a:cubicBezTo>
                  <a:pt x="151" y="290"/>
                  <a:pt x="153" y="289"/>
                  <a:pt x="154" y="288"/>
                </a:cubicBezTo>
                <a:cubicBezTo>
                  <a:pt x="154" y="286"/>
                  <a:pt x="155" y="283"/>
                  <a:pt x="158" y="284"/>
                </a:cubicBezTo>
                <a:cubicBezTo>
                  <a:pt x="158" y="284"/>
                  <a:pt x="159" y="285"/>
                  <a:pt x="159" y="285"/>
                </a:cubicBezTo>
                <a:cubicBezTo>
                  <a:pt x="161" y="284"/>
                  <a:pt x="164" y="283"/>
                  <a:pt x="166" y="281"/>
                </a:cubicBezTo>
                <a:cubicBezTo>
                  <a:pt x="165" y="280"/>
                  <a:pt x="163" y="279"/>
                  <a:pt x="162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209" y="257"/>
                  <a:pt x="249" y="241"/>
                  <a:pt x="292" y="233"/>
                </a:cubicBezTo>
                <a:cubicBezTo>
                  <a:pt x="361" y="220"/>
                  <a:pt x="433" y="224"/>
                  <a:pt x="502" y="239"/>
                </a:cubicBezTo>
                <a:cubicBezTo>
                  <a:pt x="513" y="239"/>
                  <a:pt x="513" y="239"/>
                  <a:pt x="513" y="239"/>
                </a:cubicBezTo>
                <a:cubicBezTo>
                  <a:pt x="513" y="240"/>
                  <a:pt x="513" y="241"/>
                  <a:pt x="513" y="242"/>
                </a:cubicBezTo>
                <a:cubicBezTo>
                  <a:pt x="515" y="242"/>
                  <a:pt x="517" y="243"/>
                  <a:pt x="520" y="243"/>
                </a:cubicBezTo>
                <a:cubicBezTo>
                  <a:pt x="523" y="244"/>
                  <a:pt x="526" y="245"/>
                  <a:pt x="530" y="246"/>
                </a:cubicBezTo>
                <a:cubicBezTo>
                  <a:pt x="530" y="246"/>
                  <a:pt x="530" y="246"/>
                  <a:pt x="531" y="246"/>
                </a:cubicBezTo>
                <a:cubicBezTo>
                  <a:pt x="532" y="243"/>
                  <a:pt x="528" y="244"/>
                  <a:pt x="529" y="241"/>
                </a:cubicBezTo>
                <a:cubicBezTo>
                  <a:pt x="527" y="243"/>
                  <a:pt x="524" y="242"/>
                  <a:pt x="522" y="241"/>
                </a:cubicBezTo>
                <a:cubicBezTo>
                  <a:pt x="523" y="240"/>
                  <a:pt x="524" y="240"/>
                  <a:pt x="524" y="239"/>
                </a:cubicBezTo>
                <a:cubicBezTo>
                  <a:pt x="529" y="239"/>
                  <a:pt x="529" y="239"/>
                  <a:pt x="529" y="239"/>
                </a:cubicBezTo>
                <a:cubicBezTo>
                  <a:pt x="499" y="233"/>
                  <a:pt x="469" y="226"/>
                  <a:pt x="438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1" y="222"/>
                  <a:pt x="380" y="219"/>
                  <a:pt x="375" y="220"/>
                </a:cubicBezTo>
                <a:cubicBezTo>
                  <a:pt x="375" y="220"/>
                  <a:pt x="375" y="219"/>
                  <a:pt x="375" y="219"/>
                </a:cubicBezTo>
                <a:cubicBezTo>
                  <a:pt x="371" y="219"/>
                  <a:pt x="368" y="219"/>
                  <a:pt x="365" y="219"/>
                </a:cubicBezTo>
                <a:cubicBezTo>
                  <a:pt x="365" y="220"/>
                  <a:pt x="365" y="222"/>
                  <a:pt x="365" y="223"/>
                </a:cubicBezTo>
                <a:cubicBezTo>
                  <a:pt x="356" y="223"/>
                  <a:pt x="356" y="223"/>
                  <a:pt x="356" y="223"/>
                </a:cubicBezTo>
                <a:cubicBezTo>
                  <a:pt x="356" y="222"/>
                  <a:pt x="356" y="221"/>
                  <a:pt x="356" y="219"/>
                </a:cubicBezTo>
                <a:cubicBezTo>
                  <a:pt x="355" y="219"/>
                  <a:pt x="355" y="219"/>
                  <a:pt x="354" y="219"/>
                </a:cubicBezTo>
                <a:cubicBezTo>
                  <a:pt x="353" y="221"/>
                  <a:pt x="352" y="222"/>
                  <a:pt x="350" y="223"/>
                </a:cubicBezTo>
                <a:cubicBezTo>
                  <a:pt x="348" y="223"/>
                  <a:pt x="348" y="223"/>
                  <a:pt x="348" y="223"/>
                </a:cubicBezTo>
                <a:cubicBezTo>
                  <a:pt x="348" y="222"/>
                  <a:pt x="348" y="221"/>
                  <a:pt x="347" y="220"/>
                </a:cubicBezTo>
                <a:cubicBezTo>
                  <a:pt x="346" y="220"/>
                  <a:pt x="345" y="220"/>
                  <a:pt x="344" y="220"/>
                </a:cubicBezTo>
                <a:cubicBezTo>
                  <a:pt x="344" y="221"/>
                  <a:pt x="343" y="222"/>
                  <a:pt x="343" y="223"/>
                </a:cubicBezTo>
                <a:cubicBezTo>
                  <a:pt x="340" y="223"/>
                  <a:pt x="338" y="222"/>
                  <a:pt x="337" y="220"/>
                </a:cubicBezTo>
                <a:cubicBezTo>
                  <a:pt x="333" y="221"/>
                  <a:pt x="329" y="221"/>
                  <a:pt x="325" y="222"/>
                </a:cubicBezTo>
                <a:cubicBezTo>
                  <a:pt x="327" y="222"/>
                  <a:pt x="328" y="223"/>
                  <a:pt x="330" y="223"/>
                </a:cubicBezTo>
                <a:cubicBezTo>
                  <a:pt x="321" y="224"/>
                  <a:pt x="321" y="224"/>
                  <a:pt x="321" y="224"/>
                </a:cubicBezTo>
                <a:cubicBezTo>
                  <a:pt x="321" y="223"/>
                  <a:pt x="321" y="222"/>
                  <a:pt x="321" y="222"/>
                </a:cubicBezTo>
                <a:cubicBezTo>
                  <a:pt x="284" y="226"/>
                  <a:pt x="248" y="235"/>
                  <a:pt x="214" y="249"/>
                </a:cubicBezTo>
                <a:cubicBezTo>
                  <a:pt x="214" y="250"/>
                  <a:pt x="213" y="251"/>
                  <a:pt x="212" y="252"/>
                </a:cubicBezTo>
                <a:cubicBezTo>
                  <a:pt x="210" y="252"/>
                  <a:pt x="208" y="252"/>
                  <a:pt x="206" y="252"/>
                </a:cubicBezTo>
                <a:cubicBezTo>
                  <a:pt x="204" y="253"/>
                  <a:pt x="203" y="254"/>
                  <a:pt x="201" y="255"/>
                </a:cubicBezTo>
                <a:cubicBezTo>
                  <a:pt x="201" y="256"/>
                  <a:pt x="202" y="257"/>
                  <a:pt x="203" y="258"/>
                </a:cubicBezTo>
                <a:cubicBezTo>
                  <a:pt x="202" y="258"/>
                  <a:pt x="200" y="259"/>
                  <a:pt x="198" y="258"/>
                </a:cubicBezTo>
                <a:cubicBezTo>
                  <a:pt x="197" y="258"/>
                  <a:pt x="197" y="257"/>
                  <a:pt x="197" y="256"/>
                </a:cubicBezTo>
                <a:cubicBezTo>
                  <a:pt x="195" y="258"/>
                  <a:pt x="192" y="259"/>
                  <a:pt x="190" y="260"/>
                </a:cubicBezTo>
                <a:cubicBezTo>
                  <a:pt x="190" y="260"/>
                  <a:pt x="190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74" y="268"/>
                  <a:pt x="160" y="276"/>
                  <a:pt x="146" y="285"/>
                </a:cubicBezTo>
                <a:cubicBezTo>
                  <a:pt x="148" y="286"/>
                  <a:pt x="150" y="286"/>
                  <a:pt x="150" y="287"/>
                </a:cubicBezTo>
                <a:close/>
                <a:moveTo>
                  <a:pt x="229" y="1223"/>
                </a:moveTo>
                <a:cubicBezTo>
                  <a:pt x="226" y="1223"/>
                  <a:pt x="226" y="1223"/>
                  <a:pt x="226" y="1223"/>
                </a:cubicBezTo>
                <a:cubicBezTo>
                  <a:pt x="227" y="1222"/>
                  <a:pt x="228" y="1221"/>
                  <a:pt x="229" y="1219"/>
                </a:cubicBezTo>
                <a:cubicBezTo>
                  <a:pt x="228" y="1218"/>
                  <a:pt x="228" y="1215"/>
                  <a:pt x="228" y="1213"/>
                </a:cubicBezTo>
                <a:cubicBezTo>
                  <a:pt x="221" y="1223"/>
                  <a:pt x="213" y="1232"/>
                  <a:pt x="203" y="1240"/>
                </a:cubicBezTo>
                <a:cubicBezTo>
                  <a:pt x="203" y="1240"/>
                  <a:pt x="203" y="1240"/>
                  <a:pt x="202" y="1240"/>
                </a:cubicBezTo>
                <a:cubicBezTo>
                  <a:pt x="213" y="1240"/>
                  <a:pt x="213" y="1240"/>
                  <a:pt x="213" y="1240"/>
                </a:cubicBezTo>
                <a:cubicBezTo>
                  <a:pt x="219" y="1235"/>
                  <a:pt x="224" y="1229"/>
                  <a:pt x="229" y="1223"/>
                </a:cubicBezTo>
                <a:close/>
                <a:moveTo>
                  <a:pt x="526" y="214"/>
                </a:moveTo>
                <a:cubicBezTo>
                  <a:pt x="526" y="214"/>
                  <a:pt x="526" y="214"/>
                  <a:pt x="526" y="214"/>
                </a:cubicBezTo>
                <a:cubicBezTo>
                  <a:pt x="526" y="216"/>
                  <a:pt x="522" y="214"/>
                  <a:pt x="520" y="215"/>
                </a:cubicBezTo>
                <a:cubicBezTo>
                  <a:pt x="520" y="218"/>
                  <a:pt x="521" y="217"/>
                  <a:pt x="520" y="219"/>
                </a:cubicBezTo>
                <a:cubicBezTo>
                  <a:pt x="523" y="220"/>
                  <a:pt x="526" y="220"/>
                  <a:pt x="529" y="221"/>
                </a:cubicBezTo>
                <a:cubicBezTo>
                  <a:pt x="528" y="219"/>
                  <a:pt x="526" y="217"/>
                  <a:pt x="526" y="214"/>
                </a:cubicBezTo>
                <a:cubicBezTo>
                  <a:pt x="526" y="214"/>
                  <a:pt x="526" y="214"/>
                  <a:pt x="526" y="214"/>
                </a:cubicBezTo>
                <a:close/>
                <a:moveTo>
                  <a:pt x="613" y="256"/>
                </a:moveTo>
                <a:cubicBezTo>
                  <a:pt x="613" y="256"/>
                  <a:pt x="613" y="256"/>
                  <a:pt x="612" y="257"/>
                </a:cubicBezTo>
                <a:cubicBezTo>
                  <a:pt x="605" y="257"/>
                  <a:pt x="605" y="257"/>
                  <a:pt x="605" y="257"/>
                </a:cubicBezTo>
                <a:cubicBezTo>
                  <a:pt x="605" y="256"/>
                  <a:pt x="605" y="256"/>
                  <a:pt x="605" y="256"/>
                </a:cubicBezTo>
                <a:cubicBezTo>
                  <a:pt x="606" y="255"/>
                  <a:pt x="610" y="257"/>
                  <a:pt x="611" y="255"/>
                </a:cubicBezTo>
                <a:cubicBezTo>
                  <a:pt x="611" y="255"/>
                  <a:pt x="611" y="255"/>
                  <a:pt x="611" y="255"/>
                </a:cubicBezTo>
                <a:cubicBezTo>
                  <a:pt x="610" y="255"/>
                  <a:pt x="609" y="255"/>
                  <a:pt x="609" y="255"/>
                </a:cubicBezTo>
                <a:cubicBezTo>
                  <a:pt x="607" y="255"/>
                  <a:pt x="605" y="255"/>
                  <a:pt x="604" y="254"/>
                </a:cubicBezTo>
                <a:cubicBezTo>
                  <a:pt x="604" y="254"/>
                  <a:pt x="604" y="254"/>
                  <a:pt x="604" y="254"/>
                </a:cubicBezTo>
                <a:cubicBezTo>
                  <a:pt x="604" y="255"/>
                  <a:pt x="603" y="256"/>
                  <a:pt x="603" y="257"/>
                </a:cubicBezTo>
                <a:cubicBezTo>
                  <a:pt x="599" y="257"/>
                  <a:pt x="599" y="257"/>
                  <a:pt x="599" y="257"/>
                </a:cubicBezTo>
                <a:cubicBezTo>
                  <a:pt x="598" y="256"/>
                  <a:pt x="598" y="255"/>
                  <a:pt x="596" y="255"/>
                </a:cubicBezTo>
                <a:cubicBezTo>
                  <a:pt x="596" y="256"/>
                  <a:pt x="595" y="256"/>
                  <a:pt x="595" y="257"/>
                </a:cubicBezTo>
                <a:cubicBezTo>
                  <a:pt x="587" y="257"/>
                  <a:pt x="587" y="257"/>
                  <a:pt x="587" y="257"/>
                </a:cubicBezTo>
                <a:cubicBezTo>
                  <a:pt x="588" y="255"/>
                  <a:pt x="594" y="256"/>
                  <a:pt x="594" y="253"/>
                </a:cubicBezTo>
                <a:cubicBezTo>
                  <a:pt x="587" y="251"/>
                  <a:pt x="580" y="250"/>
                  <a:pt x="574" y="249"/>
                </a:cubicBezTo>
                <a:cubicBezTo>
                  <a:pt x="574" y="251"/>
                  <a:pt x="574" y="254"/>
                  <a:pt x="572" y="255"/>
                </a:cubicBezTo>
                <a:cubicBezTo>
                  <a:pt x="622" y="265"/>
                  <a:pt x="673" y="271"/>
                  <a:pt x="724" y="274"/>
                </a:cubicBezTo>
                <a:cubicBezTo>
                  <a:pt x="724" y="273"/>
                  <a:pt x="724" y="273"/>
                  <a:pt x="724" y="273"/>
                </a:cubicBezTo>
                <a:cubicBezTo>
                  <a:pt x="729" y="273"/>
                  <a:pt x="729" y="273"/>
                  <a:pt x="729" y="273"/>
                </a:cubicBezTo>
                <a:cubicBezTo>
                  <a:pt x="729" y="273"/>
                  <a:pt x="729" y="273"/>
                  <a:pt x="729" y="274"/>
                </a:cubicBezTo>
                <a:cubicBezTo>
                  <a:pt x="730" y="274"/>
                  <a:pt x="730" y="274"/>
                  <a:pt x="731" y="274"/>
                </a:cubicBezTo>
                <a:cubicBezTo>
                  <a:pt x="731" y="274"/>
                  <a:pt x="730" y="273"/>
                  <a:pt x="730" y="273"/>
                </a:cubicBezTo>
                <a:cubicBezTo>
                  <a:pt x="785" y="272"/>
                  <a:pt x="785" y="272"/>
                  <a:pt x="785" y="272"/>
                </a:cubicBezTo>
                <a:cubicBezTo>
                  <a:pt x="793" y="272"/>
                  <a:pt x="800" y="270"/>
                  <a:pt x="807" y="268"/>
                </a:cubicBezTo>
                <a:cubicBezTo>
                  <a:pt x="811" y="267"/>
                  <a:pt x="809" y="261"/>
                  <a:pt x="805" y="262"/>
                </a:cubicBezTo>
                <a:cubicBezTo>
                  <a:pt x="777" y="269"/>
                  <a:pt x="747" y="268"/>
                  <a:pt x="719" y="267"/>
                </a:cubicBezTo>
                <a:cubicBezTo>
                  <a:pt x="683" y="265"/>
                  <a:pt x="648" y="261"/>
                  <a:pt x="613" y="256"/>
                </a:cubicBezTo>
                <a:close/>
                <a:moveTo>
                  <a:pt x="500" y="216"/>
                </a:moveTo>
                <a:cubicBezTo>
                  <a:pt x="500" y="215"/>
                  <a:pt x="500" y="212"/>
                  <a:pt x="500" y="210"/>
                </a:cubicBezTo>
                <a:cubicBezTo>
                  <a:pt x="499" y="209"/>
                  <a:pt x="499" y="209"/>
                  <a:pt x="498" y="209"/>
                </a:cubicBezTo>
                <a:cubicBezTo>
                  <a:pt x="499" y="211"/>
                  <a:pt x="500" y="213"/>
                  <a:pt x="499" y="216"/>
                </a:cubicBezTo>
                <a:cubicBezTo>
                  <a:pt x="499" y="216"/>
                  <a:pt x="500" y="216"/>
                  <a:pt x="500" y="216"/>
                </a:cubicBezTo>
                <a:close/>
                <a:moveTo>
                  <a:pt x="31" y="316"/>
                </a:moveTo>
                <a:cubicBezTo>
                  <a:pt x="39" y="310"/>
                  <a:pt x="47" y="303"/>
                  <a:pt x="55" y="297"/>
                </a:cubicBezTo>
                <a:cubicBezTo>
                  <a:pt x="54" y="297"/>
                  <a:pt x="54" y="297"/>
                  <a:pt x="54" y="297"/>
                </a:cubicBezTo>
                <a:cubicBezTo>
                  <a:pt x="53" y="296"/>
                  <a:pt x="54" y="295"/>
                  <a:pt x="55" y="293"/>
                </a:cubicBezTo>
                <a:cubicBezTo>
                  <a:pt x="54" y="292"/>
                  <a:pt x="53" y="292"/>
                  <a:pt x="52" y="291"/>
                </a:cubicBezTo>
                <a:cubicBezTo>
                  <a:pt x="51" y="291"/>
                  <a:pt x="50" y="292"/>
                  <a:pt x="49" y="293"/>
                </a:cubicBezTo>
                <a:cubicBezTo>
                  <a:pt x="50" y="294"/>
                  <a:pt x="50" y="296"/>
                  <a:pt x="50" y="297"/>
                </a:cubicBezTo>
                <a:cubicBezTo>
                  <a:pt x="44" y="297"/>
                  <a:pt x="44" y="297"/>
                  <a:pt x="44" y="297"/>
                </a:cubicBezTo>
                <a:cubicBezTo>
                  <a:pt x="38" y="302"/>
                  <a:pt x="32" y="306"/>
                  <a:pt x="27" y="311"/>
                </a:cubicBezTo>
                <a:cubicBezTo>
                  <a:pt x="23" y="314"/>
                  <a:pt x="27" y="319"/>
                  <a:pt x="31" y="316"/>
                </a:cubicBezTo>
                <a:close/>
                <a:moveTo>
                  <a:pt x="107" y="281"/>
                </a:moveTo>
                <a:cubicBezTo>
                  <a:pt x="108" y="283"/>
                  <a:pt x="109" y="284"/>
                  <a:pt x="110" y="286"/>
                </a:cubicBezTo>
                <a:cubicBezTo>
                  <a:pt x="111" y="285"/>
                  <a:pt x="111" y="285"/>
                  <a:pt x="112" y="284"/>
                </a:cubicBezTo>
                <a:cubicBezTo>
                  <a:pt x="111" y="284"/>
                  <a:pt x="110" y="282"/>
                  <a:pt x="110" y="280"/>
                </a:cubicBezTo>
                <a:cubicBezTo>
                  <a:pt x="109" y="280"/>
                  <a:pt x="109" y="280"/>
                  <a:pt x="109" y="281"/>
                </a:cubicBezTo>
                <a:cubicBezTo>
                  <a:pt x="108" y="281"/>
                  <a:pt x="108" y="281"/>
                  <a:pt x="107" y="281"/>
                </a:cubicBezTo>
                <a:close/>
                <a:moveTo>
                  <a:pt x="680" y="238"/>
                </a:moveTo>
                <a:cubicBezTo>
                  <a:pt x="679" y="240"/>
                  <a:pt x="678" y="241"/>
                  <a:pt x="674" y="240"/>
                </a:cubicBezTo>
                <a:cubicBezTo>
                  <a:pt x="675" y="242"/>
                  <a:pt x="674" y="243"/>
                  <a:pt x="673" y="243"/>
                </a:cubicBezTo>
                <a:cubicBezTo>
                  <a:pt x="675" y="243"/>
                  <a:pt x="677" y="244"/>
                  <a:pt x="678" y="244"/>
                </a:cubicBezTo>
                <a:cubicBezTo>
                  <a:pt x="678" y="244"/>
                  <a:pt x="678" y="244"/>
                  <a:pt x="678" y="244"/>
                </a:cubicBezTo>
                <a:cubicBezTo>
                  <a:pt x="682" y="244"/>
                  <a:pt x="682" y="243"/>
                  <a:pt x="685" y="243"/>
                </a:cubicBezTo>
                <a:cubicBezTo>
                  <a:pt x="685" y="243"/>
                  <a:pt x="685" y="244"/>
                  <a:pt x="686" y="245"/>
                </a:cubicBezTo>
                <a:cubicBezTo>
                  <a:pt x="687" y="245"/>
                  <a:pt x="688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1" y="245"/>
                  <a:pt x="691" y="245"/>
                  <a:pt x="692" y="245"/>
                </a:cubicBezTo>
                <a:cubicBezTo>
                  <a:pt x="689" y="243"/>
                  <a:pt x="689" y="242"/>
                  <a:pt x="690" y="239"/>
                </a:cubicBezTo>
                <a:cubicBezTo>
                  <a:pt x="686" y="239"/>
                  <a:pt x="683" y="239"/>
                  <a:pt x="680" y="238"/>
                </a:cubicBezTo>
                <a:close/>
                <a:moveTo>
                  <a:pt x="929" y="1252"/>
                </a:moveTo>
                <a:cubicBezTo>
                  <a:pt x="928" y="1251"/>
                  <a:pt x="926" y="1250"/>
                  <a:pt x="925" y="1249"/>
                </a:cubicBezTo>
                <a:cubicBezTo>
                  <a:pt x="923" y="1250"/>
                  <a:pt x="921" y="1251"/>
                  <a:pt x="920" y="1252"/>
                </a:cubicBezTo>
                <a:cubicBezTo>
                  <a:pt x="920" y="1252"/>
                  <a:pt x="920" y="1252"/>
                  <a:pt x="920" y="1252"/>
                </a:cubicBezTo>
                <a:cubicBezTo>
                  <a:pt x="918" y="1252"/>
                  <a:pt x="918" y="1252"/>
                  <a:pt x="918" y="1252"/>
                </a:cubicBezTo>
                <a:cubicBezTo>
                  <a:pt x="916" y="1253"/>
                  <a:pt x="914" y="1254"/>
                  <a:pt x="913" y="1255"/>
                </a:cubicBezTo>
                <a:cubicBezTo>
                  <a:pt x="901" y="1260"/>
                  <a:pt x="888" y="1266"/>
                  <a:pt x="876" y="1271"/>
                </a:cubicBezTo>
                <a:cubicBezTo>
                  <a:pt x="874" y="1274"/>
                  <a:pt x="873" y="1276"/>
                  <a:pt x="874" y="1279"/>
                </a:cubicBezTo>
                <a:cubicBezTo>
                  <a:pt x="874" y="1279"/>
                  <a:pt x="875" y="1279"/>
                  <a:pt x="875" y="1279"/>
                </a:cubicBezTo>
                <a:cubicBezTo>
                  <a:pt x="876" y="1277"/>
                  <a:pt x="877" y="1274"/>
                  <a:pt x="879" y="1273"/>
                </a:cubicBezTo>
                <a:cubicBezTo>
                  <a:pt x="881" y="1273"/>
                  <a:pt x="882" y="1273"/>
                  <a:pt x="884" y="1274"/>
                </a:cubicBezTo>
                <a:cubicBezTo>
                  <a:pt x="885" y="1274"/>
                  <a:pt x="885" y="1274"/>
                  <a:pt x="885" y="1275"/>
                </a:cubicBezTo>
                <a:cubicBezTo>
                  <a:pt x="903" y="1268"/>
                  <a:pt x="920" y="1260"/>
                  <a:pt x="937" y="1252"/>
                </a:cubicBezTo>
                <a:lnTo>
                  <a:pt x="929" y="1252"/>
                </a:lnTo>
                <a:close/>
                <a:moveTo>
                  <a:pt x="888" y="1273"/>
                </a:moveTo>
                <a:cubicBezTo>
                  <a:pt x="884" y="1273"/>
                  <a:pt x="881" y="1272"/>
                  <a:pt x="880" y="1270"/>
                </a:cubicBezTo>
                <a:cubicBezTo>
                  <a:pt x="891" y="1270"/>
                  <a:pt x="891" y="1270"/>
                  <a:pt x="891" y="1270"/>
                </a:cubicBezTo>
                <a:cubicBezTo>
                  <a:pt x="890" y="1271"/>
                  <a:pt x="889" y="1272"/>
                  <a:pt x="888" y="1273"/>
                </a:cubicBezTo>
                <a:close/>
                <a:moveTo>
                  <a:pt x="549" y="1386"/>
                </a:moveTo>
                <a:cubicBezTo>
                  <a:pt x="549" y="1386"/>
                  <a:pt x="549" y="1386"/>
                  <a:pt x="549" y="1386"/>
                </a:cubicBezTo>
                <a:cubicBezTo>
                  <a:pt x="548" y="1386"/>
                  <a:pt x="548" y="1387"/>
                  <a:pt x="547" y="1387"/>
                </a:cubicBezTo>
                <a:cubicBezTo>
                  <a:pt x="545" y="1388"/>
                  <a:pt x="544" y="1387"/>
                  <a:pt x="543" y="1387"/>
                </a:cubicBezTo>
                <a:cubicBezTo>
                  <a:pt x="542" y="1387"/>
                  <a:pt x="541" y="1387"/>
                  <a:pt x="539" y="1387"/>
                </a:cubicBezTo>
                <a:cubicBezTo>
                  <a:pt x="540" y="1390"/>
                  <a:pt x="541" y="1392"/>
                  <a:pt x="542" y="1394"/>
                </a:cubicBezTo>
                <a:cubicBezTo>
                  <a:pt x="547" y="1393"/>
                  <a:pt x="553" y="1392"/>
                  <a:pt x="558" y="1391"/>
                </a:cubicBezTo>
                <a:cubicBezTo>
                  <a:pt x="559" y="1390"/>
                  <a:pt x="559" y="1388"/>
                  <a:pt x="560" y="1388"/>
                </a:cubicBezTo>
                <a:cubicBezTo>
                  <a:pt x="564" y="1388"/>
                  <a:pt x="565" y="1389"/>
                  <a:pt x="567" y="1390"/>
                </a:cubicBezTo>
                <a:cubicBezTo>
                  <a:pt x="568" y="1390"/>
                  <a:pt x="570" y="1390"/>
                  <a:pt x="572" y="1389"/>
                </a:cubicBezTo>
                <a:cubicBezTo>
                  <a:pt x="575" y="1386"/>
                  <a:pt x="583" y="1385"/>
                  <a:pt x="586" y="1388"/>
                </a:cubicBezTo>
                <a:cubicBezTo>
                  <a:pt x="587" y="1388"/>
                  <a:pt x="588" y="1388"/>
                  <a:pt x="589" y="1387"/>
                </a:cubicBezTo>
                <a:cubicBezTo>
                  <a:pt x="591" y="1385"/>
                  <a:pt x="595" y="1384"/>
                  <a:pt x="599" y="1384"/>
                </a:cubicBezTo>
                <a:cubicBezTo>
                  <a:pt x="600" y="1382"/>
                  <a:pt x="600" y="1381"/>
                  <a:pt x="600" y="1379"/>
                </a:cubicBezTo>
                <a:cubicBezTo>
                  <a:pt x="655" y="1379"/>
                  <a:pt x="655" y="1379"/>
                  <a:pt x="655" y="1379"/>
                </a:cubicBezTo>
                <a:cubicBezTo>
                  <a:pt x="654" y="1380"/>
                  <a:pt x="653" y="1381"/>
                  <a:pt x="651" y="1381"/>
                </a:cubicBezTo>
                <a:cubicBezTo>
                  <a:pt x="654" y="1381"/>
                  <a:pt x="658" y="1381"/>
                  <a:pt x="661" y="1380"/>
                </a:cubicBezTo>
                <a:cubicBezTo>
                  <a:pt x="691" y="1376"/>
                  <a:pt x="720" y="1370"/>
                  <a:pt x="750" y="1363"/>
                </a:cubicBezTo>
                <a:cubicBezTo>
                  <a:pt x="753" y="1363"/>
                  <a:pt x="757" y="1362"/>
                  <a:pt x="761" y="1361"/>
                </a:cubicBezTo>
                <a:cubicBezTo>
                  <a:pt x="760" y="1361"/>
                  <a:pt x="760" y="1361"/>
                  <a:pt x="760" y="1361"/>
                </a:cubicBezTo>
                <a:cubicBezTo>
                  <a:pt x="764" y="1360"/>
                  <a:pt x="768" y="1360"/>
                  <a:pt x="770" y="1356"/>
                </a:cubicBezTo>
                <a:cubicBezTo>
                  <a:pt x="768" y="1354"/>
                  <a:pt x="767" y="1354"/>
                  <a:pt x="764" y="1355"/>
                </a:cubicBezTo>
                <a:cubicBezTo>
                  <a:pt x="763" y="1354"/>
                  <a:pt x="763" y="1354"/>
                  <a:pt x="763" y="1353"/>
                </a:cubicBezTo>
                <a:cubicBezTo>
                  <a:pt x="761" y="1354"/>
                  <a:pt x="759" y="1354"/>
                  <a:pt x="758" y="1355"/>
                </a:cubicBezTo>
                <a:cubicBezTo>
                  <a:pt x="758" y="1355"/>
                  <a:pt x="758" y="1355"/>
                  <a:pt x="759" y="1355"/>
                </a:cubicBezTo>
                <a:cubicBezTo>
                  <a:pt x="760" y="1357"/>
                  <a:pt x="759" y="1360"/>
                  <a:pt x="754" y="1359"/>
                </a:cubicBezTo>
                <a:cubicBezTo>
                  <a:pt x="753" y="1358"/>
                  <a:pt x="753" y="1356"/>
                  <a:pt x="754" y="1355"/>
                </a:cubicBezTo>
                <a:cubicBezTo>
                  <a:pt x="748" y="1357"/>
                  <a:pt x="742" y="1358"/>
                  <a:pt x="736" y="1360"/>
                </a:cubicBezTo>
                <a:cubicBezTo>
                  <a:pt x="688" y="1371"/>
                  <a:pt x="639" y="1375"/>
                  <a:pt x="590" y="1380"/>
                </a:cubicBezTo>
                <a:cubicBezTo>
                  <a:pt x="589" y="1382"/>
                  <a:pt x="588" y="1383"/>
                  <a:pt x="587" y="1384"/>
                </a:cubicBezTo>
                <a:cubicBezTo>
                  <a:pt x="585" y="1383"/>
                  <a:pt x="583" y="1382"/>
                  <a:pt x="582" y="1381"/>
                </a:cubicBezTo>
                <a:cubicBezTo>
                  <a:pt x="579" y="1382"/>
                  <a:pt x="577" y="1382"/>
                  <a:pt x="574" y="1382"/>
                </a:cubicBezTo>
                <a:cubicBezTo>
                  <a:pt x="574" y="1383"/>
                  <a:pt x="573" y="1385"/>
                  <a:pt x="572" y="1384"/>
                </a:cubicBezTo>
                <a:cubicBezTo>
                  <a:pt x="571" y="1384"/>
                  <a:pt x="571" y="1383"/>
                  <a:pt x="572" y="1383"/>
                </a:cubicBezTo>
                <a:cubicBezTo>
                  <a:pt x="564" y="1384"/>
                  <a:pt x="557" y="1385"/>
                  <a:pt x="549" y="1386"/>
                </a:cubicBezTo>
                <a:close/>
                <a:moveTo>
                  <a:pt x="743" y="1359"/>
                </a:moveTo>
                <a:cubicBezTo>
                  <a:pt x="745" y="1360"/>
                  <a:pt x="746" y="1359"/>
                  <a:pt x="747" y="1359"/>
                </a:cubicBezTo>
                <a:cubicBezTo>
                  <a:pt x="748" y="1360"/>
                  <a:pt x="748" y="1360"/>
                  <a:pt x="749" y="1361"/>
                </a:cubicBezTo>
                <a:cubicBezTo>
                  <a:pt x="742" y="1361"/>
                  <a:pt x="742" y="1361"/>
                  <a:pt x="742" y="1361"/>
                </a:cubicBezTo>
                <a:cubicBezTo>
                  <a:pt x="742" y="1361"/>
                  <a:pt x="743" y="1360"/>
                  <a:pt x="743" y="1359"/>
                </a:cubicBezTo>
                <a:close/>
                <a:moveTo>
                  <a:pt x="780" y="1379"/>
                </a:moveTo>
                <a:cubicBezTo>
                  <a:pt x="779" y="1380"/>
                  <a:pt x="778" y="1381"/>
                  <a:pt x="778" y="1384"/>
                </a:cubicBezTo>
                <a:cubicBezTo>
                  <a:pt x="780" y="1385"/>
                  <a:pt x="783" y="1386"/>
                  <a:pt x="782" y="1389"/>
                </a:cubicBezTo>
                <a:cubicBezTo>
                  <a:pt x="785" y="1388"/>
                  <a:pt x="785" y="1385"/>
                  <a:pt x="788" y="1386"/>
                </a:cubicBezTo>
                <a:cubicBezTo>
                  <a:pt x="790" y="1387"/>
                  <a:pt x="788" y="1389"/>
                  <a:pt x="789" y="1390"/>
                </a:cubicBezTo>
                <a:cubicBezTo>
                  <a:pt x="789" y="1390"/>
                  <a:pt x="789" y="1390"/>
                  <a:pt x="789" y="1390"/>
                </a:cubicBezTo>
                <a:cubicBezTo>
                  <a:pt x="791" y="1386"/>
                  <a:pt x="796" y="1389"/>
                  <a:pt x="797" y="1384"/>
                </a:cubicBezTo>
                <a:cubicBezTo>
                  <a:pt x="792" y="1382"/>
                  <a:pt x="784" y="1383"/>
                  <a:pt x="784" y="1378"/>
                </a:cubicBezTo>
                <a:cubicBezTo>
                  <a:pt x="783" y="1378"/>
                  <a:pt x="781" y="1379"/>
                  <a:pt x="780" y="1379"/>
                </a:cubicBezTo>
                <a:close/>
                <a:moveTo>
                  <a:pt x="129" y="108"/>
                </a:moveTo>
                <a:cubicBezTo>
                  <a:pt x="127" y="109"/>
                  <a:pt x="125" y="109"/>
                  <a:pt x="123" y="110"/>
                </a:cubicBezTo>
                <a:cubicBezTo>
                  <a:pt x="126" y="110"/>
                  <a:pt x="128" y="110"/>
                  <a:pt x="131" y="109"/>
                </a:cubicBezTo>
                <a:cubicBezTo>
                  <a:pt x="131" y="109"/>
                  <a:pt x="130" y="109"/>
                  <a:pt x="129" y="108"/>
                </a:cubicBezTo>
                <a:close/>
                <a:moveTo>
                  <a:pt x="122" y="117"/>
                </a:moveTo>
                <a:cubicBezTo>
                  <a:pt x="126" y="116"/>
                  <a:pt x="130" y="115"/>
                  <a:pt x="134" y="114"/>
                </a:cubicBezTo>
                <a:cubicBezTo>
                  <a:pt x="128" y="114"/>
                  <a:pt x="123" y="114"/>
                  <a:pt x="117" y="114"/>
                </a:cubicBezTo>
                <a:cubicBezTo>
                  <a:pt x="118" y="116"/>
                  <a:pt x="119" y="117"/>
                  <a:pt x="122" y="117"/>
                </a:cubicBezTo>
                <a:close/>
                <a:moveTo>
                  <a:pt x="402" y="1381"/>
                </a:moveTo>
                <a:cubicBezTo>
                  <a:pt x="402" y="1381"/>
                  <a:pt x="402" y="1381"/>
                  <a:pt x="401" y="1381"/>
                </a:cubicBezTo>
                <a:cubicBezTo>
                  <a:pt x="403" y="1381"/>
                  <a:pt x="403" y="1381"/>
                  <a:pt x="403" y="1381"/>
                </a:cubicBezTo>
                <a:cubicBezTo>
                  <a:pt x="436" y="1372"/>
                  <a:pt x="469" y="1366"/>
                  <a:pt x="502" y="1364"/>
                </a:cubicBezTo>
                <a:cubicBezTo>
                  <a:pt x="526" y="1363"/>
                  <a:pt x="551" y="1365"/>
                  <a:pt x="575" y="1364"/>
                </a:cubicBezTo>
                <a:cubicBezTo>
                  <a:pt x="596" y="1364"/>
                  <a:pt x="618" y="1363"/>
                  <a:pt x="639" y="1361"/>
                </a:cubicBezTo>
                <a:cubicBezTo>
                  <a:pt x="639" y="1360"/>
                  <a:pt x="640" y="1360"/>
                  <a:pt x="640" y="1360"/>
                </a:cubicBezTo>
                <a:cubicBezTo>
                  <a:pt x="638" y="1358"/>
                  <a:pt x="634" y="1357"/>
                  <a:pt x="631" y="1355"/>
                </a:cubicBezTo>
                <a:cubicBezTo>
                  <a:pt x="628" y="1355"/>
                  <a:pt x="624" y="1355"/>
                  <a:pt x="620" y="1356"/>
                </a:cubicBezTo>
                <a:cubicBezTo>
                  <a:pt x="620" y="1357"/>
                  <a:pt x="622" y="1358"/>
                  <a:pt x="623" y="1359"/>
                </a:cubicBezTo>
                <a:cubicBezTo>
                  <a:pt x="623" y="1360"/>
                  <a:pt x="622" y="1361"/>
                  <a:pt x="622" y="1362"/>
                </a:cubicBezTo>
                <a:cubicBezTo>
                  <a:pt x="617" y="1362"/>
                  <a:pt x="617" y="1362"/>
                  <a:pt x="617" y="1362"/>
                </a:cubicBezTo>
                <a:cubicBezTo>
                  <a:pt x="617" y="1361"/>
                  <a:pt x="617" y="1359"/>
                  <a:pt x="618" y="1358"/>
                </a:cubicBezTo>
                <a:cubicBezTo>
                  <a:pt x="615" y="1358"/>
                  <a:pt x="613" y="1358"/>
                  <a:pt x="611" y="1357"/>
                </a:cubicBezTo>
                <a:cubicBezTo>
                  <a:pt x="613" y="1360"/>
                  <a:pt x="610" y="1363"/>
                  <a:pt x="606" y="1361"/>
                </a:cubicBezTo>
                <a:cubicBezTo>
                  <a:pt x="604" y="1358"/>
                  <a:pt x="609" y="1358"/>
                  <a:pt x="611" y="1356"/>
                </a:cubicBezTo>
                <a:cubicBezTo>
                  <a:pt x="602" y="1357"/>
                  <a:pt x="593" y="1357"/>
                  <a:pt x="584" y="1357"/>
                </a:cubicBezTo>
                <a:cubicBezTo>
                  <a:pt x="586" y="1359"/>
                  <a:pt x="589" y="1360"/>
                  <a:pt x="590" y="1362"/>
                </a:cubicBezTo>
                <a:cubicBezTo>
                  <a:pt x="576" y="1362"/>
                  <a:pt x="576" y="1362"/>
                  <a:pt x="576" y="1362"/>
                </a:cubicBezTo>
                <a:cubicBezTo>
                  <a:pt x="577" y="1361"/>
                  <a:pt x="578" y="1359"/>
                  <a:pt x="579" y="1357"/>
                </a:cubicBezTo>
                <a:cubicBezTo>
                  <a:pt x="571" y="1358"/>
                  <a:pt x="564" y="1358"/>
                  <a:pt x="556" y="1358"/>
                </a:cubicBezTo>
                <a:cubicBezTo>
                  <a:pt x="556" y="1358"/>
                  <a:pt x="555" y="1359"/>
                  <a:pt x="555" y="1359"/>
                </a:cubicBezTo>
                <a:cubicBezTo>
                  <a:pt x="554" y="1359"/>
                  <a:pt x="554" y="1358"/>
                  <a:pt x="553" y="1358"/>
                </a:cubicBezTo>
                <a:cubicBezTo>
                  <a:pt x="545" y="1358"/>
                  <a:pt x="538" y="1358"/>
                  <a:pt x="530" y="1358"/>
                </a:cubicBezTo>
                <a:cubicBezTo>
                  <a:pt x="524" y="1357"/>
                  <a:pt x="517" y="1358"/>
                  <a:pt x="511" y="1358"/>
                </a:cubicBezTo>
                <a:cubicBezTo>
                  <a:pt x="511" y="1358"/>
                  <a:pt x="511" y="1359"/>
                  <a:pt x="511" y="1359"/>
                </a:cubicBezTo>
                <a:cubicBezTo>
                  <a:pt x="514" y="1361"/>
                  <a:pt x="519" y="1356"/>
                  <a:pt x="525" y="1359"/>
                </a:cubicBezTo>
                <a:cubicBezTo>
                  <a:pt x="527" y="1360"/>
                  <a:pt x="526" y="1361"/>
                  <a:pt x="525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89" y="1362"/>
                  <a:pt x="487" y="1360"/>
                  <a:pt x="484" y="1359"/>
                </a:cubicBezTo>
                <a:cubicBezTo>
                  <a:pt x="438" y="1364"/>
                  <a:pt x="392" y="1375"/>
                  <a:pt x="349" y="1393"/>
                </a:cubicBezTo>
                <a:cubicBezTo>
                  <a:pt x="349" y="1395"/>
                  <a:pt x="348" y="1396"/>
                  <a:pt x="346" y="1397"/>
                </a:cubicBezTo>
                <a:cubicBezTo>
                  <a:pt x="347" y="1396"/>
                  <a:pt x="347" y="1395"/>
                  <a:pt x="346" y="1394"/>
                </a:cubicBezTo>
                <a:cubicBezTo>
                  <a:pt x="343" y="1395"/>
                  <a:pt x="340" y="1397"/>
                  <a:pt x="336" y="1398"/>
                </a:cubicBezTo>
                <a:cubicBezTo>
                  <a:pt x="332" y="1400"/>
                  <a:pt x="335" y="1406"/>
                  <a:pt x="339" y="1404"/>
                </a:cubicBezTo>
                <a:cubicBezTo>
                  <a:pt x="359" y="1395"/>
                  <a:pt x="381" y="1388"/>
                  <a:pt x="402" y="1381"/>
                </a:cubicBezTo>
                <a:cubicBezTo>
                  <a:pt x="402" y="1381"/>
                  <a:pt x="402" y="1381"/>
                  <a:pt x="402" y="1381"/>
                </a:cubicBezTo>
                <a:close/>
                <a:moveTo>
                  <a:pt x="600" y="1359"/>
                </a:moveTo>
                <a:cubicBezTo>
                  <a:pt x="600" y="1361"/>
                  <a:pt x="603" y="1361"/>
                  <a:pt x="604" y="1362"/>
                </a:cubicBezTo>
                <a:cubicBezTo>
                  <a:pt x="596" y="1362"/>
                  <a:pt x="596" y="1362"/>
                  <a:pt x="596" y="1362"/>
                </a:cubicBezTo>
                <a:cubicBezTo>
                  <a:pt x="597" y="1361"/>
                  <a:pt x="599" y="1361"/>
                  <a:pt x="600" y="1359"/>
                </a:cubicBezTo>
                <a:close/>
                <a:moveTo>
                  <a:pt x="706" y="1388"/>
                </a:moveTo>
                <a:cubicBezTo>
                  <a:pt x="704" y="1387"/>
                  <a:pt x="703" y="1385"/>
                  <a:pt x="700" y="1385"/>
                </a:cubicBezTo>
                <a:cubicBezTo>
                  <a:pt x="700" y="1384"/>
                  <a:pt x="701" y="1383"/>
                  <a:pt x="701" y="1382"/>
                </a:cubicBezTo>
                <a:cubicBezTo>
                  <a:pt x="701" y="1382"/>
                  <a:pt x="700" y="1382"/>
                  <a:pt x="700" y="1383"/>
                </a:cubicBezTo>
                <a:cubicBezTo>
                  <a:pt x="700" y="1383"/>
                  <a:pt x="700" y="1384"/>
                  <a:pt x="699" y="1385"/>
                </a:cubicBezTo>
                <a:cubicBezTo>
                  <a:pt x="696" y="1385"/>
                  <a:pt x="695" y="1386"/>
                  <a:pt x="692" y="1386"/>
                </a:cubicBezTo>
                <a:cubicBezTo>
                  <a:pt x="691" y="1386"/>
                  <a:pt x="691" y="1385"/>
                  <a:pt x="691" y="1384"/>
                </a:cubicBezTo>
                <a:cubicBezTo>
                  <a:pt x="682" y="1386"/>
                  <a:pt x="673" y="1387"/>
                  <a:pt x="664" y="1388"/>
                </a:cubicBezTo>
                <a:cubicBezTo>
                  <a:pt x="662" y="1392"/>
                  <a:pt x="665" y="1391"/>
                  <a:pt x="667" y="1393"/>
                </a:cubicBezTo>
                <a:cubicBezTo>
                  <a:pt x="667" y="1393"/>
                  <a:pt x="667" y="1394"/>
                  <a:pt x="667" y="1394"/>
                </a:cubicBezTo>
                <a:cubicBezTo>
                  <a:pt x="680" y="1393"/>
                  <a:pt x="693" y="1391"/>
                  <a:pt x="706" y="1388"/>
                </a:cubicBezTo>
                <a:close/>
                <a:moveTo>
                  <a:pt x="819" y="1360"/>
                </a:moveTo>
                <a:cubicBezTo>
                  <a:pt x="818" y="1359"/>
                  <a:pt x="818" y="1357"/>
                  <a:pt x="820" y="1356"/>
                </a:cubicBezTo>
                <a:cubicBezTo>
                  <a:pt x="817" y="1358"/>
                  <a:pt x="814" y="1359"/>
                  <a:pt x="810" y="1360"/>
                </a:cubicBezTo>
                <a:cubicBezTo>
                  <a:pt x="797" y="1360"/>
                  <a:pt x="797" y="1360"/>
                  <a:pt x="797" y="1360"/>
                </a:cubicBezTo>
                <a:cubicBezTo>
                  <a:pt x="772" y="1367"/>
                  <a:pt x="747" y="1373"/>
                  <a:pt x="721" y="1378"/>
                </a:cubicBezTo>
                <a:cubicBezTo>
                  <a:pt x="737" y="1378"/>
                  <a:pt x="737" y="1378"/>
                  <a:pt x="737" y="1378"/>
                </a:cubicBezTo>
                <a:cubicBezTo>
                  <a:pt x="738" y="1379"/>
                  <a:pt x="739" y="1380"/>
                  <a:pt x="739" y="1381"/>
                </a:cubicBezTo>
                <a:cubicBezTo>
                  <a:pt x="741" y="1381"/>
                  <a:pt x="743" y="1381"/>
                  <a:pt x="745" y="1380"/>
                </a:cubicBezTo>
                <a:cubicBezTo>
                  <a:pt x="745" y="1380"/>
                  <a:pt x="745" y="1379"/>
                  <a:pt x="745" y="1379"/>
                </a:cubicBezTo>
                <a:cubicBezTo>
                  <a:pt x="745" y="1378"/>
                  <a:pt x="744" y="1378"/>
                  <a:pt x="744" y="1378"/>
                </a:cubicBezTo>
                <a:cubicBezTo>
                  <a:pt x="749" y="1378"/>
                  <a:pt x="749" y="1378"/>
                  <a:pt x="749" y="1378"/>
                </a:cubicBezTo>
                <a:cubicBezTo>
                  <a:pt x="749" y="1378"/>
                  <a:pt x="749" y="1379"/>
                  <a:pt x="750" y="1379"/>
                </a:cubicBezTo>
                <a:cubicBezTo>
                  <a:pt x="774" y="1374"/>
                  <a:pt x="799" y="1367"/>
                  <a:pt x="823" y="1360"/>
                </a:cubicBezTo>
                <a:lnTo>
                  <a:pt x="819" y="1360"/>
                </a:lnTo>
                <a:close/>
                <a:moveTo>
                  <a:pt x="720" y="1386"/>
                </a:moveTo>
                <a:cubicBezTo>
                  <a:pt x="723" y="1385"/>
                  <a:pt x="727" y="1384"/>
                  <a:pt x="731" y="1383"/>
                </a:cubicBezTo>
                <a:cubicBezTo>
                  <a:pt x="731" y="1381"/>
                  <a:pt x="734" y="1379"/>
                  <a:pt x="732" y="1379"/>
                </a:cubicBezTo>
                <a:cubicBezTo>
                  <a:pt x="728" y="1382"/>
                  <a:pt x="723" y="1381"/>
                  <a:pt x="720" y="1385"/>
                </a:cubicBezTo>
                <a:cubicBezTo>
                  <a:pt x="717" y="1385"/>
                  <a:pt x="719" y="1383"/>
                  <a:pt x="716" y="1383"/>
                </a:cubicBezTo>
                <a:cubicBezTo>
                  <a:pt x="716" y="1385"/>
                  <a:pt x="715" y="1386"/>
                  <a:pt x="714" y="1387"/>
                </a:cubicBezTo>
                <a:cubicBezTo>
                  <a:pt x="716" y="1386"/>
                  <a:pt x="718" y="1386"/>
                  <a:pt x="720" y="1386"/>
                </a:cubicBezTo>
                <a:close/>
                <a:moveTo>
                  <a:pt x="490" y="73"/>
                </a:moveTo>
                <a:cubicBezTo>
                  <a:pt x="485" y="72"/>
                  <a:pt x="484" y="73"/>
                  <a:pt x="478" y="73"/>
                </a:cubicBezTo>
                <a:cubicBezTo>
                  <a:pt x="477" y="71"/>
                  <a:pt x="476" y="69"/>
                  <a:pt x="475" y="67"/>
                </a:cubicBezTo>
                <a:cubicBezTo>
                  <a:pt x="474" y="67"/>
                  <a:pt x="472" y="67"/>
                  <a:pt x="471" y="67"/>
                </a:cubicBezTo>
                <a:cubicBezTo>
                  <a:pt x="472" y="69"/>
                  <a:pt x="474" y="70"/>
                  <a:pt x="474" y="73"/>
                </a:cubicBezTo>
                <a:cubicBezTo>
                  <a:pt x="481" y="74"/>
                  <a:pt x="488" y="74"/>
                  <a:pt x="494" y="74"/>
                </a:cubicBezTo>
                <a:cubicBezTo>
                  <a:pt x="494" y="73"/>
                  <a:pt x="493" y="72"/>
                  <a:pt x="493" y="70"/>
                </a:cubicBezTo>
                <a:cubicBezTo>
                  <a:pt x="497" y="70"/>
                  <a:pt x="500" y="68"/>
                  <a:pt x="503" y="67"/>
                </a:cubicBezTo>
                <a:cubicBezTo>
                  <a:pt x="498" y="67"/>
                  <a:pt x="493" y="67"/>
                  <a:pt x="488" y="67"/>
                </a:cubicBezTo>
                <a:cubicBezTo>
                  <a:pt x="488" y="67"/>
                  <a:pt x="488" y="68"/>
                  <a:pt x="488" y="68"/>
                </a:cubicBezTo>
                <a:cubicBezTo>
                  <a:pt x="491" y="69"/>
                  <a:pt x="490" y="67"/>
                  <a:pt x="493" y="68"/>
                </a:cubicBezTo>
                <a:cubicBezTo>
                  <a:pt x="495" y="72"/>
                  <a:pt x="489" y="70"/>
                  <a:pt x="490" y="73"/>
                </a:cubicBezTo>
                <a:close/>
                <a:moveTo>
                  <a:pt x="848" y="1360"/>
                </a:moveTo>
                <a:cubicBezTo>
                  <a:pt x="848" y="1360"/>
                  <a:pt x="848" y="1360"/>
                  <a:pt x="848" y="1360"/>
                </a:cubicBezTo>
                <a:cubicBezTo>
                  <a:pt x="827" y="1366"/>
                  <a:pt x="806" y="1372"/>
                  <a:pt x="785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27" y="1377"/>
                  <a:pt x="827" y="1377"/>
                  <a:pt x="827" y="1377"/>
                </a:cubicBezTo>
                <a:cubicBezTo>
                  <a:pt x="837" y="1374"/>
                  <a:pt x="848" y="1371"/>
                  <a:pt x="858" y="1368"/>
                </a:cubicBezTo>
                <a:cubicBezTo>
                  <a:pt x="849" y="1371"/>
                  <a:pt x="841" y="1374"/>
                  <a:pt x="833" y="1377"/>
                </a:cubicBezTo>
                <a:cubicBezTo>
                  <a:pt x="852" y="1377"/>
                  <a:pt x="852" y="1377"/>
                  <a:pt x="852" y="1377"/>
                </a:cubicBezTo>
                <a:cubicBezTo>
                  <a:pt x="868" y="1371"/>
                  <a:pt x="883" y="1365"/>
                  <a:pt x="899" y="1359"/>
                </a:cubicBezTo>
                <a:lnTo>
                  <a:pt x="848" y="1360"/>
                </a:lnTo>
                <a:close/>
                <a:moveTo>
                  <a:pt x="779" y="1349"/>
                </a:moveTo>
                <a:cubicBezTo>
                  <a:pt x="782" y="1351"/>
                  <a:pt x="784" y="1352"/>
                  <a:pt x="785" y="1355"/>
                </a:cubicBezTo>
                <a:cubicBezTo>
                  <a:pt x="786" y="1354"/>
                  <a:pt x="787" y="1354"/>
                  <a:pt x="787" y="1354"/>
                </a:cubicBezTo>
                <a:cubicBezTo>
                  <a:pt x="786" y="1352"/>
                  <a:pt x="784" y="1350"/>
                  <a:pt x="784" y="1348"/>
                </a:cubicBezTo>
                <a:cubicBezTo>
                  <a:pt x="782" y="1348"/>
                  <a:pt x="781" y="1349"/>
                  <a:pt x="779" y="1349"/>
                </a:cubicBezTo>
                <a:close/>
                <a:moveTo>
                  <a:pt x="829" y="1386"/>
                </a:moveTo>
                <a:cubicBezTo>
                  <a:pt x="830" y="1386"/>
                  <a:pt x="831" y="1385"/>
                  <a:pt x="832" y="1385"/>
                </a:cubicBezTo>
                <a:cubicBezTo>
                  <a:pt x="832" y="1385"/>
                  <a:pt x="831" y="1384"/>
                  <a:pt x="831" y="1384"/>
                </a:cubicBezTo>
                <a:cubicBezTo>
                  <a:pt x="830" y="1385"/>
                  <a:pt x="829" y="1385"/>
                  <a:pt x="829" y="1386"/>
                </a:cubicBezTo>
                <a:close/>
                <a:moveTo>
                  <a:pt x="550" y="35"/>
                </a:moveTo>
                <a:cubicBezTo>
                  <a:pt x="556" y="36"/>
                  <a:pt x="562" y="37"/>
                  <a:pt x="568" y="37"/>
                </a:cubicBezTo>
                <a:cubicBezTo>
                  <a:pt x="570" y="38"/>
                  <a:pt x="571" y="37"/>
                  <a:pt x="571" y="36"/>
                </a:cubicBezTo>
                <a:cubicBezTo>
                  <a:pt x="571" y="36"/>
                  <a:pt x="570" y="36"/>
                  <a:pt x="569" y="36"/>
                </a:cubicBezTo>
                <a:cubicBezTo>
                  <a:pt x="569" y="34"/>
                  <a:pt x="569" y="32"/>
                  <a:pt x="569" y="31"/>
                </a:cubicBezTo>
                <a:cubicBezTo>
                  <a:pt x="569" y="31"/>
                  <a:pt x="569" y="31"/>
                  <a:pt x="569" y="31"/>
                </a:cubicBezTo>
                <a:cubicBezTo>
                  <a:pt x="566" y="30"/>
                  <a:pt x="563" y="30"/>
                  <a:pt x="560" y="30"/>
                </a:cubicBezTo>
                <a:cubicBezTo>
                  <a:pt x="560" y="31"/>
                  <a:pt x="559" y="32"/>
                  <a:pt x="559" y="33"/>
                </a:cubicBezTo>
                <a:cubicBezTo>
                  <a:pt x="554" y="32"/>
                  <a:pt x="551" y="32"/>
                  <a:pt x="550" y="35"/>
                </a:cubicBezTo>
                <a:close/>
                <a:moveTo>
                  <a:pt x="803" y="1325"/>
                </a:moveTo>
                <a:cubicBezTo>
                  <a:pt x="803" y="1323"/>
                  <a:pt x="803" y="1322"/>
                  <a:pt x="803" y="1322"/>
                </a:cubicBezTo>
                <a:cubicBezTo>
                  <a:pt x="806" y="1322"/>
                  <a:pt x="807" y="1321"/>
                  <a:pt x="809" y="1317"/>
                </a:cubicBezTo>
                <a:cubicBezTo>
                  <a:pt x="777" y="1328"/>
                  <a:pt x="745" y="1336"/>
                  <a:pt x="712" y="1343"/>
                </a:cubicBezTo>
                <a:cubicBezTo>
                  <a:pt x="713" y="1345"/>
                  <a:pt x="715" y="1347"/>
                  <a:pt x="716" y="1349"/>
                </a:cubicBezTo>
                <a:cubicBezTo>
                  <a:pt x="718" y="1349"/>
                  <a:pt x="720" y="1348"/>
                  <a:pt x="721" y="1348"/>
                </a:cubicBezTo>
                <a:cubicBezTo>
                  <a:pt x="721" y="1346"/>
                  <a:pt x="721" y="1344"/>
                  <a:pt x="723" y="1343"/>
                </a:cubicBezTo>
                <a:cubicBezTo>
                  <a:pt x="731" y="1343"/>
                  <a:pt x="731" y="1343"/>
                  <a:pt x="731" y="1343"/>
                </a:cubicBezTo>
                <a:cubicBezTo>
                  <a:pt x="731" y="1344"/>
                  <a:pt x="731" y="1345"/>
                  <a:pt x="730" y="1346"/>
                </a:cubicBezTo>
                <a:cubicBezTo>
                  <a:pt x="735" y="1345"/>
                  <a:pt x="740" y="1344"/>
                  <a:pt x="745" y="1343"/>
                </a:cubicBezTo>
                <a:cubicBezTo>
                  <a:pt x="745" y="1343"/>
                  <a:pt x="745" y="1343"/>
                  <a:pt x="745" y="1342"/>
                </a:cubicBezTo>
                <a:cubicBezTo>
                  <a:pt x="746" y="1342"/>
                  <a:pt x="746" y="1342"/>
                  <a:pt x="746" y="1342"/>
                </a:cubicBezTo>
                <a:cubicBezTo>
                  <a:pt x="768" y="1337"/>
                  <a:pt x="789" y="1331"/>
                  <a:pt x="811" y="1325"/>
                </a:cubicBezTo>
                <a:lnTo>
                  <a:pt x="803" y="1325"/>
                </a:lnTo>
                <a:close/>
                <a:moveTo>
                  <a:pt x="720" y="1345"/>
                </a:moveTo>
                <a:cubicBezTo>
                  <a:pt x="717" y="1345"/>
                  <a:pt x="717" y="1344"/>
                  <a:pt x="715" y="1343"/>
                </a:cubicBezTo>
                <a:cubicBezTo>
                  <a:pt x="715" y="1343"/>
                  <a:pt x="715" y="1343"/>
                  <a:pt x="715" y="1343"/>
                </a:cubicBezTo>
                <a:cubicBezTo>
                  <a:pt x="721" y="1343"/>
                  <a:pt x="721" y="1343"/>
                  <a:pt x="721" y="1343"/>
                </a:cubicBezTo>
                <a:cubicBezTo>
                  <a:pt x="721" y="1343"/>
                  <a:pt x="721" y="1344"/>
                  <a:pt x="720" y="1345"/>
                </a:cubicBezTo>
                <a:close/>
                <a:moveTo>
                  <a:pt x="793" y="1325"/>
                </a:moveTo>
                <a:cubicBezTo>
                  <a:pt x="794" y="1322"/>
                  <a:pt x="798" y="1322"/>
                  <a:pt x="800" y="1325"/>
                </a:cubicBezTo>
                <a:lnTo>
                  <a:pt x="793" y="1325"/>
                </a:lnTo>
                <a:close/>
                <a:moveTo>
                  <a:pt x="611" y="78"/>
                </a:moveTo>
                <a:cubicBezTo>
                  <a:pt x="611" y="78"/>
                  <a:pt x="611" y="78"/>
                  <a:pt x="612" y="78"/>
                </a:cubicBezTo>
                <a:cubicBezTo>
                  <a:pt x="603" y="76"/>
                  <a:pt x="594" y="75"/>
                  <a:pt x="584" y="74"/>
                </a:cubicBezTo>
                <a:cubicBezTo>
                  <a:pt x="584" y="75"/>
                  <a:pt x="584" y="76"/>
                  <a:pt x="583" y="76"/>
                </a:cubicBezTo>
                <a:cubicBezTo>
                  <a:pt x="582" y="76"/>
                  <a:pt x="581" y="76"/>
                  <a:pt x="580" y="76"/>
                </a:cubicBezTo>
                <a:cubicBezTo>
                  <a:pt x="579" y="75"/>
                  <a:pt x="579" y="74"/>
                  <a:pt x="579" y="73"/>
                </a:cubicBezTo>
                <a:cubicBezTo>
                  <a:pt x="579" y="73"/>
                  <a:pt x="579" y="73"/>
                  <a:pt x="578" y="73"/>
                </a:cubicBezTo>
                <a:cubicBezTo>
                  <a:pt x="578" y="76"/>
                  <a:pt x="576" y="78"/>
                  <a:pt x="573" y="79"/>
                </a:cubicBezTo>
                <a:cubicBezTo>
                  <a:pt x="570" y="79"/>
                  <a:pt x="570" y="79"/>
                  <a:pt x="570" y="79"/>
                </a:cubicBezTo>
                <a:cubicBezTo>
                  <a:pt x="594" y="81"/>
                  <a:pt x="617" y="85"/>
                  <a:pt x="641" y="90"/>
                </a:cubicBezTo>
                <a:cubicBezTo>
                  <a:pt x="645" y="90"/>
                  <a:pt x="646" y="84"/>
                  <a:pt x="642" y="83"/>
                </a:cubicBezTo>
                <a:cubicBezTo>
                  <a:pt x="634" y="81"/>
                  <a:pt x="625" y="80"/>
                  <a:pt x="617" y="78"/>
                </a:cubicBezTo>
                <a:lnTo>
                  <a:pt x="611" y="78"/>
                </a:lnTo>
                <a:close/>
                <a:moveTo>
                  <a:pt x="500" y="71"/>
                </a:moveTo>
                <a:cubicBezTo>
                  <a:pt x="500" y="72"/>
                  <a:pt x="500" y="73"/>
                  <a:pt x="499" y="74"/>
                </a:cubicBezTo>
                <a:cubicBezTo>
                  <a:pt x="507" y="74"/>
                  <a:pt x="514" y="74"/>
                  <a:pt x="521" y="75"/>
                </a:cubicBezTo>
                <a:cubicBezTo>
                  <a:pt x="521" y="75"/>
                  <a:pt x="521" y="74"/>
                  <a:pt x="521" y="74"/>
                </a:cubicBezTo>
                <a:cubicBezTo>
                  <a:pt x="523" y="74"/>
                  <a:pt x="524" y="74"/>
                  <a:pt x="525" y="75"/>
                </a:cubicBezTo>
                <a:cubicBezTo>
                  <a:pt x="528" y="75"/>
                  <a:pt x="532" y="75"/>
                  <a:pt x="535" y="76"/>
                </a:cubicBezTo>
                <a:cubicBezTo>
                  <a:pt x="535" y="74"/>
                  <a:pt x="536" y="71"/>
                  <a:pt x="538" y="69"/>
                </a:cubicBezTo>
                <a:cubicBezTo>
                  <a:pt x="538" y="69"/>
                  <a:pt x="538" y="69"/>
                  <a:pt x="538" y="69"/>
                </a:cubicBezTo>
                <a:cubicBezTo>
                  <a:pt x="535" y="69"/>
                  <a:pt x="532" y="69"/>
                  <a:pt x="529" y="69"/>
                </a:cubicBezTo>
                <a:cubicBezTo>
                  <a:pt x="529" y="69"/>
                  <a:pt x="529" y="69"/>
                  <a:pt x="529" y="69"/>
                </a:cubicBezTo>
                <a:cubicBezTo>
                  <a:pt x="530" y="72"/>
                  <a:pt x="528" y="72"/>
                  <a:pt x="528" y="74"/>
                </a:cubicBezTo>
                <a:cubicBezTo>
                  <a:pt x="522" y="75"/>
                  <a:pt x="520" y="73"/>
                  <a:pt x="521" y="68"/>
                </a:cubicBezTo>
                <a:cubicBezTo>
                  <a:pt x="515" y="68"/>
                  <a:pt x="510" y="68"/>
                  <a:pt x="504" y="67"/>
                </a:cubicBezTo>
                <a:cubicBezTo>
                  <a:pt x="506" y="69"/>
                  <a:pt x="504" y="72"/>
                  <a:pt x="504" y="74"/>
                </a:cubicBezTo>
                <a:cubicBezTo>
                  <a:pt x="500" y="74"/>
                  <a:pt x="502" y="71"/>
                  <a:pt x="500" y="71"/>
                </a:cubicBezTo>
                <a:close/>
                <a:moveTo>
                  <a:pt x="1043" y="1312"/>
                </a:moveTo>
                <a:cubicBezTo>
                  <a:pt x="1042" y="1312"/>
                  <a:pt x="1041" y="1312"/>
                  <a:pt x="1040" y="1312"/>
                </a:cubicBezTo>
                <a:cubicBezTo>
                  <a:pt x="1039" y="1314"/>
                  <a:pt x="1039" y="1317"/>
                  <a:pt x="1040" y="1319"/>
                </a:cubicBezTo>
                <a:cubicBezTo>
                  <a:pt x="1041" y="1319"/>
                  <a:pt x="1042" y="1319"/>
                  <a:pt x="1043" y="1318"/>
                </a:cubicBezTo>
                <a:cubicBezTo>
                  <a:pt x="1048" y="1318"/>
                  <a:pt x="1047" y="1311"/>
                  <a:pt x="1043" y="1312"/>
                </a:cubicBezTo>
                <a:close/>
                <a:moveTo>
                  <a:pt x="571" y="1426"/>
                </a:moveTo>
                <a:cubicBezTo>
                  <a:pt x="560" y="1429"/>
                  <a:pt x="549" y="1431"/>
                  <a:pt x="539" y="1434"/>
                </a:cubicBezTo>
                <a:cubicBezTo>
                  <a:pt x="539" y="1434"/>
                  <a:pt x="539" y="1434"/>
                  <a:pt x="539" y="1434"/>
                </a:cubicBezTo>
                <a:cubicBezTo>
                  <a:pt x="538" y="1434"/>
                  <a:pt x="538" y="1434"/>
                  <a:pt x="538" y="1434"/>
                </a:cubicBezTo>
                <a:cubicBezTo>
                  <a:pt x="515" y="1440"/>
                  <a:pt x="491" y="1446"/>
                  <a:pt x="468" y="1452"/>
                </a:cubicBezTo>
                <a:cubicBezTo>
                  <a:pt x="476" y="1452"/>
                  <a:pt x="476" y="1452"/>
                  <a:pt x="476" y="1452"/>
                </a:cubicBezTo>
                <a:cubicBezTo>
                  <a:pt x="477" y="1453"/>
                  <a:pt x="478" y="1455"/>
                  <a:pt x="479" y="1456"/>
                </a:cubicBezTo>
                <a:cubicBezTo>
                  <a:pt x="484" y="1455"/>
                  <a:pt x="488" y="1453"/>
                  <a:pt x="493" y="1452"/>
                </a:cubicBezTo>
                <a:cubicBezTo>
                  <a:pt x="493" y="1452"/>
                  <a:pt x="493" y="1452"/>
                  <a:pt x="494" y="1452"/>
                </a:cubicBezTo>
                <a:cubicBezTo>
                  <a:pt x="496" y="1452"/>
                  <a:pt x="496" y="1452"/>
                  <a:pt x="496" y="1452"/>
                </a:cubicBezTo>
                <a:cubicBezTo>
                  <a:pt x="522" y="1445"/>
                  <a:pt x="549" y="1438"/>
                  <a:pt x="576" y="1432"/>
                </a:cubicBezTo>
                <a:cubicBezTo>
                  <a:pt x="575" y="1430"/>
                  <a:pt x="573" y="1428"/>
                  <a:pt x="571" y="1426"/>
                </a:cubicBezTo>
                <a:close/>
                <a:moveTo>
                  <a:pt x="567" y="1434"/>
                </a:moveTo>
                <a:cubicBezTo>
                  <a:pt x="555" y="1434"/>
                  <a:pt x="555" y="1434"/>
                  <a:pt x="555" y="1434"/>
                </a:cubicBezTo>
                <a:cubicBezTo>
                  <a:pt x="555" y="1432"/>
                  <a:pt x="556" y="1430"/>
                  <a:pt x="558" y="1429"/>
                </a:cubicBezTo>
                <a:cubicBezTo>
                  <a:pt x="561" y="1431"/>
                  <a:pt x="562" y="1432"/>
                  <a:pt x="566" y="1430"/>
                </a:cubicBezTo>
                <a:cubicBezTo>
                  <a:pt x="566" y="1431"/>
                  <a:pt x="566" y="1432"/>
                  <a:pt x="567" y="1434"/>
                </a:cubicBezTo>
                <a:close/>
                <a:moveTo>
                  <a:pt x="561" y="1412"/>
                </a:moveTo>
                <a:cubicBezTo>
                  <a:pt x="592" y="1405"/>
                  <a:pt x="623" y="1401"/>
                  <a:pt x="654" y="1396"/>
                </a:cubicBezTo>
                <a:cubicBezTo>
                  <a:pt x="655" y="1395"/>
                  <a:pt x="658" y="1396"/>
                  <a:pt x="658" y="1393"/>
                </a:cubicBezTo>
                <a:cubicBezTo>
                  <a:pt x="655" y="1394"/>
                  <a:pt x="656" y="1392"/>
                  <a:pt x="654" y="1391"/>
                </a:cubicBezTo>
                <a:cubicBezTo>
                  <a:pt x="654" y="1390"/>
                  <a:pt x="654" y="1390"/>
                  <a:pt x="654" y="1390"/>
                </a:cubicBezTo>
                <a:cubicBezTo>
                  <a:pt x="646" y="1391"/>
                  <a:pt x="637" y="1392"/>
                  <a:pt x="629" y="1394"/>
                </a:cubicBezTo>
                <a:cubicBezTo>
                  <a:pt x="627" y="1395"/>
                  <a:pt x="626" y="1396"/>
                  <a:pt x="625" y="1398"/>
                </a:cubicBezTo>
                <a:cubicBezTo>
                  <a:pt x="610" y="1398"/>
                  <a:pt x="610" y="1398"/>
                  <a:pt x="610" y="1398"/>
                </a:cubicBezTo>
                <a:cubicBezTo>
                  <a:pt x="611" y="1397"/>
                  <a:pt x="612" y="1396"/>
                  <a:pt x="613" y="1396"/>
                </a:cubicBezTo>
                <a:cubicBezTo>
                  <a:pt x="594" y="1399"/>
                  <a:pt x="575" y="1402"/>
                  <a:pt x="555" y="1406"/>
                </a:cubicBezTo>
                <a:cubicBezTo>
                  <a:pt x="531" y="1412"/>
                  <a:pt x="506" y="1418"/>
                  <a:pt x="482" y="1425"/>
                </a:cubicBezTo>
                <a:cubicBezTo>
                  <a:pt x="486" y="1426"/>
                  <a:pt x="490" y="1427"/>
                  <a:pt x="493" y="1429"/>
                </a:cubicBezTo>
                <a:cubicBezTo>
                  <a:pt x="499" y="1428"/>
                  <a:pt x="504" y="1426"/>
                  <a:pt x="510" y="1425"/>
                </a:cubicBezTo>
                <a:cubicBezTo>
                  <a:pt x="509" y="1424"/>
                  <a:pt x="509" y="1423"/>
                  <a:pt x="507" y="1423"/>
                </a:cubicBezTo>
                <a:cubicBezTo>
                  <a:pt x="509" y="1418"/>
                  <a:pt x="514" y="1417"/>
                  <a:pt x="519" y="1416"/>
                </a:cubicBezTo>
                <a:cubicBezTo>
                  <a:pt x="520" y="1416"/>
                  <a:pt x="522" y="1420"/>
                  <a:pt x="524" y="1418"/>
                </a:cubicBezTo>
                <a:cubicBezTo>
                  <a:pt x="523" y="1418"/>
                  <a:pt x="523" y="1417"/>
                  <a:pt x="522" y="1416"/>
                </a:cubicBezTo>
                <a:cubicBezTo>
                  <a:pt x="528" y="1416"/>
                  <a:pt x="528" y="1416"/>
                  <a:pt x="528" y="1416"/>
                </a:cubicBezTo>
                <a:cubicBezTo>
                  <a:pt x="528" y="1416"/>
                  <a:pt x="528" y="1417"/>
                  <a:pt x="527" y="1417"/>
                </a:cubicBezTo>
                <a:cubicBezTo>
                  <a:pt x="530" y="1419"/>
                  <a:pt x="530" y="1418"/>
                  <a:pt x="534" y="1418"/>
                </a:cubicBezTo>
                <a:cubicBezTo>
                  <a:pt x="534" y="1418"/>
                  <a:pt x="534" y="1418"/>
                  <a:pt x="534" y="1418"/>
                </a:cubicBezTo>
                <a:cubicBezTo>
                  <a:pt x="535" y="1418"/>
                  <a:pt x="536" y="1418"/>
                  <a:pt x="537" y="1418"/>
                </a:cubicBezTo>
                <a:cubicBezTo>
                  <a:pt x="537" y="1417"/>
                  <a:pt x="538" y="1416"/>
                  <a:pt x="538" y="1416"/>
                </a:cubicBezTo>
                <a:cubicBezTo>
                  <a:pt x="542" y="1416"/>
                  <a:pt x="542" y="1416"/>
                  <a:pt x="542" y="1416"/>
                </a:cubicBezTo>
                <a:cubicBezTo>
                  <a:pt x="542" y="1416"/>
                  <a:pt x="542" y="1416"/>
                  <a:pt x="542" y="1417"/>
                </a:cubicBezTo>
                <a:cubicBezTo>
                  <a:pt x="548" y="1415"/>
                  <a:pt x="554" y="1414"/>
                  <a:pt x="561" y="1412"/>
                </a:cubicBezTo>
                <a:close/>
                <a:moveTo>
                  <a:pt x="436" y="1416"/>
                </a:moveTo>
                <a:cubicBezTo>
                  <a:pt x="437" y="1416"/>
                  <a:pt x="437" y="1416"/>
                  <a:pt x="437" y="1416"/>
                </a:cubicBezTo>
                <a:cubicBezTo>
                  <a:pt x="463" y="1409"/>
                  <a:pt x="489" y="1403"/>
                  <a:pt x="515" y="1398"/>
                </a:cubicBezTo>
                <a:cubicBezTo>
                  <a:pt x="504" y="1399"/>
                  <a:pt x="504" y="1399"/>
                  <a:pt x="504" y="1399"/>
                </a:cubicBezTo>
                <a:cubicBezTo>
                  <a:pt x="506" y="1397"/>
                  <a:pt x="508" y="1395"/>
                  <a:pt x="509" y="1394"/>
                </a:cubicBezTo>
                <a:cubicBezTo>
                  <a:pt x="515" y="1392"/>
                  <a:pt x="516" y="1398"/>
                  <a:pt x="521" y="1395"/>
                </a:cubicBezTo>
                <a:cubicBezTo>
                  <a:pt x="520" y="1394"/>
                  <a:pt x="518" y="1392"/>
                  <a:pt x="517" y="1391"/>
                </a:cubicBezTo>
                <a:cubicBezTo>
                  <a:pt x="472" y="1399"/>
                  <a:pt x="427" y="1411"/>
                  <a:pt x="383" y="1426"/>
                </a:cubicBezTo>
                <a:cubicBezTo>
                  <a:pt x="379" y="1427"/>
                  <a:pt x="382" y="1433"/>
                  <a:pt x="386" y="1432"/>
                </a:cubicBezTo>
                <a:cubicBezTo>
                  <a:pt x="402" y="1426"/>
                  <a:pt x="419" y="1421"/>
                  <a:pt x="436" y="1417"/>
                </a:cubicBezTo>
                <a:cubicBezTo>
                  <a:pt x="436" y="1417"/>
                  <a:pt x="436" y="1417"/>
                  <a:pt x="436" y="1416"/>
                </a:cubicBezTo>
                <a:close/>
                <a:moveTo>
                  <a:pt x="742" y="1396"/>
                </a:moveTo>
                <a:cubicBezTo>
                  <a:pt x="742" y="1395"/>
                  <a:pt x="742" y="1395"/>
                  <a:pt x="743" y="1394"/>
                </a:cubicBezTo>
                <a:cubicBezTo>
                  <a:pt x="745" y="1393"/>
                  <a:pt x="746" y="1394"/>
                  <a:pt x="747" y="1394"/>
                </a:cubicBezTo>
                <a:cubicBezTo>
                  <a:pt x="750" y="1394"/>
                  <a:pt x="753" y="1393"/>
                  <a:pt x="757" y="1392"/>
                </a:cubicBezTo>
                <a:cubicBezTo>
                  <a:pt x="755" y="1390"/>
                  <a:pt x="753" y="1388"/>
                  <a:pt x="752" y="1386"/>
                </a:cubicBezTo>
                <a:cubicBezTo>
                  <a:pt x="749" y="1387"/>
                  <a:pt x="746" y="1388"/>
                  <a:pt x="743" y="1388"/>
                </a:cubicBezTo>
                <a:cubicBezTo>
                  <a:pt x="742" y="1389"/>
                  <a:pt x="741" y="1391"/>
                  <a:pt x="741" y="1393"/>
                </a:cubicBezTo>
                <a:cubicBezTo>
                  <a:pt x="739" y="1392"/>
                  <a:pt x="737" y="1391"/>
                  <a:pt x="736" y="1390"/>
                </a:cubicBezTo>
                <a:cubicBezTo>
                  <a:pt x="733" y="1391"/>
                  <a:pt x="730" y="1391"/>
                  <a:pt x="727" y="1392"/>
                </a:cubicBezTo>
                <a:cubicBezTo>
                  <a:pt x="727" y="1393"/>
                  <a:pt x="727" y="1394"/>
                  <a:pt x="727" y="1394"/>
                </a:cubicBezTo>
                <a:cubicBezTo>
                  <a:pt x="726" y="1395"/>
                  <a:pt x="724" y="1395"/>
                  <a:pt x="721" y="1394"/>
                </a:cubicBezTo>
                <a:cubicBezTo>
                  <a:pt x="721" y="1394"/>
                  <a:pt x="721" y="1394"/>
                  <a:pt x="721" y="1393"/>
                </a:cubicBezTo>
                <a:cubicBezTo>
                  <a:pt x="713" y="1395"/>
                  <a:pt x="705" y="1397"/>
                  <a:pt x="697" y="1399"/>
                </a:cubicBezTo>
                <a:cubicBezTo>
                  <a:pt x="665" y="1405"/>
                  <a:pt x="634" y="1412"/>
                  <a:pt x="602" y="1419"/>
                </a:cubicBezTo>
                <a:cubicBezTo>
                  <a:pt x="598" y="1423"/>
                  <a:pt x="593" y="1426"/>
                  <a:pt x="588" y="1429"/>
                </a:cubicBezTo>
                <a:cubicBezTo>
                  <a:pt x="586" y="1428"/>
                  <a:pt x="584" y="1428"/>
                  <a:pt x="582" y="1428"/>
                </a:cubicBezTo>
                <a:cubicBezTo>
                  <a:pt x="581" y="1428"/>
                  <a:pt x="581" y="1430"/>
                  <a:pt x="580" y="1431"/>
                </a:cubicBezTo>
                <a:cubicBezTo>
                  <a:pt x="621" y="1421"/>
                  <a:pt x="661" y="1412"/>
                  <a:pt x="702" y="1404"/>
                </a:cubicBezTo>
                <a:cubicBezTo>
                  <a:pt x="715" y="1402"/>
                  <a:pt x="729" y="1399"/>
                  <a:pt x="742" y="1396"/>
                </a:cubicBezTo>
                <a:close/>
                <a:moveTo>
                  <a:pt x="720" y="1396"/>
                </a:moveTo>
                <a:cubicBezTo>
                  <a:pt x="723" y="1396"/>
                  <a:pt x="725" y="1396"/>
                  <a:pt x="726" y="1397"/>
                </a:cubicBezTo>
                <a:cubicBezTo>
                  <a:pt x="720" y="1397"/>
                  <a:pt x="720" y="1397"/>
                  <a:pt x="720" y="1397"/>
                </a:cubicBezTo>
                <a:cubicBezTo>
                  <a:pt x="720" y="1396"/>
                  <a:pt x="720" y="1396"/>
                  <a:pt x="720" y="1396"/>
                </a:cubicBezTo>
                <a:close/>
                <a:moveTo>
                  <a:pt x="780" y="1406"/>
                </a:moveTo>
                <a:cubicBezTo>
                  <a:pt x="788" y="1403"/>
                  <a:pt x="797" y="1399"/>
                  <a:pt x="805" y="1396"/>
                </a:cubicBezTo>
                <a:cubicBezTo>
                  <a:pt x="787" y="1396"/>
                  <a:pt x="787" y="1396"/>
                  <a:pt x="787" y="1396"/>
                </a:cubicBezTo>
                <a:cubicBezTo>
                  <a:pt x="786" y="1396"/>
                  <a:pt x="786" y="1396"/>
                  <a:pt x="785" y="1397"/>
                </a:cubicBezTo>
                <a:cubicBezTo>
                  <a:pt x="770" y="1403"/>
                  <a:pt x="755" y="1409"/>
                  <a:pt x="741" y="1416"/>
                </a:cubicBezTo>
                <a:cubicBezTo>
                  <a:pt x="743" y="1417"/>
                  <a:pt x="744" y="1419"/>
                  <a:pt x="745" y="1421"/>
                </a:cubicBezTo>
                <a:cubicBezTo>
                  <a:pt x="746" y="1421"/>
                  <a:pt x="747" y="1420"/>
                  <a:pt x="747" y="1420"/>
                </a:cubicBezTo>
                <a:cubicBezTo>
                  <a:pt x="746" y="1418"/>
                  <a:pt x="746" y="1416"/>
                  <a:pt x="749" y="1414"/>
                </a:cubicBezTo>
                <a:cubicBezTo>
                  <a:pt x="749" y="1414"/>
                  <a:pt x="748" y="1414"/>
                  <a:pt x="748" y="1414"/>
                </a:cubicBezTo>
                <a:cubicBezTo>
                  <a:pt x="762" y="1414"/>
                  <a:pt x="762" y="1414"/>
                  <a:pt x="762" y="1414"/>
                </a:cubicBezTo>
                <a:cubicBezTo>
                  <a:pt x="768" y="1411"/>
                  <a:pt x="774" y="1409"/>
                  <a:pt x="780" y="1406"/>
                </a:cubicBezTo>
                <a:close/>
                <a:moveTo>
                  <a:pt x="780" y="1393"/>
                </a:moveTo>
                <a:cubicBezTo>
                  <a:pt x="780" y="1392"/>
                  <a:pt x="781" y="1391"/>
                  <a:pt x="781" y="1390"/>
                </a:cubicBezTo>
                <a:cubicBezTo>
                  <a:pt x="779" y="1389"/>
                  <a:pt x="777" y="1389"/>
                  <a:pt x="775" y="1389"/>
                </a:cubicBezTo>
                <a:cubicBezTo>
                  <a:pt x="777" y="1384"/>
                  <a:pt x="773" y="1383"/>
                  <a:pt x="771" y="1381"/>
                </a:cubicBezTo>
                <a:cubicBezTo>
                  <a:pt x="767" y="1383"/>
                  <a:pt x="763" y="1384"/>
                  <a:pt x="758" y="1385"/>
                </a:cubicBezTo>
                <a:cubicBezTo>
                  <a:pt x="761" y="1386"/>
                  <a:pt x="764" y="1388"/>
                  <a:pt x="766" y="1390"/>
                </a:cubicBezTo>
                <a:cubicBezTo>
                  <a:pt x="768" y="1389"/>
                  <a:pt x="770" y="1389"/>
                  <a:pt x="772" y="1388"/>
                </a:cubicBezTo>
                <a:cubicBezTo>
                  <a:pt x="770" y="1389"/>
                  <a:pt x="768" y="1389"/>
                  <a:pt x="767" y="1390"/>
                </a:cubicBezTo>
                <a:cubicBezTo>
                  <a:pt x="769" y="1392"/>
                  <a:pt x="770" y="1393"/>
                  <a:pt x="770" y="1396"/>
                </a:cubicBezTo>
                <a:cubicBezTo>
                  <a:pt x="773" y="1395"/>
                  <a:pt x="777" y="1394"/>
                  <a:pt x="780" y="1393"/>
                </a:cubicBezTo>
                <a:close/>
                <a:moveTo>
                  <a:pt x="780" y="1425"/>
                </a:moveTo>
                <a:cubicBezTo>
                  <a:pt x="783" y="1425"/>
                  <a:pt x="785" y="1425"/>
                  <a:pt x="787" y="1426"/>
                </a:cubicBezTo>
                <a:cubicBezTo>
                  <a:pt x="789" y="1425"/>
                  <a:pt x="791" y="1424"/>
                  <a:pt x="792" y="1424"/>
                </a:cubicBezTo>
                <a:cubicBezTo>
                  <a:pt x="792" y="1422"/>
                  <a:pt x="792" y="1421"/>
                  <a:pt x="793" y="1418"/>
                </a:cubicBezTo>
                <a:cubicBezTo>
                  <a:pt x="794" y="1418"/>
                  <a:pt x="796" y="1417"/>
                  <a:pt x="797" y="1416"/>
                </a:cubicBezTo>
                <a:cubicBezTo>
                  <a:pt x="800" y="1417"/>
                  <a:pt x="801" y="1418"/>
                  <a:pt x="802" y="1419"/>
                </a:cubicBezTo>
                <a:cubicBezTo>
                  <a:pt x="804" y="1419"/>
                  <a:pt x="805" y="1418"/>
                  <a:pt x="807" y="1417"/>
                </a:cubicBezTo>
                <a:cubicBezTo>
                  <a:pt x="805" y="1417"/>
                  <a:pt x="805" y="1415"/>
                  <a:pt x="805" y="1413"/>
                </a:cubicBezTo>
                <a:cubicBezTo>
                  <a:pt x="816" y="1413"/>
                  <a:pt x="816" y="1413"/>
                  <a:pt x="816" y="1413"/>
                </a:cubicBezTo>
                <a:cubicBezTo>
                  <a:pt x="829" y="1407"/>
                  <a:pt x="843" y="1401"/>
                  <a:pt x="858" y="1395"/>
                </a:cubicBezTo>
                <a:cubicBezTo>
                  <a:pt x="840" y="1396"/>
                  <a:pt x="840" y="1396"/>
                  <a:pt x="840" y="1396"/>
                </a:cubicBezTo>
                <a:cubicBezTo>
                  <a:pt x="826" y="1401"/>
                  <a:pt x="812" y="1407"/>
                  <a:pt x="799" y="1413"/>
                </a:cubicBezTo>
                <a:cubicBezTo>
                  <a:pt x="804" y="1413"/>
                  <a:pt x="804" y="1413"/>
                  <a:pt x="804" y="1413"/>
                </a:cubicBezTo>
                <a:cubicBezTo>
                  <a:pt x="804" y="1414"/>
                  <a:pt x="803" y="1415"/>
                  <a:pt x="803" y="1415"/>
                </a:cubicBezTo>
                <a:cubicBezTo>
                  <a:pt x="800" y="1415"/>
                  <a:pt x="799" y="1415"/>
                  <a:pt x="798" y="1414"/>
                </a:cubicBezTo>
                <a:cubicBezTo>
                  <a:pt x="794" y="1416"/>
                  <a:pt x="790" y="1417"/>
                  <a:pt x="786" y="1419"/>
                </a:cubicBezTo>
                <a:cubicBezTo>
                  <a:pt x="785" y="1420"/>
                  <a:pt x="784" y="1421"/>
                  <a:pt x="783" y="1421"/>
                </a:cubicBezTo>
                <a:cubicBezTo>
                  <a:pt x="783" y="1421"/>
                  <a:pt x="782" y="1421"/>
                  <a:pt x="782" y="1421"/>
                </a:cubicBezTo>
                <a:cubicBezTo>
                  <a:pt x="779" y="1423"/>
                  <a:pt x="775" y="1424"/>
                  <a:pt x="771" y="1426"/>
                </a:cubicBezTo>
                <a:cubicBezTo>
                  <a:pt x="772" y="1427"/>
                  <a:pt x="772" y="1427"/>
                  <a:pt x="772" y="1428"/>
                </a:cubicBezTo>
                <a:cubicBezTo>
                  <a:pt x="771" y="1427"/>
                  <a:pt x="770" y="1427"/>
                  <a:pt x="769" y="1427"/>
                </a:cubicBezTo>
                <a:cubicBezTo>
                  <a:pt x="734" y="1444"/>
                  <a:pt x="699" y="1462"/>
                  <a:pt x="665" y="1480"/>
                </a:cubicBezTo>
                <a:cubicBezTo>
                  <a:pt x="661" y="1482"/>
                  <a:pt x="663" y="1489"/>
                  <a:pt x="667" y="1487"/>
                </a:cubicBezTo>
                <a:cubicBezTo>
                  <a:pt x="703" y="1467"/>
                  <a:pt x="740" y="1448"/>
                  <a:pt x="777" y="1431"/>
                </a:cubicBezTo>
                <a:cubicBezTo>
                  <a:pt x="778" y="1429"/>
                  <a:pt x="779" y="1427"/>
                  <a:pt x="780" y="1425"/>
                </a:cubicBezTo>
                <a:close/>
                <a:moveTo>
                  <a:pt x="875" y="1389"/>
                </a:moveTo>
                <a:cubicBezTo>
                  <a:pt x="876" y="1388"/>
                  <a:pt x="877" y="1387"/>
                  <a:pt x="878" y="1386"/>
                </a:cubicBezTo>
                <a:cubicBezTo>
                  <a:pt x="878" y="1386"/>
                  <a:pt x="879" y="1387"/>
                  <a:pt x="879" y="1387"/>
                </a:cubicBezTo>
                <a:cubicBezTo>
                  <a:pt x="880" y="1387"/>
                  <a:pt x="881" y="1386"/>
                  <a:pt x="882" y="1386"/>
                </a:cubicBezTo>
                <a:cubicBezTo>
                  <a:pt x="881" y="1382"/>
                  <a:pt x="876" y="1384"/>
                  <a:pt x="870" y="1384"/>
                </a:cubicBezTo>
                <a:cubicBezTo>
                  <a:pt x="870" y="1386"/>
                  <a:pt x="869" y="1388"/>
                  <a:pt x="869" y="1390"/>
                </a:cubicBezTo>
                <a:cubicBezTo>
                  <a:pt x="866" y="1390"/>
                  <a:pt x="867" y="1388"/>
                  <a:pt x="864" y="1388"/>
                </a:cubicBezTo>
                <a:cubicBezTo>
                  <a:pt x="865" y="1389"/>
                  <a:pt x="866" y="1391"/>
                  <a:pt x="866" y="1392"/>
                </a:cubicBezTo>
                <a:cubicBezTo>
                  <a:pt x="869" y="1391"/>
                  <a:pt x="872" y="1390"/>
                  <a:pt x="875" y="1389"/>
                </a:cubicBezTo>
                <a:close/>
                <a:moveTo>
                  <a:pt x="159" y="77"/>
                </a:moveTo>
                <a:cubicBezTo>
                  <a:pt x="211" y="67"/>
                  <a:pt x="264" y="61"/>
                  <a:pt x="317" y="56"/>
                </a:cubicBezTo>
                <a:cubicBezTo>
                  <a:pt x="413" y="46"/>
                  <a:pt x="514" y="42"/>
                  <a:pt x="609" y="61"/>
                </a:cubicBezTo>
                <a:cubicBezTo>
                  <a:pt x="614" y="62"/>
                  <a:pt x="615" y="56"/>
                  <a:pt x="610" y="55"/>
                </a:cubicBezTo>
                <a:cubicBezTo>
                  <a:pt x="578" y="48"/>
                  <a:pt x="544" y="44"/>
                  <a:pt x="510" y="42"/>
                </a:cubicBezTo>
                <a:cubicBezTo>
                  <a:pt x="510" y="43"/>
                  <a:pt x="510" y="43"/>
                  <a:pt x="510" y="44"/>
                </a:cubicBezTo>
                <a:cubicBezTo>
                  <a:pt x="506" y="44"/>
                  <a:pt x="506" y="44"/>
                  <a:pt x="506" y="44"/>
                </a:cubicBezTo>
                <a:cubicBezTo>
                  <a:pt x="506" y="43"/>
                  <a:pt x="506" y="43"/>
                  <a:pt x="504" y="43"/>
                </a:cubicBezTo>
                <a:cubicBezTo>
                  <a:pt x="504" y="43"/>
                  <a:pt x="505" y="42"/>
                  <a:pt x="505" y="42"/>
                </a:cubicBezTo>
                <a:cubicBezTo>
                  <a:pt x="502" y="42"/>
                  <a:pt x="500" y="42"/>
                  <a:pt x="498" y="42"/>
                </a:cubicBezTo>
                <a:cubicBezTo>
                  <a:pt x="498" y="43"/>
                  <a:pt x="498" y="43"/>
                  <a:pt x="498" y="44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3" y="42"/>
                  <a:pt x="488" y="42"/>
                  <a:pt x="485" y="44"/>
                </a:cubicBezTo>
                <a:cubicBezTo>
                  <a:pt x="477" y="44"/>
                  <a:pt x="477" y="44"/>
                  <a:pt x="477" y="44"/>
                </a:cubicBezTo>
                <a:cubicBezTo>
                  <a:pt x="476" y="43"/>
                  <a:pt x="476" y="42"/>
                  <a:pt x="475" y="42"/>
                </a:cubicBezTo>
                <a:cubicBezTo>
                  <a:pt x="476" y="42"/>
                  <a:pt x="476" y="41"/>
                  <a:pt x="476" y="41"/>
                </a:cubicBezTo>
                <a:cubicBezTo>
                  <a:pt x="472" y="41"/>
                  <a:pt x="468" y="41"/>
                  <a:pt x="464" y="41"/>
                </a:cubicBezTo>
                <a:cubicBezTo>
                  <a:pt x="464" y="41"/>
                  <a:pt x="464" y="41"/>
                  <a:pt x="464" y="41"/>
                </a:cubicBezTo>
                <a:cubicBezTo>
                  <a:pt x="462" y="42"/>
                  <a:pt x="460" y="42"/>
                  <a:pt x="457" y="42"/>
                </a:cubicBezTo>
                <a:cubicBezTo>
                  <a:pt x="457" y="42"/>
                  <a:pt x="457" y="41"/>
                  <a:pt x="457" y="41"/>
                </a:cubicBezTo>
                <a:cubicBezTo>
                  <a:pt x="451" y="41"/>
                  <a:pt x="445" y="41"/>
                  <a:pt x="438" y="41"/>
                </a:cubicBezTo>
                <a:cubicBezTo>
                  <a:pt x="438" y="42"/>
                  <a:pt x="437" y="43"/>
                  <a:pt x="436" y="44"/>
                </a:cubicBezTo>
                <a:cubicBezTo>
                  <a:pt x="422" y="44"/>
                  <a:pt x="422" y="44"/>
                  <a:pt x="422" y="44"/>
                </a:cubicBezTo>
                <a:cubicBezTo>
                  <a:pt x="422" y="44"/>
                  <a:pt x="422" y="43"/>
                  <a:pt x="422" y="42"/>
                </a:cubicBezTo>
                <a:cubicBezTo>
                  <a:pt x="419" y="42"/>
                  <a:pt x="416" y="42"/>
                  <a:pt x="412" y="42"/>
                </a:cubicBezTo>
                <a:cubicBezTo>
                  <a:pt x="413" y="43"/>
                  <a:pt x="415" y="43"/>
                  <a:pt x="415" y="44"/>
                </a:cubicBezTo>
                <a:cubicBezTo>
                  <a:pt x="403" y="45"/>
                  <a:pt x="403" y="45"/>
                  <a:pt x="403" y="45"/>
                </a:cubicBezTo>
                <a:cubicBezTo>
                  <a:pt x="403" y="44"/>
                  <a:pt x="404" y="44"/>
                  <a:pt x="404" y="44"/>
                </a:cubicBezTo>
                <a:cubicBezTo>
                  <a:pt x="404" y="43"/>
                  <a:pt x="404" y="43"/>
                  <a:pt x="403" y="43"/>
                </a:cubicBezTo>
                <a:cubicBezTo>
                  <a:pt x="403" y="43"/>
                  <a:pt x="402" y="43"/>
                  <a:pt x="402" y="43"/>
                </a:cubicBezTo>
                <a:cubicBezTo>
                  <a:pt x="402" y="43"/>
                  <a:pt x="401" y="43"/>
                  <a:pt x="401" y="43"/>
                </a:cubicBezTo>
                <a:cubicBezTo>
                  <a:pt x="401" y="43"/>
                  <a:pt x="401" y="44"/>
                  <a:pt x="401" y="45"/>
                </a:cubicBezTo>
                <a:cubicBezTo>
                  <a:pt x="365" y="45"/>
                  <a:pt x="365" y="45"/>
                  <a:pt x="365" y="45"/>
                </a:cubicBezTo>
                <a:cubicBezTo>
                  <a:pt x="350" y="46"/>
                  <a:pt x="335" y="47"/>
                  <a:pt x="320" y="49"/>
                </a:cubicBezTo>
                <a:cubicBezTo>
                  <a:pt x="275" y="53"/>
                  <a:pt x="230" y="58"/>
                  <a:pt x="186" y="66"/>
                </a:cubicBezTo>
                <a:cubicBezTo>
                  <a:pt x="186" y="68"/>
                  <a:pt x="185" y="70"/>
                  <a:pt x="182" y="70"/>
                </a:cubicBezTo>
                <a:cubicBezTo>
                  <a:pt x="182" y="69"/>
                  <a:pt x="181" y="68"/>
                  <a:pt x="181" y="67"/>
                </a:cubicBezTo>
                <a:cubicBezTo>
                  <a:pt x="174" y="68"/>
                  <a:pt x="166" y="69"/>
                  <a:pt x="159" y="71"/>
                </a:cubicBezTo>
                <a:cubicBezTo>
                  <a:pt x="155" y="71"/>
                  <a:pt x="155" y="78"/>
                  <a:pt x="159" y="77"/>
                </a:cubicBezTo>
                <a:close/>
                <a:moveTo>
                  <a:pt x="458" y="43"/>
                </a:moveTo>
                <a:cubicBezTo>
                  <a:pt x="462" y="43"/>
                  <a:pt x="465" y="43"/>
                  <a:pt x="468" y="43"/>
                </a:cubicBezTo>
                <a:cubicBezTo>
                  <a:pt x="468" y="44"/>
                  <a:pt x="468" y="44"/>
                  <a:pt x="468" y="44"/>
                </a:cubicBezTo>
                <a:cubicBezTo>
                  <a:pt x="458" y="44"/>
                  <a:pt x="458" y="44"/>
                  <a:pt x="458" y="44"/>
                </a:cubicBezTo>
                <a:cubicBezTo>
                  <a:pt x="458" y="44"/>
                  <a:pt x="458" y="43"/>
                  <a:pt x="458" y="43"/>
                </a:cubicBezTo>
                <a:close/>
                <a:moveTo>
                  <a:pt x="774" y="1455"/>
                </a:moveTo>
                <a:cubicBezTo>
                  <a:pt x="774" y="1455"/>
                  <a:pt x="774" y="1454"/>
                  <a:pt x="774" y="1454"/>
                </a:cubicBezTo>
                <a:cubicBezTo>
                  <a:pt x="774" y="1454"/>
                  <a:pt x="774" y="1454"/>
                  <a:pt x="773" y="1455"/>
                </a:cubicBezTo>
                <a:cubicBezTo>
                  <a:pt x="774" y="1455"/>
                  <a:pt x="774" y="1455"/>
                  <a:pt x="774" y="1455"/>
                </a:cubicBezTo>
                <a:close/>
                <a:moveTo>
                  <a:pt x="778" y="1452"/>
                </a:moveTo>
                <a:cubicBezTo>
                  <a:pt x="777" y="1453"/>
                  <a:pt x="776" y="1453"/>
                  <a:pt x="774" y="1454"/>
                </a:cubicBezTo>
                <a:cubicBezTo>
                  <a:pt x="776" y="1454"/>
                  <a:pt x="778" y="1455"/>
                  <a:pt x="778" y="1452"/>
                </a:cubicBezTo>
                <a:close/>
                <a:moveTo>
                  <a:pt x="697" y="1314"/>
                </a:moveTo>
                <a:cubicBezTo>
                  <a:pt x="702" y="1317"/>
                  <a:pt x="708" y="1312"/>
                  <a:pt x="709" y="1313"/>
                </a:cubicBezTo>
                <a:cubicBezTo>
                  <a:pt x="711" y="1313"/>
                  <a:pt x="712" y="1313"/>
                  <a:pt x="714" y="1313"/>
                </a:cubicBezTo>
                <a:cubicBezTo>
                  <a:pt x="713" y="1310"/>
                  <a:pt x="715" y="1307"/>
                  <a:pt x="719" y="1309"/>
                </a:cubicBezTo>
                <a:cubicBezTo>
                  <a:pt x="719" y="1308"/>
                  <a:pt x="719" y="1308"/>
                  <a:pt x="718" y="1307"/>
                </a:cubicBezTo>
                <a:cubicBezTo>
                  <a:pt x="742" y="1307"/>
                  <a:pt x="742" y="1307"/>
                  <a:pt x="742" y="1307"/>
                </a:cubicBezTo>
                <a:cubicBezTo>
                  <a:pt x="748" y="1305"/>
                  <a:pt x="754" y="1304"/>
                  <a:pt x="761" y="1302"/>
                </a:cubicBezTo>
                <a:cubicBezTo>
                  <a:pt x="765" y="1301"/>
                  <a:pt x="762" y="1294"/>
                  <a:pt x="758" y="1296"/>
                </a:cubicBezTo>
                <a:cubicBezTo>
                  <a:pt x="741" y="1300"/>
                  <a:pt x="724" y="1304"/>
                  <a:pt x="707" y="1307"/>
                </a:cubicBezTo>
                <a:cubicBezTo>
                  <a:pt x="710" y="1307"/>
                  <a:pt x="710" y="1307"/>
                  <a:pt x="710" y="1307"/>
                </a:cubicBezTo>
                <a:cubicBezTo>
                  <a:pt x="709" y="1309"/>
                  <a:pt x="708" y="1311"/>
                  <a:pt x="706" y="1311"/>
                </a:cubicBezTo>
                <a:cubicBezTo>
                  <a:pt x="705" y="1310"/>
                  <a:pt x="705" y="1309"/>
                  <a:pt x="705" y="1308"/>
                </a:cubicBezTo>
                <a:cubicBezTo>
                  <a:pt x="703" y="1308"/>
                  <a:pt x="701" y="1308"/>
                  <a:pt x="699" y="1308"/>
                </a:cubicBezTo>
                <a:cubicBezTo>
                  <a:pt x="698" y="1310"/>
                  <a:pt x="698" y="1310"/>
                  <a:pt x="696" y="1311"/>
                </a:cubicBezTo>
                <a:cubicBezTo>
                  <a:pt x="696" y="1310"/>
                  <a:pt x="695" y="1310"/>
                  <a:pt x="694" y="1309"/>
                </a:cubicBezTo>
                <a:cubicBezTo>
                  <a:pt x="693" y="1309"/>
                  <a:pt x="691" y="1310"/>
                  <a:pt x="690" y="1310"/>
                </a:cubicBezTo>
                <a:cubicBezTo>
                  <a:pt x="689" y="1312"/>
                  <a:pt x="688" y="1314"/>
                  <a:pt x="686" y="1314"/>
                </a:cubicBezTo>
                <a:cubicBezTo>
                  <a:pt x="686" y="1314"/>
                  <a:pt x="686" y="1316"/>
                  <a:pt x="687" y="1317"/>
                </a:cubicBezTo>
                <a:cubicBezTo>
                  <a:pt x="690" y="1317"/>
                  <a:pt x="692" y="1316"/>
                  <a:pt x="695" y="1316"/>
                </a:cubicBezTo>
                <a:cubicBezTo>
                  <a:pt x="696" y="1315"/>
                  <a:pt x="696" y="1314"/>
                  <a:pt x="697" y="1314"/>
                </a:cubicBezTo>
                <a:close/>
                <a:moveTo>
                  <a:pt x="779" y="1452"/>
                </a:moveTo>
                <a:cubicBezTo>
                  <a:pt x="781" y="1453"/>
                  <a:pt x="783" y="1454"/>
                  <a:pt x="784" y="1457"/>
                </a:cubicBezTo>
                <a:cubicBezTo>
                  <a:pt x="800" y="1448"/>
                  <a:pt x="817" y="1439"/>
                  <a:pt x="834" y="1431"/>
                </a:cubicBezTo>
                <a:cubicBezTo>
                  <a:pt x="818" y="1431"/>
                  <a:pt x="818" y="1431"/>
                  <a:pt x="818" y="1431"/>
                </a:cubicBezTo>
                <a:cubicBezTo>
                  <a:pt x="805" y="1438"/>
                  <a:pt x="792" y="1445"/>
                  <a:pt x="779" y="1452"/>
                </a:cubicBezTo>
                <a:close/>
                <a:moveTo>
                  <a:pt x="769" y="1464"/>
                </a:moveTo>
                <a:cubicBezTo>
                  <a:pt x="770" y="1464"/>
                  <a:pt x="771" y="1464"/>
                  <a:pt x="772" y="1463"/>
                </a:cubicBezTo>
                <a:cubicBezTo>
                  <a:pt x="770" y="1461"/>
                  <a:pt x="768" y="1460"/>
                  <a:pt x="766" y="1458"/>
                </a:cubicBezTo>
                <a:cubicBezTo>
                  <a:pt x="763" y="1461"/>
                  <a:pt x="765" y="1467"/>
                  <a:pt x="769" y="1464"/>
                </a:cubicBezTo>
                <a:close/>
                <a:moveTo>
                  <a:pt x="266" y="30"/>
                </a:moveTo>
                <a:cubicBezTo>
                  <a:pt x="315" y="28"/>
                  <a:pt x="315" y="28"/>
                  <a:pt x="315" y="28"/>
                </a:cubicBezTo>
                <a:cubicBezTo>
                  <a:pt x="315" y="28"/>
                  <a:pt x="315" y="27"/>
                  <a:pt x="315" y="27"/>
                </a:cubicBezTo>
                <a:cubicBezTo>
                  <a:pt x="326" y="27"/>
                  <a:pt x="326" y="27"/>
                  <a:pt x="326" y="27"/>
                </a:cubicBezTo>
                <a:cubicBezTo>
                  <a:pt x="326" y="27"/>
                  <a:pt x="326" y="28"/>
                  <a:pt x="326" y="28"/>
                </a:cubicBezTo>
                <a:cubicBezTo>
                  <a:pt x="391" y="26"/>
                  <a:pt x="391" y="26"/>
                  <a:pt x="391" y="26"/>
                </a:cubicBezTo>
                <a:cubicBezTo>
                  <a:pt x="391" y="27"/>
                  <a:pt x="391" y="27"/>
                  <a:pt x="392" y="28"/>
                </a:cubicBezTo>
                <a:cubicBezTo>
                  <a:pt x="395" y="28"/>
                  <a:pt x="399" y="28"/>
                  <a:pt x="403" y="28"/>
                </a:cubicBezTo>
                <a:cubicBezTo>
                  <a:pt x="403" y="27"/>
                  <a:pt x="403" y="27"/>
                  <a:pt x="403" y="26"/>
                </a:cubicBezTo>
                <a:cubicBezTo>
                  <a:pt x="415" y="26"/>
                  <a:pt x="415" y="26"/>
                  <a:pt x="415" y="26"/>
                </a:cubicBezTo>
                <a:cubicBezTo>
                  <a:pt x="415" y="26"/>
                  <a:pt x="415" y="27"/>
                  <a:pt x="414" y="27"/>
                </a:cubicBezTo>
                <a:cubicBezTo>
                  <a:pt x="414" y="27"/>
                  <a:pt x="414" y="27"/>
                  <a:pt x="414" y="28"/>
                </a:cubicBezTo>
                <a:cubicBezTo>
                  <a:pt x="416" y="28"/>
                  <a:pt x="418" y="28"/>
                  <a:pt x="421" y="28"/>
                </a:cubicBezTo>
                <a:cubicBezTo>
                  <a:pt x="421" y="27"/>
                  <a:pt x="421" y="27"/>
                  <a:pt x="421" y="26"/>
                </a:cubicBezTo>
                <a:cubicBezTo>
                  <a:pt x="434" y="26"/>
                  <a:pt x="434" y="26"/>
                  <a:pt x="434" y="26"/>
                </a:cubicBezTo>
                <a:cubicBezTo>
                  <a:pt x="434" y="27"/>
                  <a:pt x="434" y="27"/>
                  <a:pt x="435" y="28"/>
                </a:cubicBezTo>
                <a:cubicBezTo>
                  <a:pt x="460" y="28"/>
                  <a:pt x="486" y="29"/>
                  <a:pt x="511" y="31"/>
                </a:cubicBezTo>
                <a:cubicBezTo>
                  <a:pt x="511" y="29"/>
                  <a:pt x="511" y="27"/>
                  <a:pt x="513" y="27"/>
                </a:cubicBezTo>
                <a:cubicBezTo>
                  <a:pt x="512" y="26"/>
                  <a:pt x="511" y="26"/>
                  <a:pt x="510" y="25"/>
                </a:cubicBezTo>
                <a:cubicBezTo>
                  <a:pt x="518" y="25"/>
                  <a:pt x="518" y="25"/>
                  <a:pt x="518" y="25"/>
                </a:cubicBezTo>
                <a:cubicBezTo>
                  <a:pt x="435" y="18"/>
                  <a:pt x="350" y="20"/>
                  <a:pt x="266" y="30"/>
                </a:cubicBezTo>
                <a:close/>
                <a:moveTo>
                  <a:pt x="444" y="26"/>
                </a:moveTo>
                <a:cubicBezTo>
                  <a:pt x="444" y="26"/>
                  <a:pt x="444" y="26"/>
                  <a:pt x="444" y="26"/>
                </a:cubicBezTo>
                <a:cubicBezTo>
                  <a:pt x="452" y="26"/>
                  <a:pt x="452" y="26"/>
                  <a:pt x="452" y="26"/>
                </a:cubicBezTo>
                <a:cubicBezTo>
                  <a:pt x="451" y="28"/>
                  <a:pt x="445" y="27"/>
                  <a:pt x="444" y="26"/>
                </a:cubicBezTo>
                <a:close/>
                <a:moveTo>
                  <a:pt x="462" y="28"/>
                </a:moveTo>
                <a:cubicBezTo>
                  <a:pt x="459" y="28"/>
                  <a:pt x="458" y="27"/>
                  <a:pt x="456" y="27"/>
                </a:cubicBezTo>
                <a:cubicBezTo>
                  <a:pt x="456" y="26"/>
                  <a:pt x="456" y="26"/>
                  <a:pt x="456" y="26"/>
                </a:cubicBezTo>
                <a:cubicBezTo>
                  <a:pt x="463" y="26"/>
                  <a:pt x="463" y="26"/>
                  <a:pt x="463" y="26"/>
                </a:cubicBezTo>
                <a:cubicBezTo>
                  <a:pt x="463" y="26"/>
                  <a:pt x="463" y="27"/>
                  <a:pt x="462" y="28"/>
                </a:cubicBezTo>
                <a:close/>
                <a:moveTo>
                  <a:pt x="500" y="28"/>
                </a:moveTo>
                <a:cubicBezTo>
                  <a:pt x="498" y="29"/>
                  <a:pt x="492" y="30"/>
                  <a:pt x="490" y="28"/>
                </a:cubicBezTo>
                <a:cubicBezTo>
                  <a:pt x="490" y="27"/>
                  <a:pt x="490" y="26"/>
                  <a:pt x="490" y="25"/>
                </a:cubicBezTo>
                <a:cubicBezTo>
                  <a:pt x="501" y="25"/>
                  <a:pt x="501" y="25"/>
                  <a:pt x="501" y="25"/>
                </a:cubicBezTo>
                <a:cubicBezTo>
                  <a:pt x="501" y="26"/>
                  <a:pt x="501" y="27"/>
                  <a:pt x="500" y="28"/>
                </a:cubicBezTo>
                <a:close/>
                <a:moveTo>
                  <a:pt x="242" y="21"/>
                </a:moveTo>
                <a:cubicBezTo>
                  <a:pt x="272" y="16"/>
                  <a:pt x="303" y="12"/>
                  <a:pt x="334" y="9"/>
                </a:cubicBezTo>
                <a:cubicBezTo>
                  <a:pt x="318" y="10"/>
                  <a:pt x="318" y="10"/>
                  <a:pt x="318" y="10"/>
                </a:cubicBezTo>
                <a:cubicBezTo>
                  <a:pt x="318" y="9"/>
                  <a:pt x="317" y="8"/>
                  <a:pt x="317" y="7"/>
                </a:cubicBezTo>
                <a:cubicBezTo>
                  <a:pt x="313" y="7"/>
                  <a:pt x="310" y="7"/>
                  <a:pt x="307" y="7"/>
                </a:cubicBezTo>
                <a:cubicBezTo>
                  <a:pt x="307" y="6"/>
                  <a:pt x="307" y="6"/>
                  <a:pt x="307" y="5"/>
                </a:cubicBezTo>
                <a:cubicBezTo>
                  <a:pt x="303" y="6"/>
                  <a:pt x="300" y="6"/>
                  <a:pt x="297" y="6"/>
                </a:cubicBezTo>
                <a:cubicBezTo>
                  <a:pt x="297" y="7"/>
                  <a:pt x="296" y="8"/>
                  <a:pt x="296" y="9"/>
                </a:cubicBezTo>
                <a:cubicBezTo>
                  <a:pt x="294" y="9"/>
                  <a:pt x="291" y="9"/>
                  <a:pt x="289" y="9"/>
                </a:cubicBezTo>
                <a:cubicBezTo>
                  <a:pt x="289" y="9"/>
                  <a:pt x="289" y="8"/>
                  <a:pt x="289" y="7"/>
                </a:cubicBezTo>
                <a:cubicBezTo>
                  <a:pt x="288" y="7"/>
                  <a:pt x="288" y="7"/>
                  <a:pt x="287" y="7"/>
                </a:cubicBezTo>
                <a:cubicBezTo>
                  <a:pt x="287" y="8"/>
                  <a:pt x="286" y="8"/>
                  <a:pt x="285" y="8"/>
                </a:cubicBezTo>
                <a:cubicBezTo>
                  <a:pt x="285" y="8"/>
                  <a:pt x="285" y="8"/>
                  <a:pt x="284" y="8"/>
                </a:cubicBezTo>
                <a:cubicBezTo>
                  <a:pt x="270" y="10"/>
                  <a:pt x="255" y="12"/>
                  <a:pt x="241" y="14"/>
                </a:cubicBezTo>
                <a:cubicBezTo>
                  <a:pt x="237" y="15"/>
                  <a:pt x="237" y="22"/>
                  <a:pt x="242" y="21"/>
                </a:cubicBezTo>
                <a:close/>
                <a:moveTo>
                  <a:pt x="795" y="1350"/>
                </a:moveTo>
                <a:cubicBezTo>
                  <a:pt x="796" y="1348"/>
                  <a:pt x="797" y="1346"/>
                  <a:pt x="796" y="1345"/>
                </a:cubicBezTo>
                <a:cubicBezTo>
                  <a:pt x="795" y="1345"/>
                  <a:pt x="794" y="1345"/>
                  <a:pt x="793" y="1346"/>
                </a:cubicBezTo>
                <a:cubicBezTo>
                  <a:pt x="792" y="1347"/>
                  <a:pt x="792" y="1348"/>
                  <a:pt x="792" y="1349"/>
                </a:cubicBezTo>
                <a:cubicBezTo>
                  <a:pt x="793" y="1349"/>
                  <a:pt x="794" y="1350"/>
                  <a:pt x="795" y="1350"/>
                </a:cubicBezTo>
                <a:close/>
                <a:moveTo>
                  <a:pt x="566" y="1323"/>
                </a:moveTo>
                <a:cubicBezTo>
                  <a:pt x="572" y="1323"/>
                  <a:pt x="577" y="1323"/>
                  <a:pt x="583" y="1323"/>
                </a:cubicBezTo>
                <a:cubicBezTo>
                  <a:pt x="583" y="1321"/>
                  <a:pt x="584" y="1320"/>
                  <a:pt x="583" y="1319"/>
                </a:cubicBezTo>
                <a:cubicBezTo>
                  <a:pt x="581" y="1320"/>
                  <a:pt x="579" y="1321"/>
                  <a:pt x="576" y="1319"/>
                </a:cubicBezTo>
                <a:cubicBezTo>
                  <a:pt x="575" y="1319"/>
                  <a:pt x="574" y="1317"/>
                  <a:pt x="574" y="1316"/>
                </a:cubicBezTo>
                <a:cubicBezTo>
                  <a:pt x="567" y="1316"/>
                  <a:pt x="560" y="1316"/>
                  <a:pt x="553" y="1316"/>
                </a:cubicBezTo>
                <a:cubicBezTo>
                  <a:pt x="554" y="1317"/>
                  <a:pt x="553" y="1319"/>
                  <a:pt x="551" y="1322"/>
                </a:cubicBezTo>
                <a:cubicBezTo>
                  <a:pt x="543" y="1320"/>
                  <a:pt x="544" y="1318"/>
                  <a:pt x="547" y="1316"/>
                </a:cubicBezTo>
                <a:cubicBezTo>
                  <a:pt x="543" y="1316"/>
                  <a:pt x="540" y="1316"/>
                  <a:pt x="537" y="1316"/>
                </a:cubicBezTo>
                <a:cubicBezTo>
                  <a:pt x="539" y="1317"/>
                  <a:pt x="540" y="1319"/>
                  <a:pt x="538" y="1321"/>
                </a:cubicBezTo>
                <a:cubicBezTo>
                  <a:pt x="537" y="1323"/>
                  <a:pt x="533" y="1320"/>
                  <a:pt x="532" y="1322"/>
                </a:cubicBezTo>
                <a:cubicBezTo>
                  <a:pt x="532" y="1322"/>
                  <a:pt x="532" y="1322"/>
                  <a:pt x="532" y="1322"/>
                </a:cubicBezTo>
                <a:cubicBezTo>
                  <a:pt x="542" y="1323"/>
                  <a:pt x="552" y="1323"/>
                  <a:pt x="562" y="1323"/>
                </a:cubicBezTo>
                <a:cubicBezTo>
                  <a:pt x="561" y="1322"/>
                  <a:pt x="561" y="1322"/>
                  <a:pt x="562" y="1321"/>
                </a:cubicBezTo>
                <a:cubicBezTo>
                  <a:pt x="563" y="1320"/>
                  <a:pt x="567" y="1319"/>
                  <a:pt x="568" y="1321"/>
                </a:cubicBezTo>
                <a:cubicBezTo>
                  <a:pt x="567" y="1322"/>
                  <a:pt x="567" y="1322"/>
                  <a:pt x="566" y="1323"/>
                </a:cubicBezTo>
                <a:close/>
                <a:moveTo>
                  <a:pt x="392" y="1328"/>
                </a:moveTo>
                <a:cubicBezTo>
                  <a:pt x="387" y="1328"/>
                  <a:pt x="387" y="1328"/>
                  <a:pt x="387" y="1328"/>
                </a:cubicBezTo>
                <a:cubicBezTo>
                  <a:pt x="390" y="1326"/>
                  <a:pt x="394" y="1326"/>
                  <a:pt x="397" y="1327"/>
                </a:cubicBezTo>
                <a:cubicBezTo>
                  <a:pt x="418" y="1322"/>
                  <a:pt x="439" y="1320"/>
                  <a:pt x="461" y="1320"/>
                </a:cubicBezTo>
                <a:cubicBezTo>
                  <a:pt x="461" y="1319"/>
                  <a:pt x="460" y="1317"/>
                  <a:pt x="459" y="1316"/>
                </a:cubicBezTo>
                <a:cubicBezTo>
                  <a:pt x="456" y="1317"/>
                  <a:pt x="454" y="1320"/>
                  <a:pt x="449" y="1319"/>
                </a:cubicBezTo>
                <a:cubicBezTo>
                  <a:pt x="447" y="1318"/>
                  <a:pt x="447" y="1316"/>
                  <a:pt x="447" y="1313"/>
                </a:cubicBezTo>
                <a:cubicBezTo>
                  <a:pt x="447" y="1313"/>
                  <a:pt x="447" y="1313"/>
                  <a:pt x="447" y="1313"/>
                </a:cubicBezTo>
                <a:cubicBezTo>
                  <a:pt x="420" y="1314"/>
                  <a:pt x="392" y="1319"/>
                  <a:pt x="365" y="1328"/>
                </a:cubicBezTo>
                <a:cubicBezTo>
                  <a:pt x="365" y="1328"/>
                  <a:pt x="365" y="1328"/>
                  <a:pt x="365" y="1328"/>
                </a:cubicBezTo>
                <a:cubicBezTo>
                  <a:pt x="364" y="1328"/>
                  <a:pt x="364" y="1328"/>
                  <a:pt x="364" y="1328"/>
                </a:cubicBezTo>
                <a:cubicBezTo>
                  <a:pt x="343" y="1336"/>
                  <a:pt x="322" y="1345"/>
                  <a:pt x="302" y="1356"/>
                </a:cubicBezTo>
                <a:cubicBezTo>
                  <a:pt x="303" y="1358"/>
                  <a:pt x="301" y="1361"/>
                  <a:pt x="299" y="1361"/>
                </a:cubicBezTo>
                <a:cubicBezTo>
                  <a:pt x="298" y="1361"/>
                  <a:pt x="298" y="1360"/>
                  <a:pt x="298" y="1358"/>
                </a:cubicBezTo>
                <a:cubicBezTo>
                  <a:pt x="296" y="1360"/>
                  <a:pt x="293" y="1362"/>
                  <a:pt x="290" y="1363"/>
                </a:cubicBezTo>
                <a:cubicBezTo>
                  <a:pt x="286" y="1366"/>
                  <a:pt x="290" y="1371"/>
                  <a:pt x="294" y="1369"/>
                </a:cubicBezTo>
                <a:cubicBezTo>
                  <a:pt x="313" y="1357"/>
                  <a:pt x="333" y="1348"/>
                  <a:pt x="353" y="1340"/>
                </a:cubicBezTo>
                <a:cubicBezTo>
                  <a:pt x="366" y="1335"/>
                  <a:pt x="379" y="1331"/>
                  <a:pt x="392" y="1328"/>
                </a:cubicBezTo>
                <a:close/>
                <a:moveTo>
                  <a:pt x="692" y="167"/>
                </a:moveTo>
                <a:cubicBezTo>
                  <a:pt x="641" y="162"/>
                  <a:pt x="591" y="155"/>
                  <a:pt x="541" y="150"/>
                </a:cubicBezTo>
                <a:cubicBezTo>
                  <a:pt x="541" y="150"/>
                  <a:pt x="541" y="150"/>
                  <a:pt x="542" y="150"/>
                </a:cubicBezTo>
                <a:cubicBezTo>
                  <a:pt x="532" y="150"/>
                  <a:pt x="532" y="150"/>
                  <a:pt x="532" y="150"/>
                </a:cubicBezTo>
                <a:cubicBezTo>
                  <a:pt x="532" y="150"/>
                  <a:pt x="532" y="149"/>
                  <a:pt x="532" y="149"/>
                </a:cubicBezTo>
                <a:cubicBezTo>
                  <a:pt x="531" y="148"/>
                  <a:pt x="529" y="148"/>
                  <a:pt x="528" y="148"/>
                </a:cubicBezTo>
                <a:cubicBezTo>
                  <a:pt x="528" y="149"/>
                  <a:pt x="528" y="150"/>
                  <a:pt x="528" y="150"/>
                </a:cubicBezTo>
                <a:cubicBezTo>
                  <a:pt x="520" y="150"/>
                  <a:pt x="520" y="150"/>
                  <a:pt x="520" y="150"/>
                </a:cubicBezTo>
                <a:cubicBezTo>
                  <a:pt x="521" y="150"/>
                  <a:pt x="521" y="148"/>
                  <a:pt x="521" y="147"/>
                </a:cubicBezTo>
                <a:cubicBezTo>
                  <a:pt x="521" y="147"/>
                  <a:pt x="521" y="147"/>
                  <a:pt x="521" y="147"/>
                </a:cubicBezTo>
                <a:cubicBezTo>
                  <a:pt x="520" y="147"/>
                  <a:pt x="519" y="147"/>
                  <a:pt x="518" y="147"/>
                </a:cubicBezTo>
                <a:cubicBezTo>
                  <a:pt x="518" y="148"/>
                  <a:pt x="517" y="149"/>
                  <a:pt x="516" y="151"/>
                </a:cubicBezTo>
                <a:cubicBezTo>
                  <a:pt x="486" y="151"/>
                  <a:pt x="486" y="151"/>
                  <a:pt x="486" y="151"/>
                </a:cubicBezTo>
                <a:cubicBezTo>
                  <a:pt x="499" y="152"/>
                  <a:pt x="511" y="153"/>
                  <a:pt x="524" y="154"/>
                </a:cubicBezTo>
                <a:cubicBezTo>
                  <a:pt x="563" y="159"/>
                  <a:pt x="602" y="164"/>
                  <a:pt x="641" y="168"/>
                </a:cubicBezTo>
                <a:cubicBezTo>
                  <a:pt x="641" y="168"/>
                  <a:pt x="640" y="167"/>
                  <a:pt x="639" y="167"/>
                </a:cubicBezTo>
                <a:cubicBezTo>
                  <a:pt x="680" y="166"/>
                  <a:pt x="680" y="166"/>
                  <a:pt x="680" y="166"/>
                </a:cubicBezTo>
                <a:cubicBezTo>
                  <a:pt x="680" y="166"/>
                  <a:pt x="680" y="167"/>
                  <a:pt x="680" y="167"/>
                </a:cubicBezTo>
                <a:cubicBezTo>
                  <a:pt x="679" y="168"/>
                  <a:pt x="680" y="169"/>
                  <a:pt x="681" y="170"/>
                </a:cubicBezTo>
                <a:cubicBezTo>
                  <a:pt x="684" y="162"/>
                  <a:pt x="690" y="174"/>
                  <a:pt x="694" y="171"/>
                </a:cubicBezTo>
                <a:cubicBezTo>
                  <a:pt x="694" y="169"/>
                  <a:pt x="690" y="170"/>
                  <a:pt x="691" y="167"/>
                </a:cubicBezTo>
                <a:cubicBezTo>
                  <a:pt x="691" y="167"/>
                  <a:pt x="692" y="167"/>
                  <a:pt x="692" y="167"/>
                </a:cubicBezTo>
                <a:close/>
                <a:moveTo>
                  <a:pt x="847" y="1289"/>
                </a:moveTo>
                <a:cubicBezTo>
                  <a:pt x="847" y="1288"/>
                  <a:pt x="846" y="1288"/>
                  <a:pt x="846" y="1287"/>
                </a:cubicBezTo>
                <a:cubicBezTo>
                  <a:pt x="845" y="1288"/>
                  <a:pt x="845" y="1288"/>
                  <a:pt x="845" y="1289"/>
                </a:cubicBezTo>
                <a:cubicBezTo>
                  <a:pt x="834" y="1289"/>
                  <a:pt x="834" y="1289"/>
                  <a:pt x="834" y="1289"/>
                </a:cubicBezTo>
                <a:cubicBezTo>
                  <a:pt x="834" y="1288"/>
                  <a:pt x="834" y="1287"/>
                  <a:pt x="834" y="1286"/>
                </a:cubicBezTo>
                <a:cubicBezTo>
                  <a:pt x="832" y="1287"/>
                  <a:pt x="830" y="1288"/>
                  <a:pt x="828" y="1288"/>
                </a:cubicBezTo>
                <a:cubicBezTo>
                  <a:pt x="828" y="1289"/>
                  <a:pt x="828" y="1289"/>
                  <a:pt x="828" y="1289"/>
                </a:cubicBezTo>
                <a:cubicBezTo>
                  <a:pt x="827" y="1289"/>
                  <a:pt x="827" y="1289"/>
                  <a:pt x="827" y="1289"/>
                </a:cubicBezTo>
                <a:cubicBezTo>
                  <a:pt x="807" y="1295"/>
                  <a:pt x="787" y="1301"/>
                  <a:pt x="767" y="1307"/>
                </a:cubicBezTo>
                <a:cubicBezTo>
                  <a:pt x="794" y="1306"/>
                  <a:pt x="794" y="1306"/>
                  <a:pt x="794" y="1306"/>
                </a:cubicBezTo>
                <a:cubicBezTo>
                  <a:pt x="812" y="1301"/>
                  <a:pt x="830" y="1295"/>
                  <a:pt x="848" y="1289"/>
                </a:cubicBezTo>
                <a:lnTo>
                  <a:pt x="847" y="1289"/>
                </a:lnTo>
                <a:close/>
                <a:moveTo>
                  <a:pt x="693" y="1325"/>
                </a:moveTo>
                <a:cubicBezTo>
                  <a:pt x="694" y="1323"/>
                  <a:pt x="695" y="1323"/>
                  <a:pt x="696" y="1322"/>
                </a:cubicBezTo>
                <a:cubicBezTo>
                  <a:pt x="696" y="1322"/>
                  <a:pt x="696" y="1322"/>
                  <a:pt x="696" y="1322"/>
                </a:cubicBezTo>
                <a:cubicBezTo>
                  <a:pt x="693" y="1323"/>
                  <a:pt x="690" y="1323"/>
                  <a:pt x="688" y="1324"/>
                </a:cubicBezTo>
                <a:cubicBezTo>
                  <a:pt x="689" y="1324"/>
                  <a:pt x="692" y="1324"/>
                  <a:pt x="693" y="1325"/>
                </a:cubicBezTo>
                <a:close/>
                <a:moveTo>
                  <a:pt x="832" y="1317"/>
                </a:moveTo>
                <a:cubicBezTo>
                  <a:pt x="832" y="1316"/>
                  <a:pt x="832" y="1315"/>
                  <a:pt x="833" y="1314"/>
                </a:cubicBezTo>
                <a:cubicBezTo>
                  <a:pt x="830" y="1314"/>
                  <a:pt x="828" y="1313"/>
                  <a:pt x="828" y="1311"/>
                </a:cubicBezTo>
                <a:cubicBezTo>
                  <a:pt x="826" y="1312"/>
                  <a:pt x="824" y="1312"/>
                  <a:pt x="821" y="1313"/>
                </a:cubicBezTo>
                <a:cubicBezTo>
                  <a:pt x="821" y="1314"/>
                  <a:pt x="821" y="1315"/>
                  <a:pt x="821" y="1315"/>
                </a:cubicBezTo>
                <a:cubicBezTo>
                  <a:pt x="818" y="1318"/>
                  <a:pt x="815" y="1318"/>
                  <a:pt x="813" y="1316"/>
                </a:cubicBezTo>
                <a:cubicBezTo>
                  <a:pt x="812" y="1316"/>
                  <a:pt x="811" y="1317"/>
                  <a:pt x="809" y="1317"/>
                </a:cubicBezTo>
                <a:cubicBezTo>
                  <a:pt x="815" y="1317"/>
                  <a:pt x="817" y="1319"/>
                  <a:pt x="816" y="1323"/>
                </a:cubicBezTo>
                <a:cubicBezTo>
                  <a:pt x="821" y="1321"/>
                  <a:pt x="827" y="1319"/>
                  <a:pt x="832" y="1317"/>
                </a:cubicBezTo>
                <a:close/>
                <a:moveTo>
                  <a:pt x="645" y="135"/>
                </a:moveTo>
                <a:cubicBezTo>
                  <a:pt x="639" y="134"/>
                  <a:pt x="632" y="133"/>
                  <a:pt x="626" y="132"/>
                </a:cubicBezTo>
                <a:cubicBezTo>
                  <a:pt x="626" y="133"/>
                  <a:pt x="626" y="133"/>
                  <a:pt x="626" y="134"/>
                </a:cubicBezTo>
                <a:cubicBezTo>
                  <a:pt x="630" y="135"/>
                  <a:pt x="635" y="139"/>
                  <a:pt x="638" y="135"/>
                </a:cubicBezTo>
                <a:cubicBezTo>
                  <a:pt x="639" y="139"/>
                  <a:pt x="642" y="140"/>
                  <a:pt x="644" y="142"/>
                </a:cubicBezTo>
                <a:cubicBezTo>
                  <a:pt x="644" y="142"/>
                  <a:pt x="644" y="142"/>
                  <a:pt x="645" y="142"/>
                </a:cubicBezTo>
                <a:cubicBezTo>
                  <a:pt x="646" y="141"/>
                  <a:pt x="653" y="144"/>
                  <a:pt x="654" y="141"/>
                </a:cubicBezTo>
                <a:cubicBezTo>
                  <a:pt x="651" y="140"/>
                  <a:pt x="649" y="138"/>
                  <a:pt x="644" y="137"/>
                </a:cubicBezTo>
                <a:cubicBezTo>
                  <a:pt x="644" y="136"/>
                  <a:pt x="645" y="136"/>
                  <a:pt x="645" y="135"/>
                </a:cubicBezTo>
                <a:close/>
                <a:moveTo>
                  <a:pt x="654" y="1356"/>
                </a:moveTo>
                <a:cubicBezTo>
                  <a:pt x="654" y="1354"/>
                  <a:pt x="654" y="1353"/>
                  <a:pt x="653" y="1352"/>
                </a:cubicBezTo>
                <a:cubicBezTo>
                  <a:pt x="650" y="1353"/>
                  <a:pt x="646" y="1353"/>
                  <a:pt x="643" y="1354"/>
                </a:cubicBezTo>
                <a:cubicBezTo>
                  <a:pt x="643" y="1355"/>
                  <a:pt x="643" y="1357"/>
                  <a:pt x="643" y="1359"/>
                </a:cubicBezTo>
                <a:cubicBezTo>
                  <a:pt x="647" y="1362"/>
                  <a:pt x="650" y="1357"/>
                  <a:pt x="654" y="1356"/>
                </a:cubicBezTo>
                <a:close/>
                <a:moveTo>
                  <a:pt x="921" y="1274"/>
                </a:moveTo>
                <a:cubicBezTo>
                  <a:pt x="924" y="1274"/>
                  <a:pt x="924" y="1276"/>
                  <a:pt x="927" y="1276"/>
                </a:cubicBezTo>
                <a:cubicBezTo>
                  <a:pt x="926" y="1278"/>
                  <a:pt x="926" y="1279"/>
                  <a:pt x="925" y="1281"/>
                </a:cubicBezTo>
                <a:cubicBezTo>
                  <a:pt x="923" y="1281"/>
                  <a:pt x="921" y="1280"/>
                  <a:pt x="919" y="1280"/>
                </a:cubicBezTo>
                <a:cubicBezTo>
                  <a:pt x="920" y="1277"/>
                  <a:pt x="919" y="1277"/>
                  <a:pt x="921" y="1274"/>
                </a:cubicBezTo>
                <a:cubicBezTo>
                  <a:pt x="914" y="1277"/>
                  <a:pt x="907" y="1280"/>
                  <a:pt x="899" y="1284"/>
                </a:cubicBezTo>
                <a:cubicBezTo>
                  <a:pt x="899" y="1285"/>
                  <a:pt x="899" y="1286"/>
                  <a:pt x="900" y="1288"/>
                </a:cubicBezTo>
                <a:cubicBezTo>
                  <a:pt x="898" y="1288"/>
                  <a:pt x="896" y="1287"/>
                  <a:pt x="893" y="1286"/>
                </a:cubicBezTo>
                <a:cubicBezTo>
                  <a:pt x="876" y="1293"/>
                  <a:pt x="859" y="1300"/>
                  <a:pt x="842" y="1306"/>
                </a:cubicBezTo>
                <a:cubicBezTo>
                  <a:pt x="851" y="1306"/>
                  <a:pt x="851" y="1306"/>
                  <a:pt x="851" y="1306"/>
                </a:cubicBezTo>
                <a:cubicBezTo>
                  <a:pt x="852" y="1307"/>
                  <a:pt x="853" y="1308"/>
                  <a:pt x="853" y="1309"/>
                </a:cubicBezTo>
                <a:cubicBezTo>
                  <a:pt x="855" y="1308"/>
                  <a:pt x="855" y="1307"/>
                  <a:pt x="855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4" y="1306"/>
                  <a:pt x="864" y="1306"/>
                </a:cubicBezTo>
                <a:cubicBezTo>
                  <a:pt x="864" y="1306"/>
                  <a:pt x="864" y="1306"/>
                  <a:pt x="864" y="1306"/>
                </a:cubicBezTo>
                <a:cubicBezTo>
                  <a:pt x="865" y="1306"/>
                  <a:pt x="865" y="1306"/>
                  <a:pt x="865" y="1306"/>
                </a:cubicBezTo>
                <a:cubicBezTo>
                  <a:pt x="888" y="1297"/>
                  <a:pt x="911" y="1287"/>
                  <a:pt x="934" y="1277"/>
                </a:cubicBezTo>
                <a:cubicBezTo>
                  <a:pt x="932" y="1275"/>
                  <a:pt x="931" y="1272"/>
                  <a:pt x="931" y="1270"/>
                </a:cubicBezTo>
                <a:cubicBezTo>
                  <a:pt x="928" y="1271"/>
                  <a:pt x="925" y="1273"/>
                  <a:pt x="921" y="1274"/>
                </a:cubicBezTo>
                <a:close/>
                <a:moveTo>
                  <a:pt x="1078" y="1203"/>
                </a:moveTo>
                <a:cubicBezTo>
                  <a:pt x="1078" y="1201"/>
                  <a:pt x="1079" y="1198"/>
                  <a:pt x="1081" y="1197"/>
                </a:cubicBezTo>
                <a:cubicBezTo>
                  <a:pt x="1087" y="1197"/>
                  <a:pt x="1087" y="1197"/>
                  <a:pt x="1087" y="1197"/>
                </a:cubicBezTo>
                <a:cubicBezTo>
                  <a:pt x="1087" y="1197"/>
                  <a:pt x="1087" y="1197"/>
                  <a:pt x="1087" y="1198"/>
                </a:cubicBezTo>
                <a:cubicBezTo>
                  <a:pt x="1098" y="1192"/>
                  <a:pt x="1108" y="1185"/>
                  <a:pt x="1118" y="1179"/>
                </a:cubicBezTo>
                <a:cubicBezTo>
                  <a:pt x="1117" y="1179"/>
                  <a:pt x="1116" y="1179"/>
                  <a:pt x="1114" y="1179"/>
                </a:cubicBezTo>
                <a:cubicBezTo>
                  <a:pt x="1114" y="1179"/>
                  <a:pt x="1114" y="1179"/>
                  <a:pt x="1114" y="1179"/>
                </a:cubicBezTo>
                <a:cubicBezTo>
                  <a:pt x="1105" y="1179"/>
                  <a:pt x="1105" y="1179"/>
                  <a:pt x="1105" y="1179"/>
                </a:cubicBezTo>
                <a:cubicBezTo>
                  <a:pt x="1105" y="1179"/>
                  <a:pt x="1105" y="1179"/>
                  <a:pt x="1105" y="1178"/>
                </a:cubicBezTo>
                <a:cubicBezTo>
                  <a:pt x="1101" y="1181"/>
                  <a:pt x="1097" y="1183"/>
                  <a:pt x="1093" y="1186"/>
                </a:cubicBezTo>
                <a:cubicBezTo>
                  <a:pt x="1066" y="1203"/>
                  <a:pt x="1038" y="1219"/>
                  <a:pt x="1009" y="1233"/>
                </a:cubicBezTo>
                <a:cubicBezTo>
                  <a:pt x="1016" y="1233"/>
                  <a:pt x="1016" y="1233"/>
                  <a:pt x="1016" y="1233"/>
                </a:cubicBezTo>
                <a:cubicBezTo>
                  <a:pt x="1016" y="1234"/>
                  <a:pt x="1015" y="1235"/>
                  <a:pt x="1014" y="1235"/>
                </a:cubicBezTo>
                <a:cubicBezTo>
                  <a:pt x="1011" y="1234"/>
                  <a:pt x="1008" y="1235"/>
                  <a:pt x="1005" y="1235"/>
                </a:cubicBezTo>
                <a:cubicBezTo>
                  <a:pt x="999" y="1238"/>
                  <a:pt x="994" y="1241"/>
                  <a:pt x="988" y="1244"/>
                </a:cubicBezTo>
                <a:cubicBezTo>
                  <a:pt x="990" y="1244"/>
                  <a:pt x="993" y="1245"/>
                  <a:pt x="990" y="1248"/>
                </a:cubicBezTo>
                <a:cubicBezTo>
                  <a:pt x="988" y="1248"/>
                  <a:pt x="986" y="1248"/>
                  <a:pt x="985" y="1247"/>
                </a:cubicBezTo>
                <a:cubicBezTo>
                  <a:pt x="984" y="1246"/>
                  <a:pt x="985" y="1246"/>
                  <a:pt x="985" y="1245"/>
                </a:cubicBezTo>
                <a:cubicBezTo>
                  <a:pt x="968" y="1254"/>
                  <a:pt x="950" y="1262"/>
                  <a:pt x="932" y="1270"/>
                </a:cubicBezTo>
                <a:cubicBezTo>
                  <a:pt x="951" y="1269"/>
                  <a:pt x="951" y="1269"/>
                  <a:pt x="951" y="1269"/>
                </a:cubicBezTo>
                <a:cubicBezTo>
                  <a:pt x="966" y="1262"/>
                  <a:pt x="981" y="1255"/>
                  <a:pt x="996" y="1248"/>
                </a:cubicBezTo>
                <a:cubicBezTo>
                  <a:pt x="995" y="1247"/>
                  <a:pt x="994" y="1247"/>
                  <a:pt x="994" y="1247"/>
                </a:cubicBezTo>
                <a:cubicBezTo>
                  <a:pt x="994" y="1246"/>
                  <a:pt x="994" y="1245"/>
                  <a:pt x="993" y="1245"/>
                </a:cubicBezTo>
                <a:cubicBezTo>
                  <a:pt x="994" y="1241"/>
                  <a:pt x="1001" y="1241"/>
                  <a:pt x="1002" y="1244"/>
                </a:cubicBezTo>
                <a:cubicBezTo>
                  <a:pt x="1007" y="1242"/>
                  <a:pt x="1011" y="1240"/>
                  <a:pt x="1016" y="1237"/>
                </a:cubicBezTo>
                <a:cubicBezTo>
                  <a:pt x="1018" y="1236"/>
                  <a:pt x="1020" y="1235"/>
                  <a:pt x="1021" y="1233"/>
                </a:cubicBezTo>
                <a:cubicBezTo>
                  <a:pt x="1024" y="1233"/>
                  <a:pt x="1024" y="1233"/>
                  <a:pt x="1024" y="1233"/>
                </a:cubicBezTo>
                <a:cubicBezTo>
                  <a:pt x="1038" y="1226"/>
                  <a:pt x="1052" y="1218"/>
                  <a:pt x="1065" y="1210"/>
                </a:cubicBezTo>
                <a:cubicBezTo>
                  <a:pt x="1070" y="1208"/>
                  <a:pt x="1074" y="1205"/>
                  <a:pt x="1078" y="1203"/>
                </a:cubicBezTo>
                <a:close/>
                <a:moveTo>
                  <a:pt x="765" y="1314"/>
                </a:moveTo>
                <a:cubicBezTo>
                  <a:pt x="765" y="1314"/>
                  <a:pt x="765" y="1313"/>
                  <a:pt x="766" y="1312"/>
                </a:cubicBezTo>
                <a:cubicBezTo>
                  <a:pt x="768" y="1308"/>
                  <a:pt x="770" y="1314"/>
                  <a:pt x="771" y="1312"/>
                </a:cubicBezTo>
                <a:cubicBezTo>
                  <a:pt x="772" y="1306"/>
                  <a:pt x="758" y="1312"/>
                  <a:pt x="757" y="1310"/>
                </a:cubicBezTo>
                <a:cubicBezTo>
                  <a:pt x="757" y="1310"/>
                  <a:pt x="757" y="1309"/>
                  <a:pt x="757" y="1309"/>
                </a:cubicBezTo>
                <a:cubicBezTo>
                  <a:pt x="756" y="1310"/>
                  <a:pt x="755" y="1310"/>
                  <a:pt x="753" y="1310"/>
                </a:cubicBezTo>
                <a:cubicBezTo>
                  <a:pt x="753" y="1311"/>
                  <a:pt x="753" y="1312"/>
                  <a:pt x="751" y="1312"/>
                </a:cubicBezTo>
                <a:cubicBezTo>
                  <a:pt x="755" y="1315"/>
                  <a:pt x="758" y="1315"/>
                  <a:pt x="761" y="1313"/>
                </a:cubicBezTo>
                <a:cubicBezTo>
                  <a:pt x="761" y="1314"/>
                  <a:pt x="760" y="1315"/>
                  <a:pt x="759" y="1316"/>
                </a:cubicBezTo>
                <a:cubicBezTo>
                  <a:pt x="761" y="1315"/>
                  <a:pt x="763" y="1315"/>
                  <a:pt x="765" y="1314"/>
                </a:cubicBezTo>
                <a:close/>
                <a:moveTo>
                  <a:pt x="619" y="108"/>
                </a:moveTo>
                <a:cubicBezTo>
                  <a:pt x="618" y="109"/>
                  <a:pt x="618" y="111"/>
                  <a:pt x="618" y="113"/>
                </a:cubicBezTo>
                <a:cubicBezTo>
                  <a:pt x="619" y="113"/>
                  <a:pt x="620" y="113"/>
                  <a:pt x="621" y="113"/>
                </a:cubicBezTo>
                <a:cubicBezTo>
                  <a:pt x="621" y="113"/>
                  <a:pt x="622" y="112"/>
                  <a:pt x="623" y="112"/>
                </a:cubicBezTo>
                <a:cubicBezTo>
                  <a:pt x="623" y="110"/>
                  <a:pt x="622" y="108"/>
                  <a:pt x="619" y="108"/>
                </a:cubicBezTo>
                <a:close/>
                <a:moveTo>
                  <a:pt x="599" y="104"/>
                </a:moveTo>
                <a:cubicBezTo>
                  <a:pt x="598" y="106"/>
                  <a:pt x="596" y="109"/>
                  <a:pt x="597" y="110"/>
                </a:cubicBezTo>
                <a:cubicBezTo>
                  <a:pt x="597" y="110"/>
                  <a:pt x="597" y="110"/>
                  <a:pt x="597" y="110"/>
                </a:cubicBezTo>
                <a:cubicBezTo>
                  <a:pt x="599" y="108"/>
                  <a:pt x="601" y="107"/>
                  <a:pt x="602" y="104"/>
                </a:cubicBezTo>
                <a:cubicBezTo>
                  <a:pt x="601" y="104"/>
                  <a:pt x="600" y="104"/>
                  <a:pt x="599" y="104"/>
                </a:cubicBezTo>
                <a:close/>
                <a:moveTo>
                  <a:pt x="663" y="146"/>
                </a:moveTo>
                <a:cubicBezTo>
                  <a:pt x="666" y="146"/>
                  <a:pt x="668" y="147"/>
                  <a:pt x="671" y="147"/>
                </a:cubicBezTo>
                <a:cubicBezTo>
                  <a:pt x="670" y="146"/>
                  <a:pt x="669" y="145"/>
                  <a:pt x="671" y="144"/>
                </a:cubicBezTo>
                <a:cubicBezTo>
                  <a:pt x="674" y="145"/>
                  <a:pt x="675" y="147"/>
                  <a:pt x="676" y="149"/>
                </a:cubicBezTo>
                <a:cubicBezTo>
                  <a:pt x="687" y="151"/>
                  <a:pt x="698" y="154"/>
                  <a:pt x="708" y="157"/>
                </a:cubicBezTo>
                <a:cubicBezTo>
                  <a:pt x="713" y="158"/>
                  <a:pt x="714" y="151"/>
                  <a:pt x="710" y="150"/>
                </a:cubicBezTo>
                <a:cubicBezTo>
                  <a:pt x="692" y="145"/>
                  <a:pt x="675" y="141"/>
                  <a:pt x="657" y="138"/>
                </a:cubicBezTo>
                <a:cubicBezTo>
                  <a:pt x="657" y="142"/>
                  <a:pt x="661" y="143"/>
                  <a:pt x="663" y="146"/>
                </a:cubicBezTo>
                <a:close/>
                <a:moveTo>
                  <a:pt x="595" y="109"/>
                </a:moveTo>
                <a:cubicBezTo>
                  <a:pt x="594" y="109"/>
                  <a:pt x="593" y="109"/>
                  <a:pt x="592" y="110"/>
                </a:cubicBezTo>
                <a:cubicBezTo>
                  <a:pt x="593" y="110"/>
                  <a:pt x="593" y="110"/>
                  <a:pt x="594" y="110"/>
                </a:cubicBezTo>
                <a:cubicBezTo>
                  <a:pt x="594" y="109"/>
                  <a:pt x="594" y="109"/>
                  <a:pt x="595" y="109"/>
                </a:cubicBezTo>
                <a:close/>
                <a:moveTo>
                  <a:pt x="74" y="248"/>
                </a:moveTo>
                <a:cubicBezTo>
                  <a:pt x="74" y="248"/>
                  <a:pt x="75" y="247"/>
                  <a:pt x="76" y="247"/>
                </a:cubicBezTo>
                <a:cubicBezTo>
                  <a:pt x="74" y="246"/>
                  <a:pt x="74" y="245"/>
                  <a:pt x="73" y="243"/>
                </a:cubicBezTo>
                <a:cubicBezTo>
                  <a:pt x="82" y="243"/>
                  <a:pt x="82" y="243"/>
                  <a:pt x="82" y="243"/>
                </a:cubicBezTo>
                <a:cubicBezTo>
                  <a:pt x="103" y="231"/>
                  <a:pt x="125" y="221"/>
                  <a:pt x="147" y="211"/>
                </a:cubicBezTo>
                <a:cubicBezTo>
                  <a:pt x="147" y="210"/>
                  <a:pt x="146" y="208"/>
                  <a:pt x="146" y="207"/>
                </a:cubicBezTo>
                <a:cubicBezTo>
                  <a:pt x="157" y="207"/>
                  <a:pt x="157" y="207"/>
                  <a:pt x="157" y="207"/>
                </a:cubicBezTo>
                <a:cubicBezTo>
                  <a:pt x="188" y="194"/>
                  <a:pt x="220" y="183"/>
                  <a:pt x="252" y="175"/>
                </a:cubicBezTo>
                <a:cubicBezTo>
                  <a:pt x="250" y="174"/>
                  <a:pt x="249" y="172"/>
                  <a:pt x="249" y="170"/>
                </a:cubicBezTo>
                <a:cubicBezTo>
                  <a:pt x="258" y="170"/>
                  <a:pt x="258" y="170"/>
                  <a:pt x="258" y="170"/>
                </a:cubicBezTo>
                <a:cubicBezTo>
                  <a:pt x="258" y="171"/>
                  <a:pt x="258" y="172"/>
                  <a:pt x="257" y="173"/>
                </a:cubicBezTo>
                <a:cubicBezTo>
                  <a:pt x="276" y="168"/>
                  <a:pt x="294" y="164"/>
                  <a:pt x="312" y="161"/>
                </a:cubicBezTo>
                <a:cubicBezTo>
                  <a:pt x="333" y="157"/>
                  <a:pt x="354" y="154"/>
                  <a:pt x="375" y="152"/>
                </a:cubicBezTo>
                <a:cubicBezTo>
                  <a:pt x="370" y="152"/>
                  <a:pt x="370" y="152"/>
                  <a:pt x="370" y="152"/>
                </a:cubicBezTo>
                <a:cubicBezTo>
                  <a:pt x="369" y="150"/>
                  <a:pt x="368" y="148"/>
                  <a:pt x="367" y="146"/>
                </a:cubicBezTo>
                <a:cubicBezTo>
                  <a:pt x="348" y="148"/>
                  <a:pt x="330" y="151"/>
                  <a:pt x="311" y="154"/>
                </a:cubicBezTo>
                <a:cubicBezTo>
                  <a:pt x="272" y="161"/>
                  <a:pt x="233" y="172"/>
                  <a:pt x="194" y="186"/>
                </a:cubicBezTo>
                <a:cubicBezTo>
                  <a:pt x="194" y="187"/>
                  <a:pt x="194" y="188"/>
                  <a:pt x="193" y="189"/>
                </a:cubicBezTo>
                <a:cubicBezTo>
                  <a:pt x="187" y="189"/>
                  <a:pt x="187" y="189"/>
                  <a:pt x="187" y="189"/>
                </a:cubicBezTo>
                <a:cubicBezTo>
                  <a:pt x="187" y="189"/>
                  <a:pt x="187" y="188"/>
                  <a:pt x="186" y="188"/>
                </a:cubicBezTo>
                <a:cubicBezTo>
                  <a:pt x="168" y="195"/>
                  <a:pt x="150" y="202"/>
                  <a:pt x="132" y="210"/>
                </a:cubicBezTo>
                <a:cubicBezTo>
                  <a:pt x="131" y="213"/>
                  <a:pt x="128" y="215"/>
                  <a:pt x="124" y="214"/>
                </a:cubicBezTo>
                <a:cubicBezTo>
                  <a:pt x="123" y="214"/>
                  <a:pt x="123" y="215"/>
                  <a:pt x="122" y="215"/>
                </a:cubicBezTo>
                <a:cubicBezTo>
                  <a:pt x="122" y="216"/>
                  <a:pt x="122" y="217"/>
                  <a:pt x="122" y="219"/>
                </a:cubicBezTo>
                <a:cubicBezTo>
                  <a:pt x="119" y="218"/>
                  <a:pt x="117" y="218"/>
                  <a:pt x="118" y="221"/>
                </a:cubicBezTo>
                <a:cubicBezTo>
                  <a:pt x="113" y="220"/>
                  <a:pt x="111" y="222"/>
                  <a:pt x="108" y="223"/>
                </a:cubicBezTo>
                <a:cubicBezTo>
                  <a:pt x="108" y="222"/>
                  <a:pt x="108" y="222"/>
                  <a:pt x="108" y="222"/>
                </a:cubicBezTo>
                <a:cubicBezTo>
                  <a:pt x="107" y="222"/>
                  <a:pt x="106" y="223"/>
                  <a:pt x="104" y="223"/>
                </a:cubicBezTo>
                <a:cubicBezTo>
                  <a:pt x="105" y="224"/>
                  <a:pt x="106" y="225"/>
                  <a:pt x="106" y="225"/>
                </a:cubicBezTo>
                <a:cubicBezTo>
                  <a:pt x="101" y="225"/>
                  <a:pt x="101" y="225"/>
                  <a:pt x="101" y="225"/>
                </a:cubicBezTo>
                <a:cubicBezTo>
                  <a:pt x="90" y="231"/>
                  <a:pt x="79" y="237"/>
                  <a:pt x="69" y="243"/>
                </a:cubicBezTo>
                <a:cubicBezTo>
                  <a:pt x="73" y="243"/>
                  <a:pt x="73" y="243"/>
                  <a:pt x="73" y="243"/>
                </a:cubicBezTo>
                <a:cubicBezTo>
                  <a:pt x="72" y="245"/>
                  <a:pt x="73" y="246"/>
                  <a:pt x="74" y="248"/>
                </a:cubicBezTo>
                <a:close/>
                <a:moveTo>
                  <a:pt x="351" y="104"/>
                </a:moveTo>
                <a:cubicBezTo>
                  <a:pt x="350" y="104"/>
                  <a:pt x="349" y="104"/>
                  <a:pt x="349" y="104"/>
                </a:cubicBezTo>
                <a:cubicBezTo>
                  <a:pt x="348" y="107"/>
                  <a:pt x="350" y="107"/>
                  <a:pt x="351" y="108"/>
                </a:cubicBezTo>
                <a:cubicBezTo>
                  <a:pt x="352" y="108"/>
                  <a:pt x="352" y="105"/>
                  <a:pt x="351" y="104"/>
                </a:cubicBezTo>
                <a:close/>
                <a:moveTo>
                  <a:pt x="572" y="132"/>
                </a:moveTo>
                <a:cubicBezTo>
                  <a:pt x="574" y="132"/>
                  <a:pt x="574" y="132"/>
                  <a:pt x="574" y="132"/>
                </a:cubicBezTo>
                <a:cubicBezTo>
                  <a:pt x="574" y="132"/>
                  <a:pt x="573" y="132"/>
                  <a:pt x="573" y="132"/>
                </a:cubicBezTo>
                <a:cubicBezTo>
                  <a:pt x="578" y="132"/>
                  <a:pt x="582" y="133"/>
                  <a:pt x="587" y="133"/>
                </a:cubicBezTo>
                <a:cubicBezTo>
                  <a:pt x="588" y="133"/>
                  <a:pt x="590" y="132"/>
                  <a:pt x="593" y="133"/>
                </a:cubicBezTo>
                <a:cubicBezTo>
                  <a:pt x="593" y="132"/>
                  <a:pt x="593" y="132"/>
                  <a:pt x="593" y="132"/>
                </a:cubicBezTo>
                <a:cubicBezTo>
                  <a:pt x="599" y="131"/>
                  <a:pt x="599" y="131"/>
                  <a:pt x="599" y="131"/>
                </a:cubicBezTo>
                <a:cubicBezTo>
                  <a:pt x="599" y="132"/>
                  <a:pt x="600" y="132"/>
                  <a:pt x="600" y="132"/>
                </a:cubicBezTo>
                <a:cubicBezTo>
                  <a:pt x="600" y="132"/>
                  <a:pt x="600" y="132"/>
                  <a:pt x="600" y="131"/>
                </a:cubicBezTo>
                <a:cubicBezTo>
                  <a:pt x="614" y="131"/>
                  <a:pt x="614" y="131"/>
                  <a:pt x="614" y="131"/>
                </a:cubicBezTo>
                <a:cubicBezTo>
                  <a:pt x="613" y="135"/>
                  <a:pt x="615" y="136"/>
                  <a:pt x="616" y="137"/>
                </a:cubicBezTo>
                <a:cubicBezTo>
                  <a:pt x="619" y="138"/>
                  <a:pt x="621" y="138"/>
                  <a:pt x="623" y="138"/>
                </a:cubicBezTo>
                <a:cubicBezTo>
                  <a:pt x="624" y="138"/>
                  <a:pt x="624" y="137"/>
                  <a:pt x="624" y="136"/>
                </a:cubicBezTo>
                <a:cubicBezTo>
                  <a:pt x="621" y="136"/>
                  <a:pt x="622" y="138"/>
                  <a:pt x="618" y="136"/>
                </a:cubicBezTo>
                <a:cubicBezTo>
                  <a:pt x="618" y="135"/>
                  <a:pt x="618" y="134"/>
                  <a:pt x="618" y="133"/>
                </a:cubicBezTo>
                <a:cubicBezTo>
                  <a:pt x="617" y="133"/>
                  <a:pt x="615" y="133"/>
                  <a:pt x="614" y="132"/>
                </a:cubicBezTo>
                <a:cubicBezTo>
                  <a:pt x="614" y="132"/>
                  <a:pt x="614" y="132"/>
                  <a:pt x="614" y="131"/>
                </a:cubicBezTo>
                <a:cubicBezTo>
                  <a:pt x="621" y="131"/>
                  <a:pt x="621" y="131"/>
                  <a:pt x="621" y="131"/>
                </a:cubicBezTo>
                <a:cubicBezTo>
                  <a:pt x="518" y="115"/>
                  <a:pt x="412" y="118"/>
                  <a:pt x="30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430" y="126"/>
                  <a:pt x="501" y="125"/>
                  <a:pt x="572" y="132"/>
                </a:cubicBezTo>
                <a:close/>
                <a:moveTo>
                  <a:pt x="455" y="99"/>
                </a:moveTo>
                <a:cubicBezTo>
                  <a:pt x="457" y="101"/>
                  <a:pt x="460" y="101"/>
                  <a:pt x="461" y="103"/>
                </a:cubicBezTo>
                <a:cubicBezTo>
                  <a:pt x="464" y="103"/>
                  <a:pt x="465" y="102"/>
                  <a:pt x="467" y="101"/>
                </a:cubicBezTo>
                <a:cubicBezTo>
                  <a:pt x="467" y="102"/>
                  <a:pt x="468" y="103"/>
                  <a:pt x="469" y="104"/>
                </a:cubicBezTo>
                <a:cubicBezTo>
                  <a:pt x="473" y="104"/>
                  <a:pt x="478" y="104"/>
                  <a:pt x="482" y="104"/>
                </a:cubicBezTo>
                <a:cubicBezTo>
                  <a:pt x="482" y="103"/>
                  <a:pt x="482" y="103"/>
                  <a:pt x="482" y="102"/>
                </a:cubicBezTo>
                <a:cubicBezTo>
                  <a:pt x="487" y="103"/>
                  <a:pt x="488" y="101"/>
                  <a:pt x="488" y="98"/>
                </a:cubicBezTo>
                <a:cubicBezTo>
                  <a:pt x="494" y="97"/>
                  <a:pt x="497" y="103"/>
                  <a:pt x="502" y="99"/>
                </a:cubicBezTo>
                <a:cubicBezTo>
                  <a:pt x="501" y="98"/>
                  <a:pt x="501" y="98"/>
                  <a:pt x="501" y="97"/>
                </a:cubicBezTo>
                <a:cubicBezTo>
                  <a:pt x="495" y="97"/>
                  <a:pt x="490" y="97"/>
                  <a:pt x="484" y="97"/>
                </a:cubicBezTo>
                <a:cubicBezTo>
                  <a:pt x="484" y="99"/>
                  <a:pt x="483" y="102"/>
                  <a:pt x="480" y="102"/>
                </a:cubicBezTo>
                <a:cubicBezTo>
                  <a:pt x="479" y="102"/>
                  <a:pt x="479" y="100"/>
                  <a:pt x="478" y="100"/>
                </a:cubicBezTo>
                <a:cubicBezTo>
                  <a:pt x="478" y="99"/>
                  <a:pt x="479" y="98"/>
                  <a:pt x="479" y="97"/>
                </a:cubicBezTo>
                <a:cubicBezTo>
                  <a:pt x="471" y="97"/>
                  <a:pt x="463" y="97"/>
                  <a:pt x="456" y="97"/>
                </a:cubicBezTo>
                <a:cubicBezTo>
                  <a:pt x="455" y="98"/>
                  <a:pt x="455" y="98"/>
                  <a:pt x="455" y="99"/>
                </a:cubicBezTo>
                <a:close/>
                <a:moveTo>
                  <a:pt x="864" y="1324"/>
                </a:moveTo>
                <a:cubicBezTo>
                  <a:pt x="864" y="1324"/>
                  <a:pt x="864" y="1324"/>
                  <a:pt x="864" y="1324"/>
                </a:cubicBezTo>
                <a:cubicBezTo>
                  <a:pt x="844" y="1330"/>
                  <a:pt x="825" y="1336"/>
                  <a:pt x="806" y="1342"/>
                </a:cubicBezTo>
                <a:cubicBezTo>
                  <a:pt x="822" y="1342"/>
                  <a:pt x="822" y="1342"/>
                  <a:pt x="822" y="1342"/>
                </a:cubicBezTo>
                <a:cubicBezTo>
                  <a:pt x="823" y="1342"/>
                  <a:pt x="823" y="1343"/>
                  <a:pt x="823" y="1344"/>
                </a:cubicBezTo>
                <a:cubicBezTo>
                  <a:pt x="844" y="1338"/>
                  <a:pt x="864" y="1331"/>
                  <a:pt x="884" y="1324"/>
                </a:cubicBezTo>
                <a:lnTo>
                  <a:pt x="864" y="1324"/>
                </a:lnTo>
                <a:close/>
                <a:moveTo>
                  <a:pt x="378" y="1346"/>
                </a:moveTo>
                <a:cubicBezTo>
                  <a:pt x="380" y="1348"/>
                  <a:pt x="381" y="1349"/>
                  <a:pt x="383" y="1351"/>
                </a:cubicBezTo>
                <a:cubicBezTo>
                  <a:pt x="414" y="1344"/>
                  <a:pt x="446" y="1342"/>
                  <a:pt x="477" y="1343"/>
                </a:cubicBezTo>
                <a:cubicBezTo>
                  <a:pt x="498" y="1344"/>
                  <a:pt x="520" y="1345"/>
                  <a:pt x="541" y="1344"/>
                </a:cubicBezTo>
                <a:cubicBezTo>
                  <a:pt x="541" y="1344"/>
                  <a:pt x="541" y="1344"/>
                  <a:pt x="541" y="1344"/>
                </a:cubicBezTo>
                <a:cubicBezTo>
                  <a:pt x="548" y="1344"/>
                  <a:pt x="548" y="1344"/>
                  <a:pt x="548" y="1344"/>
                </a:cubicBezTo>
                <a:cubicBezTo>
                  <a:pt x="586" y="1343"/>
                  <a:pt x="624" y="1340"/>
                  <a:pt x="662" y="1335"/>
                </a:cubicBezTo>
                <a:cubicBezTo>
                  <a:pt x="681" y="1333"/>
                  <a:pt x="699" y="1329"/>
                  <a:pt x="718" y="1325"/>
                </a:cubicBezTo>
                <a:cubicBezTo>
                  <a:pt x="676" y="1326"/>
                  <a:pt x="676" y="1326"/>
                  <a:pt x="676" y="1326"/>
                </a:cubicBezTo>
                <a:cubicBezTo>
                  <a:pt x="609" y="1336"/>
                  <a:pt x="542" y="1340"/>
                  <a:pt x="475" y="1337"/>
                </a:cubicBezTo>
                <a:cubicBezTo>
                  <a:pt x="443" y="1335"/>
                  <a:pt x="409" y="1337"/>
                  <a:pt x="377" y="1346"/>
                </a:cubicBezTo>
                <a:lnTo>
                  <a:pt x="378" y="1346"/>
                </a:lnTo>
                <a:close/>
                <a:moveTo>
                  <a:pt x="93" y="154"/>
                </a:moveTo>
                <a:cubicBezTo>
                  <a:pt x="93" y="156"/>
                  <a:pt x="95" y="157"/>
                  <a:pt x="97" y="156"/>
                </a:cubicBezTo>
                <a:cubicBezTo>
                  <a:pt x="99" y="155"/>
                  <a:pt x="102" y="155"/>
                  <a:pt x="104" y="154"/>
                </a:cubicBezTo>
                <a:cubicBezTo>
                  <a:pt x="101" y="154"/>
                  <a:pt x="101" y="154"/>
                  <a:pt x="101" y="154"/>
                </a:cubicBezTo>
                <a:cubicBezTo>
                  <a:pt x="100" y="153"/>
                  <a:pt x="100" y="151"/>
                  <a:pt x="102" y="149"/>
                </a:cubicBezTo>
                <a:cubicBezTo>
                  <a:pt x="106" y="149"/>
                  <a:pt x="110" y="149"/>
                  <a:pt x="114" y="149"/>
                </a:cubicBezTo>
                <a:cubicBezTo>
                  <a:pt x="115" y="150"/>
                  <a:pt x="115" y="150"/>
                  <a:pt x="115" y="151"/>
                </a:cubicBezTo>
                <a:cubicBezTo>
                  <a:pt x="121" y="150"/>
                  <a:pt x="127" y="148"/>
                  <a:pt x="133" y="147"/>
                </a:cubicBezTo>
                <a:cubicBezTo>
                  <a:pt x="133" y="146"/>
                  <a:pt x="132" y="145"/>
                  <a:pt x="131" y="144"/>
                </a:cubicBezTo>
                <a:cubicBezTo>
                  <a:pt x="126" y="143"/>
                  <a:pt x="125" y="143"/>
                  <a:pt x="126" y="142"/>
                </a:cubicBezTo>
                <a:cubicBezTo>
                  <a:pt x="126" y="142"/>
                  <a:pt x="126" y="142"/>
                  <a:pt x="126" y="142"/>
                </a:cubicBezTo>
                <a:cubicBezTo>
                  <a:pt x="119" y="143"/>
                  <a:pt x="111" y="145"/>
                  <a:pt x="104" y="147"/>
                </a:cubicBezTo>
                <a:cubicBezTo>
                  <a:pt x="104" y="147"/>
                  <a:pt x="104" y="148"/>
                  <a:pt x="104" y="148"/>
                </a:cubicBezTo>
                <a:cubicBezTo>
                  <a:pt x="103" y="148"/>
                  <a:pt x="102" y="148"/>
                  <a:pt x="101" y="148"/>
                </a:cubicBezTo>
                <a:cubicBezTo>
                  <a:pt x="99" y="149"/>
                  <a:pt x="97" y="149"/>
                  <a:pt x="94" y="150"/>
                </a:cubicBezTo>
                <a:cubicBezTo>
                  <a:pt x="94" y="150"/>
                  <a:pt x="94" y="150"/>
                  <a:pt x="93" y="150"/>
                </a:cubicBezTo>
                <a:cubicBezTo>
                  <a:pt x="95" y="150"/>
                  <a:pt x="96" y="151"/>
                  <a:pt x="97" y="151"/>
                </a:cubicBezTo>
                <a:cubicBezTo>
                  <a:pt x="97" y="152"/>
                  <a:pt x="97" y="153"/>
                  <a:pt x="97" y="154"/>
                </a:cubicBezTo>
                <a:lnTo>
                  <a:pt x="93" y="154"/>
                </a:lnTo>
                <a:close/>
                <a:moveTo>
                  <a:pt x="314" y="1382"/>
                </a:moveTo>
                <a:cubicBezTo>
                  <a:pt x="331" y="1369"/>
                  <a:pt x="350" y="1361"/>
                  <a:pt x="371" y="1354"/>
                </a:cubicBezTo>
                <a:cubicBezTo>
                  <a:pt x="371" y="1354"/>
                  <a:pt x="370" y="1354"/>
                  <a:pt x="370" y="1354"/>
                </a:cubicBezTo>
                <a:cubicBezTo>
                  <a:pt x="371" y="1353"/>
                  <a:pt x="374" y="1353"/>
                  <a:pt x="374" y="1351"/>
                </a:cubicBezTo>
                <a:cubicBezTo>
                  <a:pt x="373" y="1350"/>
                  <a:pt x="372" y="1349"/>
                  <a:pt x="371" y="1347"/>
                </a:cubicBezTo>
                <a:cubicBezTo>
                  <a:pt x="363" y="1350"/>
                  <a:pt x="356" y="1352"/>
                  <a:pt x="349" y="1355"/>
                </a:cubicBezTo>
                <a:cubicBezTo>
                  <a:pt x="350" y="1361"/>
                  <a:pt x="338" y="1357"/>
                  <a:pt x="335" y="1363"/>
                </a:cubicBezTo>
                <a:cubicBezTo>
                  <a:pt x="335" y="1363"/>
                  <a:pt x="334" y="1362"/>
                  <a:pt x="333" y="1362"/>
                </a:cubicBezTo>
                <a:cubicBezTo>
                  <a:pt x="324" y="1367"/>
                  <a:pt x="316" y="1372"/>
                  <a:pt x="308" y="1378"/>
                </a:cubicBezTo>
                <a:cubicBezTo>
                  <a:pt x="304" y="1381"/>
                  <a:pt x="308" y="1385"/>
                  <a:pt x="311" y="1384"/>
                </a:cubicBezTo>
                <a:cubicBezTo>
                  <a:pt x="310" y="1383"/>
                  <a:pt x="309" y="1383"/>
                  <a:pt x="307" y="1382"/>
                </a:cubicBezTo>
                <a:cubicBezTo>
                  <a:pt x="307" y="1382"/>
                  <a:pt x="307" y="1382"/>
                  <a:pt x="307" y="1382"/>
                </a:cubicBezTo>
                <a:lnTo>
                  <a:pt x="314" y="1382"/>
                </a:lnTo>
                <a:close/>
                <a:moveTo>
                  <a:pt x="464" y="73"/>
                </a:moveTo>
                <a:cubicBezTo>
                  <a:pt x="464" y="73"/>
                  <a:pt x="465" y="73"/>
                  <a:pt x="465" y="73"/>
                </a:cubicBezTo>
                <a:cubicBezTo>
                  <a:pt x="465" y="73"/>
                  <a:pt x="465" y="73"/>
                  <a:pt x="465" y="72"/>
                </a:cubicBezTo>
                <a:cubicBezTo>
                  <a:pt x="464" y="73"/>
                  <a:pt x="464" y="73"/>
                  <a:pt x="464" y="73"/>
                </a:cubicBezTo>
                <a:close/>
                <a:moveTo>
                  <a:pt x="873" y="1343"/>
                </a:moveTo>
                <a:cubicBezTo>
                  <a:pt x="870" y="1342"/>
                  <a:pt x="870" y="1344"/>
                  <a:pt x="868" y="1345"/>
                </a:cubicBezTo>
                <a:cubicBezTo>
                  <a:pt x="868" y="1346"/>
                  <a:pt x="868" y="1346"/>
                  <a:pt x="868" y="1346"/>
                </a:cubicBezTo>
                <a:cubicBezTo>
                  <a:pt x="870" y="1346"/>
                  <a:pt x="871" y="1345"/>
                  <a:pt x="873" y="1345"/>
                </a:cubicBezTo>
                <a:cubicBezTo>
                  <a:pt x="873" y="1344"/>
                  <a:pt x="873" y="1343"/>
                  <a:pt x="873" y="1343"/>
                </a:cubicBezTo>
                <a:close/>
                <a:moveTo>
                  <a:pt x="873" y="1352"/>
                </a:moveTo>
                <a:cubicBezTo>
                  <a:pt x="873" y="1352"/>
                  <a:pt x="872" y="1352"/>
                  <a:pt x="872" y="1352"/>
                </a:cubicBezTo>
                <a:cubicBezTo>
                  <a:pt x="872" y="1353"/>
                  <a:pt x="872" y="1353"/>
                  <a:pt x="872" y="1353"/>
                </a:cubicBezTo>
                <a:cubicBezTo>
                  <a:pt x="872" y="1353"/>
                  <a:pt x="873" y="1352"/>
                  <a:pt x="873" y="1352"/>
                </a:cubicBezTo>
                <a:close/>
                <a:moveTo>
                  <a:pt x="922" y="1324"/>
                </a:moveTo>
                <a:cubicBezTo>
                  <a:pt x="923" y="1322"/>
                  <a:pt x="923" y="1321"/>
                  <a:pt x="923" y="1320"/>
                </a:cubicBezTo>
                <a:cubicBezTo>
                  <a:pt x="922" y="1320"/>
                  <a:pt x="920" y="1321"/>
                  <a:pt x="918" y="1322"/>
                </a:cubicBezTo>
                <a:cubicBezTo>
                  <a:pt x="918" y="1322"/>
                  <a:pt x="918" y="1322"/>
                  <a:pt x="919" y="1322"/>
                </a:cubicBezTo>
                <a:cubicBezTo>
                  <a:pt x="918" y="1323"/>
                  <a:pt x="918" y="1323"/>
                  <a:pt x="917" y="1324"/>
                </a:cubicBezTo>
                <a:cubicBezTo>
                  <a:pt x="912" y="1324"/>
                  <a:pt x="912" y="1324"/>
                  <a:pt x="912" y="1324"/>
                </a:cubicBezTo>
                <a:cubicBezTo>
                  <a:pt x="893" y="1331"/>
                  <a:pt x="874" y="1337"/>
                  <a:pt x="855" y="1343"/>
                </a:cubicBezTo>
                <a:cubicBezTo>
                  <a:pt x="855" y="1344"/>
                  <a:pt x="855" y="1346"/>
                  <a:pt x="853" y="1347"/>
                </a:cubicBezTo>
                <a:cubicBezTo>
                  <a:pt x="857" y="1347"/>
                  <a:pt x="858" y="1344"/>
                  <a:pt x="862" y="1346"/>
                </a:cubicBezTo>
                <a:cubicBezTo>
                  <a:pt x="863" y="1344"/>
                  <a:pt x="862" y="1343"/>
                  <a:pt x="861" y="1341"/>
                </a:cubicBezTo>
                <a:cubicBezTo>
                  <a:pt x="883" y="1341"/>
                  <a:pt x="883" y="1341"/>
                  <a:pt x="883" y="1341"/>
                </a:cubicBezTo>
                <a:cubicBezTo>
                  <a:pt x="899" y="1336"/>
                  <a:pt x="916" y="1330"/>
                  <a:pt x="932" y="1324"/>
                </a:cubicBezTo>
                <a:lnTo>
                  <a:pt x="922" y="1324"/>
                </a:lnTo>
                <a:close/>
                <a:moveTo>
                  <a:pt x="1032" y="1251"/>
                </a:moveTo>
                <a:cubicBezTo>
                  <a:pt x="1019" y="1258"/>
                  <a:pt x="1006" y="1265"/>
                  <a:pt x="993" y="1271"/>
                </a:cubicBezTo>
                <a:cubicBezTo>
                  <a:pt x="994" y="1271"/>
                  <a:pt x="995" y="1272"/>
                  <a:pt x="996" y="1272"/>
                </a:cubicBezTo>
                <a:cubicBezTo>
                  <a:pt x="998" y="1276"/>
                  <a:pt x="990" y="1277"/>
                  <a:pt x="989" y="1273"/>
                </a:cubicBezTo>
                <a:cubicBezTo>
                  <a:pt x="985" y="1275"/>
                  <a:pt x="981" y="1277"/>
                  <a:pt x="976" y="1279"/>
                </a:cubicBezTo>
                <a:cubicBezTo>
                  <a:pt x="978" y="1281"/>
                  <a:pt x="980" y="1282"/>
                  <a:pt x="981" y="1285"/>
                </a:cubicBezTo>
                <a:cubicBezTo>
                  <a:pt x="982" y="1284"/>
                  <a:pt x="983" y="1283"/>
                  <a:pt x="985" y="1283"/>
                </a:cubicBezTo>
                <a:cubicBezTo>
                  <a:pt x="984" y="1282"/>
                  <a:pt x="983" y="1281"/>
                  <a:pt x="984" y="1280"/>
                </a:cubicBezTo>
                <a:cubicBezTo>
                  <a:pt x="985" y="1279"/>
                  <a:pt x="989" y="1279"/>
                  <a:pt x="990" y="1280"/>
                </a:cubicBezTo>
                <a:cubicBezTo>
                  <a:pt x="991" y="1280"/>
                  <a:pt x="992" y="1279"/>
                  <a:pt x="993" y="1279"/>
                </a:cubicBezTo>
                <a:cubicBezTo>
                  <a:pt x="993" y="1279"/>
                  <a:pt x="993" y="1279"/>
                  <a:pt x="993" y="1278"/>
                </a:cubicBezTo>
                <a:cubicBezTo>
                  <a:pt x="997" y="1277"/>
                  <a:pt x="998" y="1273"/>
                  <a:pt x="1001" y="1272"/>
                </a:cubicBezTo>
                <a:cubicBezTo>
                  <a:pt x="1001" y="1271"/>
                  <a:pt x="1000" y="1270"/>
                  <a:pt x="1000" y="1269"/>
                </a:cubicBezTo>
                <a:cubicBezTo>
                  <a:pt x="1006" y="1269"/>
                  <a:pt x="1006" y="1269"/>
                  <a:pt x="1006" y="1269"/>
                </a:cubicBezTo>
                <a:cubicBezTo>
                  <a:pt x="1006" y="1270"/>
                  <a:pt x="1007" y="1271"/>
                  <a:pt x="1007" y="1272"/>
                </a:cubicBezTo>
                <a:cubicBezTo>
                  <a:pt x="1020" y="1265"/>
                  <a:pt x="1033" y="1258"/>
                  <a:pt x="1046" y="1251"/>
                </a:cubicBezTo>
                <a:lnTo>
                  <a:pt x="1032" y="1251"/>
                </a:lnTo>
                <a:close/>
                <a:moveTo>
                  <a:pt x="513" y="104"/>
                </a:moveTo>
                <a:cubicBezTo>
                  <a:pt x="516" y="104"/>
                  <a:pt x="517" y="102"/>
                  <a:pt x="522" y="103"/>
                </a:cubicBezTo>
                <a:cubicBezTo>
                  <a:pt x="522" y="104"/>
                  <a:pt x="522" y="104"/>
                  <a:pt x="523" y="105"/>
                </a:cubicBezTo>
                <a:cubicBezTo>
                  <a:pt x="525" y="105"/>
                  <a:pt x="528" y="105"/>
                  <a:pt x="531" y="105"/>
                </a:cubicBezTo>
                <a:cubicBezTo>
                  <a:pt x="532" y="103"/>
                  <a:pt x="532" y="101"/>
                  <a:pt x="533" y="98"/>
                </a:cubicBezTo>
                <a:cubicBezTo>
                  <a:pt x="526" y="98"/>
                  <a:pt x="520" y="98"/>
                  <a:pt x="513" y="98"/>
                </a:cubicBezTo>
                <a:cubicBezTo>
                  <a:pt x="513" y="99"/>
                  <a:pt x="512" y="99"/>
                  <a:pt x="510" y="99"/>
                </a:cubicBezTo>
                <a:cubicBezTo>
                  <a:pt x="509" y="99"/>
                  <a:pt x="509" y="98"/>
                  <a:pt x="508" y="97"/>
                </a:cubicBezTo>
                <a:cubicBezTo>
                  <a:pt x="508" y="97"/>
                  <a:pt x="507" y="97"/>
                  <a:pt x="507" y="97"/>
                </a:cubicBezTo>
                <a:cubicBezTo>
                  <a:pt x="507" y="100"/>
                  <a:pt x="506" y="102"/>
                  <a:pt x="505" y="103"/>
                </a:cubicBezTo>
                <a:cubicBezTo>
                  <a:pt x="507" y="103"/>
                  <a:pt x="508" y="103"/>
                  <a:pt x="509" y="104"/>
                </a:cubicBezTo>
                <a:cubicBezTo>
                  <a:pt x="509" y="104"/>
                  <a:pt x="509" y="104"/>
                  <a:pt x="509" y="104"/>
                </a:cubicBezTo>
                <a:cubicBezTo>
                  <a:pt x="510" y="104"/>
                  <a:pt x="512" y="104"/>
                  <a:pt x="513" y="104"/>
                </a:cubicBezTo>
                <a:close/>
                <a:moveTo>
                  <a:pt x="535" y="105"/>
                </a:moveTo>
                <a:cubicBezTo>
                  <a:pt x="538" y="105"/>
                  <a:pt x="542" y="105"/>
                  <a:pt x="545" y="106"/>
                </a:cubicBezTo>
                <a:cubicBezTo>
                  <a:pt x="546" y="105"/>
                  <a:pt x="547" y="104"/>
                  <a:pt x="547" y="103"/>
                </a:cubicBezTo>
                <a:cubicBezTo>
                  <a:pt x="550" y="103"/>
                  <a:pt x="551" y="104"/>
                  <a:pt x="552" y="106"/>
                </a:cubicBezTo>
                <a:cubicBezTo>
                  <a:pt x="554" y="106"/>
                  <a:pt x="556" y="106"/>
                  <a:pt x="558" y="106"/>
                </a:cubicBezTo>
                <a:cubicBezTo>
                  <a:pt x="558" y="105"/>
                  <a:pt x="558" y="103"/>
                  <a:pt x="559" y="102"/>
                </a:cubicBezTo>
                <a:cubicBezTo>
                  <a:pt x="565" y="101"/>
                  <a:pt x="566" y="105"/>
                  <a:pt x="570" y="102"/>
                </a:cubicBezTo>
                <a:cubicBezTo>
                  <a:pt x="571" y="103"/>
                  <a:pt x="572" y="105"/>
                  <a:pt x="572" y="108"/>
                </a:cubicBezTo>
                <a:cubicBezTo>
                  <a:pt x="573" y="108"/>
                  <a:pt x="575" y="108"/>
                  <a:pt x="577" y="108"/>
                </a:cubicBezTo>
                <a:cubicBezTo>
                  <a:pt x="576" y="107"/>
                  <a:pt x="576" y="107"/>
                  <a:pt x="576" y="106"/>
                </a:cubicBezTo>
                <a:cubicBezTo>
                  <a:pt x="577" y="105"/>
                  <a:pt x="578" y="103"/>
                  <a:pt x="578" y="101"/>
                </a:cubicBezTo>
                <a:cubicBezTo>
                  <a:pt x="577" y="101"/>
                  <a:pt x="577" y="101"/>
                  <a:pt x="576" y="101"/>
                </a:cubicBezTo>
                <a:cubicBezTo>
                  <a:pt x="576" y="102"/>
                  <a:pt x="575" y="102"/>
                  <a:pt x="574" y="102"/>
                </a:cubicBezTo>
                <a:cubicBezTo>
                  <a:pt x="574" y="102"/>
                  <a:pt x="573" y="102"/>
                  <a:pt x="573" y="101"/>
                </a:cubicBezTo>
                <a:cubicBezTo>
                  <a:pt x="561" y="100"/>
                  <a:pt x="549" y="99"/>
                  <a:pt x="537" y="98"/>
                </a:cubicBezTo>
                <a:cubicBezTo>
                  <a:pt x="537" y="101"/>
                  <a:pt x="536" y="103"/>
                  <a:pt x="535" y="105"/>
                </a:cubicBezTo>
                <a:close/>
                <a:moveTo>
                  <a:pt x="1102" y="1212"/>
                </a:moveTo>
                <a:cubicBezTo>
                  <a:pt x="1101" y="1212"/>
                  <a:pt x="1100" y="1212"/>
                  <a:pt x="1100" y="1211"/>
                </a:cubicBezTo>
                <a:cubicBezTo>
                  <a:pt x="1086" y="1220"/>
                  <a:pt x="1073" y="1228"/>
                  <a:pt x="1058" y="1237"/>
                </a:cubicBezTo>
                <a:cubicBezTo>
                  <a:pt x="1059" y="1238"/>
                  <a:pt x="1059" y="1240"/>
                  <a:pt x="1058" y="1242"/>
                </a:cubicBezTo>
                <a:cubicBezTo>
                  <a:pt x="1054" y="1242"/>
                  <a:pt x="1051" y="1242"/>
                  <a:pt x="1049" y="1242"/>
                </a:cubicBezTo>
                <a:cubicBezTo>
                  <a:pt x="1047" y="1243"/>
                  <a:pt x="1046" y="1244"/>
                  <a:pt x="1044" y="1245"/>
                </a:cubicBezTo>
                <a:cubicBezTo>
                  <a:pt x="1046" y="1247"/>
                  <a:pt x="1046" y="1249"/>
                  <a:pt x="1048" y="1250"/>
                </a:cubicBezTo>
                <a:cubicBezTo>
                  <a:pt x="1050" y="1249"/>
                  <a:pt x="1051" y="1248"/>
                  <a:pt x="1053" y="1248"/>
                </a:cubicBezTo>
                <a:cubicBezTo>
                  <a:pt x="1051" y="1247"/>
                  <a:pt x="1049" y="1246"/>
                  <a:pt x="1050" y="1244"/>
                </a:cubicBezTo>
                <a:cubicBezTo>
                  <a:pt x="1051" y="1242"/>
                  <a:pt x="1054" y="1244"/>
                  <a:pt x="1057" y="1244"/>
                </a:cubicBezTo>
                <a:cubicBezTo>
                  <a:pt x="1057" y="1244"/>
                  <a:pt x="1057" y="1245"/>
                  <a:pt x="1057" y="1245"/>
                </a:cubicBezTo>
                <a:cubicBezTo>
                  <a:pt x="1058" y="1245"/>
                  <a:pt x="1059" y="1244"/>
                  <a:pt x="1060" y="1243"/>
                </a:cubicBezTo>
                <a:cubicBezTo>
                  <a:pt x="1061" y="1240"/>
                  <a:pt x="1064" y="1239"/>
                  <a:pt x="1067" y="1239"/>
                </a:cubicBezTo>
                <a:cubicBezTo>
                  <a:pt x="1068" y="1239"/>
                  <a:pt x="1069" y="1238"/>
                  <a:pt x="1069" y="1238"/>
                </a:cubicBezTo>
                <a:cubicBezTo>
                  <a:pt x="1069" y="1238"/>
                  <a:pt x="1069" y="1238"/>
                  <a:pt x="1068" y="1238"/>
                </a:cubicBezTo>
                <a:cubicBezTo>
                  <a:pt x="1068" y="1235"/>
                  <a:pt x="1070" y="1234"/>
                  <a:pt x="1073" y="1235"/>
                </a:cubicBezTo>
                <a:cubicBezTo>
                  <a:pt x="1073" y="1235"/>
                  <a:pt x="1073" y="1235"/>
                  <a:pt x="1073" y="1236"/>
                </a:cubicBezTo>
                <a:cubicBezTo>
                  <a:pt x="1084" y="1229"/>
                  <a:pt x="1095" y="1222"/>
                  <a:pt x="1106" y="1215"/>
                </a:cubicBezTo>
                <a:cubicBezTo>
                  <a:pt x="1099" y="1215"/>
                  <a:pt x="1099" y="1215"/>
                  <a:pt x="1099" y="1215"/>
                </a:cubicBezTo>
                <a:cubicBezTo>
                  <a:pt x="1100" y="1214"/>
                  <a:pt x="1101" y="1213"/>
                  <a:pt x="1102" y="1212"/>
                </a:cubicBezTo>
                <a:close/>
                <a:moveTo>
                  <a:pt x="189" y="325"/>
                </a:moveTo>
                <a:cubicBezTo>
                  <a:pt x="190" y="325"/>
                  <a:pt x="191" y="326"/>
                  <a:pt x="191" y="327"/>
                </a:cubicBezTo>
                <a:cubicBezTo>
                  <a:pt x="192" y="326"/>
                  <a:pt x="192" y="326"/>
                  <a:pt x="193" y="325"/>
                </a:cubicBezTo>
                <a:cubicBezTo>
                  <a:pt x="191" y="325"/>
                  <a:pt x="190" y="323"/>
                  <a:pt x="189" y="325"/>
                </a:cubicBezTo>
                <a:close/>
                <a:moveTo>
                  <a:pt x="557" y="310"/>
                </a:moveTo>
                <a:cubicBezTo>
                  <a:pt x="558" y="313"/>
                  <a:pt x="558" y="316"/>
                  <a:pt x="559" y="319"/>
                </a:cubicBezTo>
                <a:cubicBezTo>
                  <a:pt x="560" y="319"/>
                  <a:pt x="560" y="319"/>
                  <a:pt x="561" y="319"/>
                </a:cubicBezTo>
                <a:cubicBezTo>
                  <a:pt x="561" y="319"/>
                  <a:pt x="561" y="319"/>
                  <a:pt x="561" y="319"/>
                </a:cubicBezTo>
                <a:cubicBezTo>
                  <a:pt x="561" y="316"/>
                  <a:pt x="560" y="312"/>
                  <a:pt x="564" y="312"/>
                </a:cubicBezTo>
                <a:cubicBezTo>
                  <a:pt x="567" y="315"/>
                  <a:pt x="570" y="317"/>
                  <a:pt x="574" y="318"/>
                </a:cubicBezTo>
                <a:cubicBezTo>
                  <a:pt x="574" y="319"/>
                  <a:pt x="574" y="319"/>
                  <a:pt x="574" y="319"/>
                </a:cubicBezTo>
                <a:cubicBezTo>
                  <a:pt x="581" y="320"/>
                  <a:pt x="588" y="320"/>
                  <a:pt x="594" y="321"/>
                </a:cubicBezTo>
                <a:cubicBezTo>
                  <a:pt x="595" y="320"/>
                  <a:pt x="596" y="320"/>
                  <a:pt x="597" y="320"/>
                </a:cubicBezTo>
                <a:cubicBezTo>
                  <a:pt x="598" y="320"/>
                  <a:pt x="599" y="321"/>
                  <a:pt x="601" y="321"/>
                </a:cubicBezTo>
                <a:cubicBezTo>
                  <a:pt x="601" y="321"/>
                  <a:pt x="601" y="321"/>
                  <a:pt x="601" y="321"/>
                </a:cubicBezTo>
                <a:cubicBezTo>
                  <a:pt x="604" y="322"/>
                  <a:pt x="606" y="322"/>
                  <a:pt x="609" y="322"/>
                </a:cubicBezTo>
                <a:cubicBezTo>
                  <a:pt x="610" y="320"/>
                  <a:pt x="610" y="317"/>
                  <a:pt x="611" y="314"/>
                </a:cubicBezTo>
                <a:cubicBezTo>
                  <a:pt x="610" y="314"/>
                  <a:pt x="609" y="314"/>
                  <a:pt x="608" y="314"/>
                </a:cubicBezTo>
                <a:cubicBezTo>
                  <a:pt x="608" y="315"/>
                  <a:pt x="607" y="317"/>
                  <a:pt x="606" y="318"/>
                </a:cubicBezTo>
                <a:cubicBezTo>
                  <a:pt x="604" y="318"/>
                  <a:pt x="601" y="318"/>
                  <a:pt x="599" y="318"/>
                </a:cubicBezTo>
                <a:cubicBezTo>
                  <a:pt x="600" y="316"/>
                  <a:pt x="597" y="315"/>
                  <a:pt x="598" y="313"/>
                </a:cubicBezTo>
                <a:cubicBezTo>
                  <a:pt x="597" y="313"/>
                  <a:pt x="596" y="313"/>
                  <a:pt x="595" y="313"/>
                </a:cubicBezTo>
                <a:cubicBezTo>
                  <a:pt x="595" y="314"/>
                  <a:pt x="595" y="314"/>
                  <a:pt x="595" y="315"/>
                </a:cubicBezTo>
                <a:cubicBezTo>
                  <a:pt x="591" y="316"/>
                  <a:pt x="588" y="315"/>
                  <a:pt x="587" y="312"/>
                </a:cubicBezTo>
                <a:cubicBezTo>
                  <a:pt x="588" y="312"/>
                  <a:pt x="588" y="312"/>
                  <a:pt x="588" y="312"/>
                </a:cubicBezTo>
                <a:cubicBezTo>
                  <a:pt x="586" y="312"/>
                  <a:pt x="585" y="312"/>
                  <a:pt x="584" y="312"/>
                </a:cubicBezTo>
                <a:cubicBezTo>
                  <a:pt x="585" y="314"/>
                  <a:pt x="584" y="318"/>
                  <a:pt x="583" y="318"/>
                </a:cubicBezTo>
                <a:cubicBezTo>
                  <a:pt x="583" y="316"/>
                  <a:pt x="577" y="317"/>
                  <a:pt x="577" y="316"/>
                </a:cubicBezTo>
                <a:cubicBezTo>
                  <a:pt x="577" y="314"/>
                  <a:pt x="577" y="313"/>
                  <a:pt x="577" y="311"/>
                </a:cubicBezTo>
                <a:cubicBezTo>
                  <a:pt x="575" y="311"/>
                  <a:pt x="573" y="311"/>
                  <a:pt x="571" y="311"/>
                </a:cubicBezTo>
                <a:cubicBezTo>
                  <a:pt x="570" y="311"/>
                  <a:pt x="569" y="312"/>
                  <a:pt x="567" y="312"/>
                </a:cubicBezTo>
                <a:cubicBezTo>
                  <a:pt x="567" y="311"/>
                  <a:pt x="567" y="311"/>
                  <a:pt x="567" y="311"/>
                </a:cubicBezTo>
                <a:cubicBezTo>
                  <a:pt x="564" y="311"/>
                  <a:pt x="561" y="311"/>
                  <a:pt x="557" y="310"/>
                </a:cubicBezTo>
                <a:close/>
                <a:moveTo>
                  <a:pt x="977" y="869"/>
                </a:moveTo>
                <a:cubicBezTo>
                  <a:pt x="969" y="872"/>
                  <a:pt x="960" y="875"/>
                  <a:pt x="952" y="877"/>
                </a:cubicBezTo>
                <a:cubicBezTo>
                  <a:pt x="972" y="877"/>
                  <a:pt x="972" y="877"/>
                  <a:pt x="972" y="877"/>
                </a:cubicBezTo>
                <a:cubicBezTo>
                  <a:pt x="972" y="877"/>
                  <a:pt x="972" y="878"/>
                  <a:pt x="972" y="878"/>
                </a:cubicBezTo>
                <a:cubicBezTo>
                  <a:pt x="978" y="876"/>
                  <a:pt x="983" y="874"/>
                  <a:pt x="988" y="873"/>
                </a:cubicBezTo>
                <a:cubicBezTo>
                  <a:pt x="1014" y="864"/>
                  <a:pt x="1040" y="854"/>
                  <a:pt x="1065" y="843"/>
                </a:cubicBezTo>
                <a:cubicBezTo>
                  <a:pt x="1063" y="843"/>
                  <a:pt x="1062" y="843"/>
                  <a:pt x="1062" y="842"/>
                </a:cubicBezTo>
                <a:cubicBezTo>
                  <a:pt x="1062" y="841"/>
                  <a:pt x="1062" y="841"/>
                  <a:pt x="1062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83" y="835"/>
                  <a:pt x="1096" y="829"/>
                  <a:pt x="1109" y="822"/>
                </a:cubicBezTo>
                <a:cubicBezTo>
                  <a:pt x="1112" y="821"/>
                  <a:pt x="1111" y="817"/>
                  <a:pt x="1110" y="816"/>
                </a:cubicBezTo>
                <a:cubicBezTo>
                  <a:pt x="1110" y="817"/>
                  <a:pt x="1109" y="819"/>
                  <a:pt x="1108" y="821"/>
                </a:cubicBezTo>
                <a:cubicBezTo>
                  <a:pt x="1107" y="822"/>
                  <a:pt x="1105" y="820"/>
                  <a:pt x="1104" y="822"/>
                </a:cubicBezTo>
                <a:cubicBezTo>
                  <a:pt x="1104" y="822"/>
                  <a:pt x="1104" y="822"/>
                  <a:pt x="1104" y="823"/>
                </a:cubicBezTo>
                <a:cubicBezTo>
                  <a:pt x="1096" y="823"/>
                  <a:pt x="1096" y="823"/>
                  <a:pt x="1096" y="823"/>
                </a:cubicBezTo>
                <a:cubicBezTo>
                  <a:pt x="1096" y="822"/>
                  <a:pt x="1097" y="821"/>
                  <a:pt x="1098" y="820"/>
                </a:cubicBezTo>
                <a:cubicBezTo>
                  <a:pt x="1096" y="821"/>
                  <a:pt x="1095" y="822"/>
                  <a:pt x="1094" y="822"/>
                </a:cubicBezTo>
                <a:cubicBezTo>
                  <a:pt x="1094" y="822"/>
                  <a:pt x="1094" y="823"/>
                  <a:pt x="1093" y="823"/>
                </a:cubicBezTo>
                <a:cubicBezTo>
                  <a:pt x="1092" y="823"/>
                  <a:pt x="1092" y="823"/>
                  <a:pt x="1092" y="823"/>
                </a:cubicBezTo>
                <a:cubicBezTo>
                  <a:pt x="1055" y="841"/>
                  <a:pt x="1016" y="856"/>
                  <a:pt x="977" y="869"/>
                </a:cubicBezTo>
                <a:close/>
                <a:moveTo>
                  <a:pt x="1054" y="820"/>
                </a:moveTo>
                <a:cubicBezTo>
                  <a:pt x="1036" y="827"/>
                  <a:pt x="1019" y="835"/>
                  <a:pt x="1001" y="841"/>
                </a:cubicBezTo>
                <a:cubicBezTo>
                  <a:pt x="1011" y="841"/>
                  <a:pt x="1011" y="841"/>
                  <a:pt x="1011" y="841"/>
                </a:cubicBezTo>
                <a:cubicBezTo>
                  <a:pt x="1011" y="841"/>
                  <a:pt x="1010" y="842"/>
                  <a:pt x="1009" y="842"/>
                </a:cubicBezTo>
                <a:cubicBezTo>
                  <a:pt x="1009" y="843"/>
                  <a:pt x="1008" y="843"/>
                  <a:pt x="1008" y="843"/>
                </a:cubicBezTo>
                <a:cubicBezTo>
                  <a:pt x="1008" y="847"/>
                  <a:pt x="1003" y="848"/>
                  <a:pt x="1001" y="846"/>
                </a:cubicBezTo>
                <a:cubicBezTo>
                  <a:pt x="999" y="847"/>
                  <a:pt x="997" y="848"/>
                  <a:pt x="996" y="850"/>
                </a:cubicBezTo>
                <a:cubicBezTo>
                  <a:pt x="1024" y="840"/>
                  <a:pt x="1052" y="828"/>
                  <a:pt x="1079" y="816"/>
                </a:cubicBezTo>
                <a:cubicBezTo>
                  <a:pt x="1078" y="813"/>
                  <a:pt x="1078" y="811"/>
                  <a:pt x="1075" y="810"/>
                </a:cubicBezTo>
                <a:cubicBezTo>
                  <a:pt x="1068" y="813"/>
                  <a:pt x="1062" y="816"/>
                  <a:pt x="1056" y="819"/>
                </a:cubicBezTo>
                <a:cubicBezTo>
                  <a:pt x="1056" y="819"/>
                  <a:pt x="1056" y="819"/>
                  <a:pt x="1056" y="819"/>
                </a:cubicBezTo>
                <a:cubicBezTo>
                  <a:pt x="1055" y="820"/>
                  <a:pt x="1054" y="820"/>
                  <a:pt x="1054" y="820"/>
                </a:cubicBezTo>
                <a:close/>
                <a:moveTo>
                  <a:pt x="1060" y="818"/>
                </a:moveTo>
                <a:cubicBezTo>
                  <a:pt x="1061" y="817"/>
                  <a:pt x="1062" y="816"/>
                  <a:pt x="1064" y="817"/>
                </a:cubicBezTo>
                <a:cubicBezTo>
                  <a:pt x="1064" y="818"/>
                  <a:pt x="1064" y="818"/>
                  <a:pt x="1065" y="818"/>
                </a:cubicBezTo>
                <a:cubicBezTo>
                  <a:pt x="1065" y="820"/>
                  <a:pt x="1062" y="822"/>
                  <a:pt x="1060" y="820"/>
                </a:cubicBezTo>
                <a:cubicBezTo>
                  <a:pt x="1060" y="819"/>
                  <a:pt x="1060" y="818"/>
                  <a:pt x="1060" y="818"/>
                </a:cubicBezTo>
                <a:close/>
                <a:moveTo>
                  <a:pt x="1089" y="844"/>
                </a:moveTo>
                <a:cubicBezTo>
                  <a:pt x="1066" y="854"/>
                  <a:pt x="1043" y="863"/>
                  <a:pt x="1020" y="872"/>
                </a:cubicBezTo>
                <a:cubicBezTo>
                  <a:pt x="1016" y="874"/>
                  <a:pt x="1012" y="875"/>
                  <a:pt x="1009" y="877"/>
                </a:cubicBezTo>
                <a:cubicBezTo>
                  <a:pt x="1009" y="877"/>
                  <a:pt x="1009" y="877"/>
                  <a:pt x="1009" y="877"/>
                </a:cubicBezTo>
                <a:cubicBezTo>
                  <a:pt x="1010" y="879"/>
                  <a:pt x="1012" y="880"/>
                  <a:pt x="1013" y="883"/>
                </a:cubicBezTo>
                <a:cubicBezTo>
                  <a:pt x="1039" y="873"/>
                  <a:pt x="1064" y="862"/>
                  <a:pt x="1090" y="850"/>
                </a:cubicBezTo>
                <a:cubicBezTo>
                  <a:pt x="1089" y="850"/>
                  <a:pt x="1088" y="849"/>
                  <a:pt x="1088" y="848"/>
                </a:cubicBezTo>
                <a:cubicBezTo>
                  <a:pt x="1093" y="847"/>
                  <a:pt x="1090" y="846"/>
                  <a:pt x="1089" y="844"/>
                </a:cubicBezTo>
                <a:close/>
                <a:moveTo>
                  <a:pt x="1023" y="877"/>
                </a:moveTo>
                <a:cubicBezTo>
                  <a:pt x="1023" y="877"/>
                  <a:pt x="1023" y="877"/>
                  <a:pt x="1023" y="877"/>
                </a:cubicBezTo>
                <a:cubicBezTo>
                  <a:pt x="1025" y="877"/>
                  <a:pt x="1025" y="877"/>
                  <a:pt x="1025" y="877"/>
                </a:cubicBezTo>
                <a:cubicBezTo>
                  <a:pt x="1024" y="877"/>
                  <a:pt x="1024" y="877"/>
                  <a:pt x="1023" y="877"/>
                </a:cubicBezTo>
                <a:close/>
                <a:moveTo>
                  <a:pt x="1083" y="806"/>
                </a:moveTo>
                <a:cubicBezTo>
                  <a:pt x="1083" y="807"/>
                  <a:pt x="1083" y="809"/>
                  <a:pt x="1083" y="810"/>
                </a:cubicBezTo>
                <a:cubicBezTo>
                  <a:pt x="1085" y="809"/>
                  <a:pt x="1087" y="809"/>
                  <a:pt x="1087" y="807"/>
                </a:cubicBezTo>
                <a:cubicBezTo>
                  <a:pt x="1086" y="807"/>
                  <a:pt x="1085" y="806"/>
                  <a:pt x="1085" y="805"/>
                </a:cubicBezTo>
                <a:cubicBezTo>
                  <a:pt x="1085" y="805"/>
                  <a:pt x="1084" y="806"/>
                  <a:pt x="1083" y="806"/>
                </a:cubicBezTo>
                <a:close/>
                <a:moveTo>
                  <a:pt x="684" y="327"/>
                </a:moveTo>
                <a:cubicBezTo>
                  <a:pt x="678" y="327"/>
                  <a:pt x="678" y="327"/>
                  <a:pt x="678" y="327"/>
                </a:cubicBezTo>
                <a:cubicBezTo>
                  <a:pt x="678" y="326"/>
                  <a:pt x="678" y="324"/>
                  <a:pt x="676" y="323"/>
                </a:cubicBezTo>
                <a:cubicBezTo>
                  <a:pt x="672" y="322"/>
                  <a:pt x="668" y="321"/>
                  <a:pt x="665" y="321"/>
                </a:cubicBezTo>
                <a:cubicBezTo>
                  <a:pt x="665" y="322"/>
                  <a:pt x="664" y="324"/>
                  <a:pt x="664" y="325"/>
                </a:cubicBezTo>
                <a:cubicBezTo>
                  <a:pt x="658" y="326"/>
                  <a:pt x="657" y="323"/>
                  <a:pt x="657" y="320"/>
                </a:cubicBezTo>
                <a:cubicBezTo>
                  <a:pt x="655" y="319"/>
                  <a:pt x="653" y="319"/>
                  <a:pt x="650" y="319"/>
                </a:cubicBezTo>
                <a:cubicBezTo>
                  <a:pt x="650" y="319"/>
                  <a:pt x="650" y="319"/>
                  <a:pt x="650" y="319"/>
                </a:cubicBezTo>
                <a:cubicBezTo>
                  <a:pt x="649" y="319"/>
                  <a:pt x="648" y="319"/>
                  <a:pt x="647" y="318"/>
                </a:cubicBezTo>
                <a:cubicBezTo>
                  <a:pt x="646" y="322"/>
                  <a:pt x="642" y="322"/>
                  <a:pt x="637" y="321"/>
                </a:cubicBezTo>
                <a:cubicBezTo>
                  <a:pt x="637" y="320"/>
                  <a:pt x="638" y="318"/>
                  <a:pt x="637" y="317"/>
                </a:cubicBezTo>
                <a:cubicBezTo>
                  <a:pt x="637" y="317"/>
                  <a:pt x="636" y="317"/>
                  <a:pt x="636" y="317"/>
                </a:cubicBezTo>
                <a:cubicBezTo>
                  <a:pt x="636" y="319"/>
                  <a:pt x="634" y="321"/>
                  <a:pt x="631" y="320"/>
                </a:cubicBezTo>
                <a:cubicBezTo>
                  <a:pt x="630" y="319"/>
                  <a:pt x="631" y="318"/>
                  <a:pt x="631" y="316"/>
                </a:cubicBezTo>
                <a:cubicBezTo>
                  <a:pt x="630" y="316"/>
                  <a:pt x="629" y="316"/>
                  <a:pt x="628" y="316"/>
                </a:cubicBezTo>
                <a:cubicBezTo>
                  <a:pt x="628" y="316"/>
                  <a:pt x="627" y="316"/>
                  <a:pt x="627" y="316"/>
                </a:cubicBezTo>
                <a:cubicBezTo>
                  <a:pt x="627" y="316"/>
                  <a:pt x="626" y="316"/>
                  <a:pt x="626" y="316"/>
                </a:cubicBezTo>
                <a:cubicBezTo>
                  <a:pt x="624" y="316"/>
                  <a:pt x="621" y="315"/>
                  <a:pt x="618" y="315"/>
                </a:cubicBezTo>
                <a:cubicBezTo>
                  <a:pt x="618" y="316"/>
                  <a:pt x="617" y="318"/>
                  <a:pt x="617" y="320"/>
                </a:cubicBezTo>
                <a:cubicBezTo>
                  <a:pt x="616" y="321"/>
                  <a:pt x="612" y="319"/>
                  <a:pt x="611" y="321"/>
                </a:cubicBezTo>
                <a:cubicBezTo>
                  <a:pt x="612" y="322"/>
                  <a:pt x="614" y="322"/>
                  <a:pt x="614" y="323"/>
                </a:cubicBezTo>
                <a:cubicBezTo>
                  <a:pt x="618" y="323"/>
                  <a:pt x="622" y="323"/>
                  <a:pt x="625" y="324"/>
                </a:cubicBezTo>
                <a:cubicBezTo>
                  <a:pt x="625" y="323"/>
                  <a:pt x="625" y="322"/>
                  <a:pt x="625" y="321"/>
                </a:cubicBezTo>
                <a:cubicBezTo>
                  <a:pt x="627" y="321"/>
                  <a:pt x="628" y="320"/>
                  <a:pt x="629" y="320"/>
                </a:cubicBezTo>
                <a:cubicBezTo>
                  <a:pt x="628" y="322"/>
                  <a:pt x="630" y="324"/>
                  <a:pt x="631" y="324"/>
                </a:cubicBezTo>
                <a:cubicBezTo>
                  <a:pt x="634" y="325"/>
                  <a:pt x="637" y="325"/>
                  <a:pt x="640" y="326"/>
                </a:cubicBezTo>
                <a:cubicBezTo>
                  <a:pt x="640" y="325"/>
                  <a:pt x="640" y="325"/>
                  <a:pt x="640" y="325"/>
                </a:cubicBezTo>
                <a:cubicBezTo>
                  <a:pt x="647" y="327"/>
                  <a:pt x="646" y="321"/>
                  <a:pt x="652" y="322"/>
                </a:cubicBezTo>
                <a:cubicBezTo>
                  <a:pt x="651" y="324"/>
                  <a:pt x="654" y="324"/>
                  <a:pt x="653" y="326"/>
                </a:cubicBezTo>
                <a:cubicBezTo>
                  <a:pt x="650" y="325"/>
                  <a:pt x="649" y="326"/>
                  <a:pt x="648" y="327"/>
                </a:cubicBezTo>
                <a:cubicBezTo>
                  <a:pt x="663" y="328"/>
                  <a:pt x="677" y="330"/>
                  <a:pt x="691" y="333"/>
                </a:cubicBezTo>
                <a:cubicBezTo>
                  <a:pt x="713" y="336"/>
                  <a:pt x="734" y="340"/>
                  <a:pt x="756" y="344"/>
                </a:cubicBezTo>
                <a:cubicBezTo>
                  <a:pt x="792" y="344"/>
                  <a:pt x="792" y="344"/>
                  <a:pt x="792" y="344"/>
                </a:cubicBezTo>
                <a:cubicBezTo>
                  <a:pt x="763" y="338"/>
                  <a:pt x="734" y="332"/>
                  <a:pt x="705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3" y="327"/>
                  <a:pt x="702" y="327"/>
                  <a:pt x="701" y="327"/>
                </a:cubicBezTo>
                <a:cubicBezTo>
                  <a:pt x="701" y="327"/>
                  <a:pt x="701" y="327"/>
                  <a:pt x="701" y="327"/>
                </a:cubicBezTo>
                <a:cubicBezTo>
                  <a:pt x="687" y="327"/>
                  <a:pt x="687" y="327"/>
                  <a:pt x="687" y="327"/>
                </a:cubicBezTo>
                <a:cubicBezTo>
                  <a:pt x="688" y="326"/>
                  <a:pt x="687" y="326"/>
                  <a:pt x="687" y="324"/>
                </a:cubicBezTo>
                <a:cubicBezTo>
                  <a:pt x="684" y="324"/>
                  <a:pt x="680" y="323"/>
                  <a:pt x="677" y="323"/>
                </a:cubicBezTo>
                <a:cubicBezTo>
                  <a:pt x="680" y="323"/>
                  <a:pt x="683" y="325"/>
                  <a:pt x="684" y="327"/>
                </a:cubicBezTo>
                <a:close/>
                <a:moveTo>
                  <a:pt x="1100" y="778"/>
                </a:moveTo>
                <a:cubicBezTo>
                  <a:pt x="1100" y="778"/>
                  <a:pt x="1099" y="779"/>
                  <a:pt x="1098" y="779"/>
                </a:cubicBezTo>
                <a:cubicBezTo>
                  <a:pt x="1098" y="780"/>
                  <a:pt x="1098" y="780"/>
                  <a:pt x="1098" y="781"/>
                </a:cubicBezTo>
                <a:cubicBezTo>
                  <a:pt x="1099" y="782"/>
                  <a:pt x="1101" y="783"/>
                  <a:pt x="1102" y="785"/>
                </a:cubicBezTo>
                <a:cubicBezTo>
                  <a:pt x="1102" y="785"/>
                  <a:pt x="1102" y="785"/>
                  <a:pt x="1103" y="784"/>
                </a:cubicBezTo>
                <a:cubicBezTo>
                  <a:pt x="1105" y="784"/>
                  <a:pt x="1105" y="781"/>
                  <a:pt x="1104" y="780"/>
                </a:cubicBezTo>
                <a:cubicBezTo>
                  <a:pt x="1103" y="780"/>
                  <a:pt x="1103" y="780"/>
                  <a:pt x="1102" y="779"/>
                </a:cubicBezTo>
                <a:cubicBezTo>
                  <a:pt x="1102" y="779"/>
                  <a:pt x="1102" y="778"/>
                  <a:pt x="1102" y="778"/>
                </a:cubicBezTo>
                <a:cubicBezTo>
                  <a:pt x="1101" y="778"/>
                  <a:pt x="1101" y="778"/>
                  <a:pt x="1100" y="778"/>
                </a:cubicBezTo>
                <a:close/>
                <a:moveTo>
                  <a:pt x="1092" y="787"/>
                </a:moveTo>
                <a:cubicBezTo>
                  <a:pt x="1090" y="786"/>
                  <a:pt x="1088" y="784"/>
                  <a:pt x="1087" y="783"/>
                </a:cubicBezTo>
                <a:cubicBezTo>
                  <a:pt x="1085" y="783"/>
                  <a:pt x="1083" y="784"/>
                  <a:pt x="1081" y="784"/>
                </a:cubicBezTo>
                <a:cubicBezTo>
                  <a:pt x="1081" y="784"/>
                  <a:pt x="1081" y="785"/>
                  <a:pt x="1081" y="785"/>
                </a:cubicBezTo>
                <a:cubicBezTo>
                  <a:pt x="1081" y="786"/>
                  <a:pt x="1082" y="787"/>
                  <a:pt x="1082" y="787"/>
                </a:cubicBezTo>
                <a:cubicBezTo>
                  <a:pt x="1071" y="788"/>
                  <a:pt x="1071" y="788"/>
                  <a:pt x="1071" y="788"/>
                </a:cubicBezTo>
                <a:cubicBezTo>
                  <a:pt x="1071" y="787"/>
                  <a:pt x="1071" y="787"/>
                  <a:pt x="1071" y="787"/>
                </a:cubicBezTo>
                <a:cubicBezTo>
                  <a:pt x="1034" y="796"/>
                  <a:pt x="995" y="799"/>
                  <a:pt x="958" y="799"/>
                </a:cubicBezTo>
                <a:cubicBezTo>
                  <a:pt x="921" y="800"/>
                  <a:pt x="886" y="794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45" y="789"/>
                  <a:pt x="839" y="788"/>
                  <a:pt x="833" y="787"/>
                </a:cubicBezTo>
                <a:cubicBezTo>
                  <a:pt x="834" y="788"/>
                  <a:pt x="834" y="788"/>
                  <a:pt x="834" y="789"/>
                </a:cubicBezTo>
                <a:cubicBezTo>
                  <a:pt x="834" y="789"/>
                  <a:pt x="834" y="789"/>
                  <a:pt x="834" y="790"/>
                </a:cubicBezTo>
                <a:cubicBezTo>
                  <a:pt x="825" y="790"/>
                  <a:pt x="825" y="790"/>
                  <a:pt x="825" y="790"/>
                </a:cubicBezTo>
                <a:cubicBezTo>
                  <a:pt x="826" y="788"/>
                  <a:pt x="826" y="788"/>
                  <a:pt x="828" y="787"/>
                </a:cubicBezTo>
                <a:cubicBezTo>
                  <a:pt x="825" y="786"/>
                  <a:pt x="823" y="788"/>
                  <a:pt x="821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9" y="789"/>
                  <a:pt x="810" y="789"/>
                  <a:pt x="812" y="789"/>
                </a:cubicBezTo>
                <a:cubicBezTo>
                  <a:pt x="812" y="788"/>
                  <a:pt x="812" y="786"/>
                  <a:pt x="813" y="785"/>
                </a:cubicBezTo>
                <a:cubicBezTo>
                  <a:pt x="812" y="785"/>
                  <a:pt x="811" y="785"/>
                  <a:pt x="810" y="785"/>
                </a:cubicBezTo>
                <a:cubicBezTo>
                  <a:pt x="810" y="786"/>
                  <a:pt x="809" y="787"/>
                  <a:pt x="808" y="788"/>
                </a:cubicBezTo>
                <a:cubicBezTo>
                  <a:pt x="806" y="788"/>
                  <a:pt x="803" y="788"/>
                  <a:pt x="802" y="786"/>
                </a:cubicBezTo>
                <a:cubicBezTo>
                  <a:pt x="802" y="786"/>
                  <a:pt x="802" y="785"/>
                  <a:pt x="803" y="785"/>
                </a:cubicBezTo>
                <a:cubicBezTo>
                  <a:pt x="802" y="785"/>
                  <a:pt x="802" y="785"/>
                  <a:pt x="801" y="785"/>
                </a:cubicBezTo>
                <a:cubicBezTo>
                  <a:pt x="801" y="785"/>
                  <a:pt x="801" y="785"/>
                  <a:pt x="801" y="786"/>
                </a:cubicBezTo>
                <a:cubicBezTo>
                  <a:pt x="798" y="786"/>
                  <a:pt x="796" y="785"/>
                  <a:pt x="792" y="785"/>
                </a:cubicBezTo>
                <a:cubicBezTo>
                  <a:pt x="793" y="787"/>
                  <a:pt x="796" y="788"/>
                  <a:pt x="797" y="790"/>
                </a:cubicBezTo>
                <a:cubicBezTo>
                  <a:pt x="786" y="790"/>
                  <a:pt x="786" y="790"/>
                  <a:pt x="786" y="790"/>
                </a:cubicBezTo>
                <a:cubicBezTo>
                  <a:pt x="785" y="788"/>
                  <a:pt x="787" y="786"/>
                  <a:pt x="789" y="784"/>
                </a:cubicBezTo>
                <a:cubicBezTo>
                  <a:pt x="786" y="784"/>
                  <a:pt x="783" y="784"/>
                  <a:pt x="780" y="784"/>
                </a:cubicBezTo>
                <a:cubicBezTo>
                  <a:pt x="780" y="784"/>
                  <a:pt x="780" y="784"/>
                  <a:pt x="780" y="785"/>
                </a:cubicBezTo>
                <a:cubicBezTo>
                  <a:pt x="780" y="785"/>
                  <a:pt x="780" y="787"/>
                  <a:pt x="780" y="787"/>
                </a:cubicBezTo>
                <a:cubicBezTo>
                  <a:pt x="778" y="787"/>
                  <a:pt x="777" y="787"/>
                  <a:pt x="776" y="787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7" y="788"/>
                  <a:pt x="778" y="789"/>
                  <a:pt x="778" y="790"/>
                </a:cubicBezTo>
                <a:cubicBezTo>
                  <a:pt x="773" y="790"/>
                  <a:pt x="773" y="790"/>
                  <a:pt x="773" y="790"/>
                </a:cubicBezTo>
                <a:cubicBezTo>
                  <a:pt x="773" y="790"/>
                  <a:pt x="773" y="789"/>
                  <a:pt x="773" y="789"/>
                </a:cubicBezTo>
                <a:cubicBezTo>
                  <a:pt x="771" y="789"/>
                  <a:pt x="770" y="789"/>
                  <a:pt x="768" y="788"/>
                </a:cubicBezTo>
                <a:cubicBezTo>
                  <a:pt x="768" y="787"/>
                  <a:pt x="768" y="786"/>
                  <a:pt x="769" y="785"/>
                </a:cubicBezTo>
                <a:cubicBezTo>
                  <a:pt x="768" y="785"/>
                  <a:pt x="767" y="785"/>
                  <a:pt x="767" y="785"/>
                </a:cubicBezTo>
                <a:cubicBezTo>
                  <a:pt x="767" y="787"/>
                  <a:pt x="766" y="788"/>
                  <a:pt x="765" y="789"/>
                </a:cubicBezTo>
                <a:cubicBezTo>
                  <a:pt x="763" y="789"/>
                  <a:pt x="761" y="787"/>
                  <a:pt x="759" y="786"/>
                </a:cubicBezTo>
                <a:cubicBezTo>
                  <a:pt x="756" y="786"/>
                  <a:pt x="752" y="787"/>
                  <a:pt x="748" y="788"/>
                </a:cubicBezTo>
                <a:cubicBezTo>
                  <a:pt x="748" y="788"/>
                  <a:pt x="747" y="788"/>
                  <a:pt x="746" y="788"/>
                </a:cubicBezTo>
                <a:cubicBezTo>
                  <a:pt x="747" y="789"/>
                  <a:pt x="747" y="790"/>
                  <a:pt x="747" y="790"/>
                </a:cubicBezTo>
                <a:cubicBezTo>
                  <a:pt x="739" y="790"/>
                  <a:pt x="739" y="790"/>
                  <a:pt x="739" y="790"/>
                </a:cubicBezTo>
                <a:cubicBezTo>
                  <a:pt x="722" y="796"/>
                  <a:pt x="720" y="808"/>
                  <a:pt x="727" y="820"/>
                </a:cubicBezTo>
                <a:cubicBezTo>
                  <a:pt x="729" y="819"/>
                  <a:pt x="733" y="819"/>
                  <a:pt x="734" y="821"/>
                </a:cubicBezTo>
                <a:cubicBezTo>
                  <a:pt x="735" y="823"/>
                  <a:pt x="733" y="823"/>
                  <a:pt x="734" y="825"/>
                </a:cubicBezTo>
                <a:cubicBezTo>
                  <a:pt x="734" y="825"/>
                  <a:pt x="735" y="825"/>
                  <a:pt x="736" y="825"/>
                </a:cubicBezTo>
                <a:cubicBezTo>
                  <a:pt x="736" y="826"/>
                  <a:pt x="736" y="826"/>
                  <a:pt x="736" y="826"/>
                </a:cubicBezTo>
                <a:cubicBezTo>
                  <a:pt x="732" y="826"/>
                  <a:pt x="732" y="826"/>
                  <a:pt x="732" y="826"/>
                </a:cubicBezTo>
                <a:cubicBezTo>
                  <a:pt x="734" y="829"/>
                  <a:pt x="737" y="832"/>
                  <a:pt x="741" y="834"/>
                </a:cubicBezTo>
                <a:cubicBezTo>
                  <a:pt x="746" y="838"/>
                  <a:pt x="752" y="841"/>
                  <a:pt x="758" y="843"/>
                </a:cubicBezTo>
                <a:cubicBezTo>
                  <a:pt x="769" y="843"/>
                  <a:pt x="769" y="843"/>
                  <a:pt x="769" y="843"/>
                </a:cubicBezTo>
                <a:cubicBezTo>
                  <a:pt x="769" y="844"/>
                  <a:pt x="768" y="846"/>
                  <a:pt x="768" y="847"/>
                </a:cubicBezTo>
                <a:cubicBezTo>
                  <a:pt x="771" y="848"/>
                  <a:pt x="774" y="849"/>
                  <a:pt x="777" y="850"/>
                </a:cubicBezTo>
                <a:cubicBezTo>
                  <a:pt x="775" y="848"/>
                  <a:pt x="774" y="846"/>
                  <a:pt x="773" y="843"/>
                </a:cubicBezTo>
                <a:cubicBezTo>
                  <a:pt x="780" y="843"/>
                  <a:pt x="780" y="843"/>
                  <a:pt x="780" y="843"/>
                </a:cubicBezTo>
                <a:cubicBezTo>
                  <a:pt x="776" y="842"/>
                  <a:pt x="772" y="841"/>
                  <a:pt x="768" y="840"/>
                </a:cubicBezTo>
                <a:cubicBezTo>
                  <a:pt x="762" y="838"/>
                  <a:pt x="751" y="832"/>
                  <a:pt x="742" y="826"/>
                </a:cubicBezTo>
                <a:cubicBezTo>
                  <a:pt x="740" y="826"/>
                  <a:pt x="740" y="826"/>
                  <a:pt x="740" y="826"/>
                </a:cubicBezTo>
                <a:cubicBezTo>
                  <a:pt x="739" y="825"/>
                  <a:pt x="738" y="823"/>
                  <a:pt x="737" y="822"/>
                </a:cubicBezTo>
                <a:cubicBezTo>
                  <a:pt x="734" y="819"/>
                  <a:pt x="731" y="816"/>
                  <a:pt x="730" y="812"/>
                </a:cubicBezTo>
                <a:cubicBezTo>
                  <a:pt x="729" y="811"/>
                  <a:pt x="728" y="809"/>
                  <a:pt x="727" y="808"/>
                </a:cubicBezTo>
                <a:cubicBezTo>
                  <a:pt x="729" y="808"/>
                  <a:pt x="729" y="808"/>
                  <a:pt x="729" y="808"/>
                </a:cubicBezTo>
                <a:cubicBezTo>
                  <a:pt x="730" y="804"/>
                  <a:pt x="733" y="800"/>
                  <a:pt x="741" y="797"/>
                </a:cubicBezTo>
                <a:cubicBezTo>
                  <a:pt x="766" y="786"/>
                  <a:pt x="800" y="791"/>
                  <a:pt x="827" y="793"/>
                </a:cubicBezTo>
                <a:cubicBezTo>
                  <a:pt x="871" y="798"/>
                  <a:pt x="914" y="806"/>
                  <a:pt x="958" y="806"/>
                </a:cubicBezTo>
                <a:cubicBezTo>
                  <a:pt x="1003" y="806"/>
                  <a:pt x="1051" y="801"/>
                  <a:pt x="1094" y="787"/>
                </a:cubicBezTo>
                <a:lnTo>
                  <a:pt x="1092" y="787"/>
                </a:lnTo>
                <a:close/>
                <a:moveTo>
                  <a:pt x="1121" y="847"/>
                </a:moveTo>
                <a:cubicBezTo>
                  <a:pt x="1121" y="846"/>
                  <a:pt x="1120" y="846"/>
                  <a:pt x="1120" y="846"/>
                </a:cubicBezTo>
                <a:cubicBezTo>
                  <a:pt x="1119" y="846"/>
                  <a:pt x="1119" y="846"/>
                  <a:pt x="1118" y="846"/>
                </a:cubicBezTo>
                <a:cubicBezTo>
                  <a:pt x="1086" y="865"/>
                  <a:pt x="1053" y="880"/>
                  <a:pt x="1018" y="894"/>
                </a:cubicBezTo>
                <a:cubicBezTo>
                  <a:pt x="1019" y="894"/>
                  <a:pt x="1019" y="894"/>
                  <a:pt x="1019" y="894"/>
                </a:cubicBezTo>
                <a:cubicBezTo>
                  <a:pt x="1019" y="894"/>
                  <a:pt x="1019" y="895"/>
                  <a:pt x="1019" y="895"/>
                </a:cubicBezTo>
                <a:cubicBezTo>
                  <a:pt x="1015" y="895"/>
                  <a:pt x="1015" y="895"/>
                  <a:pt x="1015" y="895"/>
                </a:cubicBezTo>
                <a:cubicBezTo>
                  <a:pt x="998" y="901"/>
                  <a:pt x="981" y="907"/>
                  <a:pt x="964" y="913"/>
                </a:cubicBezTo>
                <a:cubicBezTo>
                  <a:pt x="964" y="915"/>
                  <a:pt x="961" y="915"/>
                  <a:pt x="961" y="918"/>
                </a:cubicBezTo>
                <a:cubicBezTo>
                  <a:pt x="960" y="918"/>
                  <a:pt x="956" y="919"/>
                  <a:pt x="956" y="917"/>
                </a:cubicBezTo>
                <a:cubicBezTo>
                  <a:pt x="955" y="917"/>
                  <a:pt x="955" y="916"/>
                  <a:pt x="955" y="916"/>
                </a:cubicBezTo>
                <a:cubicBezTo>
                  <a:pt x="955" y="916"/>
                  <a:pt x="955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3" y="919"/>
                  <a:pt x="950" y="918"/>
                  <a:pt x="947" y="918"/>
                </a:cubicBezTo>
                <a:cubicBezTo>
                  <a:pt x="947" y="918"/>
                  <a:pt x="947" y="918"/>
                  <a:pt x="947" y="918"/>
                </a:cubicBezTo>
                <a:cubicBezTo>
                  <a:pt x="944" y="919"/>
                  <a:pt x="940" y="921"/>
                  <a:pt x="936" y="922"/>
                </a:cubicBezTo>
                <a:cubicBezTo>
                  <a:pt x="936" y="922"/>
                  <a:pt x="936" y="923"/>
                  <a:pt x="935" y="924"/>
                </a:cubicBezTo>
                <a:cubicBezTo>
                  <a:pt x="936" y="924"/>
                  <a:pt x="937" y="924"/>
                  <a:pt x="937" y="924"/>
                </a:cubicBezTo>
                <a:cubicBezTo>
                  <a:pt x="937" y="924"/>
                  <a:pt x="937" y="924"/>
                  <a:pt x="937" y="924"/>
                </a:cubicBezTo>
                <a:cubicBezTo>
                  <a:pt x="937" y="924"/>
                  <a:pt x="938" y="924"/>
                  <a:pt x="938" y="924"/>
                </a:cubicBezTo>
                <a:cubicBezTo>
                  <a:pt x="938" y="925"/>
                  <a:pt x="939" y="926"/>
                  <a:pt x="939" y="926"/>
                </a:cubicBezTo>
                <a:cubicBezTo>
                  <a:pt x="940" y="926"/>
                  <a:pt x="940" y="926"/>
                  <a:pt x="941" y="926"/>
                </a:cubicBezTo>
                <a:cubicBezTo>
                  <a:pt x="941" y="926"/>
                  <a:pt x="941" y="927"/>
                  <a:pt x="941" y="927"/>
                </a:cubicBezTo>
                <a:cubicBezTo>
                  <a:pt x="951" y="924"/>
                  <a:pt x="961" y="921"/>
                  <a:pt x="971" y="918"/>
                </a:cubicBezTo>
                <a:cubicBezTo>
                  <a:pt x="972" y="916"/>
                  <a:pt x="972" y="915"/>
                  <a:pt x="972" y="913"/>
                </a:cubicBezTo>
                <a:cubicBezTo>
                  <a:pt x="971" y="913"/>
                  <a:pt x="970" y="913"/>
                  <a:pt x="969" y="913"/>
                </a:cubicBezTo>
                <a:cubicBezTo>
                  <a:pt x="976" y="913"/>
                  <a:pt x="976" y="913"/>
                  <a:pt x="976" y="913"/>
                </a:cubicBezTo>
                <a:cubicBezTo>
                  <a:pt x="976" y="913"/>
                  <a:pt x="976" y="913"/>
                  <a:pt x="975" y="913"/>
                </a:cubicBezTo>
                <a:cubicBezTo>
                  <a:pt x="975" y="913"/>
                  <a:pt x="975" y="913"/>
                  <a:pt x="975" y="913"/>
                </a:cubicBezTo>
                <a:cubicBezTo>
                  <a:pt x="976" y="913"/>
                  <a:pt x="976" y="914"/>
                  <a:pt x="976" y="914"/>
                </a:cubicBezTo>
                <a:cubicBezTo>
                  <a:pt x="977" y="913"/>
                  <a:pt x="977" y="913"/>
                  <a:pt x="977" y="913"/>
                </a:cubicBezTo>
                <a:cubicBezTo>
                  <a:pt x="985" y="913"/>
                  <a:pt x="985" y="913"/>
                  <a:pt x="985" y="913"/>
                </a:cubicBezTo>
                <a:cubicBezTo>
                  <a:pt x="985" y="913"/>
                  <a:pt x="984" y="913"/>
                  <a:pt x="984" y="913"/>
                </a:cubicBezTo>
                <a:cubicBezTo>
                  <a:pt x="987" y="912"/>
                  <a:pt x="990" y="911"/>
                  <a:pt x="994" y="910"/>
                </a:cubicBezTo>
                <a:cubicBezTo>
                  <a:pt x="1010" y="904"/>
                  <a:pt x="1026" y="898"/>
                  <a:pt x="1042" y="891"/>
                </a:cubicBezTo>
                <a:cubicBezTo>
                  <a:pt x="1043" y="890"/>
                  <a:pt x="1044" y="890"/>
                  <a:pt x="1044" y="889"/>
                </a:cubicBezTo>
                <a:cubicBezTo>
                  <a:pt x="1044" y="889"/>
                  <a:pt x="1045" y="890"/>
                  <a:pt x="1045" y="890"/>
                </a:cubicBezTo>
                <a:cubicBezTo>
                  <a:pt x="1071" y="879"/>
                  <a:pt x="1097" y="866"/>
                  <a:pt x="1122" y="852"/>
                </a:cubicBezTo>
                <a:cubicBezTo>
                  <a:pt x="1124" y="850"/>
                  <a:pt x="1123" y="848"/>
                  <a:pt x="1122" y="847"/>
                </a:cubicBezTo>
                <a:cubicBezTo>
                  <a:pt x="1121" y="847"/>
                  <a:pt x="1121" y="847"/>
                  <a:pt x="1121" y="847"/>
                </a:cubicBezTo>
                <a:close/>
                <a:moveTo>
                  <a:pt x="889" y="1127"/>
                </a:moveTo>
                <a:cubicBezTo>
                  <a:pt x="891" y="1127"/>
                  <a:pt x="891" y="1127"/>
                  <a:pt x="891" y="1127"/>
                </a:cubicBezTo>
                <a:cubicBezTo>
                  <a:pt x="891" y="1128"/>
                  <a:pt x="891" y="1128"/>
                  <a:pt x="891" y="1128"/>
                </a:cubicBezTo>
                <a:cubicBezTo>
                  <a:pt x="890" y="1129"/>
                  <a:pt x="888" y="1128"/>
                  <a:pt x="887" y="1128"/>
                </a:cubicBezTo>
                <a:cubicBezTo>
                  <a:pt x="886" y="1128"/>
                  <a:pt x="885" y="1129"/>
                  <a:pt x="884" y="1129"/>
                </a:cubicBezTo>
                <a:cubicBezTo>
                  <a:pt x="885" y="1131"/>
                  <a:pt x="886" y="1133"/>
                  <a:pt x="887" y="1135"/>
                </a:cubicBezTo>
                <a:cubicBezTo>
                  <a:pt x="889" y="1134"/>
                  <a:pt x="890" y="1134"/>
                  <a:pt x="891" y="1134"/>
                </a:cubicBezTo>
                <a:cubicBezTo>
                  <a:pt x="891" y="1133"/>
                  <a:pt x="891" y="1132"/>
                  <a:pt x="892" y="1131"/>
                </a:cubicBezTo>
                <a:cubicBezTo>
                  <a:pt x="893" y="1131"/>
                  <a:pt x="894" y="1131"/>
                  <a:pt x="895" y="1131"/>
                </a:cubicBezTo>
                <a:cubicBezTo>
                  <a:pt x="895" y="1130"/>
                  <a:pt x="895" y="1129"/>
                  <a:pt x="895" y="1127"/>
                </a:cubicBezTo>
                <a:cubicBezTo>
                  <a:pt x="909" y="1127"/>
                  <a:pt x="909" y="1127"/>
                  <a:pt x="909" y="1127"/>
                </a:cubicBezTo>
                <a:cubicBezTo>
                  <a:pt x="924" y="1121"/>
                  <a:pt x="939" y="1114"/>
                  <a:pt x="953" y="1107"/>
                </a:cubicBezTo>
                <a:cubicBezTo>
                  <a:pt x="954" y="1106"/>
                  <a:pt x="955" y="1106"/>
                  <a:pt x="955" y="1106"/>
                </a:cubicBezTo>
                <a:cubicBezTo>
                  <a:pt x="954" y="1104"/>
                  <a:pt x="952" y="1102"/>
                  <a:pt x="950" y="1101"/>
                </a:cubicBezTo>
                <a:cubicBezTo>
                  <a:pt x="930" y="1111"/>
                  <a:pt x="910" y="1120"/>
                  <a:pt x="889" y="1127"/>
                </a:cubicBezTo>
                <a:close/>
                <a:moveTo>
                  <a:pt x="934" y="1110"/>
                </a:moveTo>
                <a:cubicBezTo>
                  <a:pt x="936" y="1109"/>
                  <a:pt x="939" y="1109"/>
                  <a:pt x="941" y="1110"/>
                </a:cubicBezTo>
                <a:lnTo>
                  <a:pt x="934" y="1110"/>
                </a:lnTo>
                <a:close/>
                <a:moveTo>
                  <a:pt x="713" y="1133"/>
                </a:moveTo>
                <a:cubicBezTo>
                  <a:pt x="711" y="1133"/>
                  <a:pt x="707" y="1132"/>
                  <a:pt x="706" y="1130"/>
                </a:cubicBezTo>
                <a:cubicBezTo>
                  <a:pt x="706" y="1130"/>
                  <a:pt x="706" y="1130"/>
                  <a:pt x="705" y="1130"/>
                </a:cubicBezTo>
                <a:cubicBezTo>
                  <a:pt x="705" y="1132"/>
                  <a:pt x="703" y="1133"/>
                  <a:pt x="702" y="1135"/>
                </a:cubicBezTo>
                <a:cubicBezTo>
                  <a:pt x="699" y="1134"/>
                  <a:pt x="699" y="1132"/>
                  <a:pt x="697" y="1131"/>
                </a:cubicBezTo>
                <a:cubicBezTo>
                  <a:pt x="697" y="1130"/>
                  <a:pt x="698" y="1129"/>
                  <a:pt x="698" y="1129"/>
                </a:cubicBezTo>
                <a:cubicBezTo>
                  <a:pt x="702" y="1129"/>
                  <a:pt x="702" y="1129"/>
                  <a:pt x="702" y="1129"/>
                </a:cubicBezTo>
                <a:cubicBezTo>
                  <a:pt x="687" y="1124"/>
                  <a:pt x="673" y="1118"/>
                  <a:pt x="658" y="1112"/>
                </a:cubicBezTo>
                <a:cubicBezTo>
                  <a:pt x="654" y="1112"/>
                  <a:pt x="654" y="1112"/>
                  <a:pt x="654" y="1112"/>
                </a:cubicBezTo>
                <a:cubicBezTo>
                  <a:pt x="653" y="1112"/>
                  <a:pt x="652" y="1112"/>
                  <a:pt x="652" y="1111"/>
                </a:cubicBezTo>
                <a:cubicBezTo>
                  <a:pt x="650" y="1111"/>
                  <a:pt x="650" y="1109"/>
                  <a:pt x="646" y="1109"/>
                </a:cubicBezTo>
                <a:cubicBezTo>
                  <a:pt x="646" y="1109"/>
                  <a:pt x="646" y="1109"/>
                  <a:pt x="646" y="1109"/>
                </a:cubicBezTo>
                <a:cubicBezTo>
                  <a:pt x="648" y="1109"/>
                  <a:pt x="650" y="1111"/>
                  <a:pt x="651" y="1112"/>
                </a:cubicBezTo>
                <a:cubicBezTo>
                  <a:pt x="642" y="1112"/>
                  <a:pt x="642" y="1112"/>
                  <a:pt x="642" y="1112"/>
                </a:cubicBezTo>
                <a:cubicBezTo>
                  <a:pt x="657" y="1118"/>
                  <a:pt x="671" y="1123"/>
                  <a:pt x="685" y="1129"/>
                </a:cubicBezTo>
                <a:cubicBezTo>
                  <a:pt x="698" y="1134"/>
                  <a:pt x="711" y="1138"/>
                  <a:pt x="723" y="1142"/>
                </a:cubicBezTo>
                <a:cubicBezTo>
                  <a:pt x="724" y="1142"/>
                  <a:pt x="724" y="1142"/>
                  <a:pt x="724" y="1142"/>
                </a:cubicBezTo>
                <a:cubicBezTo>
                  <a:pt x="729" y="1144"/>
                  <a:pt x="730" y="1139"/>
                  <a:pt x="733" y="1139"/>
                </a:cubicBezTo>
                <a:cubicBezTo>
                  <a:pt x="732" y="1141"/>
                  <a:pt x="731" y="1142"/>
                  <a:pt x="730" y="1144"/>
                </a:cubicBezTo>
                <a:cubicBezTo>
                  <a:pt x="740" y="1147"/>
                  <a:pt x="750" y="1149"/>
                  <a:pt x="761" y="1150"/>
                </a:cubicBezTo>
                <a:cubicBezTo>
                  <a:pt x="789" y="1154"/>
                  <a:pt x="818" y="1152"/>
                  <a:pt x="847" y="1146"/>
                </a:cubicBezTo>
                <a:cubicBezTo>
                  <a:pt x="840" y="1146"/>
                  <a:pt x="840" y="1146"/>
                  <a:pt x="840" y="1146"/>
                </a:cubicBezTo>
                <a:cubicBezTo>
                  <a:pt x="839" y="1145"/>
                  <a:pt x="839" y="1143"/>
                  <a:pt x="840" y="1140"/>
                </a:cubicBezTo>
                <a:cubicBezTo>
                  <a:pt x="842" y="1140"/>
                  <a:pt x="843" y="1140"/>
                  <a:pt x="844" y="1140"/>
                </a:cubicBezTo>
                <a:cubicBezTo>
                  <a:pt x="845" y="1140"/>
                  <a:pt x="845" y="1140"/>
                  <a:pt x="845" y="1139"/>
                </a:cubicBezTo>
                <a:cubicBezTo>
                  <a:pt x="844" y="1139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1" y="1140"/>
                  <a:pt x="837" y="1141"/>
                  <a:pt x="834" y="1141"/>
                </a:cubicBezTo>
                <a:cubicBezTo>
                  <a:pt x="833" y="1142"/>
                  <a:pt x="832" y="1142"/>
                  <a:pt x="831" y="1143"/>
                </a:cubicBezTo>
                <a:cubicBezTo>
                  <a:pt x="831" y="1142"/>
                  <a:pt x="831" y="1142"/>
                  <a:pt x="831" y="1142"/>
                </a:cubicBezTo>
                <a:cubicBezTo>
                  <a:pt x="829" y="1142"/>
                  <a:pt x="828" y="1142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10" y="1145"/>
                  <a:pt x="794" y="1146"/>
                  <a:pt x="778" y="1145"/>
                </a:cubicBezTo>
                <a:cubicBezTo>
                  <a:pt x="776" y="1145"/>
                  <a:pt x="774" y="1145"/>
                  <a:pt x="771" y="1144"/>
                </a:cubicBezTo>
                <a:cubicBezTo>
                  <a:pt x="771" y="1145"/>
                  <a:pt x="771" y="1145"/>
                  <a:pt x="771" y="1145"/>
                </a:cubicBezTo>
                <a:cubicBezTo>
                  <a:pt x="770" y="1145"/>
                  <a:pt x="770" y="1144"/>
                  <a:pt x="769" y="1144"/>
                </a:cubicBezTo>
                <a:cubicBezTo>
                  <a:pt x="751" y="1143"/>
                  <a:pt x="732" y="1138"/>
                  <a:pt x="713" y="1133"/>
                </a:cubicBezTo>
                <a:cubicBezTo>
                  <a:pt x="713" y="1133"/>
                  <a:pt x="713" y="1133"/>
                  <a:pt x="713" y="1133"/>
                </a:cubicBezTo>
                <a:close/>
                <a:moveTo>
                  <a:pt x="750" y="1143"/>
                </a:moveTo>
                <a:cubicBezTo>
                  <a:pt x="752" y="1144"/>
                  <a:pt x="754" y="1145"/>
                  <a:pt x="755" y="1147"/>
                </a:cubicBezTo>
                <a:cubicBezTo>
                  <a:pt x="750" y="1147"/>
                  <a:pt x="750" y="1147"/>
                  <a:pt x="750" y="1147"/>
                </a:cubicBezTo>
                <a:cubicBezTo>
                  <a:pt x="749" y="1146"/>
                  <a:pt x="749" y="1144"/>
                  <a:pt x="750" y="1143"/>
                </a:cubicBezTo>
                <a:close/>
                <a:moveTo>
                  <a:pt x="627" y="1130"/>
                </a:moveTo>
                <a:cubicBezTo>
                  <a:pt x="627" y="1130"/>
                  <a:pt x="626" y="1131"/>
                  <a:pt x="626" y="1131"/>
                </a:cubicBezTo>
                <a:cubicBezTo>
                  <a:pt x="632" y="1134"/>
                  <a:pt x="639" y="1137"/>
                  <a:pt x="646" y="1140"/>
                </a:cubicBezTo>
                <a:cubicBezTo>
                  <a:pt x="646" y="1140"/>
                  <a:pt x="646" y="1139"/>
                  <a:pt x="646" y="1138"/>
                </a:cubicBezTo>
                <a:cubicBezTo>
                  <a:pt x="648" y="1137"/>
                  <a:pt x="649" y="1136"/>
                  <a:pt x="650" y="1134"/>
                </a:cubicBezTo>
                <a:cubicBezTo>
                  <a:pt x="634" y="1128"/>
                  <a:pt x="618" y="1120"/>
                  <a:pt x="603" y="1112"/>
                </a:cubicBezTo>
                <a:cubicBezTo>
                  <a:pt x="587" y="1113"/>
                  <a:pt x="587" y="1113"/>
                  <a:pt x="587" y="1113"/>
                </a:cubicBezTo>
                <a:cubicBezTo>
                  <a:pt x="599" y="1118"/>
                  <a:pt x="611" y="1124"/>
                  <a:pt x="622" y="1130"/>
                </a:cubicBezTo>
                <a:lnTo>
                  <a:pt x="627" y="1130"/>
                </a:lnTo>
                <a:close/>
                <a:moveTo>
                  <a:pt x="988" y="1103"/>
                </a:moveTo>
                <a:cubicBezTo>
                  <a:pt x="988" y="1101"/>
                  <a:pt x="988" y="1098"/>
                  <a:pt x="989" y="1096"/>
                </a:cubicBezTo>
                <a:cubicBezTo>
                  <a:pt x="988" y="1097"/>
                  <a:pt x="987" y="1097"/>
                  <a:pt x="987" y="1097"/>
                </a:cubicBezTo>
                <a:cubicBezTo>
                  <a:pt x="987" y="1098"/>
                  <a:pt x="987" y="1098"/>
                  <a:pt x="987" y="1098"/>
                </a:cubicBezTo>
                <a:cubicBezTo>
                  <a:pt x="985" y="1100"/>
                  <a:pt x="982" y="1100"/>
                  <a:pt x="981" y="1103"/>
                </a:cubicBezTo>
                <a:cubicBezTo>
                  <a:pt x="983" y="1104"/>
                  <a:pt x="984" y="1105"/>
                  <a:pt x="984" y="1107"/>
                </a:cubicBezTo>
                <a:cubicBezTo>
                  <a:pt x="985" y="1107"/>
                  <a:pt x="985" y="1107"/>
                  <a:pt x="985" y="1106"/>
                </a:cubicBezTo>
                <a:cubicBezTo>
                  <a:pt x="986" y="1105"/>
                  <a:pt x="986" y="1103"/>
                  <a:pt x="988" y="1103"/>
                </a:cubicBezTo>
                <a:close/>
                <a:moveTo>
                  <a:pt x="1143" y="1003"/>
                </a:moveTo>
                <a:cubicBezTo>
                  <a:pt x="1137" y="1008"/>
                  <a:pt x="1130" y="1014"/>
                  <a:pt x="1124" y="1020"/>
                </a:cubicBezTo>
                <a:cubicBezTo>
                  <a:pt x="1124" y="1020"/>
                  <a:pt x="1125" y="1020"/>
                  <a:pt x="1125" y="1020"/>
                </a:cubicBezTo>
                <a:cubicBezTo>
                  <a:pt x="1125" y="1021"/>
                  <a:pt x="1125" y="1021"/>
                  <a:pt x="1125" y="1021"/>
                </a:cubicBezTo>
                <a:cubicBezTo>
                  <a:pt x="1127" y="1021"/>
                  <a:pt x="1128" y="1022"/>
                  <a:pt x="1129" y="1024"/>
                </a:cubicBezTo>
                <a:cubicBezTo>
                  <a:pt x="1131" y="1022"/>
                  <a:pt x="1133" y="1021"/>
                  <a:pt x="1135" y="1019"/>
                </a:cubicBezTo>
                <a:cubicBezTo>
                  <a:pt x="1135" y="1019"/>
                  <a:pt x="1135" y="1018"/>
                  <a:pt x="1135" y="1018"/>
                </a:cubicBezTo>
                <a:cubicBezTo>
                  <a:pt x="1136" y="1018"/>
                  <a:pt x="1136" y="1018"/>
                  <a:pt x="1136" y="1018"/>
                </a:cubicBezTo>
                <a:cubicBezTo>
                  <a:pt x="1140" y="1015"/>
                  <a:pt x="1144" y="1011"/>
                  <a:pt x="1147" y="1008"/>
                </a:cubicBezTo>
                <a:cubicBezTo>
                  <a:pt x="1151" y="1005"/>
                  <a:pt x="1147" y="1000"/>
                  <a:pt x="1143" y="1003"/>
                </a:cubicBezTo>
                <a:close/>
                <a:moveTo>
                  <a:pt x="1092" y="1054"/>
                </a:moveTo>
                <a:cubicBezTo>
                  <a:pt x="1099" y="1049"/>
                  <a:pt x="1107" y="1043"/>
                  <a:pt x="1114" y="1037"/>
                </a:cubicBezTo>
                <a:cubicBezTo>
                  <a:pt x="1103" y="1037"/>
                  <a:pt x="1103" y="1037"/>
                  <a:pt x="1103" y="1037"/>
                </a:cubicBezTo>
                <a:cubicBezTo>
                  <a:pt x="1096" y="1043"/>
                  <a:pt x="1088" y="1049"/>
                  <a:pt x="1081" y="1054"/>
                </a:cubicBezTo>
                <a:lnTo>
                  <a:pt x="1092" y="1054"/>
                </a:lnTo>
                <a:close/>
                <a:moveTo>
                  <a:pt x="1029" y="1090"/>
                </a:moveTo>
                <a:cubicBezTo>
                  <a:pt x="1041" y="1090"/>
                  <a:pt x="1041" y="1090"/>
                  <a:pt x="1041" y="1090"/>
                </a:cubicBezTo>
                <a:cubicBezTo>
                  <a:pt x="1050" y="1085"/>
                  <a:pt x="1059" y="1079"/>
                  <a:pt x="1067" y="1073"/>
                </a:cubicBezTo>
                <a:cubicBezTo>
                  <a:pt x="1055" y="1073"/>
                  <a:pt x="1055" y="1073"/>
                  <a:pt x="1055" y="1073"/>
                </a:cubicBezTo>
                <a:cubicBezTo>
                  <a:pt x="1047" y="1079"/>
                  <a:pt x="1038" y="1085"/>
                  <a:pt x="1029" y="1090"/>
                </a:cubicBezTo>
                <a:close/>
                <a:moveTo>
                  <a:pt x="509" y="285"/>
                </a:moveTo>
                <a:cubicBezTo>
                  <a:pt x="510" y="288"/>
                  <a:pt x="514" y="288"/>
                  <a:pt x="514" y="292"/>
                </a:cubicBezTo>
                <a:cubicBezTo>
                  <a:pt x="518" y="292"/>
                  <a:pt x="517" y="288"/>
                  <a:pt x="517" y="285"/>
                </a:cubicBezTo>
                <a:cubicBezTo>
                  <a:pt x="516" y="288"/>
                  <a:pt x="510" y="287"/>
                  <a:pt x="512" y="283"/>
                </a:cubicBezTo>
                <a:cubicBezTo>
                  <a:pt x="510" y="283"/>
                  <a:pt x="511" y="285"/>
                  <a:pt x="509" y="285"/>
                </a:cubicBezTo>
                <a:close/>
                <a:moveTo>
                  <a:pt x="403" y="284"/>
                </a:moveTo>
                <a:cubicBezTo>
                  <a:pt x="407" y="284"/>
                  <a:pt x="409" y="285"/>
                  <a:pt x="411" y="286"/>
                </a:cubicBezTo>
                <a:cubicBezTo>
                  <a:pt x="413" y="286"/>
                  <a:pt x="415" y="286"/>
                  <a:pt x="417" y="286"/>
                </a:cubicBezTo>
                <a:cubicBezTo>
                  <a:pt x="417" y="286"/>
                  <a:pt x="417" y="286"/>
                  <a:pt x="417" y="286"/>
                </a:cubicBezTo>
                <a:cubicBezTo>
                  <a:pt x="417" y="286"/>
                  <a:pt x="417" y="286"/>
                  <a:pt x="418" y="286"/>
                </a:cubicBezTo>
                <a:cubicBezTo>
                  <a:pt x="428" y="285"/>
                  <a:pt x="438" y="285"/>
                  <a:pt x="447" y="285"/>
                </a:cubicBezTo>
                <a:cubicBezTo>
                  <a:pt x="448" y="282"/>
                  <a:pt x="449" y="280"/>
                  <a:pt x="452" y="280"/>
                </a:cubicBezTo>
                <a:cubicBezTo>
                  <a:pt x="447" y="276"/>
                  <a:pt x="445" y="283"/>
                  <a:pt x="440" y="283"/>
                </a:cubicBezTo>
                <a:cubicBezTo>
                  <a:pt x="440" y="281"/>
                  <a:pt x="440" y="280"/>
                  <a:pt x="439" y="278"/>
                </a:cubicBezTo>
                <a:cubicBezTo>
                  <a:pt x="435" y="278"/>
                  <a:pt x="431" y="278"/>
                  <a:pt x="427" y="278"/>
                </a:cubicBezTo>
                <a:cubicBezTo>
                  <a:pt x="428" y="283"/>
                  <a:pt x="417" y="284"/>
                  <a:pt x="418" y="279"/>
                </a:cubicBezTo>
                <a:cubicBezTo>
                  <a:pt x="418" y="279"/>
                  <a:pt x="418" y="279"/>
                  <a:pt x="418" y="279"/>
                </a:cubicBezTo>
                <a:cubicBezTo>
                  <a:pt x="413" y="279"/>
                  <a:pt x="407" y="280"/>
                  <a:pt x="402" y="280"/>
                </a:cubicBezTo>
                <a:cubicBezTo>
                  <a:pt x="403" y="282"/>
                  <a:pt x="401" y="283"/>
                  <a:pt x="403" y="284"/>
                </a:cubicBezTo>
                <a:close/>
                <a:moveTo>
                  <a:pt x="410" y="281"/>
                </a:moveTo>
                <a:cubicBezTo>
                  <a:pt x="413" y="279"/>
                  <a:pt x="413" y="281"/>
                  <a:pt x="417" y="281"/>
                </a:cubicBezTo>
                <a:cubicBezTo>
                  <a:pt x="417" y="282"/>
                  <a:pt x="417" y="282"/>
                  <a:pt x="417" y="283"/>
                </a:cubicBezTo>
                <a:cubicBezTo>
                  <a:pt x="416" y="283"/>
                  <a:pt x="415" y="284"/>
                  <a:pt x="415" y="284"/>
                </a:cubicBezTo>
                <a:cubicBezTo>
                  <a:pt x="414" y="282"/>
                  <a:pt x="410" y="283"/>
                  <a:pt x="410" y="281"/>
                </a:cubicBezTo>
                <a:close/>
                <a:moveTo>
                  <a:pt x="360" y="286"/>
                </a:moveTo>
                <a:cubicBezTo>
                  <a:pt x="328" y="293"/>
                  <a:pt x="295" y="302"/>
                  <a:pt x="264" y="314"/>
                </a:cubicBezTo>
                <a:cubicBezTo>
                  <a:pt x="264" y="314"/>
                  <a:pt x="264" y="314"/>
                  <a:pt x="264" y="314"/>
                </a:cubicBezTo>
                <a:cubicBezTo>
                  <a:pt x="269" y="314"/>
                  <a:pt x="273" y="315"/>
                  <a:pt x="276" y="317"/>
                </a:cubicBezTo>
                <a:cubicBezTo>
                  <a:pt x="281" y="315"/>
                  <a:pt x="285" y="314"/>
                  <a:pt x="289" y="312"/>
                </a:cubicBezTo>
                <a:cubicBezTo>
                  <a:pt x="313" y="304"/>
                  <a:pt x="337" y="298"/>
                  <a:pt x="362" y="293"/>
                </a:cubicBezTo>
                <a:cubicBezTo>
                  <a:pt x="362" y="291"/>
                  <a:pt x="361" y="289"/>
                  <a:pt x="360" y="286"/>
                </a:cubicBezTo>
                <a:close/>
                <a:moveTo>
                  <a:pt x="350" y="295"/>
                </a:moveTo>
                <a:cubicBezTo>
                  <a:pt x="343" y="295"/>
                  <a:pt x="343" y="295"/>
                  <a:pt x="343" y="295"/>
                </a:cubicBezTo>
                <a:cubicBezTo>
                  <a:pt x="343" y="294"/>
                  <a:pt x="343" y="293"/>
                  <a:pt x="343" y="292"/>
                </a:cubicBezTo>
                <a:cubicBezTo>
                  <a:pt x="346" y="292"/>
                  <a:pt x="349" y="292"/>
                  <a:pt x="350" y="293"/>
                </a:cubicBezTo>
                <a:cubicBezTo>
                  <a:pt x="350" y="294"/>
                  <a:pt x="350" y="294"/>
                  <a:pt x="350" y="295"/>
                </a:cubicBezTo>
                <a:close/>
                <a:moveTo>
                  <a:pt x="529" y="286"/>
                </a:moveTo>
                <a:cubicBezTo>
                  <a:pt x="528" y="286"/>
                  <a:pt x="527" y="286"/>
                  <a:pt x="525" y="285"/>
                </a:cubicBezTo>
                <a:cubicBezTo>
                  <a:pt x="527" y="287"/>
                  <a:pt x="528" y="288"/>
                  <a:pt x="530" y="289"/>
                </a:cubicBezTo>
                <a:cubicBezTo>
                  <a:pt x="530" y="288"/>
                  <a:pt x="530" y="287"/>
                  <a:pt x="529" y="286"/>
                </a:cubicBezTo>
                <a:close/>
                <a:moveTo>
                  <a:pt x="543" y="288"/>
                </a:moveTo>
                <a:cubicBezTo>
                  <a:pt x="544" y="289"/>
                  <a:pt x="546" y="290"/>
                  <a:pt x="547" y="291"/>
                </a:cubicBezTo>
                <a:cubicBezTo>
                  <a:pt x="547" y="290"/>
                  <a:pt x="547" y="290"/>
                  <a:pt x="547" y="289"/>
                </a:cubicBezTo>
                <a:cubicBezTo>
                  <a:pt x="546" y="289"/>
                  <a:pt x="545" y="289"/>
                  <a:pt x="543" y="288"/>
                </a:cubicBezTo>
                <a:close/>
                <a:moveTo>
                  <a:pt x="555" y="291"/>
                </a:moveTo>
                <a:cubicBezTo>
                  <a:pt x="555" y="291"/>
                  <a:pt x="555" y="291"/>
                  <a:pt x="555" y="291"/>
                </a:cubicBezTo>
                <a:cubicBezTo>
                  <a:pt x="555" y="291"/>
                  <a:pt x="555" y="292"/>
                  <a:pt x="555" y="292"/>
                </a:cubicBezTo>
                <a:cubicBezTo>
                  <a:pt x="558" y="293"/>
                  <a:pt x="560" y="292"/>
                  <a:pt x="561" y="292"/>
                </a:cubicBezTo>
                <a:cubicBezTo>
                  <a:pt x="559" y="291"/>
                  <a:pt x="557" y="291"/>
                  <a:pt x="555" y="291"/>
                </a:cubicBezTo>
                <a:close/>
                <a:moveTo>
                  <a:pt x="203" y="349"/>
                </a:moveTo>
                <a:cubicBezTo>
                  <a:pt x="217" y="341"/>
                  <a:pt x="231" y="335"/>
                  <a:pt x="245" y="329"/>
                </a:cubicBezTo>
                <a:cubicBezTo>
                  <a:pt x="245" y="328"/>
                  <a:pt x="245" y="328"/>
                  <a:pt x="245" y="327"/>
                </a:cubicBezTo>
                <a:cubicBezTo>
                  <a:pt x="246" y="327"/>
                  <a:pt x="247" y="327"/>
                  <a:pt x="247" y="328"/>
                </a:cubicBezTo>
                <a:cubicBezTo>
                  <a:pt x="250" y="327"/>
                  <a:pt x="252" y="326"/>
                  <a:pt x="255" y="325"/>
                </a:cubicBezTo>
                <a:cubicBezTo>
                  <a:pt x="255" y="323"/>
                  <a:pt x="254" y="321"/>
                  <a:pt x="253" y="321"/>
                </a:cubicBezTo>
                <a:cubicBezTo>
                  <a:pt x="251" y="327"/>
                  <a:pt x="244" y="327"/>
                  <a:pt x="240" y="324"/>
                </a:cubicBezTo>
                <a:cubicBezTo>
                  <a:pt x="227" y="329"/>
                  <a:pt x="215" y="335"/>
                  <a:pt x="204" y="341"/>
                </a:cubicBezTo>
                <a:cubicBezTo>
                  <a:pt x="199" y="344"/>
                  <a:pt x="194" y="346"/>
                  <a:pt x="190" y="349"/>
                </a:cubicBezTo>
                <a:lnTo>
                  <a:pt x="203" y="349"/>
                </a:lnTo>
                <a:close/>
                <a:moveTo>
                  <a:pt x="197" y="1223"/>
                </a:moveTo>
                <a:cubicBezTo>
                  <a:pt x="195" y="1223"/>
                  <a:pt x="195" y="1223"/>
                  <a:pt x="195" y="1223"/>
                </a:cubicBezTo>
                <a:cubicBezTo>
                  <a:pt x="196" y="1223"/>
                  <a:pt x="196" y="1223"/>
                  <a:pt x="197" y="1223"/>
                </a:cubicBezTo>
                <a:cubicBezTo>
                  <a:pt x="200" y="1220"/>
                  <a:pt x="203" y="1217"/>
                  <a:pt x="206" y="1214"/>
                </a:cubicBezTo>
                <a:cubicBezTo>
                  <a:pt x="204" y="1212"/>
                  <a:pt x="202" y="1210"/>
                  <a:pt x="201" y="1209"/>
                </a:cubicBezTo>
                <a:cubicBezTo>
                  <a:pt x="200" y="1209"/>
                  <a:pt x="200" y="1210"/>
                  <a:pt x="199" y="1211"/>
                </a:cubicBezTo>
                <a:cubicBezTo>
                  <a:pt x="200" y="1212"/>
                  <a:pt x="200" y="1213"/>
                  <a:pt x="198" y="1215"/>
                </a:cubicBezTo>
                <a:cubicBezTo>
                  <a:pt x="197" y="1215"/>
                  <a:pt x="197" y="1215"/>
                  <a:pt x="196" y="1214"/>
                </a:cubicBezTo>
                <a:cubicBezTo>
                  <a:pt x="194" y="1216"/>
                  <a:pt x="193" y="1218"/>
                  <a:pt x="191" y="1219"/>
                </a:cubicBezTo>
                <a:cubicBezTo>
                  <a:pt x="188" y="1222"/>
                  <a:pt x="193" y="1227"/>
                  <a:pt x="196" y="1223"/>
                </a:cubicBezTo>
                <a:cubicBezTo>
                  <a:pt x="196" y="1223"/>
                  <a:pt x="197" y="1223"/>
                  <a:pt x="197" y="1223"/>
                </a:cubicBezTo>
                <a:close/>
                <a:moveTo>
                  <a:pt x="668" y="789"/>
                </a:moveTo>
                <a:cubicBezTo>
                  <a:pt x="668" y="790"/>
                  <a:pt x="668" y="790"/>
                  <a:pt x="667" y="791"/>
                </a:cubicBezTo>
                <a:cubicBezTo>
                  <a:pt x="666" y="791"/>
                  <a:pt x="666" y="791"/>
                  <a:pt x="666" y="791"/>
                </a:cubicBezTo>
                <a:cubicBezTo>
                  <a:pt x="662" y="797"/>
                  <a:pt x="659" y="804"/>
                  <a:pt x="658" y="812"/>
                </a:cubicBezTo>
                <a:cubicBezTo>
                  <a:pt x="658" y="811"/>
                  <a:pt x="658" y="811"/>
                  <a:pt x="659" y="811"/>
                </a:cubicBezTo>
                <a:cubicBezTo>
                  <a:pt x="659" y="810"/>
                  <a:pt x="660" y="810"/>
                  <a:pt x="660" y="811"/>
                </a:cubicBezTo>
                <a:cubicBezTo>
                  <a:pt x="661" y="810"/>
                  <a:pt x="661" y="809"/>
                  <a:pt x="661" y="808"/>
                </a:cubicBezTo>
                <a:cubicBezTo>
                  <a:pt x="665" y="808"/>
                  <a:pt x="665" y="808"/>
                  <a:pt x="665" y="808"/>
                </a:cubicBezTo>
                <a:cubicBezTo>
                  <a:pt x="666" y="803"/>
                  <a:pt x="669" y="797"/>
                  <a:pt x="673" y="792"/>
                </a:cubicBezTo>
                <a:cubicBezTo>
                  <a:pt x="676" y="789"/>
                  <a:pt x="678" y="787"/>
                  <a:pt x="681" y="785"/>
                </a:cubicBezTo>
                <a:cubicBezTo>
                  <a:pt x="681" y="785"/>
                  <a:pt x="681" y="784"/>
                  <a:pt x="681" y="784"/>
                </a:cubicBezTo>
                <a:cubicBezTo>
                  <a:pt x="683" y="784"/>
                  <a:pt x="683" y="783"/>
                  <a:pt x="685" y="783"/>
                </a:cubicBezTo>
                <a:cubicBezTo>
                  <a:pt x="687" y="782"/>
                  <a:pt x="688" y="781"/>
                  <a:pt x="690" y="781"/>
                </a:cubicBezTo>
                <a:cubicBezTo>
                  <a:pt x="690" y="778"/>
                  <a:pt x="691" y="776"/>
                  <a:pt x="694" y="776"/>
                </a:cubicBezTo>
                <a:cubicBezTo>
                  <a:pt x="694" y="776"/>
                  <a:pt x="695" y="776"/>
                  <a:pt x="695" y="776"/>
                </a:cubicBezTo>
                <a:cubicBezTo>
                  <a:pt x="696" y="775"/>
                  <a:pt x="698" y="773"/>
                  <a:pt x="699" y="772"/>
                </a:cubicBezTo>
                <a:cubicBezTo>
                  <a:pt x="706" y="772"/>
                  <a:pt x="706" y="772"/>
                  <a:pt x="706" y="772"/>
                </a:cubicBezTo>
                <a:cubicBezTo>
                  <a:pt x="706" y="772"/>
                  <a:pt x="706" y="773"/>
                  <a:pt x="706" y="773"/>
                </a:cubicBezTo>
                <a:cubicBezTo>
                  <a:pt x="704" y="773"/>
                  <a:pt x="703" y="773"/>
                  <a:pt x="702" y="773"/>
                </a:cubicBezTo>
                <a:cubicBezTo>
                  <a:pt x="703" y="774"/>
                  <a:pt x="704" y="775"/>
                  <a:pt x="705" y="776"/>
                </a:cubicBezTo>
                <a:cubicBezTo>
                  <a:pt x="709" y="776"/>
                  <a:pt x="713" y="775"/>
                  <a:pt x="717" y="775"/>
                </a:cubicBezTo>
                <a:cubicBezTo>
                  <a:pt x="717" y="774"/>
                  <a:pt x="718" y="773"/>
                  <a:pt x="718" y="772"/>
                </a:cubicBezTo>
                <a:cubicBezTo>
                  <a:pt x="721" y="772"/>
                  <a:pt x="721" y="772"/>
                  <a:pt x="721" y="772"/>
                </a:cubicBezTo>
                <a:cubicBezTo>
                  <a:pt x="724" y="773"/>
                  <a:pt x="725" y="774"/>
                  <a:pt x="727" y="774"/>
                </a:cubicBezTo>
                <a:cubicBezTo>
                  <a:pt x="731" y="774"/>
                  <a:pt x="735" y="774"/>
                  <a:pt x="738" y="774"/>
                </a:cubicBezTo>
                <a:cubicBezTo>
                  <a:pt x="734" y="775"/>
                  <a:pt x="730" y="776"/>
                  <a:pt x="726" y="777"/>
                </a:cubicBezTo>
                <a:cubicBezTo>
                  <a:pt x="726" y="777"/>
                  <a:pt x="725" y="777"/>
                  <a:pt x="724" y="777"/>
                </a:cubicBezTo>
                <a:cubicBezTo>
                  <a:pt x="723" y="778"/>
                  <a:pt x="722" y="779"/>
                  <a:pt x="720" y="779"/>
                </a:cubicBezTo>
                <a:cubicBezTo>
                  <a:pt x="719" y="779"/>
                  <a:pt x="718" y="780"/>
                  <a:pt x="717" y="780"/>
                </a:cubicBezTo>
                <a:cubicBezTo>
                  <a:pt x="718" y="780"/>
                  <a:pt x="720" y="780"/>
                  <a:pt x="721" y="780"/>
                </a:cubicBezTo>
                <a:cubicBezTo>
                  <a:pt x="722" y="781"/>
                  <a:pt x="722" y="783"/>
                  <a:pt x="722" y="786"/>
                </a:cubicBezTo>
                <a:cubicBezTo>
                  <a:pt x="721" y="786"/>
                  <a:pt x="720" y="787"/>
                  <a:pt x="719" y="787"/>
                </a:cubicBezTo>
                <a:cubicBezTo>
                  <a:pt x="720" y="787"/>
                  <a:pt x="720" y="787"/>
                  <a:pt x="720" y="787"/>
                </a:cubicBezTo>
                <a:cubicBezTo>
                  <a:pt x="721" y="786"/>
                  <a:pt x="722" y="786"/>
                  <a:pt x="723" y="786"/>
                </a:cubicBezTo>
                <a:cubicBezTo>
                  <a:pt x="723" y="785"/>
                  <a:pt x="723" y="785"/>
                  <a:pt x="723" y="784"/>
                </a:cubicBezTo>
                <a:cubicBezTo>
                  <a:pt x="726" y="782"/>
                  <a:pt x="731" y="782"/>
                  <a:pt x="736" y="782"/>
                </a:cubicBezTo>
                <a:cubicBezTo>
                  <a:pt x="739" y="781"/>
                  <a:pt x="742" y="781"/>
                  <a:pt x="745" y="780"/>
                </a:cubicBezTo>
                <a:cubicBezTo>
                  <a:pt x="745" y="780"/>
                  <a:pt x="745" y="780"/>
                  <a:pt x="745" y="780"/>
                </a:cubicBezTo>
                <a:cubicBezTo>
                  <a:pt x="745" y="779"/>
                  <a:pt x="745" y="778"/>
                  <a:pt x="745" y="777"/>
                </a:cubicBezTo>
                <a:cubicBezTo>
                  <a:pt x="744" y="777"/>
                  <a:pt x="743" y="777"/>
                  <a:pt x="743" y="778"/>
                </a:cubicBezTo>
                <a:cubicBezTo>
                  <a:pt x="743" y="776"/>
                  <a:pt x="744" y="774"/>
                  <a:pt x="744" y="772"/>
                </a:cubicBezTo>
                <a:cubicBezTo>
                  <a:pt x="757" y="772"/>
                  <a:pt x="757" y="772"/>
                  <a:pt x="757" y="772"/>
                </a:cubicBezTo>
                <a:cubicBezTo>
                  <a:pt x="757" y="774"/>
                  <a:pt x="759" y="775"/>
                  <a:pt x="759" y="777"/>
                </a:cubicBezTo>
                <a:cubicBezTo>
                  <a:pt x="762" y="775"/>
                  <a:pt x="765" y="773"/>
                  <a:pt x="769" y="772"/>
                </a:cubicBezTo>
                <a:cubicBezTo>
                  <a:pt x="790" y="772"/>
                  <a:pt x="790" y="772"/>
                  <a:pt x="790" y="772"/>
                </a:cubicBezTo>
                <a:cubicBezTo>
                  <a:pt x="787" y="773"/>
                  <a:pt x="786" y="775"/>
                  <a:pt x="783" y="775"/>
                </a:cubicBezTo>
                <a:cubicBezTo>
                  <a:pt x="783" y="777"/>
                  <a:pt x="786" y="778"/>
                  <a:pt x="788" y="779"/>
                </a:cubicBezTo>
                <a:cubicBezTo>
                  <a:pt x="788" y="778"/>
                  <a:pt x="789" y="778"/>
                  <a:pt x="789" y="777"/>
                </a:cubicBezTo>
                <a:cubicBezTo>
                  <a:pt x="790" y="777"/>
                  <a:pt x="791" y="778"/>
                  <a:pt x="793" y="778"/>
                </a:cubicBezTo>
                <a:cubicBezTo>
                  <a:pt x="792" y="777"/>
                  <a:pt x="790" y="776"/>
                  <a:pt x="790" y="775"/>
                </a:cubicBezTo>
                <a:cubicBezTo>
                  <a:pt x="788" y="773"/>
                  <a:pt x="795" y="771"/>
                  <a:pt x="794" y="775"/>
                </a:cubicBezTo>
                <a:cubicBezTo>
                  <a:pt x="796" y="774"/>
                  <a:pt x="795" y="773"/>
                  <a:pt x="795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6" y="771"/>
                  <a:pt x="806" y="771"/>
                  <a:pt x="806" y="771"/>
                </a:cubicBezTo>
                <a:cubicBezTo>
                  <a:pt x="774" y="768"/>
                  <a:pt x="743" y="765"/>
                  <a:pt x="712" y="769"/>
                </a:cubicBezTo>
                <a:cubicBezTo>
                  <a:pt x="698" y="770"/>
                  <a:pt x="684" y="775"/>
                  <a:pt x="674" y="783"/>
                </a:cubicBezTo>
                <a:cubicBezTo>
                  <a:pt x="674" y="783"/>
                  <a:pt x="674" y="783"/>
                  <a:pt x="675" y="783"/>
                </a:cubicBezTo>
                <a:cubicBezTo>
                  <a:pt x="675" y="787"/>
                  <a:pt x="672" y="789"/>
                  <a:pt x="670" y="790"/>
                </a:cubicBezTo>
                <a:cubicBezTo>
                  <a:pt x="669" y="789"/>
                  <a:pt x="669" y="788"/>
                  <a:pt x="669" y="788"/>
                </a:cubicBezTo>
                <a:cubicBezTo>
                  <a:pt x="669" y="788"/>
                  <a:pt x="668" y="789"/>
                  <a:pt x="668" y="789"/>
                </a:cubicBezTo>
                <a:close/>
                <a:moveTo>
                  <a:pt x="727" y="780"/>
                </a:moveTo>
                <a:cubicBezTo>
                  <a:pt x="727" y="777"/>
                  <a:pt x="729" y="777"/>
                  <a:pt x="732" y="776"/>
                </a:cubicBezTo>
                <a:cubicBezTo>
                  <a:pt x="733" y="780"/>
                  <a:pt x="729" y="782"/>
                  <a:pt x="727" y="780"/>
                </a:cubicBezTo>
                <a:close/>
                <a:moveTo>
                  <a:pt x="188" y="350"/>
                </a:moveTo>
                <a:cubicBezTo>
                  <a:pt x="187" y="351"/>
                  <a:pt x="186" y="351"/>
                  <a:pt x="186" y="351"/>
                </a:cubicBezTo>
                <a:cubicBezTo>
                  <a:pt x="186" y="352"/>
                  <a:pt x="187" y="353"/>
                  <a:pt x="189" y="352"/>
                </a:cubicBezTo>
                <a:cubicBezTo>
                  <a:pt x="189" y="352"/>
                  <a:pt x="188" y="351"/>
                  <a:pt x="188" y="350"/>
                </a:cubicBezTo>
                <a:close/>
                <a:moveTo>
                  <a:pt x="399" y="281"/>
                </a:moveTo>
                <a:cubicBezTo>
                  <a:pt x="396" y="281"/>
                  <a:pt x="394" y="281"/>
                  <a:pt x="391" y="282"/>
                </a:cubicBezTo>
                <a:cubicBezTo>
                  <a:pt x="391" y="282"/>
                  <a:pt x="391" y="282"/>
                  <a:pt x="390" y="282"/>
                </a:cubicBezTo>
                <a:cubicBezTo>
                  <a:pt x="390" y="282"/>
                  <a:pt x="390" y="282"/>
                  <a:pt x="390" y="282"/>
                </a:cubicBezTo>
                <a:cubicBezTo>
                  <a:pt x="386" y="282"/>
                  <a:pt x="382" y="283"/>
                  <a:pt x="378" y="283"/>
                </a:cubicBezTo>
                <a:cubicBezTo>
                  <a:pt x="378" y="284"/>
                  <a:pt x="378" y="284"/>
                  <a:pt x="378" y="285"/>
                </a:cubicBezTo>
                <a:cubicBezTo>
                  <a:pt x="377" y="285"/>
                  <a:pt x="376" y="284"/>
                  <a:pt x="375" y="284"/>
                </a:cubicBezTo>
                <a:cubicBezTo>
                  <a:pt x="374" y="284"/>
                  <a:pt x="372" y="284"/>
                  <a:pt x="371" y="285"/>
                </a:cubicBezTo>
                <a:cubicBezTo>
                  <a:pt x="368" y="286"/>
                  <a:pt x="366" y="288"/>
                  <a:pt x="363" y="290"/>
                </a:cubicBezTo>
                <a:cubicBezTo>
                  <a:pt x="365" y="290"/>
                  <a:pt x="366" y="291"/>
                  <a:pt x="367" y="292"/>
                </a:cubicBezTo>
                <a:cubicBezTo>
                  <a:pt x="371" y="291"/>
                  <a:pt x="375" y="291"/>
                  <a:pt x="380" y="290"/>
                </a:cubicBezTo>
                <a:cubicBezTo>
                  <a:pt x="380" y="289"/>
                  <a:pt x="380" y="288"/>
                  <a:pt x="381" y="287"/>
                </a:cubicBezTo>
                <a:cubicBezTo>
                  <a:pt x="386" y="285"/>
                  <a:pt x="387" y="290"/>
                  <a:pt x="389" y="288"/>
                </a:cubicBezTo>
                <a:cubicBezTo>
                  <a:pt x="389" y="286"/>
                  <a:pt x="389" y="285"/>
                  <a:pt x="390" y="284"/>
                </a:cubicBezTo>
                <a:cubicBezTo>
                  <a:pt x="392" y="284"/>
                  <a:pt x="394" y="284"/>
                  <a:pt x="395" y="284"/>
                </a:cubicBezTo>
                <a:cubicBezTo>
                  <a:pt x="396" y="285"/>
                  <a:pt x="397" y="287"/>
                  <a:pt x="396" y="288"/>
                </a:cubicBezTo>
                <a:cubicBezTo>
                  <a:pt x="398" y="288"/>
                  <a:pt x="399" y="287"/>
                  <a:pt x="400" y="287"/>
                </a:cubicBezTo>
                <a:cubicBezTo>
                  <a:pt x="398" y="285"/>
                  <a:pt x="397" y="282"/>
                  <a:pt x="399" y="281"/>
                </a:cubicBezTo>
                <a:close/>
                <a:moveTo>
                  <a:pt x="462" y="285"/>
                </a:moveTo>
                <a:cubicBezTo>
                  <a:pt x="462" y="285"/>
                  <a:pt x="462" y="285"/>
                  <a:pt x="462" y="284"/>
                </a:cubicBezTo>
                <a:cubicBezTo>
                  <a:pt x="462" y="285"/>
                  <a:pt x="461" y="285"/>
                  <a:pt x="461" y="285"/>
                </a:cubicBezTo>
                <a:cubicBezTo>
                  <a:pt x="461" y="285"/>
                  <a:pt x="462" y="285"/>
                  <a:pt x="462" y="285"/>
                </a:cubicBezTo>
                <a:close/>
                <a:moveTo>
                  <a:pt x="593" y="1142"/>
                </a:moveTo>
                <a:cubicBezTo>
                  <a:pt x="595" y="1142"/>
                  <a:pt x="596" y="1139"/>
                  <a:pt x="598" y="1138"/>
                </a:cubicBezTo>
                <a:cubicBezTo>
                  <a:pt x="597" y="1138"/>
                  <a:pt x="596" y="1137"/>
                  <a:pt x="596" y="1136"/>
                </a:cubicBezTo>
                <a:cubicBezTo>
                  <a:pt x="595" y="1136"/>
                  <a:pt x="595" y="1136"/>
                  <a:pt x="595" y="1135"/>
                </a:cubicBezTo>
                <a:cubicBezTo>
                  <a:pt x="594" y="1136"/>
                  <a:pt x="594" y="1136"/>
                  <a:pt x="593" y="1135"/>
                </a:cubicBezTo>
                <a:cubicBezTo>
                  <a:pt x="593" y="1135"/>
                  <a:pt x="593" y="1135"/>
                  <a:pt x="592" y="1134"/>
                </a:cubicBezTo>
                <a:cubicBezTo>
                  <a:pt x="581" y="1128"/>
                  <a:pt x="569" y="1120"/>
                  <a:pt x="558" y="1113"/>
                </a:cubicBezTo>
                <a:cubicBezTo>
                  <a:pt x="546" y="1113"/>
                  <a:pt x="546" y="1113"/>
                  <a:pt x="546" y="1113"/>
                </a:cubicBezTo>
                <a:cubicBezTo>
                  <a:pt x="554" y="1119"/>
                  <a:pt x="563" y="1125"/>
                  <a:pt x="572" y="1130"/>
                </a:cubicBezTo>
                <a:cubicBezTo>
                  <a:pt x="575" y="1130"/>
                  <a:pt x="575" y="1130"/>
                  <a:pt x="575" y="1130"/>
                </a:cubicBezTo>
                <a:cubicBezTo>
                  <a:pt x="575" y="1130"/>
                  <a:pt x="576" y="1131"/>
                  <a:pt x="576" y="1131"/>
                </a:cubicBezTo>
                <a:cubicBezTo>
                  <a:pt x="578" y="1131"/>
                  <a:pt x="579" y="1130"/>
                  <a:pt x="582" y="1131"/>
                </a:cubicBezTo>
                <a:cubicBezTo>
                  <a:pt x="581" y="1131"/>
                  <a:pt x="581" y="1130"/>
                  <a:pt x="580" y="1130"/>
                </a:cubicBezTo>
                <a:cubicBezTo>
                  <a:pt x="584" y="1130"/>
                  <a:pt x="584" y="1130"/>
                  <a:pt x="584" y="1130"/>
                </a:cubicBezTo>
                <a:cubicBezTo>
                  <a:pt x="583" y="1130"/>
                  <a:pt x="583" y="1131"/>
                  <a:pt x="583" y="1132"/>
                </a:cubicBezTo>
                <a:cubicBezTo>
                  <a:pt x="583" y="1132"/>
                  <a:pt x="583" y="1132"/>
                  <a:pt x="583" y="1132"/>
                </a:cubicBezTo>
                <a:cubicBezTo>
                  <a:pt x="579" y="1136"/>
                  <a:pt x="583" y="1134"/>
                  <a:pt x="584" y="1137"/>
                </a:cubicBezTo>
                <a:cubicBezTo>
                  <a:pt x="585" y="1137"/>
                  <a:pt x="585" y="1138"/>
                  <a:pt x="585" y="1138"/>
                </a:cubicBezTo>
                <a:cubicBezTo>
                  <a:pt x="586" y="1138"/>
                  <a:pt x="586" y="1138"/>
                  <a:pt x="586" y="1138"/>
                </a:cubicBezTo>
                <a:cubicBezTo>
                  <a:pt x="587" y="1137"/>
                  <a:pt x="588" y="1136"/>
                  <a:pt x="589" y="1136"/>
                </a:cubicBezTo>
                <a:cubicBezTo>
                  <a:pt x="590" y="1137"/>
                  <a:pt x="591" y="1139"/>
                  <a:pt x="590" y="1141"/>
                </a:cubicBezTo>
                <a:cubicBezTo>
                  <a:pt x="591" y="1141"/>
                  <a:pt x="592" y="1142"/>
                  <a:pt x="593" y="1142"/>
                </a:cubicBezTo>
                <a:close/>
                <a:moveTo>
                  <a:pt x="342" y="313"/>
                </a:moveTo>
                <a:cubicBezTo>
                  <a:pt x="333" y="315"/>
                  <a:pt x="325" y="318"/>
                  <a:pt x="316" y="321"/>
                </a:cubicBezTo>
                <a:cubicBezTo>
                  <a:pt x="317" y="325"/>
                  <a:pt x="313" y="326"/>
                  <a:pt x="313" y="329"/>
                </a:cubicBezTo>
                <a:cubicBezTo>
                  <a:pt x="315" y="328"/>
                  <a:pt x="317" y="328"/>
                  <a:pt x="319" y="327"/>
                </a:cubicBezTo>
                <a:cubicBezTo>
                  <a:pt x="319" y="326"/>
                  <a:pt x="319" y="325"/>
                  <a:pt x="319" y="324"/>
                </a:cubicBezTo>
                <a:cubicBezTo>
                  <a:pt x="322" y="324"/>
                  <a:pt x="325" y="325"/>
                  <a:pt x="324" y="322"/>
                </a:cubicBezTo>
                <a:cubicBezTo>
                  <a:pt x="326" y="322"/>
                  <a:pt x="328" y="322"/>
                  <a:pt x="329" y="324"/>
                </a:cubicBezTo>
                <a:cubicBezTo>
                  <a:pt x="334" y="322"/>
                  <a:pt x="339" y="320"/>
                  <a:pt x="345" y="319"/>
                </a:cubicBezTo>
                <a:cubicBezTo>
                  <a:pt x="342" y="318"/>
                  <a:pt x="342" y="315"/>
                  <a:pt x="342" y="313"/>
                </a:cubicBezTo>
                <a:close/>
                <a:moveTo>
                  <a:pt x="474" y="286"/>
                </a:moveTo>
                <a:cubicBezTo>
                  <a:pt x="475" y="286"/>
                  <a:pt x="475" y="286"/>
                  <a:pt x="476" y="286"/>
                </a:cubicBezTo>
                <a:cubicBezTo>
                  <a:pt x="474" y="284"/>
                  <a:pt x="473" y="283"/>
                  <a:pt x="471" y="284"/>
                </a:cubicBezTo>
                <a:cubicBezTo>
                  <a:pt x="472" y="284"/>
                  <a:pt x="473" y="285"/>
                  <a:pt x="474" y="286"/>
                </a:cubicBezTo>
                <a:close/>
                <a:moveTo>
                  <a:pt x="506" y="281"/>
                </a:move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1"/>
                </a:cubicBezTo>
                <a:close/>
                <a:moveTo>
                  <a:pt x="482" y="291"/>
                </a:moveTo>
                <a:cubicBezTo>
                  <a:pt x="482" y="290"/>
                  <a:pt x="481" y="290"/>
                  <a:pt x="481" y="290"/>
                </a:cubicBezTo>
                <a:cubicBezTo>
                  <a:pt x="480" y="290"/>
                  <a:pt x="480" y="290"/>
                  <a:pt x="480" y="290"/>
                </a:cubicBezTo>
                <a:cubicBezTo>
                  <a:pt x="481" y="290"/>
                  <a:pt x="482" y="292"/>
                  <a:pt x="482" y="291"/>
                </a:cubicBezTo>
                <a:close/>
                <a:moveTo>
                  <a:pt x="249" y="816"/>
                </a:moveTo>
                <a:cubicBezTo>
                  <a:pt x="249" y="816"/>
                  <a:pt x="249" y="816"/>
                  <a:pt x="249" y="816"/>
                </a:cubicBezTo>
                <a:cubicBezTo>
                  <a:pt x="249" y="817"/>
                  <a:pt x="249" y="817"/>
                  <a:pt x="249" y="817"/>
                </a:cubicBezTo>
                <a:cubicBezTo>
                  <a:pt x="249" y="816"/>
                  <a:pt x="249" y="816"/>
                  <a:pt x="249" y="816"/>
                </a:cubicBezTo>
                <a:close/>
                <a:moveTo>
                  <a:pt x="371" y="351"/>
                </a:moveTo>
                <a:cubicBezTo>
                  <a:pt x="374" y="351"/>
                  <a:pt x="376" y="350"/>
                  <a:pt x="378" y="350"/>
                </a:cubicBezTo>
                <a:cubicBezTo>
                  <a:pt x="376" y="352"/>
                  <a:pt x="377" y="353"/>
                  <a:pt x="377" y="356"/>
                </a:cubicBezTo>
                <a:cubicBezTo>
                  <a:pt x="383" y="355"/>
                  <a:pt x="388" y="354"/>
                  <a:pt x="393" y="353"/>
                </a:cubicBezTo>
                <a:cubicBezTo>
                  <a:pt x="393" y="353"/>
                  <a:pt x="393" y="353"/>
                  <a:pt x="393" y="353"/>
                </a:cubicBezTo>
                <a:cubicBezTo>
                  <a:pt x="393" y="351"/>
                  <a:pt x="393" y="349"/>
                  <a:pt x="393" y="347"/>
                </a:cubicBezTo>
                <a:cubicBezTo>
                  <a:pt x="405" y="347"/>
                  <a:pt x="405" y="347"/>
                  <a:pt x="405" y="347"/>
                </a:cubicBezTo>
                <a:cubicBezTo>
                  <a:pt x="405" y="348"/>
                  <a:pt x="405" y="349"/>
                  <a:pt x="405" y="350"/>
                </a:cubicBezTo>
                <a:cubicBezTo>
                  <a:pt x="405" y="350"/>
                  <a:pt x="404" y="351"/>
                  <a:pt x="403" y="351"/>
                </a:cubicBezTo>
                <a:cubicBezTo>
                  <a:pt x="405" y="351"/>
                  <a:pt x="407" y="350"/>
                  <a:pt x="409" y="350"/>
                </a:cubicBezTo>
                <a:cubicBezTo>
                  <a:pt x="412" y="349"/>
                  <a:pt x="416" y="348"/>
                  <a:pt x="420" y="347"/>
                </a:cubicBezTo>
                <a:cubicBezTo>
                  <a:pt x="420" y="348"/>
                  <a:pt x="420" y="348"/>
                  <a:pt x="420" y="348"/>
                </a:cubicBezTo>
                <a:cubicBezTo>
                  <a:pt x="422" y="348"/>
                  <a:pt x="423" y="348"/>
                  <a:pt x="424" y="348"/>
                </a:cubicBezTo>
                <a:cubicBezTo>
                  <a:pt x="424" y="348"/>
                  <a:pt x="424" y="347"/>
                  <a:pt x="424" y="347"/>
                </a:cubicBezTo>
                <a:cubicBezTo>
                  <a:pt x="431" y="347"/>
                  <a:pt x="431" y="347"/>
                  <a:pt x="431" y="347"/>
                </a:cubicBezTo>
                <a:cubicBezTo>
                  <a:pt x="485" y="340"/>
                  <a:pt x="541" y="341"/>
                  <a:pt x="596" y="345"/>
                </a:cubicBezTo>
                <a:cubicBezTo>
                  <a:pt x="608" y="345"/>
                  <a:pt x="608" y="345"/>
                  <a:pt x="608" y="345"/>
                </a:cubicBezTo>
                <a:cubicBezTo>
                  <a:pt x="608" y="346"/>
                  <a:pt x="608" y="346"/>
                  <a:pt x="609" y="347"/>
                </a:cubicBezTo>
                <a:cubicBezTo>
                  <a:pt x="613" y="347"/>
                  <a:pt x="617" y="347"/>
                  <a:pt x="622" y="348"/>
                </a:cubicBezTo>
                <a:cubicBezTo>
                  <a:pt x="622" y="347"/>
                  <a:pt x="621" y="346"/>
                  <a:pt x="621" y="345"/>
                </a:cubicBezTo>
                <a:cubicBezTo>
                  <a:pt x="629" y="345"/>
                  <a:pt x="629" y="345"/>
                  <a:pt x="629" y="345"/>
                </a:cubicBezTo>
                <a:cubicBezTo>
                  <a:pt x="630" y="346"/>
                  <a:pt x="630" y="348"/>
                  <a:pt x="630" y="349"/>
                </a:cubicBezTo>
                <a:cubicBezTo>
                  <a:pt x="641" y="350"/>
                  <a:pt x="652" y="352"/>
                  <a:pt x="663" y="353"/>
                </a:cubicBezTo>
                <a:cubicBezTo>
                  <a:pt x="665" y="351"/>
                  <a:pt x="668" y="350"/>
                  <a:pt x="673" y="351"/>
                </a:cubicBezTo>
                <a:cubicBezTo>
                  <a:pt x="673" y="353"/>
                  <a:pt x="673" y="354"/>
                  <a:pt x="672" y="355"/>
                </a:cubicBezTo>
                <a:cubicBezTo>
                  <a:pt x="676" y="355"/>
                  <a:pt x="680" y="356"/>
                  <a:pt x="683" y="356"/>
                </a:cubicBezTo>
                <a:cubicBezTo>
                  <a:pt x="683" y="356"/>
                  <a:pt x="683" y="356"/>
                  <a:pt x="683" y="356"/>
                </a:cubicBezTo>
                <a:cubicBezTo>
                  <a:pt x="683" y="353"/>
                  <a:pt x="681" y="351"/>
                  <a:pt x="680" y="348"/>
                </a:cubicBezTo>
                <a:cubicBezTo>
                  <a:pt x="674" y="347"/>
                  <a:pt x="667" y="346"/>
                  <a:pt x="661" y="345"/>
                </a:cubicBezTo>
                <a:cubicBezTo>
                  <a:pt x="661" y="345"/>
                  <a:pt x="661" y="346"/>
                  <a:pt x="660" y="346"/>
                </a:cubicBezTo>
                <a:cubicBezTo>
                  <a:pt x="656" y="346"/>
                  <a:pt x="654" y="348"/>
                  <a:pt x="649" y="347"/>
                </a:cubicBezTo>
                <a:cubicBezTo>
                  <a:pt x="648" y="347"/>
                  <a:pt x="648" y="346"/>
                  <a:pt x="648" y="345"/>
                </a:cubicBezTo>
                <a:cubicBezTo>
                  <a:pt x="659" y="345"/>
                  <a:pt x="659" y="345"/>
                  <a:pt x="659" y="345"/>
                </a:cubicBezTo>
                <a:cubicBezTo>
                  <a:pt x="567" y="332"/>
                  <a:pt x="473" y="329"/>
                  <a:pt x="382" y="349"/>
                </a:cubicBezTo>
                <a:cubicBezTo>
                  <a:pt x="378" y="350"/>
                  <a:pt x="375" y="350"/>
                  <a:pt x="371" y="351"/>
                </a:cubicBezTo>
                <a:close/>
                <a:moveTo>
                  <a:pt x="646" y="345"/>
                </a:moveTo>
                <a:cubicBezTo>
                  <a:pt x="644" y="347"/>
                  <a:pt x="638" y="346"/>
                  <a:pt x="634" y="345"/>
                </a:cubicBezTo>
                <a:lnTo>
                  <a:pt x="646" y="345"/>
                </a:lnTo>
                <a:close/>
                <a:moveTo>
                  <a:pt x="99" y="390"/>
                </a:moveTo>
                <a:cubicBezTo>
                  <a:pt x="99" y="392"/>
                  <a:pt x="100" y="394"/>
                  <a:pt x="101" y="395"/>
                </a:cubicBezTo>
                <a:cubicBezTo>
                  <a:pt x="102" y="394"/>
                  <a:pt x="103" y="393"/>
                  <a:pt x="104" y="392"/>
                </a:cubicBezTo>
                <a:cubicBezTo>
                  <a:pt x="103" y="391"/>
                  <a:pt x="102" y="390"/>
                  <a:pt x="99" y="390"/>
                </a:cubicBezTo>
                <a:close/>
                <a:moveTo>
                  <a:pt x="310" y="330"/>
                </a:moveTo>
                <a:cubicBezTo>
                  <a:pt x="307" y="330"/>
                  <a:pt x="304" y="330"/>
                  <a:pt x="301" y="331"/>
                </a:cubicBezTo>
                <a:cubicBezTo>
                  <a:pt x="290" y="331"/>
                  <a:pt x="290" y="331"/>
                  <a:pt x="290" y="331"/>
                </a:cubicBezTo>
                <a:cubicBezTo>
                  <a:pt x="277" y="336"/>
                  <a:pt x="264" y="342"/>
                  <a:pt x="251" y="348"/>
                </a:cubicBezTo>
                <a:cubicBezTo>
                  <a:pt x="267" y="348"/>
                  <a:pt x="267" y="348"/>
                  <a:pt x="267" y="348"/>
                </a:cubicBezTo>
                <a:cubicBezTo>
                  <a:pt x="281" y="342"/>
                  <a:pt x="296" y="336"/>
                  <a:pt x="310" y="330"/>
                </a:cubicBezTo>
                <a:close/>
                <a:moveTo>
                  <a:pt x="341" y="359"/>
                </a:moveTo>
                <a:cubicBezTo>
                  <a:pt x="341" y="361"/>
                  <a:pt x="342" y="362"/>
                  <a:pt x="341" y="363"/>
                </a:cubicBezTo>
                <a:cubicBezTo>
                  <a:pt x="337" y="365"/>
                  <a:pt x="335" y="364"/>
                  <a:pt x="332" y="362"/>
                </a:cubicBezTo>
                <a:cubicBezTo>
                  <a:pt x="314" y="368"/>
                  <a:pt x="296" y="376"/>
                  <a:pt x="280" y="384"/>
                </a:cubicBezTo>
                <a:cubicBezTo>
                  <a:pt x="294" y="384"/>
                  <a:pt x="294" y="384"/>
                  <a:pt x="294" y="384"/>
                </a:cubicBezTo>
                <a:cubicBezTo>
                  <a:pt x="317" y="373"/>
                  <a:pt x="341" y="365"/>
                  <a:pt x="365" y="359"/>
                </a:cubicBezTo>
                <a:cubicBezTo>
                  <a:pt x="366" y="358"/>
                  <a:pt x="367" y="357"/>
                  <a:pt x="367" y="356"/>
                </a:cubicBezTo>
                <a:cubicBezTo>
                  <a:pt x="369" y="356"/>
                  <a:pt x="371" y="356"/>
                  <a:pt x="372" y="356"/>
                </a:cubicBezTo>
                <a:cubicBezTo>
                  <a:pt x="372" y="354"/>
                  <a:pt x="369" y="354"/>
                  <a:pt x="370" y="351"/>
                </a:cubicBezTo>
                <a:cubicBezTo>
                  <a:pt x="361" y="354"/>
                  <a:pt x="351" y="356"/>
                  <a:pt x="341" y="359"/>
                </a:cubicBezTo>
                <a:close/>
                <a:moveTo>
                  <a:pt x="165" y="887"/>
                </a:moveTo>
                <a:cubicBezTo>
                  <a:pt x="165" y="887"/>
                  <a:pt x="164" y="888"/>
                  <a:pt x="164" y="888"/>
                </a:cubicBezTo>
                <a:cubicBezTo>
                  <a:pt x="164" y="888"/>
                  <a:pt x="164" y="888"/>
                  <a:pt x="165" y="888"/>
                </a:cubicBezTo>
                <a:cubicBezTo>
                  <a:pt x="165" y="888"/>
                  <a:pt x="165" y="888"/>
                  <a:pt x="165" y="887"/>
                </a:cubicBezTo>
                <a:close/>
                <a:moveTo>
                  <a:pt x="67" y="421"/>
                </a:moveTo>
                <a:cubicBezTo>
                  <a:pt x="66" y="423"/>
                  <a:pt x="67" y="424"/>
                  <a:pt x="68" y="427"/>
                </a:cubicBezTo>
                <a:cubicBezTo>
                  <a:pt x="69" y="426"/>
                  <a:pt x="70" y="425"/>
                  <a:pt x="70" y="424"/>
                </a:cubicBezTo>
                <a:cubicBezTo>
                  <a:pt x="70" y="423"/>
                  <a:pt x="70" y="422"/>
                  <a:pt x="70" y="42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80" y="414"/>
                  <a:pt x="87" y="407"/>
                  <a:pt x="95" y="401"/>
                </a:cubicBezTo>
                <a:cubicBezTo>
                  <a:pt x="94" y="400"/>
                  <a:pt x="93" y="399"/>
                  <a:pt x="94" y="397"/>
                </a:cubicBezTo>
                <a:cubicBezTo>
                  <a:pt x="92" y="398"/>
                  <a:pt x="93" y="401"/>
                  <a:pt x="89" y="400"/>
                </a:cubicBezTo>
                <a:cubicBezTo>
                  <a:pt x="89" y="402"/>
                  <a:pt x="91" y="402"/>
                  <a:pt x="90" y="404"/>
                </a:cubicBezTo>
                <a:cubicBezTo>
                  <a:pt x="85" y="404"/>
                  <a:pt x="85" y="404"/>
                  <a:pt x="85" y="404"/>
                </a:cubicBezTo>
                <a:cubicBezTo>
                  <a:pt x="85" y="401"/>
                  <a:pt x="88" y="400"/>
                  <a:pt x="88" y="398"/>
                </a:cubicBezTo>
                <a:cubicBezTo>
                  <a:pt x="88" y="398"/>
                  <a:pt x="87" y="398"/>
                  <a:pt x="87" y="398"/>
                </a:cubicBezTo>
                <a:cubicBezTo>
                  <a:pt x="86" y="399"/>
                  <a:pt x="85" y="400"/>
                  <a:pt x="84" y="401"/>
                </a:cubicBezTo>
                <a:cubicBezTo>
                  <a:pt x="84" y="402"/>
                  <a:pt x="84" y="403"/>
                  <a:pt x="84" y="404"/>
                </a:cubicBezTo>
                <a:cubicBezTo>
                  <a:pt x="81" y="404"/>
                  <a:pt x="81" y="404"/>
                  <a:pt x="81" y="404"/>
                </a:cubicBezTo>
                <a:cubicBezTo>
                  <a:pt x="75" y="410"/>
                  <a:pt x="69" y="415"/>
                  <a:pt x="63" y="421"/>
                </a:cubicBezTo>
                <a:lnTo>
                  <a:pt x="67" y="421"/>
                </a:lnTo>
                <a:close/>
                <a:moveTo>
                  <a:pt x="139" y="891"/>
                </a:moveTo>
                <a:cubicBezTo>
                  <a:pt x="138" y="891"/>
                  <a:pt x="137" y="890"/>
                  <a:pt x="135" y="890"/>
                </a:cubicBezTo>
                <a:cubicBezTo>
                  <a:pt x="135" y="892"/>
                  <a:pt x="134" y="895"/>
                  <a:pt x="133" y="897"/>
                </a:cubicBezTo>
                <a:cubicBezTo>
                  <a:pt x="133" y="899"/>
                  <a:pt x="134" y="901"/>
                  <a:pt x="135" y="903"/>
                </a:cubicBezTo>
                <a:cubicBezTo>
                  <a:pt x="132" y="903"/>
                  <a:pt x="132" y="903"/>
                  <a:pt x="132" y="903"/>
                </a:cubicBezTo>
                <a:cubicBezTo>
                  <a:pt x="127" y="925"/>
                  <a:pt x="121" y="947"/>
                  <a:pt x="116" y="968"/>
                </a:cubicBezTo>
                <a:cubicBezTo>
                  <a:pt x="117" y="967"/>
                  <a:pt x="119" y="967"/>
                  <a:pt x="118" y="964"/>
                </a:cubicBezTo>
                <a:cubicBezTo>
                  <a:pt x="121" y="964"/>
                  <a:pt x="122" y="965"/>
                  <a:pt x="123" y="965"/>
                </a:cubicBezTo>
                <a:cubicBezTo>
                  <a:pt x="124" y="968"/>
                  <a:pt x="122" y="969"/>
                  <a:pt x="122" y="971"/>
                </a:cubicBezTo>
                <a:cubicBezTo>
                  <a:pt x="125" y="960"/>
                  <a:pt x="128" y="949"/>
                  <a:pt x="130" y="938"/>
                </a:cubicBezTo>
                <a:cubicBezTo>
                  <a:pt x="128" y="938"/>
                  <a:pt x="128" y="938"/>
                  <a:pt x="128" y="938"/>
                </a:cubicBezTo>
                <a:cubicBezTo>
                  <a:pt x="128" y="938"/>
                  <a:pt x="128" y="937"/>
                  <a:pt x="128" y="936"/>
                </a:cubicBezTo>
                <a:cubicBezTo>
                  <a:pt x="129" y="937"/>
                  <a:pt x="130" y="937"/>
                  <a:pt x="131" y="937"/>
                </a:cubicBezTo>
                <a:cubicBezTo>
                  <a:pt x="131" y="936"/>
                  <a:pt x="131" y="935"/>
                  <a:pt x="131" y="934"/>
                </a:cubicBezTo>
                <a:cubicBezTo>
                  <a:pt x="131" y="935"/>
                  <a:pt x="130" y="935"/>
                  <a:pt x="129" y="935"/>
                </a:cubicBezTo>
                <a:cubicBezTo>
                  <a:pt x="127" y="933"/>
                  <a:pt x="128" y="928"/>
                  <a:pt x="132" y="929"/>
                </a:cubicBezTo>
                <a:cubicBezTo>
                  <a:pt x="132" y="929"/>
                  <a:pt x="132" y="930"/>
                  <a:pt x="133" y="930"/>
                </a:cubicBezTo>
                <a:cubicBezTo>
                  <a:pt x="135" y="920"/>
                  <a:pt x="137" y="911"/>
                  <a:pt x="139" y="901"/>
                </a:cubicBezTo>
                <a:cubicBezTo>
                  <a:pt x="139" y="901"/>
                  <a:pt x="138" y="901"/>
                  <a:pt x="138" y="901"/>
                </a:cubicBezTo>
                <a:cubicBezTo>
                  <a:pt x="134" y="898"/>
                  <a:pt x="134" y="892"/>
                  <a:pt x="139" y="891"/>
                </a:cubicBezTo>
                <a:close/>
                <a:moveTo>
                  <a:pt x="579" y="1134"/>
                </a:moveTo>
                <a:cubicBezTo>
                  <a:pt x="579" y="1134"/>
                  <a:pt x="579" y="1134"/>
                  <a:pt x="578" y="1134"/>
                </a:cubicBezTo>
                <a:cubicBezTo>
                  <a:pt x="579" y="1134"/>
                  <a:pt x="579" y="1134"/>
                  <a:pt x="579" y="1134"/>
                </a:cubicBezTo>
                <a:cubicBezTo>
                  <a:pt x="579" y="1134"/>
                  <a:pt x="579" y="1134"/>
                  <a:pt x="579" y="1134"/>
                </a:cubicBezTo>
                <a:close/>
                <a:moveTo>
                  <a:pt x="201" y="385"/>
                </a:moveTo>
                <a:cubicBezTo>
                  <a:pt x="214" y="376"/>
                  <a:pt x="226" y="369"/>
                  <a:pt x="239" y="362"/>
                </a:cubicBezTo>
                <a:cubicBezTo>
                  <a:pt x="239" y="360"/>
                  <a:pt x="240" y="359"/>
                  <a:pt x="240" y="357"/>
                </a:cubicBezTo>
                <a:cubicBezTo>
                  <a:pt x="242" y="357"/>
                  <a:pt x="246" y="357"/>
                  <a:pt x="247" y="358"/>
                </a:cubicBezTo>
                <a:cubicBezTo>
                  <a:pt x="247" y="358"/>
                  <a:pt x="247" y="358"/>
                  <a:pt x="247" y="358"/>
                </a:cubicBezTo>
                <a:cubicBezTo>
                  <a:pt x="247" y="358"/>
                  <a:pt x="248" y="358"/>
                  <a:pt x="248" y="357"/>
                </a:cubicBezTo>
                <a:cubicBezTo>
                  <a:pt x="248" y="357"/>
                  <a:pt x="248" y="357"/>
                  <a:pt x="248" y="357"/>
                </a:cubicBezTo>
                <a:cubicBezTo>
                  <a:pt x="248" y="354"/>
                  <a:pt x="248" y="352"/>
                  <a:pt x="248" y="350"/>
                </a:cubicBezTo>
                <a:cubicBezTo>
                  <a:pt x="227" y="360"/>
                  <a:pt x="208" y="372"/>
                  <a:pt x="189" y="385"/>
                </a:cubicBezTo>
                <a:lnTo>
                  <a:pt x="201" y="385"/>
                </a:lnTo>
                <a:close/>
                <a:moveTo>
                  <a:pt x="899" y="788"/>
                </a:moveTo>
                <a:cubicBezTo>
                  <a:pt x="899" y="788"/>
                  <a:pt x="898" y="787"/>
                  <a:pt x="898" y="787"/>
                </a:cubicBezTo>
                <a:cubicBezTo>
                  <a:pt x="898" y="784"/>
                  <a:pt x="901" y="785"/>
                  <a:pt x="903" y="784"/>
                </a:cubicBezTo>
                <a:cubicBezTo>
                  <a:pt x="903" y="784"/>
                  <a:pt x="903" y="783"/>
                  <a:pt x="903" y="782"/>
                </a:cubicBezTo>
                <a:cubicBezTo>
                  <a:pt x="899" y="782"/>
                  <a:pt x="895" y="782"/>
                  <a:pt x="891" y="781"/>
                </a:cubicBezTo>
                <a:cubicBezTo>
                  <a:pt x="891" y="781"/>
                  <a:pt x="891" y="782"/>
                  <a:pt x="891" y="782"/>
                </a:cubicBezTo>
                <a:cubicBezTo>
                  <a:pt x="889" y="782"/>
                  <a:pt x="888" y="781"/>
                  <a:pt x="888" y="781"/>
                </a:cubicBezTo>
                <a:cubicBezTo>
                  <a:pt x="885" y="781"/>
                  <a:pt x="882" y="781"/>
                  <a:pt x="879" y="780"/>
                </a:cubicBezTo>
                <a:cubicBezTo>
                  <a:pt x="879" y="783"/>
                  <a:pt x="878" y="785"/>
                  <a:pt x="876" y="786"/>
                </a:cubicBezTo>
                <a:cubicBezTo>
                  <a:pt x="879" y="787"/>
                  <a:pt x="882" y="787"/>
                  <a:pt x="886" y="787"/>
                </a:cubicBezTo>
                <a:cubicBezTo>
                  <a:pt x="886" y="787"/>
                  <a:pt x="886" y="786"/>
                  <a:pt x="886" y="785"/>
                </a:cubicBezTo>
                <a:cubicBezTo>
                  <a:pt x="888" y="784"/>
                  <a:pt x="888" y="784"/>
                  <a:pt x="891" y="785"/>
                </a:cubicBezTo>
                <a:cubicBezTo>
                  <a:pt x="891" y="786"/>
                  <a:pt x="891" y="787"/>
                  <a:pt x="891" y="788"/>
                </a:cubicBezTo>
                <a:cubicBezTo>
                  <a:pt x="894" y="788"/>
                  <a:pt x="896" y="788"/>
                  <a:pt x="899" y="788"/>
                </a:cubicBezTo>
                <a:close/>
                <a:moveTo>
                  <a:pt x="772" y="778"/>
                </a:moveTo>
                <a:cubicBezTo>
                  <a:pt x="772" y="777"/>
                  <a:pt x="773" y="776"/>
                  <a:pt x="775" y="775"/>
                </a:cubicBezTo>
                <a:cubicBezTo>
                  <a:pt x="772" y="775"/>
                  <a:pt x="769" y="777"/>
                  <a:pt x="767" y="778"/>
                </a:cubicBezTo>
                <a:cubicBezTo>
                  <a:pt x="768" y="778"/>
                  <a:pt x="770" y="778"/>
                  <a:pt x="772" y="778"/>
                </a:cubicBezTo>
                <a:close/>
                <a:moveTo>
                  <a:pt x="1098" y="769"/>
                </a:moveTo>
                <a:cubicBezTo>
                  <a:pt x="1091" y="771"/>
                  <a:pt x="1084" y="773"/>
                  <a:pt x="1077" y="774"/>
                </a:cubicBezTo>
                <a:cubicBezTo>
                  <a:pt x="1077" y="775"/>
                  <a:pt x="1078" y="776"/>
                  <a:pt x="1078" y="777"/>
                </a:cubicBezTo>
                <a:cubicBezTo>
                  <a:pt x="1079" y="777"/>
                  <a:pt x="1081" y="777"/>
                  <a:pt x="1082" y="777"/>
                </a:cubicBezTo>
                <a:cubicBezTo>
                  <a:pt x="1083" y="778"/>
                  <a:pt x="1083" y="779"/>
                  <a:pt x="1083" y="780"/>
                </a:cubicBezTo>
                <a:cubicBezTo>
                  <a:pt x="1084" y="779"/>
                  <a:pt x="1086" y="779"/>
                  <a:pt x="1087" y="779"/>
                </a:cubicBezTo>
                <a:cubicBezTo>
                  <a:pt x="1086" y="777"/>
                  <a:pt x="1084" y="776"/>
                  <a:pt x="1082" y="775"/>
                </a:cubicBezTo>
                <a:cubicBezTo>
                  <a:pt x="1083" y="772"/>
                  <a:pt x="1086" y="773"/>
                  <a:pt x="1089" y="773"/>
                </a:cubicBezTo>
                <a:cubicBezTo>
                  <a:pt x="1089" y="775"/>
                  <a:pt x="1090" y="776"/>
                  <a:pt x="1092" y="777"/>
                </a:cubicBezTo>
                <a:cubicBezTo>
                  <a:pt x="1093" y="777"/>
                  <a:pt x="1093" y="777"/>
                  <a:pt x="1094" y="777"/>
                </a:cubicBezTo>
                <a:cubicBezTo>
                  <a:pt x="1096" y="776"/>
                  <a:pt x="1099" y="776"/>
                  <a:pt x="1101" y="775"/>
                </a:cubicBezTo>
                <a:cubicBezTo>
                  <a:pt x="1101" y="775"/>
                  <a:pt x="1102" y="775"/>
                  <a:pt x="1102" y="775"/>
                </a:cubicBezTo>
                <a:cubicBezTo>
                  <a:pt x="1102" y="774"/>
                  <a:pt x="1102" y="773"/>
                  <a:pt x="1103" y="772"/>
                </a:cubicBezTo>
                <a:cubicBezTo>
                  <a:pt x="1102" y="770"/>
                  <a:pt x="1101" y="768"/>
                  <a:pt x="1098" y="769"/>
                </a:cubicBezTo>
                <a:close/>
                <a:moveTo>
                  <a:pt x="754" y="362"/>
                </a:moveTo>
                <a:cubicBezTo>
                  <a:pt x="753" y="362"/>
                  <a:pt x="753" y="362"/>
                  <a:pt x="753" y="362"/>
                </a:cubicBezTo>
                <a:cubicBezTo>
                  <a:pt x="753" y="362"/>
                  <a:pt x="753" y="362"/>
                  <a:pt x="753" y="362"/>
                </a:cubicBezTo>
                <a:cubicBezTo>
                  <a:pt x="752" y="362"/>
                  <a:pt x="752" y="362"/>
                  <a:pt x="751" y="361"/>
                </a:cubicBezTo>
                <a:cubicBezTo>
                  <a:pt x="751" y="362"/>
                  <a:pt x="751" y="362"/>
                  <a:pt x="751" y="362"/>
                </a:cubicBezTo>
                <a:cubicBezTo>
                  <a:pt x="741" y="363"/>
                  <a:pt x="741" y="363"/>
                  <a:pt x="741" y="363"/>
                </a:cubicBezTo>
                <a:cubicBezTo>
                  <a:pt x="741" y="362"/>
                  <a:pt x="741" y="362"/>
                  <a:pt x="742" y="362"/>
                </a:cubicBezTo>
                <a:cubicBezTo>
                  <a:pt x="742" y="362"/>
                  <a:pt x="743" y="362"/>
                  <a:pt x="744" y="362"/>
                </a:cubicBezTo>
                <a:cubicBezTo>
                  <a:pt x="744" y="362"/>
                  <a:pt x="744" y="361"/>
                  <a:pt x="745" y="361"/>
                </a:cubicBezTo>
                <a:cubicBezTo>
                  <a:pt x="747" y="361"/>
                  <a:pt x="749" y="361"/>
                  <a:pt x="751" y="361"/>
                </a:cubicBezTo>
                <a:cubicBezTo>
                  <a:pt x="745" y="360"/>
                  <a:pt x="738" y="359"/>
                  <a:pt x="732" y="358"/>
                </a:cubicBezTo>
                <a:cubicBezTo>
                  <a:pt x="733" y="358"/>
                  <a:pt x="733" y="358"/>
                  <a:pt x="733" y="358"/>
                </a:cubicBezTo>
                <a:cubicBezTo>
                  <a:pt x="733" y="359"/>
                  <a:pt x="733" y="360"/>
                  <a:pt x="733" y="362"/>
                </a:cubicBezTo>
                <a:cubicBezTo>
                  <a:pt x="730" y="362"/>
                  <a:pt x="727" y="362"/>
                  <a:pt x="727" y="360"/>
                </a:cubicBezTo>
                <a:cubicBezTo>
                  <a:pt x="728" y="359"/>
                  <a:pt x="730" y="357"/>
                  <a:pt x="732" y="357"/>
                </a:cubicBezTo>
                <a:cubicBezTo>
                  <a:pt x="728" y="357"/>
                  <a:pt x="724" y="356"/>
                  <a:pt x="720" y="355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17" y="357"/>
                  <a:pt x="710" y="361"/>
                  <a:pt x="709" y="355"/>
                </a:cubicBezTo>
                <a:cubicBezTo>
                  <a:pt x="712" y="357"/>
                  <a:pt x="713" y="355"/>
                  <a:pt x="714" y="354"/>
                </a:cubicBezTo>
                <a:cubicBezTo>
                  <a:pt x="707" y="353"/>
                  <a:pt x="700" y="351"/>
                  <a:pt x="692" y="350"/>
                </a:cubicBezTo>
                <a:cubicBezTo>
                  <a:pt x="693" y="351"/>
                  <a:pt x="693" y="353"/>
                  <a:pt x="693" y="356"/>
                </a:cubicBezTo>
                <a:cubicBezTo>
                  <a:pt x="691" y="356"/>
                  <a:pt x="690" y="357"/>
                  <a:pt x="688" y="357"/>
                </a:cubicBezTo>
                <a:cubicBezTo>
                  <a:pt x="696" y="358"/>
                  <a:pt x="703" y="360"/>
                  <a:pt x="711" y="361"/>
                </a:cubicBezTo>
                <a:cubicBezTo>
                  <a:pt x="711" y="361"/>
                  <a:pt x="711" y="361"/>
                  <a:pt x="711" y="361"/>
                </a:cubicBezTo>
                <a:cubicBezTo>
                  <a:pt x="715" y="360"/>
                  <a:pt x="719" y="360"/>
                  <a:pt x="721" y="358"/>
                </a:cubicBezTo>
                <a:cubicBezTo>
                  <a:pt x="723" y="358"/>
                  <a:pt x="724" y="359"/>
                  <a:pt x="723" y="361"/>
                </a:cubicBezTo>
                <a:cubicBezTo>
                  <a:pt x="720" y="360"/>
                  <a:pt x="719" y="361"/>
                  <a:pt x="719" y="363"/>
                </a:cubicBezTo>
                <a:cubicBezTo>
                  <a:pt x="746" y="368"/>
                  <a:pt x="772" y="373"/>
                  <a:pt x="798" y="379"/>
                </a:cubicBezTo>
                <a:cubicBezTo>
                  <a:pt x="806" y="379"/>
                  <a:pt x="806" y="379"/>
                  <a:pt x="806" y="379"/>
                </a:cubicBezTo>
                <a:cubicBezTo>
                  <a:pt x="806" y="380"/>
                  <a:pt x="807" y="380"/>
                  <a:pt x="807" y="381"/>
                </a:cubicBezTo>
                <a:cubicBezTo>
                  <a:pt x="808" y="382"/>
                  <a:pt x="809" y="382"/>
                  <a:pt x="811" y="382"/>
                </a:cubicBezTo>
                <a:cubicBezTo>
                  <a:pt x="811" y="382"/>
                  <a:pt x="810" y="380"/>
                  <a:pt x="809" y="379"/>
                </a:cubicBezTo>
                <a:cubicBezTo>
                  <a:pt x="826" y="379"/>
                  <a:pt x="826" y="379"/>
                  <a:pt x="826" y="379"/>
                </a:cubicBezTo>
                <a:cubicBezTo>
                  <a:pt x="803" y="373"/>
                  <a:pt x="779" y="368"/>
                  <a:pt x="755" y="362"/>
                </a:cubicBezTo>
                <a:lnTo>
                  <a:pt x="754" y="362"/>
                </a:lnTo>
                <a:close/>
                <a:moveTo>
                  <a:pt x="842" y="317"/>
                </a:moveTo>
                <a:cubicBezTo>
                  <a:pt x="839" y="316"/>
                  <a:pt x="838" y="318"/>
                  <a:pt x="836" y="318"/>
                </a:cubicBezTo>
                <a:cubicBezTo>
                  <a:pt x="836" y="319"/>
                  <a:pt x="843" y="320"/>
                  <a:pt x="842" y="317"/>
                </a:cubicBezTo>
                <a:close/>
                <a:moveTo>
                  <a:pt x="808" y="347"/>
                </a:moveTo>
                <a:cubicBezTo>
                  <a:pt x="807" y="349"/>
                  <a:pt x="807" y="351"/>
                  <a:pt x="802" y="349"/>
                </a:cubicBezTo>
                <a:cubicBezTo>
                  <a:pt x="802" y="351"/>
                  <a:pt x="802" y="352"/>
                  <a:pt x="802" y="353"/>
                </a:cubicBezTo>
                <a:cubicBezTo>
                  <a:pt x="803" y="353"/>
                  <a:pt x="803" y="353"/>
                  <a:pt x="804" y="353"/>
                </a:cubicBezTo>
                <a:cubicBezTo>
                  <a:pt x="805" y="353"/>
                  <a:pt x="806" y="353"/>
                  <a:pt x="807" y="354"/>
                </a:cubicBezTo>
                <a:cubicBezTo>
                  <a:pt x="809" y="354"/>
                  <a:pt x="810" y="355"/>
                  <a:pt x="812" y="355"/>
                </a:cubicBezTo>
                <a:cubicBezTo>
                  <a:pt x="813" y="354"/>
                  <a:pt x="814" y="353"/>
                  <a:pt x="817" y="354"/>
                </a:cubicBezTo>
                <a:cubicBezTo>
                  <a:pt x="815" y="350"/>
                  <a:pt x="810" y="354"/>
                  <a:pt x="808" y="351"/>
                </a:cubicBezTo>
                <a:cubicBezTo>
                  <a:pt x="808" y="350"/>
                  <a:pt x="809" y="349"/>
                  <a:pt x="810" y="348"/>
                </a:cubicBezTo>
                <a:cubicBezTo>
                  <a:pt x="810" y="348"/>
                  <a:pt x="809" y="348"/>
                  <a:pt x="809" y="348"/>
                </a:cubicBezTo>
                <a:cubicBezTo>
                  <a:pt x="809" y="348"/>
                  <a:pt x="809" y="347"/>
                  <a:pt x="809" y="347"/>
                </a:cubicBezTo>
                <a:cubicBezTo>
                  <a:pt x="809" y="347"/>
                  <a:pt x="809" y="347"/>
                  <a:pt x="808" y="347"/>
                </a:cubicBezTo>
                <a:close/>
                <a:moveTo>
                  <a:pt x="813" y="323"/>
                </a:moveTo>
                <a:cubicBezTo>
                  <a:pt x="812" y="323"/>
                  <a:pt x="812" y="324"/>
                  <a:pt x="812" y="325"/>
                </a:cubicBezTo>
                <a:cubicBezTo>
                  <a:pt x="813" y="325"/>
                  <a:pt x="814" y="325"/>
                  <a:pt x="815" y="325"/>
                </a:cubicBezTo>
                <a:cubicBezTo>
                  <a:pt x="814" y="324"/>
                  <a:pt x="813" y="324"/>
                  <a:pt x="813" y="323"/>
                </a:cubicBezTo>
                <a:close/>
                <a:moveTo>
                  <a:pt x="114" y="1002"/>
                </a:moveTo>
                <a:cubicBezTo>
                  <a:pt x="117" y="992"/>
                  <a:pt x="120" y="982"/>
                  <a:pt x="122" y="972"/>
                </a:cubicBezTo>
                <a:cubicBezTo>
                  <a:pt x="121" y="973"/>
                  <a:pt x="121" y="974"/>
                  <a:pt x="119" y="973"/>
                </a:cubicBezTo>
                <a:cubicBezTo>
                  <a:pt x="117" y="973"/>
                  <a:pt x="119" y="969"/>
                  <a:pt x="116" y="970"/>
                </a:cubicBezTo>
                <a:cubicBezTo>
                  <a:pt x="116" y="969"/>
                  <a:pt x="116" y="969"/>
                  <a:pt x="116" y="969"/>
                </a:cubicBezTo>
                <a:cubicBezTo>
                  <a:pt x="113" y="980"/>
                  <a:pt x="111" y="991"/>
                  <a:pt x="108" y="1001"/>
                </a:cubicBezTo>
                <a:cubicBezTo>
                  <a:pt x="107" y="1006"/>
                  <a:pt x="113" y="1007"/>
                  <a:pt x="114" y="1002"/>
                </a:cubicBezTo>
                <a:close/>
                <a:moveTo>
                  <a:pt x="394" y="1074"/>
                </a:moveTo>
                <a:cubicBezTo>
                  <a:pt x="393" y="1075"/>
                  <a:pt x="392" y="1075"/>
                  <a:pt x="392" y="1074"/>
                </a:cubicBezTo>
                <a:cubicBezTo>
                  <a:pt x="392" y="1075"/>
                  <a:pt x="393" y="1076"/>
                  <a:pt x="394" y="1077"/>
                </a:cubicBezTo>
                <a:cubicBezTo>
                  <a:pt x="395" y="1077"/>
                  <a:pt x="396" y="1077"/>
                  <a:pt x="397" y="1078"/>
                </a:cubicBezTo>
                <a:cubicBezTo>
                  <a:pt x="398" y="1077"/>
                  <a:pt x="399" y="1076"/>
                  <a:pt x="401" y="1076"/>
                </a:cubicBezTo>
                <a:cubicBezTo>
                  <a:pt x="398" y="1072"/>
                  <a:pt x="396" y="1069"/>
                  <a:pt x="394" y="1065"/>
                </a:cubicBezTo>
                <a:cubicBezTo>
                  <a:pt x="393" y="1065"/>
                  <a:pt x="392" y="1066"/>
                  <a:pt x="391" y="1067"/>
                </a:cubicBezTo>
                <a:cubicBezTo>
                  <a:pt x="391" y="1067"/>
                  <a:pt x="391" y="1068"/>
                  <a:pt x="391" y="1069"/>
                </a:cubicBezTo>
                <a:cubicBezTo>
                  <a:pt x="392" y="1069"/>
                  <a:pt x="393" y="1069"/>
                  <a:pt x="394" y="1069"/>
                </a:cubicBezTo>
                <a:cubicBezTo>
                  <a:pt x="395" y="1071"/>
                  <a:pt x="396" y="1073"/>
                  <a:pt x="394" y="1074"/>
                </a:cubicBezTo>
                <a:close/>
                <a:moveTo>
                  <a:pt x="343" y="829"/>
                </a:moveTo>
                <a:cubicBezTo>
                  <a:pt x="344" y="828"/>
                  <a:pt x="344" y="827"/>
                  <a:pt x="344" y="826"/>
                </a:cubicBezTo>
                <a:cubicBezTo>
                  <a:pt x="341" y="848"/>
                  <a:pt x="340" y="870"/>
                  <a:pt x="341" y="892"/>
                </a:cubicBezTo>
                <a:cubicBezTo>
                  <a:pt x="341" y="892"/>
                  <a:pt x="341" y="891"/>
                  <a:pt x="342" y="890"/>
                </a:cubicBezTo>
                <a:cubicBezTo>
                  <a:pt x="345" y="891"/>
                  <a:pt x="347" y="893"/>
                  <a:pt x="348" y="895"/>
                </a:cubicBezTo>
                <a:cubicBezTo>
                  <a:pt x="348" y="894"/>
                  <a:pt x="348" y="893"/>
                  <a:pt x="348" y="892"/>
                </a:cubicBezTo>
                <a:cubicBezTo>
                  <a:pt x="347" y="892"/>
                  <a:pt x="347" y="892"/>
                  <a:pt x="347" y="892"/>
                </a:cubicBezTo>
                <a:cubicBezTo>
                  <a:pt x="347" y="892"/>
                  <a:pt x="347" y="892"/>
                  <a:pt x="348" y="892"/>
                </a:cubicBezTo>
                <a:cubicBezTo>
                  <a:pt x="347" y="890"/>
                  <a:pt x="347" y="888"/>
                  <a:pt x="347" y="887"/>
                </a:cubicBezTo>
                <a:cubicBezTo>
                  <a:pt x="347" y="885"/>
                  <a:pt x="346" y="884"/>
                  <a:pt x="347" y="882"/>
                </a:cubicBezTo>
                <a:cubicBezTo>
                  <a:pt x="347" y="882"/>
                  <a:pt x="347" y="882"/>
                  <a:pt x="347" y="882"/>
                </a:cubicBezTo>
                <a:cubicBezTo>
                  <a:pt x="347" y="865"/>
                  <a:pt x="348" y="847"/>
                  <a:pt x="350" y="829"/>
                </a:cubicBezTo>
                <a:cubicBezTo>
                  <a:pt x="347" y="830"/>
                  <a:pt x="347" y="829"/>
                  <a:pt x="343" y="829"/>
                </a:cubicBezTo>
                <a:close/>
                <a:moveTo>
                  <a:pt x="338" y="758"/>
                </a:moveTo>
                <a:cubicBezTo>
                  <a:pt x="336" y="758"/>
                  <a:pt x="336" y="758"/>
                  <a:pt x="336" y="758"/>
                </a:cubicBezTo>
                <a:cubicBezTo>
                  <a:pt x="334" y="764"/>
                  <a:pt x="333" y="770"/>
                  <a:pt x="331" y="776"/>
                </a:cubicBezTo>
                <a:cubicBezTo>
                  <a:pt x="338" y="776"/>
                  <a:pt x="338" y="776"/>
                  <a:pt x="338" y="776"/>
                </a:cubicBezTo>
                <a:cubicBezTo>
                  <a:pt x="340" y="769"/>
                  <a:pt x="341" y="763"/>
                  <a:pt x="343" y="757"/>
                </a:cubicBezTo>
                <a:cubicBezTo>
                  <a:pt x="343" y="757"/>
                  <a:pt x="343" y="757"/>
                  <a:pt x="342" y="757"/>
                </a:cubicBezTo>
                <a:cubicBezTo>
                  <a:pt x="342" y="755"/>
                  <a:pt x="343" y="755"/>
                  <a:pt x="344" y="754"/>
                </a:cubicBezTo>
                <a:cubicBezTo>
                  <a:pt x="345" y="750"/>
                  <a:pt x="347" y="746"/>
                  <a:pt x="348" y="742"/>
                </a:cubicBezTo>
                <a:cubicBezTo>
                  <a:pt x="347" y="743"/>
                  <a:pt x="346" y="743"/>
                  <a:pt x="344" y="742"/>
                </a:cubicBezTo>
                <a:cubicBezTo>
                  <a:pt x="344" y="742"/>
                  <a:pt x="344" y="741"/>
                  <a:pt x="344" y="740"/>
                </a:cubicBezTo>
                <a:cubicBezTo>
                  <a:pt x="349" y="740"/>
                  <a:pt x="349" y="740"/>
                  <a:pt x="349" y="740"/>
                </a:cubicBezTo>
                <a:cubicBezTo>
                  <a:pt x="349" y="740"/>
                  <a:pt x="349" y="740"/>
                  <a:pt x="349" y="741"/>
                </a:cubicBezTo>
                <a:cubicBezTo>
                  <a:pt x="351" y="732"/>
                  <a:pt x="355" y="724"/>
                  <a:pt x="358" y="717"/>
                </a:cubicBezTo>
                <a:cubicBezTo>
                  <a:pt x="357" y="715"/>
                  <a:pt x="356" y="712"/>
                  <a:pt x="357" y="709"/>
                </a:cubicBezTo>
                <a:cubicBezTo>
                  <a:pt x="358" y="709"/>
                  <a:pt x="360" y="709"/>
                  <a:pt x="361" y="710"/>
                </a:cubicBezTo>
                <a:cubicBezTo>
                  <a:pt x="362" y="708"/>
                  <a:pt x="362" y="707"/>
                  <a:pt x="363" y="705"/>
                </a:cubicBezTo>
                <a:cubicBezTo>
                  <a:pt x="363" y="705"/>
                  <a:pt x="362" y="704"/>
                  <a:pt x="362" y="704"/>
                </a:cubicBezTo>
                <a:cubicBezTo>
                  <a:pt x="364" y="704"/>
                  <a:pt x="364" y="704"/>
                  <a:pt x="364" y="704"/>
                </a:cubicBezTo>
                <a:cubicBezTo>
                  <a:pt x="367" y="698"/>
                  <a:pt x="370" y="692"/>
                  <a:pt x="373" y="686"/>
                </a:cubicBezTo>
                <a:cubicBezTo>
                  <a:pt x="372" y="686"/>
                  <a:pt x="372" y="685"/>
                  <a:pt x="372" y="684"/>
                </a:cubicBezTo>
                <a:cubicBezTo>
                  <a:pt x="370" y="684"/>
                  <a:pt x="368" y="684"/>
                  <a:pt x="367" y="684"/>
                </a:cubicBezTo>
                <a:cubicBezTo>
                  <a:pt x="361" y="694"/>
                  <a:pt x="356" y="705"/>
                  <a:pt x="351" y="716"/>
                </a:cubicBezTo>
                <a:cubicBezTo>
                  <a:pt x="352" y="716"/>
                  <a:pt x="352" y="716"/>
                  <a:pt x="352" y="716"/>
                </a:cubicBezTo>
                <a:cubicBezTo>
                  <a:pt x="352" y="717"/>
                  <a:pt x="351" y="717"/>
                  <a:pt x="351" y="717"/>
                </a:cubicBezTo>
                <a:cubicBezTo>
                  <a:pt x="349" y="721"/>
                  <a:pt x="348" y="725"/>
                  <a:pt x="346" y="728"/>
                </a:cubicBezTo>
                <a:cubicBezTo>
                  <a:pt x="343" y="737"/>
                  <a:pt x="340" y="746"/>
                  <a:pt x="337" y="755"/>
                </a:cubicBezTo>
                <a:cubicBezTo>
                  <a:pt x="338" y="756"/>
                  <a:pt x="338" y="757"/>
                  <a:pt x="338" y="758"/>
                </a:cubicBezTo>
                <a:close/>
                <a:moveTo>
                  <a:pt x="496" y="1107"/>
                </a:moveTo>
                <a:cubicBezTo>
                  <a:pt x="495" y="1105"/>
                  <a:pt x="495" y="1102"/>
                  <a:pt x="498" y="1100"/>
                </a:cubicBezTo>
                <a:cubicBezTo>
                  <a:pt x="497" y="1100"/>
                  <a:pt x="496" y="1099"/>
                  <a:pt x="495" y="1099"/>
                </a:cubicBezTo>
                <a:cubicBezTo>
                  <a:pt x="494" y="1100"/>
                  <a:pt x="492" y="1101"/>
                  <a:pt x="489" y="1102"/>
                </a:cubicBezTo>
                <a:cubicBezTo>
                  <a:pt x="489" y="1099"/>
                  <a:pt x="489" y="1097"/>
                  <a:pt x="488" y="1095"/>
                </a:cubicBezTo>
                <a:cubicBezTo>
                  <a:pt x="491" y="1095"/>
                  <a:pt x="491" y="1095"/>
                  <a:pt x="491" y="1095"/>
                </a:cubicBezTo>
                <a:cubicBezTo>
                  <a:pt x="483" y="1089"/>
                  <a:pt x="475" y="1082"/>
                  <a:pt x="468" y="1075"/>
                </a:cubicBezTo>
                <a:cubicBezTo>
                  <a:pt x="468" y="1076"/>
                  <a:pt x="468" y="1077"/>
                  <a:pt x="468" y="1078"/>
                </a:cubicBezTo>
                <a:cubicBezTo>
                  <a:pt x="460" y="1078"/>
                  <a:pt x="460" y="1078"/>
                  <a:pt x="460" y="1078"/>
                </a:cubicBezTo>
                <a:cubicBezTo>
                  <a:pt x="471" y="1089"/>
                  <a:pt x="484" y="1099"/>
                  <a:pt x="496" y="1109"/>
                </a:cubicBezTo>
                <a:cubicBezTo>
                  <a:pt x="496" y="1108"/>
                  <a:pt x="496" y="1107"/>
                  <a:pt x="496" y="1107"/>
                </a:cubicBezTo>
                <a:close/>
                <a:moveTo>
                  <a:pt x="442" y="1133"/>
                </a:moveTo>
                <a:cubicBezTo>
                  <a:pt x="444" y="1134"/>
                  <a:pt x="445" y="1135"/>
                  <a:pt x="446" y="1137"/>
                </a:cubicBezTo>
                <a:cubicBezTo>
                  <a:pt x="448" y="1134"/>
                  <a:pt x="444" y="1135"/>
                  <a:pt x="446" y="1132"/>
                </a:cubicBezTo>
                <a:cubicBezTo>
                  <a:pt x="446" y="1132"/>
                  <a:pt x="446" y="1132"/>
                  <a:pt x="447" y="1131"/>
                </a:cubicBezTo>
                <a:cubicBezTo>
                  <a:pt x="450" y="1131"/>
                  <a:pt x="450" y="1131"/>
                  <a:pt x="450" y="1131"/>
                </a:cubicBezTo>
                <a:cubicBezTo>
                  <a:pt x="444" y="1125"/>
                  <a:pt x="437" y="1118"/>
                  <a:pt x="430" y="1111"/>
                </a:cubicBezTo>
                <a:cubicBezTo>
                  <a:pt x="430" y="1112"/>
                  <a:pt x="429" y="1113"/>
                  <a:pt x="428" y="1114"/>
                </a:cubicBezTo>
                <a:cubicBezTo>
                  <a:pt x="424" y="1114"/>
                  <a:pt x="424" y="1114"/>
                  <a:pt x="424" y="1114"/>
                </a:cubicBezTo>
                <a:cubicBezTo>
                  <a:pt x="427" y="1117"/>
                  <a:pt x="430" y="1121"/>
                  <a:pt x="433" y="1124"/>
                </a:cubicBezTo>
                <a:cubicBezTo>
                  <a:pt x="436" y="1126"/>
                  <a:pt x="438" y="1129"/>
                  <a:pt x="441" y="1131"/>
                </a:cubicBezTo>
                <a:cubicBezTo>
                  <a:pt x="443" y="1131"/>
                  <a:pt x="443" y="1131"/>
                  <a:pt x="443" y="1131"/>
                </a:cubicBezTo>
                <a:cubicBezTo>
                  <a:pt x="443" y="1132"/>
                  <a:pt x="443" y="1132"/>
                  <a:pt x="442" y="1133"/>
                </a:cubicBezTo>
                <a:close/>
                <a:moveTo>
                  <a:pt x="355" y="680"/>
                </a:moveTo>
                <a:cubicBezTo>
                  <a:pt x="355" y="680"/>
                  <a:pt x="355" y="680"/>
                  <a:pt x="355" y="680"/>
                </a:cubicBezTo>
                <a:cubicBezTo>
                  <a:pt x="355" y="680"/>
                  <a:pt x="355" y="680"/>
                  <a:pt x="355" y="681"/>
                </a:cubicBezTo>
                <a:cubicBezTo>
                  <a:pt x="355" y="681"/>
                  <a:pt x="355" y="680"/>
                  <a:pt x="355" y="680"/>
                </a:cubicBezTo>
                <a:close/>
                <a:moveTo>
                  <a:pt x="456" y="1138"/>
                </a:moveTo>
                <a:cubicBezTo>
                  <a:pt x="452" y="1139"/>
                  <a:pt x="451" y="1138"/>
                  <a:pt x="447" y="1137"/>
                </a:cubicBezTo>
                <a:cubicBezTo>
                  <a:pt x="448" y="1138"/>
                  <a:pt x="450" y="1140"/>
                  <a:pt x="451" y="1141"/>
                </a:cubicBezTo>
                <a:cubicBezTo>
                  <a:pt x="452" y="1140"/>
                  <a:pt x="454" y="1139"/>
                  <a:pt x="456" y="1138"/>
                </a:cubicBezTo>
                <a:close/>
                <a:moveTo>
                  <a:pt x="227" y="813"/>
                </a:moveTo>
                <a:cubicBezTo>
                  <a:pt x="227" y="813"/>
                  <a:pt x="227" y="813"/>
                  <a:pt x="226" y="813"/>
                </a:cubicBezTo>
                <a:cubicBezTo>
                  <a:pt x="226" y="813"/>
                  <a:pt x="226" y="812"/>
                  <a:pt x="226" y="812"/>
                </a:cubicBezTo>
                <a:cubicBezTo>
                  <a:pt x="233" y="812"/>
                  <a:pt x="233" y="812"/>
                  <a:pt x="233" y="812"/>
                </a:cubicBezTo>
                <a:cubicBezTo>
                  <a:pt x="239" y="792"/>
                  <a:pt x="245" y="771"/>
                  <a:pt x="252" y="751"/>
                </a:cubicBezTo>
                <a:cubicBezTo>
                  <a:pt x="252" y="749"/>
                  <a:pt x="252" y="748"/>
                  <a:pt x="253" y="746"/>
                </a:cubicBezTo>
                <a:cubicBezTo>
                  <a:pt x="254" y="746"/>
                  <a:pt x="254" y="746"/>
                  <a:pt x="255" y="746"/>
                </a:cubicBezTo>
                <a:cubicBezTo>
                  <a:pt x="255" y="745"/>
                  <a:pt x="255" y="745"/>
                  <a:pt x="255" y="745"/>
                </a:cubicBezTo>
                <a:cubicBezTo>
                  <a:pt x="254" y="744"/>
                  <a:pt x="253" y="743"/>
                  <a:pt x="254" y="741"/>
                </a:cubicBezTo>
                <a:cubicBezTo>
                  <a:pt x="254" y="741"/>
                  <a:pt x="254" y="741"/>
                  <a:pt x="254" y="741"/>
                </a:cubicBezTo>
                <a:cubicBezTo>
                  <a:pt x="254" y="741"/>
                  <a:pt x="253" y="741"/>
                  <a:pt x="253" y="741"/>
                </a:cubicBezTo>
                <a:cubicBezTo>
                  <a:pt x="256" y="741"/>
                  <a:pt x="256" y="741"/>
                  <a:pt x="256" y="741"/>
                </a:cubicBezTo>
                <a:cubicBezTo>
                  <a:pt x="259" y="733"/>
                  <a:pt x="263" y="725"/>
                  <a:pt x="266" y="718"/>
                </a:cubicBezTo>
                <a:cubicBezTo>
                  <a:pt x="266" y="718"/>
                  <a:pt x="265" y="718"/>
                  <a:pt x="264" y="718"/>
                </a:cubicBezTo>
                <a:cubicBezTo>
                  <a:pt x="264" y="716"/>
                  <a:pt x="261" y="715"/>
                  <a:pt x="260" y="713"/>
                </a:cubicBezTo>
                <a:cubicBezTo>
                  <a:pt x="256" y="723"/>
                  <a:pt x="252" y="733"/>
                  <a:pt x="248" y="743"/>
                </a:cubicBezTo>
                <a:cubicBezTo>
                  <a:pt x="249" y="744"/>
                  <a:pt x="249" y="745"/>
                  <a:pt x="249" y="747"/>
                </a:cubicBezTo>
                <a:cubicBezTo>
                  <a:pt x="248" y="748"/>
                  <a:pt x="247" y="748"/>
                  <a:pt x="246" y="748"/>
                </a:cubicBezTo>
                <a:cubicBezTo>
                  <a:pt x="245" y="751"/>
                  <a:pt x="244" y="755"/>
                  <a:pt x="243" y="758"/>
                </a:cubicBezTo>
                <a:cubicBezTo>
                  <a:pt x="243" y="758"/>
                  <a:pt x="244" y="758"/>
                  <a:pt x="244" y="758"/>
                </a:cubicBezTo>
                <a:cubicBezTo>
                  <a:pt x="245" y="758"/>
                  <a:pt x="245" y="759"/>
                  <a:pt x="245" y="759"/>
                </a:cubicBezTo>
                <a:cubicBezTo>
                  <a:pt x="242" y="759"/>
                  <a:pt x="242" y="759"/>
                  <a:pt x="242" y="759"/>
                </a:cubicBezTo>
                <a:cubicBezTo>
                  <a:pt x="236" y="777"/>
                  <a:pt x="230" y="796"/>
                  <a:pt x="225" y="814"/>
                </a:cubicBezTo>
                <a:cubicBezTo>
                  <a:pt x="226" y="814"/>
                  <a:pt x="227" y="814"/>
                  <a:pt x="227" y="813"/>
                </a:cubicBezTo>
                <a:close/>
                <a:moveTo>
                  <a:pt x="237" y="778"/>
                </a:moveTo>
                <a:cubicBezTo>
                  <a:pt x="240" y="778"/>
                  <a:pt x="241" y="778"/>
                  <a:pt x="243" y="779"/>
                </a:cubicBezTo>
                <a:cubicBezTo>
                  <a:pt x="242" y="781"/>
                  <a:pt x="241" y="784"/>
                  <a:pt x="238" y="784"/>
                </a:cubicBezTo>
                <a:cubicBezTo>
                  <a:pt x="237" y="782"/>
                  <a:pt x="236" y="780"/>
                  <a:pt x="237" y="778"/>
                </a:cubicBezTo>
                <a:close/>
                <a:moveTo>
                  <a:pt x="235" y="787"/>
                </a:moveTo>
                <a:cubicBezTo>
                  <a:pt x="237" y="787"/>
                  <a:pt x="239" y="788"/>
                  <a:pt x="239" y="791"/>
                </a:cubicBezTo>
                <a:cubicBezTo>
                  <a:pt x="238" y="791"/>
                  <a:pt x="236" y="792"/>
                  <a:pt x="234" y="791"/>
                </a:cubicBezTo>
                <a:cubicBezTo>
                  <a:pt x="233" y="789"/>
                  <a:pt x="234" y="788"/>
                  <a:pt x="235" y="787"/>
                </a:cubicBezTo>
                <a:close/>
                <a:moveTo>
                  <a:pt x="216" y="854"/>
                </a:moveTo>
                <a:cubicBezTo>
                  <a:pt x="219" y="854"/>
                  <a:pt x="221" y="855"/>
                  <a:pt x="222" y="857"/>
                </a:cubicBezTo>
                <a:cubicBezTo>
                  <a:pt x="222" y="856"/>
                  <a:pt x="223" y="855"/>
                  <a:pt x="223" y="854"/>
                </a:cubicBezTo>
                <a:cubicBezTo>
                  <a:pt x="220" y="853"/>
                  <a:pt x="219" y="850"/>
                  <a:pt x="218" y="848"/>
                </a:cubicBezTo>
                <a:cubicBezTo>
                  <a:pt x="224" y="848"/>
                  <a:pt x="224" y="848"/>
                  <a:pt x="224" y="848"/>
                </a:cubicBezTo>
                <a:cubicBezTo>
                  <a:pt x="226" y="837"/>
                  <a:pt x="229" y="827"/>
                  <a:pt x="232" y="817"/>
                </a:cubicBezTo>
                <a:cubicBezTo>
                  <a:pt x="231" y="819"/>
                  <a:pt x="227" y="820"/>
                  <a:pt x="224" y="819"/>
                </a:cubicBezTo>
                <a:cubicBezTo>
                  <a:pt x="221" y="831"/>
                  <a:pt x="218" y="842"/>
                  <a:pt x="216" y="854"/>
                </a:cubicBezTo>
                <a:close/>
                <a:moveTo>
                  <a:pt x="192" y="828"/>
                </a:moveTo>
                <a:cubicBezTo>
                  <a:pt x="197" y="827"/>
                  <a:pt x="196" y="823"/>
                  <a:pt x="199" y="821"/>
                </a:cubicBezTo>
                <a:cubicBezTo>
                  <a:pt x="200" y="821"/>
                  <a:pt x="200" y="822"/>
                  <a:pt x="200" y="822"/>
                </a:cubicBezTo>
                <a:cubicBezTo>
                  <a:pt x="202" y="813"/>
                  <a:pt x="204" y="804"/>
                  <a:pt x="205" y="795"/>
                </a:cubicBezTo>
                <a:cubicBezTo>
                  <a:pt x="205" y="795"/>
                  <a:pt x="205" y="795"/>
                  <a:pt x="205" y="795"/>
                </a:cubicBezTo>
                <a:cubicBezTo>
                  <a:pt x="205" y="793"/>
                  <a:pt x="206" y="792"/>
                  <a:pt x="206" y="790"/>
                </a:cubicBezTo>
                <a:cubicBezTo>
                  <a:pt x="210" y="776"/>
                  <a:pt x="214" y="762"/>
                  <a:pt x="218" y="748"/>
                </a:cubicBezTo>
                <a:cubicBezTo>
                  <a:pt x="217" y="748"/>
                  <a:pt x="217" y="749"/>
                  <a:pt x="216" y="749"/>
                </a:cubicBezTo>
                <a:cubicBezTo>
                  <a:pt x="217" y="752"/>
                  <a:pt x="216" y="756"/>
                  <a:pt x="214" y="759"/>
                </a:cubicBezTo>
                <a:cubicBezTo>
                  <a:pt x="212" y="759"/>
                  <a:pt x="212" y="759"/>
                  <a:pt x="212" y="759"/>
                </a:cubicBezTo>
                <a:cubicBezTo>
                  <a:pt x="210" y="759"/>
                  <a:pt x="209" y="758"/>
                  <a:pt x="208" y="757"/>
                </a:cubicBezTo>
                <a:cubicBezTo>
                  <a:pt x="205" y="766"/>
                  <a:pt x="203" y="774"/>
                  <a:pt x="201" y="783"/>
                </a:cubicBezTo>
                <a:cubicBezTo>
                  <a:pt x="201" y="784"/>
                  <a:pt x="201" y="785"/>
                  <a:pt x="202" y="785"/>
                </a:cubicBezTo>
                <a:cubicBezTo>
                  <a:pt x="202" y="782"/>
                  <a:pt x="204" y="782"/>
                  <a:pt x="205" y="783"/>
                </a:cubicBezTo>
                <a:cubicBezTo>
                  <a:pt x="205" y="786"/>
                  <a:pt x="203" y="787"/>
                  <a:pt x="200" y="786"/>
                </a:cubicBezTo>
                <a:cubicBezTo>
                  <a:pt x="199" y="790"/>
                  <a:pt x="198" y="794"/>
                  <a:pt x="197" y="799"/>
                </a:cubicBezTo>
                <a:cubicBezTo>
                  <a:pt x="196" y="804"/>
                  <a:pt x="195" y="810"/>
                  <a:pt x="194" y="815"/>
                </a:cubicBezTo>
                <a:cubicBezTo>
                  <a:pt x="194" y="815"/>
                  <a:pt x="194" y="815"/>
                  <a:pt x="194" y="815"/>
                </a:cubicBezTo>
                <a:cubicBezTo>
                  <a:pt x="195" y="817"/>
                  <a:pt x="199" y="816"/>
                  <a:pt x="200" y="817"/>
                </a:cubicBezTo>
                <a:cubicBezTo>
                  <a:pt x="200" y="819"/>
                  <a:pt x="199" y="820"/>
                  <a:pt x="198" y="821"/>
                </a:cubicBezTo>
                <a:cubicBezTo>
                  <a:pt x="195" y="822"/>
                  <a:pt x="194" y="820"/>
                  <a:pt x="194" y="818"/>
                </a:cubicBezTo>
                <a:cubicBezTo>
                  <a:pt x="193" y="821"/>
                  <a:pt x="193" y="824"/>
                  <a:pt x="192" y="828"/>
                </a:cubicBezTo>
                <a:close/>
                <a:moveTo>
                  <a:pt x="101" y="385"/>
                </a:moveTo>
                <a:cubicBezTo>
                  <a:pt x="103" y="386"/>
                  <a:pt x="103" y="388"/>
                  <a:pt x="105" y="389"/>
                </a:cubicBezTo>
                <a:cubicBezTo>
                  <a:pt x="107" y="388"/>
                  <a:pt x="105" y="387"/>
                  <a:pt x="104" y="385"/>
                </a:cubicBezTo>
                <a:cubicBezTo>
                  <a:pt x="112" y="385"/>
                  <a:pt x="112" y="385"/>
                  <a:pt x="112" y="385"/>
                </a:cubicBezTo>
                <a:cubicBezTo>
                  <a:pt x="119" y="379"/>
                  <a:pt x="126" y="373"/>
                  <a:pt x="133" y="368"/>
                </a:cubicBezTo>
                <a:cubicBezTo>
                  <a:pt x="121" y="368"/>
                  <a:pt x="121" y="368"/>
                  <a:pt x="121" y="368"/>
                </a:cubicBezTo>
                <a:cubicBezTo>
                  <a:pt x="114" y="374"/>
                  <a:pt x="107" y="379"/>
                  <a:pt x="101" y="385"/>
                </a:cubicBezTo>
                <a:close/>
                <a:moveTo>
                  <a:pt x="301" y="652"/>
                </a:moveTo>
                <a:cubicBezTo>
                  <a:pt x="296" y="652"/>
                  <a:pt x="296" y="652"/>
                  <a:pt x="296" y="652"/>
                </a:cubicBezTo>
                <a:cubicBezTo>
                  <a:pt x="295" y="651"/>
                  <a:pt x="295" y="650"/>
                  <a:pt x="294" y="649"/>
                </a:cubicBezTo>
                <a:cubicBezTo>
                  <a:pt x="290" y="655"/>
                  <a:pt x="286" y="662"/>
                  <a:pt x="282" y="669"/>
                </a:cubicBezTo>
                <a:cubicBezTo>
                  <a:pt x="290" y="669"/>
                  <a:pt x="290" y="669"/>
                  <a:pt x="290" y="669"/>
                </a:cubicBezTo>
                <a:cubicBezTo>
                  <a:pt x="294" y="663"/>
                  <a:pt x="297" y="657"/>
                  <a:pt x="301" y="652"/>
                </a:cubicBezTo>
                <a:close/>
                <a:moveTo>
                  <a:pt x="326" y="616"/>
                </a:moveTo>
                <a:cubicBezTo>
                  <a:pt x="317" y="616"/>
                  <a:pt x="317" y="616"/>
                  <a:pt x="317" y="616"/>
                </a:cubicBezTo>
                <a:cubicBezTo>
                  <a:pt x="313" y="621"/>
                  <a:pt x="308" y="627"/>
                  <a:pt x="304" y="633"/>
                </a:cubicBezTo>
                <a:cubicBezTo>
                  <a:pt x="313" y="633"/>
                  <a:pt x="313" y="633"/>
                  <a:pt x="313" y="633"/>
                </a:cubicBezTo>
                <a:cubicBezTo>
                  <a:pt x="317" y="627"/>
                  <a:pt x="321" y="621"/>
                  <a:pt x="326" y="616"/>
                </a:cubicBezTo>
                <a:close/>
                <a:moveTo>
                  <a:pt x="355" y="640"/>
                </a:moveTo>
                <a:cubicBezTo>
                  <a:pt x="356" y="638"/>
                  <a:pt x="358" y="636"/>
                  <a:pt x="360" y="634"/>
                </a:cubicBezTo>
                <a:cubicBezTo>
                  <a:pt x="359" y="634"/>
                  <a:pt x="359" y="633"/>
                  <a:pt x="358" y="633"/>
                </a:cubicBezTo>
                <a:cubicBezTo>
                  <a:pt x="361" y="633"/>
                  <a:pt x="361" y="633"/>
                  <a:pt x="361" y="633"/>
                </a:cubicBezTo>
                <a:cubicBezTo>
                  <a:pt x="367" y="625"/>
                  <a:pt x="374" y="617"/>
                  <a:pt x="381" y="610"/>
                </a:cubicBezTo>
                <a:cubicBezTo>
                  <a:pt x="380" y="609"/>
                  <a:pt x="378" y="610"/>
                  <a:pt x="377" y="608"/>
                </a:cubicBezTo>
                <a:cubicBezTo>
                  <a:pt x="378" y="607"/>
                  <a:pt x="378" y="606"/>
                  <a:pt x="377" y="605"/>
                </a:cubicBezTo>
                <a:cubicBezTo>
                  <a:pt x="376" y="607"/>
                  <a:pt x="374" y="609"/>
                  <a:pt x="372" y="610"/>
                </a:cubicBezTo>
                <a:cubicBezTo>
                  <a:pt x="365" y="618"/>
                  <a:pt x="358" y="625"/>
                  <a:pt x="352" y="634"/>
                </a:cubicBezTo>
                <a:cubicBezTo>
                  <a:pt x="352" y="634"/>
                  <a:pt x="352" y="634"/>
                  <a:pt x="352" y="634"/>
                </a:cubicBezTo>
                <a:cubicBezTo>
                  <a:pt x="352" y="637"/>
                  <a:pt x="353" y="639"/>
                  <a:pt x="355" y="640"/>
                </a:cubicBezTo>
                <a:close/>
                <a:moveTo>
                  <a:pt x="156" y="921"/>
                </a:moveTo>
                <a:cubicBezTo>
                  <a:pt x="158" y="921"/>
                  <a:pt x="158" y="920"/>
                  <a:pt x="159" y="920"/>
                </a:cubicBezTo>
                <a:cubicBezTo>
                  <a:pt x="159" y="920"/>
                  <a:pt x="159" y="920"/>
                  <a:pt x="159" y="920"/>
                </a:cubicBezTo>
                <a:cubicBezTo>
                  <a:pt x="161" y="910"/>
                  <a:pt x="163" y="901"/>
                  <a:pt x="164" y="892"/>
                </a:cubicBezTo>
                <a:cubicBezTo>
                  <a:pt x="160" y="891"/>
                  <a:pt x="159" y="887"/>
                  <a:pt x="161" y="884"/>
                </a:cubicBezTo>
                <a:cubicBezTo>
                  <a:pt x="165" y="884"/>
                  <a:pt x="165" y="884"/>
                  <a:pt x="165" y="884"/>
                </a:cubicBezTo>
                <a:cubicBezTo>
                  <a:pt x="169" y="865"/>
                  <a:pt x="172" y="845"/>
                  <a:pt x="176" y="826"/>
                </a:cubicBezTo>
                <a:cubicBezTo>
                  <a:pt x="175" y="825"/>
                  <a:pt x="175" y="823"/>
                  <a:pt x="174" y="822"/>
                </a:cubicBezTo>
                <a:cubicBezTo>
                  <a:pt x="175" y="821"/>
                  <a:pt x="176" y="821"/>
                  <a:pt x="177" y="822"/>
                </a:cubicBezTo>
                <a:cubicBezTo>
                  <a:pt x="178" y="819"/>
                  <a:pt x="178" y="816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81" y="802"/>
                  <a:pt x="184" y="792"/>
                  <a:pt x="186" y="782"/>
                </a:cubicBezTo>
                <a:cubicBezTo>
                  <a:pt x="185" y="782"/>
                  <a:pt x="183" y="782"/>
                  <a:pt x="182" y="782"/>
                </a:cubicBezTo>
                <a:cubicBezTo>
                  <a:pt x="182" y="781"/>
                  <a:pt x="181" y="780"/>
                  <a:pt x="181" y="780"/>
                </a:cubicBezTo>
                <a:cubicBezTo>
                  <a:pt x="183" y="778"/>
                  <a:pt x="184" y="779"/>
                  <a:pt x="187" y="780"/>
                </a:cubicBezTo>
                <a:cubicBezTo>
                  <a:pt x="188" y="774"/>
                  <a:pt x="189" y="769"/>
                  <a:pt x="191" y="764"/>
                </a:cubicBezTo>
                <a:cubicBezTo>
                  <a:pt x="191" y="762"/>
                  <a:pt x="191" y="761"/>
                  <a:pt x="192" y="759"/>
                </a:cubicBezTo>
                <a:cubicBezTo>
                  <a:pt x="185" y="760"/>
                  <a:pt x="185" y="760"/>
                  <a:pt x="185" y="760"/>
                </a:cubicBezTo>
                <a:cubicBezTo>
                  <a:pt x="185" y="759"/>
                  <a:pt x="185" y="759"/>
                  <a:pt x="185" y="759"/>
                </a:cubicBezTo>
                <a:cubicBezTo>
                  <a:pt x="182" y="769"/>
                  <a:pt x="180" y="779"/>
                  <a:pt x="177" y="789"/>
                </a:cubicBezTo>
                <a:cubicBezTo>
                  <a:pt x="178" y="789"/>
                  <a:pt x="179" y="789"/>
                  <a:pt x="179" y="789"/>
                </a:cubicBezTo>
                <a:cubicBezTo>
                  <a:pt x="180" y="792"/>
                  <a:pt x="178" y="792"/>
                  <a:pt x="177" y="792"/>
                </a:cubicBezTo>
                <a:cubicBezTo>
                  <a:pt x="174" y="803"/>
                  <a:pt x="172" y="814"/>
                  <a:pt x="170" y="825"/>
                </a:cubicBezTo>
                <a:cubicBezTo>
                  <a:pt x="170" y="826"/>
                  <a:pt x="169" y="827"/>
                  <a:pt x="169" y="827"/>
                </a:cubicBezTo>
                <a:cubicBezTo>
                  <a:pt x="169" y="827"/>
                  <a:pt x="169" y="827"/>
                  <a:pt x="169" y="827"/>
                </a:cubicBezTo>
                <a:cubicBezTo>
                  <a:pt x="168" y="834"/>
                  <a:pt x="166" y="841"/>
                  <a:pt x="165" y="848"/>
                </a:cubicBezTo>
                <a:cubicBezTo>
                  <a:pt x="169" y="848"/>
                  <a:pt x="169" y="848"/>
                  <a:pt x="169" y="848"/>
                </a:cubicBezTo>
                <a:cubicBezTo>
                  <a:pt x="168" y="850"/>
                  <a:pt x="168" y="852"/>
                  <a:pt x="168" y="854"/>
                </a:cubicBezTo>
                <a:cubicBezTo>
                  <a:pt x="166" y="855"/>
                  <a:pt x="165" y="855"/>
                  <a:pt x="164" y="854"/>
                </a:cubicBezTo>
                <a:cubicBezTo>
                  <a:pt x="164" y="856"/>
                  <a:pt x="163" y="857"/>
                  <a:pt x="163" y="859"/>
                </a:cubicBezTo>
                <a:cubicBezTo>
                  <a:pt x="164" y="858"/>
                  <a:pt x="165" y="858"/>
                  <a:pt x="167" y="858"/>
                </a:cubicBezTo>
                <a:cubicBezTo>
                  <a:pt x="168" y="860"/>
                  <a:pt x="166" y="864"/>
                  <a:pt x="162" y="863"/>
                </a:cubicBezTo>
                <a:cubicBezTo>
                  <a:pt x="161" y="872"/>
                  <a:pt x="159" y="882"/>
                  <a:pt x="158" y="891"/>
                </a:cubicBezTo>
                <a:cubicBezTo>
                  <a:pt x="158" y="892"/>
                  <a:pt x="159" y="892"/>
                  <a:pt x="158" y="894"/>
                </a:cubicBezTo>
                <a:cubicBezTo>
                  <a:pt x="158" y="894"/>
                  <a:pt x="157" y="894"/>
                  <a:pt x="157" y="894"/>
                </a:cubicBezTo>
                <a:cubicBezTo>
                  <a:pt x="156" y="903"/>
                  <a:pt x="154" y="911"/>
                  <a:pt x="153" y="920"/>
                </a:cubicBezTo>
                <a:cubicBezTo>
                  <a:pt x="156" y="920"/>
                  <a:pt x="156" y="920"/>
                  <a:pt x="156" y="920"/>
                </a:cubicBezTo>
                <a:cubicBezTo>
                  <a:pt x="155" y="920"/>
                  <a:pt x="155" y="921"/>
                  <a:pt x="156" y="921"/>
                </a:cubicBezTo>
                <a:close/>
                <a:moveTo>
                  <a:pt x="377" y="326"/>
                </a:moveTo>
                <a:cubicBezTo>
                  <a:pt x="345" y="334"/>
                  <a:pt x="313" y="346"/>
                  <a:pt x="282" y="361"/>
                </a:cubicBezTo>
                <a:cubicBezTo>
                  <a:pt x="284" y="362"/>
                  <a:pt x="285" y="364"/>
                  <a:pt x="285" y="366"/>
                </a:cubicBezTo>
                <a:cubicBezTo>
                  <a:pt x="287" y="366"/>
                  <a:pt x="289" y="365"/>
                  <a:pt x="291" y="364"/>
                </a:cubicBezTo>
                <a:cubicBezTo>
                  <a:pt x="290" y="364"/>
                  <a:pt x="290" y="364"/>
                  <a:pt x="290" y="364"/>
                </a:cubicBezTo>
                <a:cubicBezTo>
                  <a:pt x="286" y="358"/>
                  <a:pt x="296" y="358"/>
                  <a:pt x="295" y="362"/>
                </a:cubicBezTo>
                <a:cubicBezTo>
                  <a:pt x="330" y="346"/>
                  <a:pt x="367" y="335"/>
                  <a:pt x="405" y="328"/>
                </a:cubicBezTo>
                <a:cubicBezTo>
                  <a:pt x="407" y="325"/>
                  <a:pt x="411" y="323"/>
                  <a:pt x="415" y="325"/>
                </a:cubicBezTo>
                <a:cubicBezTo>
                  <a:pt x="415" y="325"/>
                  <a:pt x="415" y="326"/>
                  <a:pt x="415" y="326"/>
                </a:cubicBezTo>
                <a:cubicBezTo>
                  <a:pt x="419" y="326"/>
                  <a:pt x="423" y="325"/>
                  <a:pt x="426" y="324"/>
                </a:cubicBezTo>
                <a:cubicBezTo>
                  <a:pt x="425" y="323"/>
                  <a:pt x="424" y="322"/>
                  <a:pt x="424" y="319"/>
                </a:cubicBezTo>
                <a:cubicBezTo>
                  <a:pt x="424" y="318"/>
                  <a:pt x="425" y="317"/>
                  <a:pt x="426" y="317"/>
                </a:cubicBezTo>
                <a:cubicBezTo>
                  <a:pt x="424" y="317"/>
                  <a:pt x="423" y="317"/>
                  <a:pt x="422" y="317"/>
                </a:cubicBezTo>
                <a:cubicBezTo>
                  <a:pt x="422" y="318"/>
                  <a:pt x="422" y="319"/>
                  <a:pt x="422" y="320"/>
                </a:cubicBezTo>
                <a:cubicBezTo>
                  <a:pt x="419" y="321"/>
                  <a:pt x="418" y="322"/>
                  <a:pt x="415" y="322"/>
                </a:cubicBezTo>
                <a:cubicBezTo>
                  <a:pt x="413" y="321"/>
                  <a:pt x="414" y="319"/>
                  <a:pt x="411" y="319"/>
                </a:cubicBezTo>
                <a:cubicBezTo>
                  <a:pt x="411" y="319"/>
                  <a:pt x="410" y="319"/>
                  <a:pt x="410" y="319"/>
                </a:cubicBezTo>
                <a:cubicBezTo>
                  <a:pt x="410" y="322"/>
                  <a:pt x="407" y="322"/>
                  <a:pt x="405" y="321"/>
                </a:cubicBezTo>
                <a:cubicBezTo>
                  <a:pt x="405" y="321"/>
                  <a:pt x="405" y="320"/>
                  <a:pt x="405" y="320"/>
                </a:cubicBezTo>
                <a:cubicBezTo>
                  <a:pt x="403" y="321"/>
                  <a:pt x="402" y="321"/>
                  <a:pt x="401" y="321"/>
                </a:cubicBezTo>
                <a:cubicBezTo>
                  <a:pt x="401" y="324"/>
                  <a:pt x="402" y="327"/>
                  <a:pt x="401" y="327"/>
                </a:cubicBezTo>
                <a:cubicBezTo>
                  <a:pt x="401" y="325"/>
                  <a:pt x="396" y="326"/>
                  <a:pt x="394" y="326"/>
                </a:cubicBezTo>
                <a:cubicBezTo>
                  <a:pt x="394" y="325"/>
                  <a:pt x="393" y="324"/>
                  <a:pt x="393" y="323"/>
                </a:cubicBezTo>
                <a:cubicBezTo>
                  <a:pt x="389" y="324"/>
                  <a:pt x="384" y="325"/>
                  <a:pt x="379" y="326"/>
                </a:cubicBezTo>
                <a:cubicBezTo>
                  <a:pt x="384" y="327"/>
                  <a:pt x="389" y="325"/>
                  <a:pt x="393" y="327"/>
                </a:cubicBezTo>
                <a:cubicBezTo>
                  <a:pt x="393" y="328"/>
                  <a:pt x="393" y="329"/>
                  <a:pt x="393" y="330"/>
                </a:cubicBezTo>
                <a:cubicBezTo>
                  <a:pt x="384" y="330"/>
                  <a:pt x="384" y="330"/>
                  <a:pt x="384" y="330"/>
                </a:cubicBezTo>
                <a:cubicBezTo>
                  <a:pt x="382" y="330"/>
                  <a:pt x="381" y="330"/>
                  <a:pt x="379" y="330"/>
                </a:cubicBezTo>
                <a:cubicBezTo>
                  <a:pt x="379" y="328"/>
                  <a:pt x="378" y="327"/>
                  <a:pt x="377" y="326"/>
                </a:cubicBezTo>
                <a:close/>
                <a:moveTo>
                  <a:pt x="695" y="1210"/>
                </a:moveTo>
                <a:cubicBezTo>
                  <a:pt x="688" y="1211"/>
                  <a:pt x="682" y="1211"/>
                  <a:pt x="676" y="1211"/>
                </a:cubicBezTo>
                <a:cubicBezTo>
                  <a:pt x="676" y="1212"/>
                  <a:pt x="676" y="1213"/>
                  <a:pt x="676" y="1214"/>
                </a:cubicBezTo>
                <a:cubicBezTo>
                  <a:pt x="673" y="1215"/>
                  <a:pt x="672" y="1212"/>
                  <a:pt x="670" y="1214"/>
                </a:cubicBezTo>
                <a:cubicBezTo>
                  <a:pt x="669" y="1216"/>
                  <a:pt x="668" y="1217"/>
                  <a:pt x="667" y="1219"/>
                </a:cubicBezTo>
                <a:cubicBezTo>
                  <a:pt x="671" y="1219"/>
                  <a:pt x="676" y="1219"/>
                  <a:pt x="680" y="1218"/>
                </a:cubicBezTo>
                <a:cubicBezTo>
                  <a:pt x="679" y="1217"/>
                  <a:pt x="678" y="1216"/>
                  <a:pt x="679" y="1214"/>
                </a:cubicBezTo>
                <a:cubicBezTo>
                  <a:pt x="681" y="1215"/>
                  <a:pt x="681" y="1213"/>
                  <a:pt x="684" y="1214"/>
                </a:cubicBezTo>
                <a:cubicBezTo>
                  <a:pt x="685" y="1215"/>
                  <a:pt x="684" y="1217"/>
                  <a:pt x="683" y="1218"/>
                </a:cubicBezTo>
                <a:cubicBezTo>
                  <a:pt x="688" y="1218"/>
                  <a:pt x="692" y="1218"/>
                  <a:pt x="697" y="1217"/>
                </a:cubicBezTo>
                <a:cubicBezTo>
                  <a:pt x="696" y="1217"/>
                  <a:pt x="695" y="1217"/>
                  <a:pt x="694" y="1216"/>
                </a:cubicBezTo>
                <a:cubicBezTo>
                  <a:pt x="696" y="1214"/>
                  <a:pt x="695" y="1212"/>
                  <a:pt x="695" y="1210"/>
                </a:cubicBezTo>
                <a:close/>
                <a:moveTo>
                  <a:pt x="958" y="1181"/>
                </a:moveTo>
                <a:cubicBezTo>
                  <a:pt x="959" y="1175"/>
                  <a:pt x="965" y="1174"/>
                  <a:pt x="970" y="1174"/>
                </a:cubicBezTo>
                <a:cubicBezTo>
                  <a:pt x="974" y="1172"/>
                  <a:pt x="979" y="1170"/>
                  <a:pt x="983" y="1167"/>
                </a:cubicBezTo>
                <a:cubicBezTo>
                  <a:pt x="983" y="1167"/>
                  <a:pt x="984" y="1166"/>
                  <a:pt x="984" y="1166"/>
                </a:cubicBezTo>
                <a:cubicBezTo>
                  <a:pt x="980" y="1166"/>
                  <a:pt x="979" y="1165"/>
                  <a:pt x="977" y="1163"/>
                </a:cubicBezTo>
                <a:cubicBezTo>
                  <a:pt x="971" y="1167"/>
                  <a:pt x="964" y="1170"/>
                  <a:pt x="957" y="1174"/>
                </a:cubicBezTo>
                <a:cubicBezTo>
                  <a:pt x="956" y="1175"/>
                  <a:pt x="955" y="1177"/>
                  <a:pt x="954" y="1178"/>
                </a:cubicBezTo>
                <a:cubicBezTo>
                  <a:pt x="958" y="1178"/>
                  <a:pt x="956" y="1180"/>
                  <a:pt x="958" y="1181"/>
                </a:cubicBezTo>
                <a:close/>
                <a:moveTo>
                  <a:pt x="751" y="1209"/>
                </a:moveTo>
                <a:cubicBezTo>
                  <a:pt x="749" y="1208"/>
                  <a:pt x="747" y="1208"/>
                  <a:pt x="746" y="1208"/>
                </a:cubicBezTo>
                <a:cubicBezTo>
                  <a:pt x="736" y="1208"/>
                  <a:pt x="725" y="1208"/>
                  <a:pt x="715" y="1209"/>
                </a:cubicBezTo>
                <a:cubicBezTo>
                  <a:pt x="714" y="1209"/>
                  <a:pt x="713" y="1209"/>
                  <a:pt x="712" y="1209"/>
                </a:cubicBezTo>
                <a:cubicBezTo>
                  <a:pt x="712" y="1210"/>
                  <a:pt x="711" y="1210"/>
                  <a:pt x="711" y="1210"/>
                </a:cubicBezTo>
                <a:cubicBezTo>
                  <a:pt x="710" y="1210"/>
                  <a:pt x="710" y="1210"/>
                  <a:pt x="709" y="1209"/>
                </a:cubicBezTo>
                <a:cubicBezTo>
                  <a:pt x="706" y="1210"/>
                  <a:pt x="702" y="1210"/>
                  <a:pt x="698" y="1210"/>
                </a:cubicBezTo>
                <a:cubicBezTo>
                  <a:pt x="700" y="1212"/>
                  <a:pt x="701" y="1215"/>
                  <a:pt x="702" y="1217"/>
                </a:cubicBezTo>
                <a:cubicBezTo>
                  <a:pt x="705" y="1216"/>
                  <a:pt x="708" y="1216"/>
                  <a:pt x="712" y="1216"/>
                </a:cubicBezTo>
                <a:cubicBezTo>
                  <a:pt x="714" y="1216"/>
                  <a:pt x="716" y="1216"/>
                  <a:pt x="718" y="1216"/>
                </a:cubicBezTo>
                <a:cubicBezTo>
                  <a:pt x="718" y="1215"/>
                  <a:pt x="719" y="1214"/>
                  <a:pt x="720" y="1213"/>
                </a:cubicBezTo>
                <a:cubicBezTo>
                  <a:pt x="722" y="1214"/>
                  <a:pt x="724" y="1214"/>
                  <a:pt x="725" y="1215"/>
                </a:cubicBezTo>
                <a:cubicBezTo>
                  <a:pt x="726" y="1215"/>
                  <a:pt x="726" y="1215"/>
                  <a:pt x="726" y="1215"/>
                </a:cubicBezTo>
                <a:cubicBezTo>
                  <a:pt x="729" y="1213"/>
                  <a:pt x="730" y="1210"/>
                  <a:pt x="734" y="1210"/>
                </a:cubicBezTo>
                <a:cubicBezTo>
                  <a:pt x="734" y="1211"/>
                  <a:pt x="737" y="1211"/>
                  <a:pt x="735" y="1212"/>
                </a:cubicBezTo>
                <a:cubicBezTo>
                  <a:pt x="734" y="1213"/>
                  <a:pt x="733" y="1214"/>
                  <a:pt x="732" y="1215"/>
                </a:cubicBezTo>
                <a:cubicBezTo>
                  <a:pt x="738" y="1215"/>
                  <a:pt x="743" y="1214"/>
                  <a:pt x="749" y="1214"/>
                </a:cubicBezTo>
                <a:cubicBezTo>
                  <a:pt x="749" y="1214"/>
                  <a:pt x="749" y="1214"/>
                  <a:pt x="749" y="1214"/>
                </a:cubicBezTo>
                <a:cubicBezTo>
                  <a:pt x="748" y="1212"/>
                  <a:pt x="750" y="1210"/>
                  <a:pt x="751" y="1209"/>
                </a:cubicBezTo>
                <a:close/>
                <a:moveTo>
                  <a:pt x="575" y="1212"/>
                </a:moveTo>
                <a:cubicBezTo>
                  <a:pt x="569" y="1209"/>
                  <a:pt x="562" y="1206"/>
                  <a:pt x="556" y="1203"/>
                </a:cubicBezTo>
                <a:cubicBezTo>
                  <a:pt x="558" y="1205"/>
                  <a:pt x="558" y="1208"/>
                  <a:pt x="556" y="1211"/>
                </a:cubicBezTo>
                <a:cubicBezTo>
                  <a:pt x="562" y="1214"/>
                  <a:pt x="568" y="1216"/>
                  <a:pt x="574" y="1219"/>
                </a:cubicBezTo>
                <a:cubicBezTo>
                  <a:pt x="573" y="1218"/>
                  <a:pt x="573" y="1217"/>
                  <a:pt x="572" y="1216"/>
                </a:cubicBezTo>
                <a:cubicBezTo>
                  <a:pt x="573" y="1214"/>
                  <a:pt x="574" y="1212"/>
                  <a:pt x="575" y="1212"/>
                </a:cubicBezTo>
                <a:close/>
                <a:moveTo>
                  <a:pt x="937" y="1171"/>
                </a:moveTo>
                <a:cubicBezTo>
                  <a:pt x="937" y="1171"/>
                  <a:pt x="937" y="1171"/>
                  <a:pt x="938" y="1170"/>
                </a:cubicBezTo>
                <a:cubicBezTo>
                  <a:pt x="939" y="1169"/>
                  <a:pt x="941" y="1168"/>
                  <a:pt x="943" y="1168"/>
                </a:cubicBezTo>
                <a:cubicBezTo>
                  <a:pt x="945" y="1167"/>
                  <a:pt x="947" y="1166"/>
                  <a:pt x="949" y="1165"/>
                </a:cubicBezTo>
                <a:cubicBezTo>
                  <a:pt x="949" y="1164"/>
                  <a:pt x="949" y="1164"/>
                  <a:pt x="949" y="1163"/>
                </a:cubicBezTo>
                <a:cubicBezTo>
                  <a:pt x="946" y="1162"/>
                  <a:pt x="944" y="1164"/>
                  <a:pt x="941" y="1163"/>
                </a:cubicBezTo>
                <a:cubicBezTo>
                  <a:pt x="941" y="1163"/>
                  <a:pt x="941" y="1163"/>
                  <a:pt x="941" y="1163"/>
                </a:cubicBezTo>
                <a:cubicBezTo>
                  <a:pt x="954" y="1162"/>
                  <a:pt x="954" y="1162"/>
                  <a:pt x="954" y="1162"/>
                </a:cubicBezTo>
                <a:cubicBezTo>
                  <a:pt x="961" y="1158"/>
                  <a:pt x="969" y="1154"/>
                  <a:pt x="976" y="1150"/>
                </a:cubicBezTo>
                <a:cubicBezTo>
                  <a:pt x="981" y="1148"/>
                  <a:pt x="985" y="1145"/>
                  <a:pt x="990" y="1143"/>
                </a:cubicBezTo>
                <a:cubicBezTo>
                  <a:pt x="987" y="1143"/>
                  <a:pt x="983" y="1143"/>
                  <a:pt x="980" y="1143"/>
                </a:cubicBezTo>
                <a:cubicBezTo>
                  <a:pt x="980" y="1144"/>
                  <a:pt x="980" y="1145"/>
                  <a:pt x="978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4"/>
                  <a:pt x="976" y="1144"/>
                  <a:pt x="976" y="1143"/>
                </a:cubicBezTo>
                <a:cubicBezTo>
                  <a:pt x="963" y="1150"/>
                  <a:pt x="950" y="1157"/>
                  <a:pt x="937" y="1164"/>
                </a:cubicBezTo>
                <a:cubicBezTo>
                  <a:pt x="937" y="1164"/>
                  <a:pt x="938" y="1164"/>
                  <a:pt x="938" y="1164"/>
                </a:cubicBezTo>
                <a:cubicBezTo>
                  <a:pt x="938" y="1166"/>
                  <a:pt x="936" y="1170"/>
                  <a:pt x="937" y="1171"/>
                </a:cubicBezTo>
                <a:close/>
                <a:moveTo>
                  <a:pt x="443" y="1167"/>
                </a:moveTo>
                <a:cubicBezTo>
                  <a:pt x="437" y="1161"/>
                  <a:pt x="431" y="1156"/>
                  <a:pt x="425" y="1150"/>
                </a:cubicBezTo>
                <a:cubicBezTo>
                  <a:pt x="424" y="1150"/>
                  <a:pt x="424" y="1150"/>
                  <a:pt x="424" y="1150"/>
                </a:cubicBezTo>
                <a:cubicBezTo>
                  <a:pt x="424" y="1149"/>
                  <a:pt x="424" y="1149"/>
                  <a:pt x="424" y="1149"/>
                </a:cubicBezTo>
                <a:cubicBezTo>
                  <a:pt x="411" y="1136"/>
                  <a:pt x="399" y="1122"/>
                  <a:pt x="388" y="1107"/>
                </a:cubicBezTo>
                <a:cubicBezTo>
                  <a:pt x="386" y="1107"/>
                  <a:pt x="385" y="1106"/>
                  <a:pt x="384" y="1105"/>
                </a:cubicBezTo>
                <a:cubicBezTo>
                  <a:pt x="384" y="1103"/>
                  <a:pt x="385" y="1103"/>
                  <a:pt x="385" y="1103"/>
                </a:cubicBezTo>
                <a:cubicBezTo>
                  <a:pt x="384" y="1101"/>
                  <a:pt x="383" y="1100"/>
                  <a:pt x="382" y="1098"/>
                </a:cubicBezTo>
                <a:cubicBezTo>
                  <a:pt x="382" y="1098"/>
                  <a:pt x="381" y="1098"/>
                  <a:pt x="381" y="1098"/>
                </a:cubicBezTo>
                <a:cubicBezTo>
                  <a:pt x="380" y="1098"/>
                  <a:pt x="381" y="1097"/>
                  <a:pt x="381" y="1096"/>
                </a:cubicBezTo>
                <a:cubicBezTo>
                  <a:pt x="381" y="1096"/>
                  <a:pt x="381" y="1096"/>
                  <a:pt x="381" y="1096"/>
                </a:cubicBezTo>
                <a:cubicBezTo>
                  <a:pt x="375" y="1087"/>
                  <a:pt x="369" y="1078"/>
                  <a:pt x="364" y="1068"/>
                </a:cubicBezTo>
                <a:cubicBezTo>
                  <a:pt x="362" y="1068"/>
                  <a:pt x="360" y="1067"/>
                  <a:pt x="358" y="1066"/>
                </a:cubicBezTo>
                <a:cubicBezTo>
                  <a:pt x="359" y="1067"/>
                  <a:pt x="359" y="1067"/>
                  <a:pt x="359" y="1068"/>
                </a:cubicBezTo>
                <a:cubicBezTo>
                  <a:pt x="359" y="1068"/>
                  <a:pt x="358" y="1068"/>
                  <a:pt x="358" y="1069"/>
                </a:cubicBezTo>
                <a:cubicBezTo>
                  <a:pt x="363" y="1078"/>
                  <a:pt x="368" y="1087"/>
                  <a:pt x="374" y="1096"/>
                </a:cubicBezTo>
                <a:cubicBezTo>
                  <a:pt x="376" y="1096"/>
                  <a:pt x="376" y="1096"/>
                  <a:pt x="376" y="1096"/>
                </a:cubicBezTo>
                <a:cubicBezTo>
                  <a:pt x="378" y="1097"/>
                  <a:pt x="378" y="1099"/>
                  <a:pt x="378" y="1101"/>
                </a:cubicBezTo>
                <a:cubicBezTo>
                  <a:pt x="378" y="1101"/>
                  <a:pt x="377" y="1101"/>
                  <a:pt x="377" y="1101"/>
                </a:cubicBezTo>
                <a:cubicBezTo>
                  <a:pt x="378" y="1103"/>
                  <a:pt x="380" y="1105"/>
                  <a:pt x="381" y="1107"/>
                </a:cubicBezTo>
                <a:cubicBezTo>
                  <a:pt x="382" y="1107"/>
                  <a:pt x="383" y="1107"/>
                  <a:pt x="383" y="1108"/>
                </a:cubicBezTo>
                <a:cubicBezTo>
                  <a:pt x="383" y="1109"/>
                  <a:pt x="383" y="1109"/>
                  <a:pt x="383" y="1110"/>
                </a:cubicBezTo>
                <a:cubicBezTo>
                  <a:pt x="398" y="1131"/>
                  <a:pt x="415" y="1150"/>
                  <a:pt x="435" y="1167"/>
                </a:cubicBezTo>
                <a:lnTo>
                  <a:pt x="443" y="1167"/>
                </a:lnTo>
                <a:close/>
                <a:moveTo>
                  <a:pt x="874" y="1176"/>
                </a:moveTo>
                <a:cubicBezTo>
                  <a:pt x="875" y="1176"/>
                  <a:pt x="875" y="1175"/>
                  <a:pt x="875" y="1175"/>
                </a:cubicBezTo>
                <a:cubicBezTo>
                  <a:pt x="878" y="1175"/>
                  <a:pt x="881" y="1173"/>
                  <a:pt x="882" y="1170"/>
                </a:cubicBezTo>
                <a:cubicBezTo>
                  <a:pt x="885" y="1170"/>
                  <a:pt x="886" y="1171"/>
                  <a:pt x="886" y="1172"/>
                </a:cubicBezTo>
                <a:cubicBezTo>
                  <a:pt x="891" y="1171"/>
                  <a:pt x="896" y="1169"/>
                  <a:pt x="900" y="1167"/>
                </a:cubicBezTo>
                <a:cubicBezTo>
                  <a:pt x="900" y="1166"/>
                  <a:pt x="901" y="1166"/>
                  <a:pt x="901" y="1165"/>
                </a:cubicBezTo>
                <a:cubicBezTo>
                  <a:pt x="902" y="1165"/>
                  <a:pt x="903" y="1166"/>
                  <a:pt x="903" y="1166"/>
                </a:cubicBezTo>
                <a:cubicBezTo>
                  <a:pt x="920" y="1159"/>
                  <a:pt x="938" y="1151"/>
                  <a:pt x="954" y="1142"/>
                </a:cubicBezTo>
                <a:cubicBezTo>
                  <a:pt x="951" y="1142"/>
                  <a:pt x="947" y="1142"/>
                  <a:pt x="943" y="1142"/>
                </a:cubicBezTo>
                <a:cubicBezTo>
                  <a:pt x="944" y="1143"/>
                  <a:pt x="945" y="1144"/>
                  <a:pt x="945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6" y="1145"/>
                  <a:pt x="936" y="1144"/>
                  <a:pt x="935" y="1143"/>
                </a:cubicBezTo>
                <a:cubicBezTo>
                  <a:pt x="930" y="1146"/>
                  <a:pt x="924" y="1148"/>
                  <a:pt x="919" y="1151"/>
                </a:cubicBezTo>
                <a:cubicBezTo>
                  <a:pt x="909" y="1155"/>
                  <a:pt x="899" y="1160"/>
                  <a:pt x="889" y="1164"/>
                </a:cubicBezTo>
                <a:cubicBezTo>
                  <a:pt x="889" y="1164"/>
                  <a:pt x="889" y="1165"/>
                  <a:pt x="889" y="1165"/>
                </a:cubicBezTo>
                <a:cubicBezTo>
                  <a:pt x="887" y="1166"/>
                  <a:pt x="885" y="1166"/>
                  <a:pt x="884" y="1165"/>
                </a:cubicBezTo>
                <a:cubicBezTo>
                  <a:pt x="882" y="1166"/>
                  <a:pt x="880" y="1167"/>
                  <a:pt x="877" y="1168"/>
                </a:cubicBezTo>
                <a:cubicBezTo>
                  <a:pt x="875" y="1170"/>
                  <a:pt x="870" y="1172"/>
                  <a:pt x="866" y="1171"/>
                </a:cubicBezTo>
                <a:cubicBezTo>
                  <a:pt x="854" y="1176"/>
                  <a:pt x="841" y="1179"/>
                  <a:pt x="828" y="1181"/>
                </a:cubicBezTo>
                <a:cubicBezTo>
                  <a:pt x="828" y="1181"/>
                  <a:pt x="828" y="1181"/>
                  <a:pt x="828" y="1181"/>
                </a:cubicBezTo>
                <a:cubicBezTo>
                  <a:pt x="828" y="1181"/>
                  <a:pt x="828" y="1182"/>
                  <a:pt x="828" y="1182"/>
                </a:cubicBezTo>
                <a:cubicBezTo>
                  <a:pt x="824" y="1182"/>
                  <a:pt x="824" y="1182"/>
                  <a:pt x="824" y="1182"/>
                </a:cubicBezTo>
                <a:cubicBezTo>
                  <a:pt x="784" y="1188"/>
                  <a:pt x="742" y="1188"/>
                  <a:pt x="701" y="1190"/>
                </a:cubicBezTo>
                <a:cubicBezTo>
                  <a:pt x="683" y="1191"/>
                  <a:pt x="664" y="1194"/>
                  <a:pt x="646" y="1191"/>
                </a:cubicBezTo>
                <a:cubicBezTo>
                  <a:pt x="635" y="1189"/>
                  <a:pt x="626" y="1186"/>
                  <a:pt x="616" y="1182"/>
                </a:cubicBezTo>
                <a:cubicBezTo>
                  <a:pt x="616" y="1182"/>
                  <a:pt x="616" y="1182"/>
                  <a:pt x="616" y="1182"/>
                </a:cubicBezTo>
                <a:cubicBezTo>
                  <a:pt x="607" y="1185"/>
                  <a:pt x="601" y="1179"/>
                  <a:pt x="598" y="1172"/>
                </a:cubicBezTo>
                <a:cubicBezTo>
                  <a:pt x="585" y="1165"/>
                  <a:pt x="572" y="1157"/>
                  <a:pt x="560" y="1148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49" y="1149"/>
                  <a:pt x="549" y="1149"/>
                  <a:pt x="549" y="1149"/>
                </a:cubicBezTo>
                <a:cubicBezTo>
                  <a:pt x="557" y="1155"/>
                  <a:pt x="565" y="1160"/>
                  <a:pt x="573" y="1166"/>
                </a:cubicBezTo>
                <a:cubicBezTo>
                  <a:pt x="581" y="1166"/>
                  <a:pt x="581" y="1166"/>
                  <a:pt x="581" y="1166"/>
                </a:cubicBezTo>
                <a:cubicBezTo>
                  <a:pt x="580" y="1167"/>
                  <a:pt x="579" y="1168"/>
                  <a:pt x="578" y="1169"/>
                </a:cubicBezTo>
                <a:cubicBezTo>
                  <a:pt x="593" y="1178"/>
                  <a:pt x="608" y="1186"/>
                  <a:pt x="624" y="1192"/>
                </a:cubicBezTo>
                <a:cubicBezTo>
                  <a:pt x="656" y="1204"/>
                  <a:pt x="691" y="1197"/>
                  <a:pt x="724" y="1195"/>
                </a:cubicBezTo>
                <a:cubicBezTo>
                  <a:pt x="763" y="1193"/>
                  <a:pt x="803" y="1194"/>
                  <a:pt x="840" y="1186"/>
                </a:cubicBezTo>
                <a:cubicBezTo>
                  <a:pt x="852" y="1183"/>
                  <a:pt x="863" y="1180"/>
                  <a:pt x="874" y="1176"/>
                </a:cubicBezTo>
                <a:close/>
                <a:moveTo>
                  <a:pt x="821" y="1209"/>
                </a:moveTo>
                <a:cubicBezTo>
                  <a:pt x="820" y="1207"/>
                  <a:pt x="820" y="1205"/>
                  <a:pt x="820" y="1203"/>
                </a:cubicBezTo>
                <a:cubicBezTo>
                  <a:pt x="820" y="1203"/>
                  <a:pt x="820" y="1203"/>
                  <a:pt x="820" y="1203"/>
                </a:cubicBezTo>
                <a:cubicBezTo>
                  <a:pt x="819" y="1206"/>
                  <a:pt x="815" y="1206"/>
                  <a:pt x="812" y="1208"/>
                </a:cubicBezTo>
                <a:cubicBezTo>
                  <a:pt x="813" y="1208"/>
                  <a:pt x="813" y="1209"/>
                  <a:pt x="814" y="1210"/>
                </a:cubicBezTo>
                <a:cubicBezTo>
                  <a:pt x="816" y="1210"/>
                  <a:pt x="818" y="1209"/>
                  <a:pt x="821" y="1209"/>
                </a:cubicBezTo>
                <a:close/>
                <a:moveTo>
                  <a:pt x="602" y="1201"/>
                </a:moveTo>
                <a:cubicBezTo>
                  <a:pt x="583" y="1195"/>
                  <a:pt x="564" y="1186"/>
                  <a:pt x="545" y="1176"/>
                </a:cubicBezTo>
                <a:cubicBezTo>
                  <a:pt x="542" y="1176"/>
                  <a:pt x="540" y="1175"/>
                  <a:pt x="539" y="1173"/>
                </a:cubicBezTo>
                <a:cubicBezTo>
                  <a:pt x="538" y="1172"/>
                  <a:pt x="537" y="1171"/>
                  <a:pt x="536" y="1171"/>
                </a:cubicBezTo>
                <a:cubicBezTo>
                  <a:pt x="534" y="1172"/>
                  <a:pt x="531" y="1173"/>
                  <a:pt x="529" y="1175"/>
                </a:cubicBezTo>
                <a:cubicBezTo>
                  <a:pt x="546" y="1185"/>
                  <a:pt x="564" y="1194"/>
                  <a:pt x="583" y="1201"/>
                </a:cubicBezTo>
                <a:cubicBezTo>
                  <a:pt x="591" y="1201"/>
                  <a:pt x="591" y="1201"/>
                  <a:pt x="591" y="1201"/>
                </a:cubicBezTo>
                <a:cubicBezTo>
                  <a:pt x="590" y="1202"/>
                  <a:pt x="589" y="1202"/>
                  <a:pt x="588" y="1203"/>
                </a:cubicBezTo>
                <a:cubicBezTo>
                  <a:pt x="590" y="1204"/>
                  <a:pt x="592" y="1205"/>
                  <a:pt x="594" y="1205"/>
                </a:cubicBezTo>
                <a:cubicBezTo>
                  <a:pt x="593" y="1204"/>
                  <a:pt x="592" y="1203"/>
                  <a:pt x="592" y="1201"/>
                </a:cubicBezTo>
                <a:lnTo>
                  <a:pt x="602" y="1201"/>
                </a:lnTo>
                <a:close/>
                <a:moveTo>
                  <a:pt x="229" y="1005"/>
                </a:moveTo>
                <a:cubicBezTo>
                  <a:pt x="227" y="1006"/>
                  <a:pt x="224" y="1006"/>
                  <a:pt x="222" y="1006"/>
                </a:cubicBezTo>
                <a:cubicBezTo>
                  <a:pt x="222" y="1006"/>
                  <a:pt x="222" y="1006"/>
                  <a:pt x="222" y="1007"/>
                </a:cubicBezTo>
                <a:cubicBezTo>
                  <a:pt x="224" y="1006"/>
                  <a:pt x="227" y="1007"/>
                  <a:pt x="229" y="1007"/>
                </a:cubicBezTo>
                <a:cubicBezTo>
                  <a:pt x="229" y="1006"/>
                  <a:pt x="229" y="1006"/>
                  <a:pt x="229" y="1005"/>
                </a:cubicBezTo>
                <a:close/>
                <a:moveTo>
                  <a:pt x="348" y="1097"/>
                </a:moveTo>
                <a:cubicBezTo>
                  <a:pt x="339" y="1080"/>
                  <a:pt x="330" y="1062"/>
                  <a:pt x="324" y="104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23" y="1062"/>
                  <a:pt x="331" y="1080"/>
                  <a:pt x="341" y="1097"/>
                </a:cubicBezTo>
                <a:cubicBezTo>
                  <a:pt x="344" y="1097"/>
                  <a:pt x="346" y="1097"/>
                  <a:pt x="348" y="1097"/>
                </a:cubicBezTo>
                <a:close/>
                <a:moveTo>
                  <a:pt x="162" y="1029"/>
                </a:moveTo>
                <a:cubicBezTo>
                  <a:pt x="162" y="1030"/>
                  <a:pt x="162" y="1030"/>
                  <a:pt x="162" y="1030"/>
                </a:cubicBezTo>
                <a:cubicBezTo>
                  <a:pt x="159" y="1030"/>
                  <a:pt x="158" y="1029"/>
                  <a:pt x="157" y="1027"/>
                </a:cubicBezTo>
                <a:cubicBezTo>
                  <a:pt x="157" y="1029"/>
                  <a:pt x="157" y="1030"/>
                  <a:pt x="156" y="1031"/>
                </a:cubicBezTo>
                <a:cubicBezTo>
                  <a:pt x="161" y="1032"/>
                  <a:pt x="162" y="1036"/>
                  <a:pt x="160" y="1039"/>
                </a:cubicBezTo>
                <a:cubicBezTo>
                  <a:pt x="156" y="1038"/>
                  <a:pt x="155" y="1040"/>
                  <a:pt x="153" y="1041"/>
                </a:cubicBezTo>
                <a:cubicBezTo>
                  <a:pt x="151" y="1048"/>
                  <a:pt x="148" y="1055"/>
                  <a:pt x="146" y="1062"/>
                </a:cubicBezTo>
                <a:cubicBezTo>
                  <a:pt x="153" y="1062"/>
                  <a:pt x="153" y="1062"/>
                  <a:pt x="153" y="1062"/>
                </a:cubicBezTo>
                <a:cubicBezTo>
                  <a:pt x="157" y="1051"/>
                  <a:pt x="161" y="1040"/>
                  <a:pt x="164" y="1029"/>
                </a:cubicBezTo>
                <a:cubicBezTo>
                  <a:pt x="163" y="1029"/>
                  <a:pt x="162" y="1029"/>
                  <a:pt x="162" y="1029"/>
                </a:cubicBezTo>
                <a:close/>
                <a:moveTo>
                  <a:pt x="230" y="990"/>
                </a:moveTo>
                <a:cubicBezTo>
                  <a:pt x="233" y="960"/>
                  <a:pt x="235" y="931"/>
                  <a:pt x="239" y="901"/>
                </a:cubicBezTo>
                <a:cubicBezTo>
                  <a:pt x="239" y="902"/>
                  <a:pt x="239" y="902"/>
                  <a:pt x="239" y="902"/>
                </a:cubicBezTo>
                <a:cubicBezTo>
                  <a:pt x="236" y="902"/>
                  <a:pt x="236" y="902"/>
                  <a:pt x="236" y="902"/>
                </a:cubicBezTo>
                <a:cubicBezTo>
                  <a:pt x="235" y="900"/>
                  <a:pt x="233" y="898"/>
                  <a:pt x="232" y="896"/>
                </a:cubicBezTo>
                <a:cubicBezTo>
                  <a:pt x="231" y="905"/>
                  <a:pt x="229" y="915"/>
                  <a:pt x="228" y="924"/>
                </a:cubicBezTo>
                <a:cubicBezTo>
                  <a:pt x="230" y="927"/>
                  <a:pt x="232" y="933"/>
                  <a:pt x="227" y="934"/>
                </a:cubicBezTo>
                <a:cubicBezTo>
                  <a:pt x="226" y="947"/>
                  <a:pt x="225" y="959"/>
                  <a:pt x="224" y="971"/>
                </a:cubicBezTo>
                <a:cubicBezTo>
                  <a:pt x="224" y="981"/>
                  <a:pt x="223" y="990"/>
                  <a:pt x="223" y="1000"/>
                </a:cubicBezTo>
                <a:cubicBezTo>
                  <a:pt x="225" y="1001"/>
                  <a:pt x="227" y="1002"/>
                  <a:pt x="229" y="1002"/>
                </a:cubicBezTo>
                <a:cubicBezTo>
                  <a:pt x="230" y="1000"/>
                  <a:pt x="230" y="997"/>
                  <a:pt x="230" y="994"/>
                </a:cubicBezTo>
                <a:cubicBezTo>
                  <a:pt x="230" y="994"/>
                  <a:pt x="230" y="994"/>
                  <a:pt x="229" y="994"/>
                </a:cubicBezTo>
                <a:cubicBezTo>
                  <a:pt x="229" y="994"/>
                  <a:pt x="228" y="992"/>
                  <a:pt x="229" y="990"/>
                </a:cubicBezTo>
                <a:lnTo>
                  <a:pt x="230" y="990"/>
                </a:lnTo>
                <a:close/>
                <a:moveTo>
                  <a:pt x="267" y="1008"/>
                </a:moveTo>
                <a:cubicBezTo>
                  <a:pt x="260" y="1008"/>
                  <a:pt x="260" y="1008"/>
                  <a:pt x="260" y="1008"/>
                </a:cubicBezTo>
                <a:cubicBezTo>
                  <a:pt x="263" y="1026"/>
                  <a:pt x="267" y="1044"/>
                  <a:pt x="271" y="1061"/>
                </a:cubicBezTo>
                <a:cubicBezTo>
                  <a:pt x="277" y="1061"/>
                  <a:pt x="277" y="1061"/>
                  <a:pt x="277" y="1061"/>
                </a:cubicBezTo>
                <a:cubicBezTo>
                  <a:pt x="273" y="1044"/>
                  <a:pt x="270" y="1026"/>
                  <a:pt x="267" y="1008"/>
                </a:cubicBezTo>
                <a:close/>
                <a:moveTo>
                  <a:pt x="278" y="897"/>
                </a:moveTo>
                <a:cubicBezTo>
                  <a:pt x="278" y="873"/>
                  <a:pt x="280" y="848"/>
                  <a:pt x="283" y="824"/>
                </a:cubicBezTo>
                <a:cubicBezTo>
                  <a:pt x="282" y="825"/>
                  <a:pt x="282" y="825"/>
                  <a:pt x="281" y="825"/>
                </a:cubicBezTo>
                <a:cubicBezTo>
                  <a:pt x="280" y="823"/>
                  <a:pt x="278" y="821"/>
                  <a:pt x="280" y="819"/>
                </a:cubicBezTo>
                <a:cubicBezTo>
                  <a:pt x="282" y="819"/>
                  <a:pt x="283" y="820"/>
                  <a:pt x="283" y="820"/>
                </a:cubicBezTo>
                <a:cubicBezTo>
                  <a:pt x="287" y="796"/>
                  <a:pt x="292" y="773"/>
                  <a:pt x="299" y="750"/>
                </a:cubicBezTo>
                <a:cubicBezTo>
                  <a:pt x="299" y="750"/>
                  <a:pt x="299" y="750"/>
                  <a:pt x="299" y="750"/>
                </a:cubicBezTo>
                <a:cubicBezTo>
                  <a:pt x="299" y="747"/>
                  <a:pt x="296" y="746"/>
                  <a:pt x="295" y="743"/>
                </a:cubicBezTo>
                <a:cubicBezTo>
                  <a:pt x="297" y="742"/>
                  <a:pt x="300" y="744"/>
                  <a:pt x="300" y="746"/>
                </a:cubicBezTo>
                <a:cubicBezTo>
                  <a:pt x="301" y="745"/>
                  <a:pt x="301" y="744"/>
                  <a:pt x="301" y="744"/>
                </a:cubicBezTo>
                <a:cubicBezTo>
                  <a:pt x="301" y="744"/>
                  <a:pt x="301" y="744"/>
                  <a:pt x="300" y="744"/>
                </a:cubicBezTo>
                <a:cubicBezTo>
                  <a:pt x="300" y="742"/>
                  <a:pt x="301" y="741"/>
                  <a:pt x="301" y="740"/>
                </a:cubicBezTo>
                <a:cubicBezTo>
                  <a:pt x="302" y="740"/>
                  <a:pt x="302" y="740"/>
                  <a:pt x="302" y="740"/>
                </a:cubicBezTo>
                <a:cubicBezTo>
                  <a:pt x="304" y="734"/>
                  <a:pt x="306" y="729"/>
                  <a:pt x="309" y="723"/>
                </a:cubicBezTo>
                <a:cubicBezTo>
                  <a:pt x="307" y="723"/>
                  <a:pt x="307" y="723"/>
                  <a:pt x="307" y="723"/>
                </a:cubicBezTo>
                <a:cubicBezTo>
                  <a:pt x="306" y="719"/>
                  <a:pt x="307" y="714"/>
                  <a:pt x="310" y="710"/>
                </a:cubicBezTo>
                <a:cubicBezTo>
                  <a:pt x="311" y="712"/>
                  <a:pt x="311" y="713"/>
                  <a:pt x="313" y="713"/>
                </a:cubicBezTo>
                <a:cubicBezTo>
                  <a:pt x="317" y="704"/>
                  <a:pt x="321" y="695"/>
                  <a:pt x="325" y="686"/>
                </a:cubicBezTo>
                <a:cubicBezTo>
                  <a:pt x="325" y="685"/>
                  <a:pt x="326" y="684"/>
                  <a:pt x="327" y="684"/>
                </a:cubicBezTo>
                <a:cubicBezTo>
                  <a:pt x="327" y="683"/>
                  <a:pt x="328" y="682"/>
                  <a:pt x="328" y="681"/>
                </a:cubicBezTo>
                <a:cubicBezTo>
                  <a:pt x="327" y="680"/>
                  <a:pt x="328" y="679"/>
                  <a:pt x="329" y="678"/>
                </a:cubicBezTo>
                <a:cubicBezTo>
                  <a:pt x="325" y="676"/>
                  <a:pt x="326" y="672"/>
                  <a:pt x="330" y="670"/>
                </a:cubicBezTo>
                <a:cubicBezTo>
                  <a:pt x="329" y="670"/>
                  <a:pt x="328" y="669"/>
                  <a:pt x="327" y="669"/>
                </a:cubicBezTo>
                <a:cubicBezTo>
                  <a:pt x="326" y="672"/>
                  <a:pt x="324" y="675"/>
                  <a:pt x="322" y="678"/>
                </a:cubicBezTo>
                <a:cubicBezTo>
                  <a:pt x="323" y="679"/>
                  <a:pt x="323" y="680"/>
                  <a:pt x="321" y="680"/>
                </a:cubicBezTo>
                <a:cubicBezTo>
                  <a:pt x="321" y="680"/>
                  <a:pt x="321" y="680"/>
                  <a:pt x="321" y="681"/>
                </a:cubicBezTo>
                <a:cubicBezTo>
                  <a:pt x="322" y="682"/>
                  <a:pt x="321" y="685"/>
                  <a:pt x="322" y="687"/>
                </a:cubicBezTo>
                <a:cubicBezTo>
                  <a:pt x="317" y="687"/>
                  <a:pt x="317" y="687"/>
                  <a:pt x="317" y="687"/>
                </a:cubicBezTo>
                <a:cubicBezTo>
                  <a:pt x="314" y="693"/>
                  <a:pt x="312" y="699"/>
                  <a:pt x="309" y="704"/>
                </a:cubicBezTo>
                <a:cubicBezTo>
                  <a:pt x="312" y="704"/>
                  <a:pt x="312" y="704"/>
                  <a:pt x="312" y="704"/>
                </a:cubicBezTo>
                <a:cubicBezTo>
                  <a:pt x="312" y="706"/>
                  <a:pt x="312" y="707"/>
                  <a:pt x="313" y="709"/>
                </a:cubicBezTo>
                <a:cubicBezTo>
                  <a:pt x="312" y="710"/>
                  <a:pt x="308" y="710"/>
                  <a:pt x="307" y="709"/>
                </a:cubicBezTo>
                <a:cubicBezTo>
                  <a:pt x="301" y="722"/>
                  <a:pt x="296" y="736"/>
                  <a:pt x="292" y="750"/>
                </a:cubicBezTo>
                <a:cubicBezTo>
                  <a:pt x="293" y="750"/>
                  <a:pt x="294" y="750"/>
                  <a:pt x="296" y="751"/>
                </a:cubicBezTo>
                <a:cubicBezTo>
                  <a:pt x="296" y="754"/>
                  <a:pt x="295" y="757"/>
                  <a:pt x="294" y="759"/>
                </a:cubicBezTo>
                <a:cubicBezTo>
                  <a:pt x="289" y="759"/>
                  <a:pt x="289" y="759"/>
                  <a:pt x="289" y="759"/>
                </a:cubicBezTo>
                <a:cubicBezTo>
                  <a:pt x="287" y="767"/>
                  <a:pt x="285" y="776"/>
                  <a:pt x="283" y="785"/>
                </a:cubicBezTo>
                <a:cubicBezTo>
                  <a:pt x="283" y="786"/>
                  <a:pt x="283" y="786"/>
                  <a:pt x="284" y="787"/>
                </a:cubicBezTo>
                <a:cubicBezTo>
                  <a:pt x="283" y="787"/>
                  <a:pt x="282" y="787"/>
                  <a:pt x="282" y="788"/>
                </a:cubicBezTo>
                <a:cubicBezTo>
                  <a:pt x="282" y="788"/>
                  <a:pt x="282" y="788"/>
                  <a:pt x="282" y="788"/>
                </a:cubicBezTo>
                <a:cubicBezTo>
                  <a:pt x="282" y="789"/>
                  <a:pt x="282" y="790"/>
                  <a:pt x="281" y="791"/>
                </a:cubicBezTo>
                <a:cubicBezTo>
                  <a:pt x="282" y="791"/>
                  <a:pt x="283" y="791"/>
                  <a:pt x="283" y="790"/>
                </a:cubicBezTo>
                <a:cubicBezTo>
                  <a:pt x="284" y="792"/>
                  <a:pt x="283" y="793"/>
                  <a:pt x="282" y="794"/>
                </a:cubicBezTo>
                <a:cubicBezTo>
                  <a:pt x="281" y="794"/>
                  <a:pt x="281" y="794"/>
                  <a:pt x="281" y="794"/>
                </a:cubicBezTo>
                <a:cubicBezTo>
                  <a:pt x="279" y="801"/>
                  <a:pt x="278" y="809"/>
                  <a:pt x="277" y="816"/>
                </a:cubicBezTo>
                <a:cubicBezTo>
                  <a:pt x="277" y="816"/>
                  <a:pt x="277" y="817"/>
                  <a:pt x="277" y="817"/>
                </a:cubicBezTo>
                <a:cubicBezTo>
                  <a:pt x="277" y="817"/>
                  <a:pt x="277" y="817"/>
                  <a:pt x="277" y="817"/>
                </a:cubicBezTo>
                <a:cubicBezTo>
                  <a:pt x="277" y="818"/>
                  <a:pt x="277" y="819"/>
                  <a:pt x="276" y="820"/>
                </a:cubicBezTo>
                <a:cubicBezTo>
                  <a:pt x="275" y="832"/>
                  <a:pt x="273" y="845"/>
                  <a:pt x="273" y="858"/>
                </a:cubicBezTo>
                <a:cubicBezTo>
                  <a:pt x="274" y="856"/>
                  <a:pt x="276" y="856"/>
                  <a:pt x="278" y="855"/>
                </a:cubicBezTo>
                <a:cubicBezTo>
                  <a:pt x="279" y="856"/>
                  <a:pt x="279" y="859"/>
                  <a:pt x="278" y="861"/>
                </a:cubicBezTo>
                <a:cubicBezTo>
                  <a:pt x="276" y="861"/>
                  <a:pt x="274" y="861"/>
                  <a:pt x="272" y="861"/>
                </a:cubicBezTo>
                <a:cubicBezTo>
                  <a:pt x="272" y="873"/>
                  <a:pt x="271" y="885"/>
                  <a:pt x="271" y="897"/>
                </a:cubicBezTo>
                <a:cubicBezTo>
                  <a:pt x="271" y="897"/>
                  <a:pt x="272" y="897"/>
                  <a:pt x="272" y="897"/>
                </a:cubicBezTo>
                <a:cubicBezTo>
                  <a:pt x="272" y="899"/>
                  <a:pt x="272" y="900"/>
                  <a:pt x="273" y="901"/>
                </a:cubicBezTo>
                <a:cubicBezTo>
                  <a:pt x="271" y="901"/>
                  <a:pt x="271" y="901"/>
                  <a:pt x="271" y="901"/>
                </a:cubicBezTo>
                <a:cubicBezTo>
                  <a:pt x="271" y="920"/>
                  <a:pt x="273" y="940"/>
                  <a:pt x="275" y="959"/>
                </a:cubicBezTo>
                <a:cubicBezTo>
                  <a:pt x="276" y="959"/>
                  <a:pt x="277" y="960"/>
                  <a:pt x="279" y="961"/>
                </a:cubicBezTo>
                <a:cubicBezTo>
                  <a:pt x="278" y="964"/>
                  <a:pt x="278" y="964"/>
                  <a:pt x="278" y="968"/>
                </a:cubicBezTo>
                <a:cubicBezTo>
                  <a:pt x="279" y="968"/>
                  <a:pt x="281" y="968"/>
                  <a:pt x="283" y="969"/>
                </a:cubicBezTo>
                <a:cubicBezTo>
                  <a:pt x="280" y="945"/>
                  <a:pt x="278" y="921"/>
                  <a:pt x="278" y="897"/>
                </a:cubicBezTo>
                <a:close/>
                <a:moveTo>
                  <a:pt x="276" y="969"/>
                </a:move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lose/>
                <a:moveTo>
                  <a:pt x="152" y="314"/>
                </a:moveTo>
                <a:cubicBezTo>
                  <a:pt x="152" y="314"/>
                  <a:pt x="152" y="314"/>
                  <a:pt x="152" y="314"/>
                </a:cubicBezTo>
                <a:cubicBezTo>
                  <a:pt x="153" y="314"/>
                  <a:pt x="153" y="314"/>
                  <a:pt x="153" y="314"/>
                </a:cubicBezTo>
                <a:cubicBezTo>
                  <a:pt x="156" y="314"/>
                  <a:pt x="156" y="314"/>
                  <a:pt x="156" y="314"/>
                </a:cubicBezTo>
                <a:cubicBezTo>
                  <a:pt x="157" y="314"/>
                  <a:pt x="158" y="315"/>
                  <a:pt x="158" y="316"/>
                </a:cubicBezTo>
                <a:cubicBezTo>
                  <a:pt x="160" y="316"/>
                  <a:pt x="159" y="315"/>
                  <a:pt x="159" y="314"/>
                </a:cubicBezTo>
                <a:cubicBezTo>
                  <a:pt x="164" y="314"/>
                  <a:pt x="164" y="314"/>
                  <a:pt x="164" y="314"/>
                </a:cubicBezTo>
                <a:cubicBezTo>
                  <a:pt x="176" y="306"/>
                  <a:pt x="188" y="299"/>
                  <a:pt x="201" y="292"/>
                </a:cubicBezTo>
                <a:cubicBezTo>
                  <a:pt x="201" y="291"/>
                  <a:pt x="201" y="289"/>
                  <a:pt x="201" y="287"/>
                </a:cubicBezTo>
                <a:cubicBezTo>
                  <a:pt x="204" y="288"/>
                  <a:pt x="207" y="287"/>
                  <a:pt x="209" y="288"/>
                </a:cubicBezTo>
                <a:cubicBezTo>
                  <a:pt x="211" y="287"/>
                  <a:pt x="212" y="286"/>
                  <a:pt x="214" y="285"/>
                </a:cubicBezTo>
                <a:cubicBezTo>
                  <a:pt x="213" y="284"/>
                  <a:pt x="213" y="283"/>
                  <a:pt x="213" y="281"/>
                </a:cubicBezTo>
                <a:cubicBezTo>
                  <a:pt x="215" y="280"/>
                  <a:pt x="220" y="280"/>
                  <a:pt x="221" y="282"/>
                </a:cubicBezTo>
                <a:cubicBezTo>
                  <a:pt x="221" y="282"/>
                  <a:pt x="221" y="282"/>
                  <a:pt x="221" y="282"/>
                </a:cubicBezTo>
                <a:cubicBezTo>
                  <a:pt x="242" y="273"/>
                  <a:pt x="262" y="265"/>
                  <a:pt x="284" y="260"/>
                </a:cubicBezTo>
                <a:cubicBezTo>
                  <a:pt x="279" y="260"/>
                  <a:pt x="279" y="260"/>
                  <a:pt x="279" y="260"/>
                </a:cubicBezTo>
                <a:cubicBezTo>
                  <a:pt x="278" y="258"/>
                  <a:pt x="279" y="256"/>
                  <a:pt x="279" y="255"/>
                </a:cubicBezTo>
                <a:cubicBezTo>
                  <a:pt x="281" y="255"/>
                  <a:pt x="281" y="254"/>
                  <a:pt x="282" y="253"/>
                </a:cubicBezTo>
                <a:cubicBezTo>
                  <a:pt x="269" y="257"/>
                  <a:pt x="256" y="261"/>
                  <a:pt x="244" y="265"/>
                </a:cubicBezTo>
                <a:cubicBezTo>
                  <a:pt x="233" y="269"/>
                  <a:pt x="224" y="273"/>
                  <a:pt x="214" y="277"/>
                </a:cubicBezTo>
                <a:cubicBezTo>
                  <a:pt x="221" y="277"/>
                  <a:pt x="221" y="277"/>
                  <a:pt x="221" y="277"/>
                </a:cubicBezTo>
                <a:cubicBezTo>
                  <a:pt x="220" y="278"/>
                  <a:pt x="220" y="279"/>
                  <a:pt x="219" y="280"/>
                </a:cubicBezTo>
                <a:cubicBezTo>
                  <a:pt x="216" y="280"/>
                  <a:pt x="214" y="279"/>
                  <a:pt x="213" y="278"/>
                </a:cubicBezTo>
                <a:cubicBezTo>
                  <a:pt x="212" y="278"/>
                  <a:pt x="212" y="278"/>
                  <a:pt x="211" y="279"/>
                </a:cubicBezTo>
                <a:cubicBezTo>
                  <a:pt x="212" y="279"/>
                  <a:pt x="212" y="279"/>
                  <a:pt x="212" y="279"/>
                </a:cubicBezTo>
                <a:cubicBezTo>
                  <a:pt x="213" y="282"/>
                  <a:pt x="209" y="282"/>
                  <a:pt x="207" y="281"/>
                </a:cubicBezTo>
                <a:cubicBezTo>
                  <a:pt x="202" y="283"/>
                  <a:pt x="196" y="286"/>
                  <a:pt x="190" y="289"/>
                </a:cubicBezTo>
                <a:cubicBezTo>
                  <a:pt x="192" y="291"/>
                  <a:pt x="192" y="293"/>
                  <a:pt x="191" y="296"/>
                </a:cubicBezTo>
                <a:cubicBezTo>
                  <a:pt x="181" y="296"/>
                  <a:pt x="181" y="296"/>
                  <a:pt x="181" y="296"/>
                </a:cubicBezTo>
                <a:cubicBezTo>
                  <a:pt x="181" y="295"/>
                  <a:pt x="182" y="295"/>
                  <a:pt x="182" y="294"/>
                </a:cubicBezTo>
                <a:cubicBezTo>
                  <a:pt x="171" y="300"/>
                  <a:pt x="160" y="307"/>
                  <a:pt x="150" y="314"/>
                </a:cubicBezTo>
                <a:lnTo>
                  <a:pt x="152" y="314"/>
                </a:lnTo>
                <a:close/>
                <a:moveTo>
                  <a:pt x="535" y="243"/>
                </a:moveTo>
                <a:cubicBezTo>
                  <a:pt x="535" y="242"/>
                  <a:pt x="534" y="241"/>
                  <a:pt x="534" y="240"/>
                </a:cubicBezTo>
                <a:cubicBezTo>
                  <a:pt x="532" y="240"/>
                  <a:pt x="531" y="240"/>
                  <a:pt x="530" y="239"/>
                </a:cubicBezTo>
                <a:cubicBezTo>
                  <a:pt x="531" y="241"/>
                  <a:pt x="532" y="243"/>
                  <a:pt x="535" y="243"/>
                </a:cubicBezTo>
                <a:close/>
                <a:moveTo>
                  <a:pt x="284" y="256"/>
                </a:moveTo>
                <a:cubicBezTo>
                  <a:pt x="285" y="256"/>
                  <a:pt x="286" y="257"/>
                  <a:pt x="287" y="259"/>
                </a:cubicBezTo>
                <a:cubicBezTo>
                  <a:pt x="294" y="257"/>
                  <a:pt x="300" y="255"/>
                  <a:pt x="307" y="254"/>
                </a:cubicBezTo>
                <a:cubicBezTo>
                  <a:pt x="305" y="252"/>
                  <a:pt x="305" y="250"/>
                  <a:pt x="305" y="248"/>
                </a:cubicBezTo>
                <a:cubicBezTo>
                  <a:pt x="304" y="248"/>
                  <a:pt x="302" y="249"/>
                  <a:pt x="301" y="249"/>
                </a:cubicBezTo>
                <a:cubicBezTo>
                  <a:pt x="301" y="251"/>
                  <a:pt x="301" y="253"/>
                  <a:pt x="298" y="254"/>
                </a:cubicBezTo>
                <a:cubicBezTo>
                  <a:pt x="297" y="253"/>
                  <a:pt x="296" y="251"/>
                  <a:pt x="294" y="250"/>
                </a:cubicBezTo>
                <a:cubicBezTo>
                  <a:pt x="292" y="251"/>
                  <a:pt x="291" y="251"/>
                  <a:pt x="289" y="251"/>
                </a:cubicBezTo>
                <a:cubicBezTo>
                  <a:pt x="289" y="252"/>
                  <a:pt x="290" y="252"/>
                  <a:pt x="289" y="253"/>
                </a:cubicBezTo>
                <a:cubicBezTo>
                  <a:pt x="288" y="254"/>
                  <a:pt x="285" y="254"/>
                  <a:pt x="284" y="256"/>
                </a:cubicBezTo>
                <a:close/>
                <a:moveTo>
                  <a:pt x="311" y="247"/>
                </a:moveTo>
                <a:cubicBezTo>
                  <a:pt x="312" y="248"/>
                  <a:pt x="313" y="249"/>
                  <a:pt x="316" y="249"/>
                </a:cubicBezTo>
                <a:cubicBezTo>
                  <a:pt x="316" y="250"/>
                  <a:pt x="316" y="251"/>
                  <a:pt x="316" y="252"/>
                </a:cubicBezTo>
                <a:cubicBezTo>
                  <a:pt x="319" y="252"/>
                  <a:pt x="322" y="251"/>
                  <a:pt x="326" y="251"/>
                </a:cubicBezTo>
                <a:cubicBezTo>
                  <a:pt x="326" y="250"/>
                  <a:pt x="326" y="250"/>
                  <a:pt x="326" y="249"/>
                </a:cubicBezTo>
                <a:cubicBezTo>
                  <a:pt x="329" y="249"/>
                  <a:pt x="331" y="249"/>
                  <a:pt x="332" y="250"/>
                </a:cubicBezTo>
                <a:cubicBezTo>
                  <a:pt x="334" y="249"/>
                  <a:pt x="336" y="249"/>
                  <a:pt x="338" y="249"/>
                </a:cubicBezTo>
                <a:cubicBezTo>
                  <a:pt x="338" y="245"/>
                  <a:pt x="335" y="242"/>
                  <a:pt x="341" y="245"/>
                </a:cubicBezTo>
                <a:cubicBezTo>
                  <a:pt x="341" y="244"/>
                  <a:pt x="341" y="243"/>
                  <a:pt x="341" y="242"/>
                </a:cubicBezTo>
                <a:cubicBezTo>
                  <a:pt x="338" y="243"/>
                  <a:pt x="336" y="243"/>
                  <a:pt x="334" y="243"/>
                </a:cubicBezTo>
                <a:cubicBezTo>
                  <a:pt x="334" y="245"/>
                  <a:pt x="335" y="246"/>
                  <a:pt x="334" y="248"/>
                </a:cubicBezTo>
                <a:cubicBezTo>
                  <a:pt x="331" y="248"/>
                  <a:pt x="329" y="248"/>
                  <a:pt x="326" y="248"/>
                </a:cubicBezTo>
                <a:cubicBezTo>
                  <a:pt x="326" y="246"/>
                  <a:pt x="326" y="245"/>
                  <a:pt x="326" y="244"/>
                </a:cubicBezTo>
                <a:cubicBezTo>
                  <a:pt x="321" y="245"/>
                  <a:pt x="316" y="246"/>
                  <a:pt x="311" y="247"/>
                </a:cubicBezTo>
                <a:close/>
                <a:moveTo>
                  <a:pt x="109" y="318"/>
                </a:moveTo>
                <a:cubicBezTo>
                  <a:pt x="109" y="317"/>
                  <a:pt x="111" y="317"/>
                  <a:pt x="112" y="317"/>
                </a:cubicBezTo>
                <a:cubicBezTo>
                  <a:pt x="112" y="317"/>
                  <a:pt x="113" y="317"/>
                  <a:pt x="113" y="316"/>
                </a:cubicBezTo>
                <a:cubicBezTo>
                  <a:pt x="113" y="316"/>
                  <a:pt x="113" y="316"/>
                  <a:pt x="113" y="316"/>
                </a:cubicBezTo>
                <a:cubicBezTo>
                  <a:pt x="112" y="316"/>
                  <a:pt x="112" y="315"/>
                  <a:pt x="112" y="314"/>
                </a:cubicBezTo>
                <a:cubicBezTo>
                  <a:pt x="116" y="314"/>
                  <a:pt x="116" y="314"/>
                  <a:pt x="116" y="314"/>
                </a:cubicBezTo>
                <a:cubicBezTo>
                  <a:pt x="124" y="308"/>
                  <a:pt x="133" y="302"/>
                  <a:pt x="14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22" y="302"/>
                  <a:pt x="114" y="308"/>
                  <a:pt x="105" y="315"/>
                </a:cubicBezTo>
                <a:cubicBezTo>
                  <a:pt x="106" y="315"/>
                  <a:pt x="107" y="316"/>
                  <a:pt x="109" y="318"/>
                </a:cubicBezTo>
                <a:close/>
                <a:moveTo>
                  <a:pt x="150" y="1131"/>
                </a:moveTo>
                <a:cubicBezTo>
                  <a:pt x="149" y="1132"/>
                  <a:pt x="150" y="1133"/>
                  <a:pt x="150" y="1134"/>
                </a:cubicBezTo>
                <a:cubicBezTo>
                  <a:pt x="154" y="1134"/>
                  <a:pt x="154" y="1134"/>
                  <a:pt x="154" y="1134"/>
                </a:cubicBezTo>
                <a:cubicBezTo>
                  <a:pt x="154" y="1134"/>
                  <a:pt x="155" y="1135"/>
                  <a:pt x="155" y="1135"/>
                </a:cubicBezTo>
                <a:cubicBezTo>
                  <a:pt x="155" y="1135"/>
                  <a:pt x="156" y="1134"/>
                  <a:pt x="156" y="1134"/>
                </a:cubicBezTo>
                <a:cubicBezTo>
                  <a:pt x="158" y="1128"/>
                  <a:pt x="161" y="1122"/>
                  <a:pt x="163" y="1116"/>
                </a:cubicBezTo>
                <a:cubicBezTo>
                  <a:pt x="156" y="1116"/>
                  <a:pt x="156" y="1116"/>
                  <a:pt x="156" y="1116"/>
                </a:cubicBezTo>
                <a:cubicBezTo>
                  <a:pt x="154" y="1121"/>
                  <a:pt x="152" y="1126"/>
                  <a:pt x="150" y="1131"/>
                </a:cubicBezTo>
                <a:close/>
                <a:moveTo>
                  <a:pt x="1074" y="1098"/>
                </a:moveTo>
                <a:cubicBezTo>
                  <a:pt x="1076" y="1102"/>
                  <a:pt x="1072" y="1103"/>
                  <a:pt x="1069" y="1104"/>
                </a:cubicBezTo>
                <a:cubicBezTo>
                  <a:pt x="1069" y="1104"/>
                  <a:pt x="1069" y="1103"/>
                  <a:pt x="1068" y="1103"/>
                </a:cubicBezTo>
                <a:cubicBezTo>
                  <a:pt x="1068" y="1103"/>
                  <a:pt x="1068" y="1104"/>
                  <a:pt x="1067" y="1104"/>
                </a:cubicBezTo>
                <a:cubicBezTo>
                  <a:pt x="1067" y="1106"/>
                  <a:pt x="1066" y="1106"/>
                  <a:pt x="1064" y="1107"/>
                </a:cubicBezTo>
                <a:cubicBezTo>
                  <a:pt x="1055" y="1113"/>
                  <a:pt x="1046" y="1120"/>
                  <a:pt x="1037" y="1126"/>
                </a:cubicBezTo>
                <a:cubicBezTo>
                  <a:pt x="1049" y="1126"/>
                  <a:pt x="1049" y="1126"/>
                  <a:pt x="1049" y="1126"/>
                </a:cubicBezTo>
                <a:cubicBezTo>
                  <a:pt x="1059" y="1119"/>
                  <a:pt x="1068" y="1112"/>
                  <a:pt x="1077" y="1104"/>
                </a:cubicBezTo>
                <a:cubicBezTo>
                  <a:pt x="1077" y="1104"/>
                  <a:pt x="1077" y="1103"/>
                  <a:pt x="1077" y="1102"/>
                </a:cubicBezTo>
                <a:cubicBezTo>
                  <a:pt x="1078" y="1102"/>
                  <a:pt x="1078" y="1102"/>
                  <a:pt x="1078" y="1102"/>
                </a:cubicBezTo>
                <a:cubicBezTo>
                  <a:pt x="1078" y="1100"/>
                  <a:pt x="1078" y="1098"/>
                  <a:pt x="1076" y="1097"/>
                </a:cubicBezTo>
                <a:cubicBezTo>
                  <a:pt x="1076" y="1097"/>
                  <a:pt x="1075" y="1098"/>
                  <a:pt x="1074" y="1098"/>
                </a:cubicBezTo>
                <a:close/>
                <a:moveTo>
                  <a:pt x="186" y="1202"/>
                </a:moveTo>
                <a:cubicBezTo>
                  <a:pt x="192" y="1197"/>
                  <a:pt x="196" y="1191"/>
                  <a:pt x="201" y="1185"/>
                </a:cubicBezTo>
                <a:cubicBezTo>
                  <a:pt x="200" y="1183"/>
                  <a:pt x="200" y="1181"/>
                  <a:pt x="199" y="1179"/>
                </a:cubicBezTo>
                <a:cubicBezTo>
                  <a:pt x="199" y="1178"/>
                  <a:pt x="198" y="1178"/>
                  <a:pt x="198" y="1177"/>
                </a:cubicBezTo>
                <a:cubicBezTo>
                  <a:pt x="197" y="1179"/>
                  <a:pt x="196" y="1180"/>
                  <a:pt x="195" y="1182"/>
                </a:cubicBezTo>
                <a:cubicBezTo>
                  <a:pt x="195" y="1184"/>
                  <a:pt x="195" y="1186"/>
                  <a:pt x="195" y="1187"/>
                </a:cubicBezTo>
                <a:cubicBezTo>
                  <a:pt x="195" y="1187"/>
                  <a:pt x="195" y="1187"/>
                  <a:pt x="195" y="1187"/>
                </a:cubicBezTo>
                <a:cubicBezTo>
                  <a:pt x="190" y="1187"/>
                  <a:pt x="190" y="1187"/>
                  <a:pt x="190" y="1187"/>
                </a:cubicBezTo>
                <a:cubicBezTo>
                  <a:pt x="187" y="1191"/>
                  <a:pt x="184" y="1194"/>
                  <a:pt x="181" y="1198"/>
                </a:cubicBezTo>
                <a:cubicBezTo>
                  <a:pt x="178" y="1201"/>
                  <a:pt x="183" y="1205"/>
                  <a:pt x="186" y="1202"/>
                </a:cubicBezTo>
                <a:close/>
                <a:moveTo>
                  <a:pt x="205" y="1176"/>
                </a:moveTo>
                <a:cubicBezTo>
                  <a:pt x="204" y="1178"/>
                  <a:pt x="204" y="1179"/>
                  <a:pt x="204" y="1180"/>
                </a:cubicBezTo>
                <a:cubicBezTo>
                  <a:pt x="205" y="1179"/>
                  <a:pt x="206" y="1178"/>
                  <a:pt x="206" y="1177"/>
                </a:cubicBezTo>
                <a:cubicBezTo>
                  <a:pt x="206" y="1177"/>
                  <a:pt x="205" y="1176"/>
                  <a:pt x="205" y="1176"/>
                </a:cubicBezTo>
                <a:close/>
                <a:moveTo>
                  <a:pt x="56" y="327"/>
                </a:moveTo>
                <a:cubicBezTo>
                  <a:pt x="56" y="326"/>
                  <a:pt x="56" y="325"/>
                  <a:pt x="54" y="324"/>
                </a:cubicBezTo>
                <a:cubicBezTo>
                  <a:pt x="55" y="324"/>
                  <a:pt x="55" y="324"/>
                  <a:pt x="55" y="323"/>
                </a:cubicBezTo>
                <a:cubicBezTo>
                  <a:pt x="56" y="324"/>
                  <a:pt x="56" y="325"/>
                  <a:pt x="58" y="325"/>
                </a:cubicBezTo>
                <a:cubicBezTo>
                  <a:pt x="58" y="325"/>
                  <a:pt x="58" y="325"/>
                  <a:pt x="58" y="325"/>
                </a:cubicBezTo>
                <a:cubicBezTo>
                  <a:pt x="58" y="323"/>
                  <a:pt x="59" y="323"/>
                  <a:pt x="61" y="323"/>
                </a:cubicBezTo>
                <a:cubicBezTo>
                  <a:pt x="61" y="323"/>
                  <a:pt x="62" y="322"/>
                  <a:pt x="62" y="322"/>
                </a:cubicBezTo>
                <a:cubicBezTo>
                  <a:pt x="62" y="321"/>
                  <a:pt x="62" y="320"/>
                  <a:pt x="62" y="318"/>
                </a:cubicBezTo>
                <a:cubicBezTo>
                  <a:pt x="60" y="315"/>
                  <a:pt x="62" y="325"/>
                  <a:pt x="57" y="323"/>
                </a:cubicBezTo>
                <a:cubicBezTo>
                  <a:pt x="56" y="321"/>
                  <a:pt x="56" y="320"/>
                  <a:pt x="57" y="318"/>
                </a:cubicBezTo>
                <a:cubicBezTo>
                  <a:pt x="56" y="319"/>
                  <a:pt x="56" y="319"/>
                  <a:pt x="55" y="320"/>
                </a:cubicBezTo>
                <a:cubicBezTo>
                  <a:pt x="54" y="320"/>
                  <a:pt x="53" y="321"/>
                  <a:pt x="52" y="322"/>
                </a:cubicBezTo>
                <a:cubicBezTo>
                  <a:pt x="52" y="322"/>
                  <a:pt x="52" y="322"/>
                  <a:pt x="52" y="322"/>
                </a:cubicBezTo>
                <a:cubicBezTo>
                  <a:pt x="53" y="326"/>
                  <a:pt x="52" y="328"/>
                  <a:pt x="52" y="330"/>
                </a:cubicBezTo>
                <a:cubicBezTo>
                  <a:pt x="53" y="329"/>
                  <a:pt x="55" y="328"/>
                  <a:pt x="56" y="327"/>
                </a:cubicBezTo>
                <a:close/>
                <a:moveTo>
                  <a:pt x="1104" y="1102"/>
                </a:moveTo>
                <a:cubicBezTo>
                  <a:pt x="1103" y="1102"/>
                  <a:pt x="1102" y="1102"/>
                  <a:pt x="1102" y="1102"/>
                </a:cubicBezTo>
                <a:cubicBezTo>
                  <a:pt x="1102" y="1103"/>
                  <a:pt x="1103" y="1103"/>
                  <a:pt x="1103" y="1104"/>
                </a:cubicBezTo>
                <a:cubicBezTo>
                  <a:pt x="1104" y="1103"/>
                  <a:pt x="1105" y="1102"/>
                  <a:pt x="1105" y="1102"/>
                </a:cubicBezTo>
                <a:cubicBezTo>
                  <a:pt x="1104" y="1102"/>
                  <a:pt x="1104" y="1102"/>
                  <a:pt x="1104" y="1102"/>
                </a:cubicBezTo>
                <a:close/>
                <a:moveTo>
                  <a:pt x="1115" y="1063"/>
                </a:moveTo>
                <a:cubicBezTo>
                  <a:pt x="1115" y="1063"/>
                  <a:pt x="1115" y="1063"/>
                  <a:pt x="1114" y="1063"/>
                </a:cubicBezTo>
                <a:cubicBezTo>
                  <a:pt x="1114" y="1063"/>
                  <a:pt x="1114" y="1063"/>
                  <a:pt x="1114" y="1063"/>
                </a:cubicBezTo>
                <a:cubicBezTo>
                  <a:pt x="1113" y="1064"/>
                  <a:pt x="1113" y="1065"/>
                  <a:pt x="1112" y="1065"/>
                </a:cubicBezTo>
                <a:cubicBezTo>
                  <a:pt x="1112" y="1065"/>
                  <a:pt x="1111" y="1066"/>
                  <a:pt x="1111" y="1066"/>
                </a:cubicBezTo>
                <a:cubicBezTo>
                  <a:pt x="1111" y="1067"/>
                  <a:pt x="1111" y="1068"/>
                  <a:pt x="1111" y="1070"/>
                </a:cubicBezTo>
                <a:cubicBezTo>
                  <a:pt x="1111" y="1070"/>
                  <a:pt x="1111" y="1071"/>
                  <a:pt x="1111" y="1072"/>
                </a:cubicBezTo>
                <a:cubicBezTo>
                  <a:pt x="1104" y="1072"/>
                  <a:pt x="1104" y="1072"/>
                  <a:pt x="1104" y="1072"/>
                </a:cubicBezTo>
                <a:cubicBezTo>
                  <a:pt x="1098" y="1078"/>
                  <a:pt x="1091" y="1084"/>
                  <a:pt x="1085" y="1090"/>
                </a:cubicBezTo>
                <a:cubicBezTo>
                  <a:pt x="1095" y="1090"/>
                  <a:pt x="1095" y="1090"/>
                  <a:pt x="1095" y="1090"/>
                </a:cubicBezTo>
                <a:cubicBezTo>
                  <a:pt x="1101" y="1084"/>
                  <a:pt x="1108" y="1078"/>
                  <a:pt x="1114" y="1072"/>
                </a:cubicBezTo>
                <a:cubicBezTo>
                  <a:pt x="1113" y="1072"/>
                  <a:pt x="1113" y="1072"/>
                  <a:pt x="1113" y="1072"/>
                </a:cubicBezTo>
                <a:cubicBezTo>
                  <a:pt x="1110" y="1068"/>
                  <a:pt x="1115" y="1067"/>
                  <a:pt x="1115" y="1063"/>
                </a:cubicBezTo>
                <a:close/>
                <a:moveTo>
                  <a:pt x="1143" y="1057"/>
                </a:moveTo>
                <a:cubicBezTo>
                  <a:pt x="1141" y="1060"/>
                  <a:pt x="1139" y="1062"/>
                  <a:pt x="1137" y="1064"/>
                </a:cubicBezTo>
                <a:cubicBezTo>
                  <a:pt x="1139" y="1065"/>
                  <a:pt x="1140" y="1065"/>
                  <a:pt x="1142" y="1065"/>
                </a:cubicBezTo>
                <a:cubicBezTo>
                  <a:pt x="1142" y="1066"/>
                  <a:pt x="1142" y="1067"/>
                  <a:pt x="1143" y="1068"/>
                </a:cubicBezTo>
                <a:cubicBezTo>
                  <a:pt x="1144" y="1067"/>
                  <a:pt x="1145" y="1066"/>
                  <a:pt x="1145" y="1065"/>
                </a:cubicBezTo>
                <a:cubicBezTo>
                  <a:pt x="1146" y="1063"/>
                  <a:pt x="1146" y="1062"/>
                  <a:pt x="1147" y="1061"/>
                </a:cubicBezTo>
                <a:cubicBezTo>
                  <a:pt x="1147" y="1059"/>
                  <a:pt x="1146" y="1057"/>
                  <a:pt x="1147" y="1055"/>
                </a:cubicBezTo>
                <a:cubicBezTo>
                  <a:pt x="1147" y="1055"/>
                  <a:pt x="1147" y="1055"/>
                  <a:pt x="1147" y="1055"/>
                </a:cubicBezTo>
                <a:cubicBezTo>
                  <a:pt x="1146" y="1056"/>
                  <a:pt x="1145" y="1057"/>
                  <a:pt x="1143" y="1057"/>
                </a:cubicBezTo>
                <a:close/>
                <a:moveTo>
                  <a:pt x="573" y="275"/>
                </a:moveTo>
                <a:cubicBezTo>
                  <a:pt x="548" y="270"/>
                  <a:pt x="524" y="263"/>
                  <a:pt x="499" y="258"/>
                </a:cubicBezTo>
                <a:cubicBezTo>
                  <a:pt x="468" y="258"/>
                  <a:pt x="468" y="258"/>
                  <a:pt x="468" y="258"/>
                </a:cubicBezTo>
                <a:cubicBezTo>
                  <a:pt x="482" y="261"/>
                  <a:pt x="495" y="264"/>
                  <a:pt x="509" y="267"/>
                </a:cubicBezTo>
                <a:cubicBezTo>
                  <a:pt x="518" y="270"/>
                  <a:pt x="528" y="272"/>
                  <a:pt x="538" y="275"/>
                </a:cubicBezTo>
                <a:cubicBezTo>
                  <a:pt x="562" y="274"/>
                  <a:pt x="562" y="274"/>
                  <a:pt x="562" y="274"/>
                </a:cubicBezTo>
                <a:cubicBezTo>
                  <a:pt x="563" y="276"/>
                  <a:pt x="563" y="278"/>
                  <a:pt x="564" y="280"/>
                </a:cubicBezTo>
                <a:cubicBezTo>
                  <a:pt x="565" y="280"/>
                  <a:pt x="565" y="280"/>
                  <a:pt x="565" y="281"/>
                </a:cubicBezTo>
                <a:cubicBezTo>
                  <a:pt x="565" y="279"/>
                  <a:pt x="565" y="278"/>
                  <a:pt x="566" y="277"/>
                </a:cubicBezTo>
                <a:cubicBezTo>
                  <a:pt x="568" y="277"/>
                  <a:pt x="570" y="278"/>
                  <a:pt x="572" y="279"/>
                </a:cubicBezTo>
                <a:cubicBezTo>
                  <a:pt x="573" y="277"/>
                  <a:pt x="577" y="278"/>
                  <a:pt x="577" y="281"/>
                </a:cubicBezTo>
                <a:cubicBezTo>
                  <a:pt x="576" y="281"/>
                  <a:pt x="575" y="281"/>
                  <a:pt x="574" y="282"/>
                </a:cubicBezTo>
                <a:cubicBezTo>
                  <a:pt x="574" y="282"/>
                  <a:pt x="575" y="282"/>
                  <a:pt x="575" y="283"/>
                </a:cubicBezTo>
                <a:cubicBezTo>
                  <a:pt x="577" y="283"/>
                  <a:pt x="578" y="283"/>
                  <a:pt x="580" y="284"/>
                </a:cubicBezTo>
                <a:cubicBezTo>
                  <a:pt x="578" y="283"/>
                  <a:pt x="581" y="281"/>
                  <a:pt x="580" y="278"/>
                </a:cubicBezTo>
                <a:cubicBezTo>
                  <a:pt x="588" y="279"/>
                  <a:pt x="593" y="282"/>
                  <a:pt x="600" y="281"/>
                </a:cubicBezTo>
                <a:cubicBezTo>
                  <a:pt x="601" y="281"/>
                  <a:pt x="601" y="281"/>
                  <a:pt x="601" y="280"/>
                </a:cubicBezTo>
                <a:cubicBezTo>
                  <a:pt x="593" y="279"/>
                  <a:pt x="585" y="277"/>
                  <a:pt x="577" y="276"/>
                </a:cubicBezTo>
                <a:cubicBezTo>
                  <a:pt x="575" y="276"/>
                  <a:pt x="574" y="276"/>
                  <a:pt x="573" y="275"/>
                </a:cubicBezTo>
                <a:close/>
                <a:moveTo>
                  <a:pt x="140" y="1097"/>
                </a:moveTo>
                <a:cubicBezTo>
                  <a:pt x="142" y="1091"/>
                  <a:pt x="144" y="1086"/>
                  <a:pt x="146" y="1081"/>
                </a:cubicBezTo>
                <a:cubicBezTo>
                  <a:pt x="139" y="1081"/>
                  <a:pt x="139" y="1081"/>
                  <a:pt x="139" y="1081"/>
                </a:cubicBezTo>
                <a:cubicBezTo>
                  <a:pt x="137" y="1085"/>
                  <a:pt x="135" y="1090"/>
                  <a:pt x="133" y="1094"/>
                </a:cubicBezTo>
                <a:cubicBezTo>
                  <a:pt x="132" y="1098"/>
                  <a:pt x="138" y="1101"/>
                  <a:pt x="140" y="1097"/>
                </a:cubicBezTo>
                <a:close/>
                <a:moveTo>
                  <a:pt x="698" y="246"/>
                </a:moveTo>
                <a:cubicBezTo>
                  <a:pt x="698" y="246"/>
                  <a:pt x="698" y="246"/>
                  <a:pt x="698" y="246"/>
                </a:cubicBezTo>
                <a:cubicBezTo>
                  <a:pt x="698" y="245"/>
                  <a:pt x="698" y="244"/>
                  <a:pt x="699" y="243"/>
                </a:cubicBezTo>
                <a:cubicBezTo>
                  <a:pt x="697" y="244"/>
                  <a:pt x="696" y="245"/>
                  <a:pt x="696" y="246"/>
                </a:cubicBezTo>
                <a:cubicBezTo>
                  <a:pt x="696" y="246"/>
                  <a:pt x="697" y="246"/>
                  <a:pt x="698" y="246"/>
                </a:cubicBezTo>
                <a:close/>
                <a:moveTo>
                  <a:pt x="549" y="243"/>
                </a:moveTo>
                <a:cubicBezTo>
                  <a:pt x="549" y="244"/>
                  <a:pt x="548" y="244"/>
                  <a:pt x="548" y="244"/>
                </a:cubicBezTo>
                <a:cubicBezTo>
                  <a:pt x="548" y="246"/>
                  <a:pt x="552" y="247"/>
                  <a:pt x="551" y="251"/>
                </a:cubicBezTo>
                <a:cubicBezTo>
                  <a:pt x="552" y="251"/>
                  <a:pt x="553" y="251"/>
                  <a:pt x="554" y="251"/>
                </a:cubicBezTo>
                <a:cubicBezTo>
                  <a:pt x="555" y="251"/>
                  <a:pt x="557" y="251"/>
                  <a:pt x="558" y="251"/>
                </a:cubicBezTo>
                <a:cubicBezTo>
                  <a:pt x="558" y="250"/>
                  <a:pt x="556" y="251"/>
                  <a:pt x="555" y="250"/>
                </a:cubicBezTo>
                <a:cubicBezTo>
                  <a:pt x="555" y="248"/>
                  <a:pt x="555" y="246"/>
                  <a:pt x="555" y="245"/>
                </a:cubicBezTo>
                <a:cubicBezTo>
                  <a:pt x="553" y="244"/>
                  <a:pt x="551" y="244"/>
                  <a:pt x="549" y="243"/>
                </a:cubicBezTo>
                <a:close/>
                <a:moveTo>
                  <a:pt x="559" y="247"/>
                </a:moveTo>
                <a:cubicBezTo>
                  <a:pt x="561" y="248"/>
                  <a:pt x="565" y="247"/>
                  <a:pt x="565" y="250"/>
                </a:cubicBezTo>
                <a:cubicBezTo>
                  <a:pt x="563" y="251"/>
                  <a:pt x="559" y="250"/>
                  <a:pt x="559" y="252"/>
                </a:cubicBezTo>
                <a:cubicBezTo>
                  <a:pt x="562" y="253"/>
                  <a:pt x="564" y="253"/>
                  <a:pt x="567" y="254"/>
                </a:cubicBezTo>
                <a:cubicBezTo>
                  <a:pt x="567" y="252"/>
                  <a:pt x="566" y="249"/>
                  <a:pt x="567" y="247"/>
                </a:cubicBezTo>
                <a:cubicBezTo>
                  <a:pt x="565" y="247"/>
                  <a:pt x="563" y="246"/>
                  <a:pt x="561" y="246"/>
                </a:cubicBezTo>
                <a:cubicBezTo>
                  <a:pt x="560" y="246"/>
                  <a:pt x="560" y="246"/>
                  <a:pt x="559" y="247"/>
                </a:cubicBezTo>
                <a:close/>
                <a:moveTo>
                  <a:pt x="337" y="778"/>
                </a:moveTo>
                <a:cubicBezTo>
                  <a:pt x="336" y="776"/>
                  <a:pt x="334" y="778"/>
                  <a:pt x="331" y="777"/>
                </a:cubicBezTo>
                <a:cubicBezTo>
                  <a:pt x="330" y="781"/>
                  <a:pt x="329" y="785"/>
                  <a:pt x="328" y="788"/>
                </a:cubicBezTo>
                <a:cubicBezTo>
                  <a:pt x="328" y="788"/>
                  <a:pt x="328" y="788"/>
                  <a:pt x="328" y="789"/>
                </a:cubicBezTo>
                <a:cubicBezTo>
                  <a:pt x="328" y="789"/>
                  <a:pt x="328" y="789"/>
                  <a:pt x="328" y="790"/>
                </a:cubicBezTo>
                <a:cubicBezTo>
                  <a:pt x="320" y="825"/>
                  <a:pt x="317" y="861"/>
                  <a:pt x="317" y="897"/>
                </a:cubicBezTo>
                <a:cubicBezTo>
                  <a:pt x="317" y="897"/>
                  <a:pt x="317" y="897"/>
                  <a:pt x="317" y="897"/>
                </a:cubicBezTo>
                <a:cubicBezTo>
                  <a:pt x="318" y="897"/>
                  <a:pt x="318" y="898"/>
                  <a:pt x="318" y="899"/>
                </a:cubicBezTo>
                <a:cubicBezTo>
                  <a:pt x="319" y="899"/>
                  <a:pt x="319" y="899"/>
                  <a:pt x="320" y="899"/>
                </a:cubicBezTo>
                <a:cubicBezTo>
                  <a:pt x="320" y="900"/>
                  <a:pt x="320" y="901"/>
                  <a:pt x="320" y="901"/>
                </a:cubicBezTo>
                <a:cubicBezTo>
                  <a:pt x="317" y="901"/>
                  <a:pt x="317" y="901"/>
                  <a:pt x="317" y="901"/>
                </a:cubicBezTo>
                <a:cubicBezTo>
                  <a:pt x="318" y="916"/>
                  <a:pt x="319" y="931"/>
                  <a:pt x="321" y="946"/>
                </a:cubicBezTo>
                <a:cubicBezTo>
                  <a:pt x="321" y="952"/>
                  <a:pt x="322" y="957"/>
                  <a:pt x="323" y="963"/>
                </a:cubicBezTo>
                <a:cubicBezTo>
                  <a:pt x="324" y="962"/>
                  <a:pt x="325" y="962"/>
                  <a:pt x="327" y="962"/>
                </a:cubicBezTo>
                <a:cubicBezTo>
                  <a:pt x="327" y="963"/>
                  <a:pt x="328" y="964"/>
                  <a:pt x="327" y="966"/>
                </a:cubicBezTo>
                <a:cubicBezTo>
                  <a:pt x="326" y="966"/>
                  <a:pt x="325" y="966"/>
                  <a:pt x="323" y="966"/>
                </a:cubicBezTo>
                <a:cubicBezTo>
                  <a:pt x="329" y="999"/>
                  <a:pt x="340" y="1031"/>
                  <a:pt x="354" y="1061"/>
                </a:cubicBezTo>
                <a:cubicBezTo>
                  <a:pt x="355" y="1061"/>
                  <a:pt x="355" y="1061"/>
                  <a:pt x="355" y="1061"/>
                </a:cubicBezTo>
                <a:cubicBezTo>
                  <a:pt x="357" y="1062"/>
                  <a:pt x="359" y="1063"/>
                  <a:pt x="362" y="1063"/>
                </a:cubicBezTo>
                <a:cubicBezTo>
                  <a:pt x="358" y="1056"/>
                  <a:pt x="355" y="1049"/>
                  <a:pt x="352" y="1042"/>
                </a:cubicBezTo>
                <a:cubicBezTo>
                  <a:pt x="352" y="1042"/>
                  <a:pt x="352" y="1042"/>
                  <a:pt x="351" y="1042"/>
                </a:cubicBezTo>
                <a:cubicBezTo>
                  <a:pt x="348" y="1040"/>
                  <a:pt x="343" y="1038"/>
                  <a:pt x="345" y="1033"/>
                </a:cubicBezTo>
                <a:cubicBezTo>
                  <a:pt x="346" y="1033"/>
                  <a:pt x="347" y="1033"/>
                  <a:pt x="348" y="1033"/>
                </a:cubicBezTo>
                <a:cubicBezTo>
                  <a:pt x="345" y="1024"/>
                  <a:pt x="342" y="1016"/>
                  <a:pt x="340" y="1008"/>
                </a:cubicBezTo>
                <a:cubicBezTo>
                  <a:pt x="340" y="1008"/>
                  <a:pt x="340" y="1008"/>
                  <a:pt x="340" y="1008"/>
                </a:cubicBezTo>
                <a:cubicBezTo>
                  <a:pt x="334" y="1008"/>
                  <a:pt x="334" y="1008"/>
                  <a:pt x="334" y="1008"/>
                </a:cubicBezTo>
                <a:cubicBezTo>
                  <a:pt x="334" y="1005"/>
                  <a:pt x="334" y="1003"/>
                  <a:pt x="335" y="1002"/>
                </a:cubicBezTo>
                <a:cubicBezTo>
                  <a:pt x="336" y="1002"/>
                  <a:pt x="337" y="1002"/>
                  <a:pt x="338" y="1002"/>
                </a:cubicBezTo>
                <a:cubicBezTo>
                  <a:pt x="335" y="992"/>
                  <a:pt x="333" y="982"/>
                  <a:pt x="331" y="972"/>
                </a:cubicBezTo>
                <a:cubicBezTo>
                  <a:pt x="328" y="972"/>
                  <a:pt x="328" y="972"/>
                  <a:pt x="328" y="972"/>
                </a:cubicBezTo>
                <a:cubicBezTo>
                  <a:pt x="328" y="972"/>
                  <a:pt x="328" y="972"/>
                  <a:pt x="328" y="971"/>
                </a:cubicBezTo>
                <a:cubicBezTo>
                  <a:pt x="329" y="972"/>
                  <a:pt x="330" y="972"/>
                  <a:pt x="331" y="972"/>
                </a:cubicBezTo>
                <a:cubicBezTo>
                  <a:pt x="328" y="957"/>
                  <a:pt x="326" y="942"/>
                  <a:pt x="325" y="927"/>
                </a:cubicBezTo>
                <a:cubicBezTo>
                  <a:pt x="325" y="927"/>
                  <a:pt x="325" y="927"/>
                  <a:pt x="325" y="927"/>
                </a:cubicBezTo>
                <a:cubicBezTo>
                  <a:pt x="325" y="926"/>
                  <a:pt x="325" y="924"/>
                  <a:pt x="325" y="923"/>
                </a:cubicBezTo>
                <a:cubicBezTo>
                  <a:pt x="324" y="916"/>
                  <a:pt x="324" y="908"/>
                  <a:pt x="324" y="901"/>
                </a:cubicBezTo>
                <a:cubicBezTo>
                  <a:pt x="321" y="901"/>
                  <a:pt x="321" y="901"/>
                  <a:pt x="321" y="901"/>
                </a:cubicBezTo>
                <a:cubicBezTo>
                  <a:pt x="322" y="901"/>
                  <a:pt x="323" y="900"/>
                  <a:pt x="324" y="900"/>
                </a:cubicBezTo>
                <a:cubicBezTo>
                  <a:pt x="324" y="886"/>
                  <a:pt x="324" y="872"/>
                  <a:pt x="325" y="858"/>
                </a:cubicBezTo>
                <a:cubicBezTo>
                  <a:pt x="324" y="856"/>
                  <a:pt x="322" y="854"/>
                  <a:pt x="321" y="853"/>
                </a:cubicBezTo>
                <a:cubicBezTo>
                  <a:pt x="323" y="852"/>
                  <a:pt x="324" y="852"/>
                  <a:pt x="325" y="852"/>
                </a:cubicBezTo>
                <a:cubicBezTo>
                  <a:pt x="327" y="836"/>
                  <a:pt x="329" y="819"/>
                  <a:pt x="332" y="803"/>
                </a:cubicBezTo>
                <a:cubicBezTo>
                  <a:pt x="333" y="798"/>
                  <a:pt x="334" y="794"/>
                  <a:pt x="335" y="789"/>
                </a:cubicBezTo>
                <a:cubicBezTo>
                  <a:pt x="331" y="787"/>
                  <a:pt x="329" y="783"/>
                  <a:pt x="331" y="778"/>
                </a:cubicBezTo>
                <a:cubicBezTo>
                  <a:pt x="333" y="778"/>
                  <a:pt x="337" y="779"/>
                  <a:pt x="337" y="778"/>
                </a:cubicBezTo>
                <a:close/>
                <a:moveTo>
                  <a:pt x="308" y="780"/>
                </a:moveTo>
                <a:cubicBezTo>
                  <a:pt x="307" y="781"/>
                  <a:pt x="307" y="782"/>
                  <a:pt x="307" y="783"/>
                </a:cubicBezTo>
                <a:cubicBezTo>
                  <a:pt x="307" y="782"/>
                  <a:pt x="308" y="781"/>
                  <a:pt x="308" y="780"/>
                </a:cubicBezTo>
                <a:close/>
                <a:moveTo>
                  <a:pt x="333" y="672"/>
                </a:moveTo>
                <a:cubicBezTo>
                  <a:pt x="332" y="672"/>
                  <a:pt x="330" y="672"/>
                  <a:pt x="330" y="673"/>
                </a:cubicBezTo>
                <a:cubicBezTo>
                  <a:pt x="331" y="673"/>
                  <a:pt x="332" y="673"/>
                  <a:pt x="332" y="674"/>
                </a:cubicBezTo>
                <a:cubicBezTo>
                  <a:pt x="333" y="673"/>
                  <a:pt x="333" y="673"/>
                  <a:pt x="333" y="672"/>
                </a:cubicBezTo>
                <a:close/>
                <a:moveTo>
                  <a:pt x="328" y="720"/>
                </a:moveTo>
                <a:cubicBezTo>
                  <a:pt x="320" y="738"/>
                  <a:pt x="314" y="758"/>
                  <a:pt x="308" y="777"/>
                </a:cubicBezTo>
                <a:cubicBezTo>
                  <a:pt x="310" y="777"/>
                  <a:pt x="314" y="778"/>
                  <a:pt x="314" y="777"/>
                </a:cubicBezTo>
                <a:cubicBezTo>
                  <a:pt x="314" y="776"/>
                  <a:pt x="314" y="776"/>
                  <a:pt x="314" y="776"/>
                </a:cubicBezTo>
                <a:cubicBezTo>
                  <a:pt x="316" y="776"/>
                  <a:pt x="316" y="776"/>
                  <a:pt x="316" y="776"/>
                </a:cubicBezTo>
                <a:cubicBezTo>
                  <a:pt x="317" y="770"/>
                  <a:pt x="319" y="764"/>
                  <a:pt x="321" y="758"/>
                </a:cubicBezTo>
                <a:cubicBezTo>
                  <a:pt x="317" y="758"/>
                  <a:pt x="317" y="758"/>
                  <a:pt x="317" y="758"/>
                </a:cubicBezTo>
                <a:cubicBezTo>
                  <a:pt x="318" y="758"/>
                  <a:pt x="319" y="758"/>
                  <a:pt x="321" y="758"/>
                </a:cubicBezTo>
                <a:cubicBezTo>
                  <a:pt x="322" y="756"/>
                  <a:pt x="322" y="753"/>
                  <a:pt x="323" y="751"/>
                </a:cubicBezTo>
                <a:cubicBezTo>
                  <a:pt x="323" y="750"/>
                  <a:pt x="323" y="749"/>
                  <a:pt x="324" y="749"/>
                </a:cubicBezTo>
                <a:cubicBezTo>
                  <a:pt x="327" y="740"/>
                  <a:pt x="331" y="731"/>
                  <a:pt x="334" y="723"/>
                </a:cubicBezTo>
                <a:cubicBezTo>
                  <a:pt x="332" y="723"/>
                  <a:pt x="332" y="723"/>
                  <a:pt x="332" y="723"/>
                </a:cubicBezTo>
                <a:cubicBezTo>
                  <a:pt x="332" y="722"/>
                  <a:pt x="332" y="722"/>
                  <a:pt x="332" y="722"/>
                </a:cubicBezTo>
                <a:cubicBezTo>
                  <a:pt x="331" y="721"/>
                  <a:pt x="329" y="721"/>
                  <a:pt x="328" y="720"/>
                </a:cubicBezTo>
                <a:close/>
                <a:moveTo>
                  <a:pt x="488" y="1171"/>
                </a:moveTo>
                <a:cubicBezTo>
                  <a:pt x="490" y="1172"/>
                  <a:pt x="491" y="1173"/>
                  <a:pt x="493" y="1174"/>
                </a:cubicBezTo>
                <a:cubicBezTo>
                  <a:pt x="494" y="1172"/>
                  <a:pt x="497" y="1171"/>
                  <a:pt x="498" y="1169"/>
                </a:cubicBezTo>
                <a:cubicBezTo>
                  <a:pt x="489" y="1163"/>
                  <a:pt x="480" y="1156"/>
                  <a:pt x="472" y="1149"/>
                </a:cubicBezTo>
                <a:cubicBezTo>
                  <a:pt x="461" y="1149"/>
                  <a:pt x="461" y="1149"/>
                  <a:pt x="461" y="1149"/>
                </a:cubicBezTo>
                <a:cubicBezTo>
                  <a:pt x="468" y="1155"/>
                  <a:pt x="475" y="1161"/>
                  <a:pt x="482" y="1167"/>
                </a:cubicBezTo>
                <a:cubicBezTo>
                  <a:pt x="491" y="1166"/>
                  <a:pt x="491" y="1166"/>
                  <a:pt x="491" y="1166"/>
                </a:cubicBezTo>
                <a:cubicBezTo>
                  <a:pt x="490" y="1169"/>
                  <a:pt x="489" y="1170"/>
                  <a:pt x="488" y="1171"/>
                </a:cubicBezTo>
                <a:close/>
                <a:moveTo>
                  <a:pt x="1004" y="1126"/>
                </a:moveTo>
                <a:cubicBezTo>
                  <a:pt x="1006" y="1126"/>
                  <a:pt x="1006" y="1126"/>
                  <a:pt x="1006" y="1126"/>
                </a:cubicBezTo>
                <a:cubicBezTo>
                  <a:pt x="1006" y="1128"/>
                  <a:pt x="1006" y="1130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6" y="1133"/>
                  <a:pt x="1006" y="1133"/>
                </a:cubicBezTo>
                <a:cubicBezTo>
                  <a:pt x="1007" y="1133"/>
                  <a:pt x="1007" y="1133"/>
                  <a:pt x="1008" y="1132"/>
                </a:cubicBezTo>
                <a:cubicBezTo>
                  <a:pt x="1005" y="1132"/>
                  <a:pt x="1006" y="1129"/>
                  <a:pt x="1007" y="1127"/>
                </a:cubicBezTo>
                <a:cubicBezTo>
                  <a:pt x="1008" y="1127"/>
                  <a:pt x="1010" y="1127"/>
                  <a:pt x="1011" y="1127"/>
                </a:cubicBezTo>
                <a:cubicBezTo>
                  <a:pt x="1011" y="1128"/>
                  <a:pt x="1011" y="1129"/>
                  <a:pt x="1010" y="1130"/>
                </a:cubicBezTo>
                <a:cubicBezTo>
                  <a:pt x="1011" y="1130"/>
                  <a:pt x="1011" y="1130"/>
                  <a:pt x="1012" y="1130"/>
                </a:cubicBezTo>
                <a:cubicBezTo>
                  <a:pt x="1012" y="1129"/>
                  <a:pt x="1013" y="1129"/>
                  <a:pt x="1013" y="1129"/>
                </a:cubicBezTo>
                <a:cubicBezTo>
                  <a:pt x="1013" y="1129"/>
                  <a:pt x="1014" y="1128"/>
                  <a:pt x="1014" y="1128"/>
                </a:cubicBezTo>
                <a:cubicBezTo>
                  <a:pt x="1011" y="1128"/>
                  <a:pt x="1010" y="1127"/>
                  <a:pt x="1010" y="1126"/>
                </a:cubicBezTo>
                <a:cubicBezTo>
                  <a:pt x="1018" y="1126"/>
                  <a:pt x="1018" y="1126"/>
                  <a:pt x="1018" y="1126"/>
                </a:cubicBezTo>
                <a:cubicBezTo>
                  <a:pt x="1027" y="1121"/>
                  <a:pt x="1036" y="1115"/>
                  <a:pt x="1045" y="1109"/>
                </a:cubicBezTo>
                <a:cubicBezTo>
                  <a:pt x="1035" y="1109"/>
                  <a:pt x="1035" y="1109"/>
                  <a:pt x="1035" y="1109"/>
                </a:cubicBezTo>
                <a:cubicBezTo>
                  <a:pt x="1035" y="1108"/>
                  <a:pt x="1035" y="1107"/>
                  <a:pt x="1035" y="1106"/>
                </a:cubicBezTo>
                <a:cubicBezTo>
                  <a:pt x="1025" y="1113"/>
                  <a:pt x="1015" y="1120"/>
                  <a:pt x="1004" y="1126"/>
                </a:cubicBezTo>
                <a:close/>
                <a:moveTo>
                  <a:pt x="766" y="1167"/>
                </a:moveTo>
                <a:cubicBezTo>
                  <a:pt x="766" y="1167"/>
                  <a:pt x="765" y="1167"/>
                  <a:pt x="765" y="1167"/>
                </a:cubicBezTo>
                <a:cubicBezTo>
                  <a:pt x="765" y="1167"/>
                  <a:pt x="765" y="1167"/>
                  <a:pt x="765" y="1167"/>
                </a:cubicBezTo>
                <a:cubicBezTo>
                  <a:pt x="765" y="1167"/>
                  <a:pt x="766" y="1167"/>
                  <a:pt x="766" y="1167"/>
                </a:cubicBezTo>
                <a:close/>
                <a:moveTo>
                  <a:pt x="783" y="1166"/>
                </a:moveTo>
                <a:cubicBezTo>
                  <a:pt x="815" y="1163"/>
                  <a:pt x="846" y="1159"/>
                  <a:pt x="877" y="1151"/>
                </a:cubicBezTo>
                <a:cubicBezTo>
                  <a:pt x="883" y="1149"/>
                  <a:pt x="889" y="1148"/>
                  <a:pt x="896" y="1146"/>
                </a:cubicBezTo>
                <a:cubicBezTo>
                  <a:pt x="893" y="1146"/>
                  <a:pt x="893" y="1146"/>
                  <a:pt x="893" y="1146"/>
                </a:cubicBezTo>
                <a:cubicBezTo>
                  <a:pt x="892" y="1145"/>
                  <a:pt x="891" y="1145"/>
                  <a:pt x="890" y="1145"/>
                </a:cubicBezTo>
                <a:cubicBezTo>
                  <a:pt x="890" y="1143"/>
                  <a:pt x="891" y="1142"/>
                  <a:pt x="892" y="1141"/>
                </a:cubicBezTo>
                <a:cubicBezTo>
                  <a:pt x="891" y="1141"/>
                  <a:pt x="890" y="1141"/>
                  <a:pt x="890" y="1141"/>
                </a:cubicBezTo>
                <a:cubicBezTo>
                  <a:pt x="890" y="1142"/>
                  <a:pt x="890" y="1142"/>
                  <a:pt x="889" y="1143"/>
                </a:cubicBezTo>
                <a:cubicBezTo>
                  <a:pt x="888" y="1142"/>
                  <a:pt x="887" y="1142"/>
                  <a:pt x="886" y="1141"/>
                </a:cubicBezTo>
                <a:cubicBezTo>
                  <a:pt x="852" y="1150"/>
                  <a:pt x="818" y="1155"/>
                  <a:pt x="783" y="1158"/>
                </a:cubicBezTo>
                <a:cubicBezTo>
                  <a:pt x="783" y="1158"/>
                  <a:pt x="782" y="1157"/>
                  <a:pt x="781" y="1158"/>
                </a:cubicBezTo>
                <a:cubicBezTo>
                  <a:pt x="749" y="1161"/>
                  <a:pt x="718" y="1156"/>
                  <a:pt x="687" y="1147"/>
                </a:cubicBezTo>
                <a:cubicBezTo>
                  <a:pt x="677" y="1147"/>
                  <a:pt x="677" y="1147"/>
                  <a:pt x="677" y="1147"/>
                </a:cubicBezTo>
                <a:cubicBezTo>
                  <a:pt x="677" y="1146"/>
                  <a:pt x="677" y="1145"/>
                  <a:pt x="677" y="1144"/>
                </a:cubicBezTo>
                <a:cubicBezTo>
                  <a:pt x="673" y="1143"/>
                  <a:pt x="669" y="1142"/>
                  <a:pt x="666" y="1140"/>
                </a:cubicBezTo>
                <a:cubicBezTo>
                  <a:pt x="666" y="1143"/>
                  <a:pt x="666" y="1145"/>
                  <a:pt x="665" y="1147"/>
                </a:cubicBezTo>
                <a:cubicBezTo>
                  <a:pt x="684" y="1154"/>
                  <a:pt x="704" y="1160"/>
                  <a:pt x="724" y="1163"/>
                </a:cubicBezTo>
                <a:cubicBezTo>
                  <a:pt x="698" y="1164"/>
                  <a:pt x="673" y="1164"/>
                  <a:pt x="647" y="1158"/>
                </a:cubicBezTo>
                <a:cubicBezTo>
                  <a:pt x="635" y="1154"/>
                  <a:pt x="624" y="1150"/>
                  <a:pt x="613" y="1145"/>
                </a:cubicBezTo>
                <a:cubicBezTo>
                  <a:pt x="612" y="1146"/>
                  <a:pt x="611" y="1147"/>
                  <a:pt x="611" y="1148"/>
                </a:cubicBezTo>
                <a:cubicBezTo>
                  <a:pt x="605" y="1148"/>
                  <a:pt x="605" y="1148"/>
                  <a:pt x="605" y="1148"/>
                </a:cubicBezTo>
                <a:cubicBezTo>
                  <a:pt x="620" y="1155"/>
                  <a:pt x="635" y="1161"/>
                  <a:pt x="650" y="1165"/>
                </a:cubicBezTo>
                <a:cubicBezTo>
                  <a:pt x="657" y="1165"/>
                  <a:pt x="657" y="1165"/>
                  <a:pt x="657" y="1165"/>
                </a:cubicBezTo>
                <a:cubicBezTo>
                  <a:pt x="657" y="1166"/>
                  <a:pt x="656" y="1166"/>
                  <a:pt x="656" y="1166"/>
                </a:cubicBezTo>
                <a:cubicBezTo>
                  <a:pt x="660" y="1167"/>
                  <a:pt x="664" y="1168"/>
                  <a:pt x="669" y="1169"/>
                </a:cubicBezTo>
                <a:cubicBezTo>
                  <a:pt x="668" y="1168"/>
                  <a:pt x="667" y="1168"/>
                  <a:pt x="667" y="1167"/>
                </a:cubicBezTo>
                <a:cubicBezTo>
                  <a:pt x="667" y="1167"/>
                  <a:pt x="667" y="1166"/>
                  <a:pt x="667" y="1165"/>
                </a:cubicBezTo>
                <a:cubicBezTo>
                  <a:pt x="674" y="1165"/>
                  <a:pt x="674" y="1165"/>
                  <a:pt x="674" y="1165"/>
                </a:cubicBezTo>
                <a:cubicBezTo>
                  <a:pt x="674" y="1166"/>
                  <a:pt x="675" y="1167"/>
                  <a:pt x="676" y="1168"/>
                </a:cubicBezTo>
                <a:cubicBezTo>
                  <a:pt x="675" y="1166"/>
                  <a:pt x="676" y="1165"/>
                  <a:pt x="677" y="1165"/>
                </a:cubicBezTo>
                <a:cubicBezTo>
                  <a:pt x="699" y="1165"/>
                  <a:pt x="699" y="1165"/>
                  <a:pt x="699" y="1165"/>
                </a:cubicBezTo>
                <a:cubicBezTo>
                  <a:pt x="700" y="1166"/>
                  <a:pt x="700" y="1168"/>
                  <a:pt x="699" y="1170"/>
                </a:cubicBezTo>
                <a:cubicBezTo>
                  <a:pt x="693" y="1172"/>
                  <a:pt x="692" y="1167"/>
                  <a:pt x="687" y="1166"/>
                </a:cubicBezTo>
                <a:cubicBezTo>
                  <a:pt x="687" y="1168"/>
                  <a:pt x="686" y="1169"/>
                  <a:pt x="686" y="1171"/>
                </a:cubicBezTo>
                <a:cubicBezTo>
                  <a:pt x="687" y="1171"/>
                  <a:pt x="688" y="1171"/>
                  <a:pt x="690" y="1171"/>
                </a:cubicBezTo>
                <a:cubicBezTo>
                  <a:pt x="697" y="1171"/>
                  <a:pt x="705" y="1171"/>
                  <a:pt x="712" y="1171"/>
                </a:cubicBezTo>
                <a:cubicBezTo>
                  <a:pt x="711" y="1169"/>
                  <a:pt x="710" y="1167"/>
                  <a:pt x="710" y="1165"/>
                </a:cubicBezTo>
                <a:cubicBezTo>
                  <a:pt x="718" y="1164"/>
                  <a:pt x="718" y="1164"/>
                  <a:pt x="718" y="1164"/>
                </a:cubicBezTo>
                <a:cubicBezTo>
                  <a:pt x="720" y="1166"/>
                  <a:pt x="721" y="1168"/>
                  <a:pt x="721" y="1170"/>
                </a:cubicBezTo>
                <a:cubicBezTo>
                  <a:pt x="725" y="1170"/>
                  <a:pt x="729" y="1170"/>
                  <a:pt x="733" y="1170"/>
                </a:cubicBezTo>
                <a:cubicBezTo>
                  <a:pt x="733" y="1168"/>
                  <a:pt x="733" y="1166"/>
                  <a:pt x="735" y="1164"/>
                </a:cubicBezTo>
                <a:cubicBezTo>
                  <a:pt x="740" y="1164"/>
                  <a:pt x="740" y="1164"/>
                  <a:pt x="740" y="1164"/>
                </a:cubicBezTo>
                <a:cubicBezTo>
                  <a:pt x="741" y="1165"/>
                  <a:pt x="741" y="1165"/>
                  <a:pt x="743" y="1165"/>
                </a:cubicBezTo>
                <a:cubicBezTo>
                  <a:pt x="743" y="1167"/>
                  <a:pt x="742" y="1168"/>
                  <a:pt x="742" y="1169"/>
                </a:cubicBezTo>
                <a:cubicBezTo>
                  <a:pt x="746" y="1169"/>
                  <a:pt x="750" y="1168"/>
                  <a:pt x="755" y="1168"/>
                </a:cubicBezTo>
                <a:cubicBezTo>
                  <a:pt x="754" y="1167"/>
                  <a:pt x="754" y="1166"/>
                  <a:pt x="754" y="1164"/>
                </a:cubicBezTo>
                <a:cubicBezTo>
                  <a:pt x="771" y="1164"/>
                  <a:pt x="771" y="1164"/>
                  <a:pt x="771" y="1164"/>
                </a:cubicBezTo>
                <a:cubicBezTo>
                  <a:pt x="770" y="1165"/>
                  <a:pt x="770" y="1166"/>
                  <a:pt x="770" y="1167"/>
                </a:cubicBezTo>
                <a:cubicBezTo>
                  <a:pt x="774" y="1166"/>
                  <a:pt x="779" y="1166"/>
                  <a:pt x="783" y="1166"/>
                </a:cubicBezTo>
                <a:close/>
                <a:moveTo>
                  <a:pt x="96" y="329"/>
                </a:moveTo>
                <a:cubicBezTo>
                  <a:pt x="96" y="329"/>
                  <a:pt x="96" y="328"/>
                  <a:pt x="94" y="328"/>
                </a:cubicBezTo>
                <a:cubicBezTo>
                  <a:pt x="94" y="328"/>
                  <a:pt x="93" y="328"/>
                  <a:pt x="92" y="328"/>
                </a:cubicBezTo>
                <a:cubicBezTo>
                  <a:pt x="92" y="330"/>
                  <a:pt x="93" y="330"/>
                  <a:pt x="93" y="332"/>
                </a:cubicBezTo>
                <a:cubicBezTo>
                  <a:pt x="94" y="331"/>
                  <a:pt x="95" y="330"/>
                  <a:pt x="96" y="329"/>
                </a:cubicBezTo>
                <a:close/>
                <a:moveTo>
                  <a:pt x="1013" y="1142"/>
                </a:moveTo>
                <a:cubicBezTo>
                  <a:pt x="1015" y="1143"/>
                  <a:pt x="1016" y="1142"/>
                  <a:pt x="1018" y="1139"/>
                </a:cubicBezTo>
                <a:cubicBezTo>
                  <a:pt x="1016" y="1140"/>
                  <a:pt x="1015" y="1141"/>
                  <a:pt x="1013" y="1142"/>
                </a:cubicBezTo>
                <a:close/>
                <a:moveTo>
                  <a:pt x="189" y="854"/>
                </a:moveTo>
                <a:cubicBezTo>
                  <a:pt x="188" y="866"/>
                  <a:pt x="187" y="878"/>
                  <a:pt x="185" y="889"/>
                </a:cubicBezTo>
                <a:cubicBezTo>
                  <a:pt x="186" y="889"/>
                  <a:pt x="187" y="889"/>
                  <a:pt x="188" y="889"/>
                </a:cubicBezTo>
                <a:cubicBezTo>
                  <a:pt x="190" y="890"/>
                  <a:pt x="191" y="892"/>
                  <a:pt x="192" y="893"/>
                </a:cubicBezTo>
                <a:cubicBezTo>
                  <a:pt x="194" y="876"/>
                  <a:pt x="196" y="859"/>
                  <a:pt x="198" y="842"/>
                </a:cubicBezTo>
                <a:cubicBezTo>
                  <a:pt x="198" y="836"/>
                  <a:pt x="199" y="831"/>
                  <a:pt x="200" y="825"/>
                </a:cubicBezTo>
                <a:cubicBezTo>
                  <a:pt x="196" y="825"/>
                  <a:pt x="197" y="828"/>
                  <a:pt x="197" y="831"/>
                </a:cubicBezTo>
                <a:cubicBezTo>
                  <a:pt x="194" y="831"/>
                  <a:pt x="194" y="831"/>
                  <a:pt x="194" y="831"/>
                </a:cubicBezTo>
                <a:cubicBezTo>
                  <a:pt x="194" y="830"/>
                  <a:pt x="193" y="829"/>
                  <a:pt x="192" y="828"/>
                </a:cubicBezTo>
                <a:cubicBezTo>
                  <a:pt x="191" y="836"/>
                  <a:pt x="190" y="844"/>
                  <a:pt x="189" y="852"/>
                </a:cubicBezTo>
                <a:cubicBezTo>
                  <a:pt x="190" y="852"/>
                  <a:pt x="191" y="852"/>
                  <a:pt x="191" y="853"/>
                </a:cubicBezTo>
                <a:cubicBezTo>
                  <a:pt x="190" y="854"/>
                  <a:pt x="190" y="854"/>
                  <a:pt x="189" y="854"/>
                </a:cubicBezTo>
                <a:close/>
                <a:moveTo>
                  <a:pt x="128" y="1054"/>
                </a:moveTo>
                <a:cubicBezTo>
                  <a:pt x="129" y="1051"/>
                  <a:pt x="130" y="1047"/>
                  <a:pt x="131" y="1043"/>
                </a:cubicBezTo>
                <a:cubicBezTo>
                  <a:pt x="131" y="1043"/>
                  <a:pt x="131" y="1043"/>
                  <a:pt x="131" y="1044"/>
                </a:cubicBezTo>
                <a:cubicBezTo>
                  <a:pt x="129" y="1042"/>
                  <a:pt x="131" y="1039"/>
                  <a:pt x="133" y="1038"/>
                </a:cubicBezTo>
                <a:cubicBezTo>
                  <a:pt x="137" y="1025"/>
                  <a:pt x="141" y="1012"/>
                  <a:pt x="144" y="998"/>
                </a:cubicBezTo>
                <a:cubicBezTo>
                  <a:pt x="142" y="998"/>
                  <a:pt x="141" y="996"/>
                  <a:pt x="142" y="994"/>
                </a:cubicBezTo>
                <a:cubicBezTo>
                  <a:pt x="141" y="994"/>
                  <a:pt x="140" y="993"/>
                  <a:pt x="140" y="992"/>
                </a:cubicBezTo>
                <a:cubicBezTo>
                  <a:pt x="142" y="992"/>
                  <a:pt x="143" y="992"/>
                  <a:pt x="144" y="991"/>
                </a:cubicBezTo>
                <a:cubicBezTo>
                  <a:pt x="144" y="992"/>
                  <a:pt x="144" y="992"/>
                  <a:pt x="145" y="992"/>
                </a:cubicBezTo>
                <a:cubicBezTo>
                  <a:pt x="145" y="992"/>
                  <a:pt x="145" y="992"/>
                  <a:pt x="145" y="992"/>
                </a:cubicBezTo>
                <a:cubicBezTo>
                  <a:pt x="145" y="993"/>
                  <a:pt x="145" y="993"/>
                  <a:pt x="145" y="993"/>
                </a:cubicBezTo>
                <a:cubicBezTo>
                  <a:pt x="147" y="984"/>
                  <a:pt x="149" y="974"/>
                  <a:pt x="151" y="965"/>
                </a:cubicBezTo>
                <a:cubicBezTo>
                  <a:pt x="150" y="966"/>
                  <a:pt x="149" y="967"/>
                  <a:pt x="147" y="965"/>
                </a:cubicBezTo>
                <a:cubicBezTo>
                  <a:pt x="148" y="962"/>
                  <a:pt x="153" y="964"/>
                  <a:pt x="150" y="959"/>
                </a:cubicBezTo>
                <a:cubicBezTo>
                  <a:pt x="151" y="959"/>
                  <a:pt x="152" y="958"/>
                  <a:pt x="152" y="958"/>
                </a:cubicBezTo>
                <a:cubicBezTo>
                  <a:pt x="154" y="952"/>
                  <a:pt x="155" y="945"/>
                  <a:pt x="156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3" y="937"/>
                  <a:pt x="153" y="936"/>
                </a:cubicBezTo>
                <a:cubicBezTo>
                  <a:pt x="155" y="936"/>
                  <a:pt x="154" y="934"/>
                  <a:pt x="157" y="934"/>
                </a:cubicBezTo>
                <a:cubicBezTo>
                  <a:pt x="157" y="933"/>
                  <a:pt x="157" y="931"/>
                  <a:pt x="157" y="930"/>
                </a:cubicBezTo>
                <a:cubicBezTo>
                  <a:pt x="156" y="929"/>
                  <a:pt x="155" y="929"/>
                  <a:pt x="153" y="928"/>
                </a:cubicBezTo>
                <a:cubicBezTo>
                  <a:pt x="154" y="930"/>
                  <a:pt x="155" y="932"/>
                  <a:pt x="154" y="935"/>
                </a:cubicBezTo>
                <a:cubicBezTo>
                  <a:pt x="153" y="935"/>
                  <a:pt x="152" y="935"/>
                  <a:pt x="150" y="935"/>
                </a:cubicBezTo>
                <a:cubicBezTo>
                  <a:pt x="149" y="945"/>
                  <a:pt x="147" y="956"/>
                  <a:pt x="145" y="966"/>
                </a:cubicBezTo>
                <a:cubicBezTo>
                  <a:pt x="146" y="967"/>
                  <a:pt x="148" y="969"/>
                  <a:pt x="148" y="972"/>
                </a:cubicBezTo>
                <a:cubicBezTo>
                  <a:pt x="146" y="972"/>
                  <a:pt x="145" y="972"/>
                  <a:pt x="144" y="972"/>
                </a:cubicBezTo>
                <a:cubicBezTo>
                  <a:pt x="139" y="995"/>
                  <a:pt x="133" y="1018"/>
                  <a:pt x="126" y="1040"/>
                </a:cubicBezTo>
                <a:cubicBezTo>
                  <a:pt x="127" y="1041"/>
                  <a:pt x="127" y="1043"/>
                  <a:pt x="128" y="1045"/>
                </a:cubicBezTo>
                <a:cubicBezTo>
                  <a:pt x="124" y="1045"/>
                  <a:pt x="124" y="1045"/>
                  <a:pt x="124" y="1045"/>
                </a:cubicBezTo>
                <a:cubicBezTo>
                  <a:pt x="123" y="1047"/>
                  <a:pt x="122" y="1050"/>
                  <a:pt x="121" y="1052"/>
                </a:cubicBezTo>
                <a:cubicBezTo>
                  <a:pt x="120" y="1056"/>
                  <a:pt x="126" y="1058"/>
                  <a:pt x="128" y="1054"/>
                </a:cubicBezTo>
                <a:close/>
                <a:moveTo>
                  <a:pt x="272" y="740"/>
                </a:moveTo>
                <a:cubicBezTo>
                  <a:pt x="272" y="741"/>
                  <a:pt x="272" y="741"/>
                  <a:pt x="272" y="741"/>
                </a:cubicBezTo>
                <a:cubicBezTo>
                  <a:pt x="272" y="741"/>
                  <a:pt x="272" y="741"/>
                  <a:pt x="272" y="740"/>
                </a:cubicBezTo>
                <a:close/>
                <a:moveTo>
                  <a:pt x="239" y="891"/>
                </a:moveTo>
                <a:cubicBezTo>
                  <a:pt x="240" y="892"/>
                  <a:pt x="240" y="893"/>
                  <a:pt x="240" y="895"/>
                </a:cubicBezTo>
                <a:cubicBezTo>
                  <a:pt x="244" y="870"/>
                  <a:pt x="248" y="845"/>
                  <a:pt x="255" y="820"/>
                </a:cubicBezTo>
                <a:cubicBezTo>
                  <a:pt x="257" y="809"/>
                  <a:pt x="260" y="798"/>
                  <a:pt x="264" y="787"/>
                </a:cubicBezTo>
                <a:cubicBezTo>
                  <a:pt x="263" y="789"/>
                  <a:pt x="263" y="790"/>
                  <a:pt x="263" y="792"/>
                </a:cubicBezTo>
                <a:cubicBezTo>
                  <a:pt x="263" y="791"/>
                  <a:pt x="265" y="790"/>
                  <a:pt x="267" y="790"/>
                </a:cubicBezTo>
                <a:cubicBezTo>
                  <a:pt x="268" y="793"/>
                  <a:pt x="265" y="792"/>
                  <a:pt x="264" y="793"/>
                </a:cubicBezTo>
                <a:cubicBezTo>
                  <a:pt x="266" y="793"/>
                  <a:pt x="266" y="794"/>
                  <a:pt x="267" y="794"/>
                </a:cubicBezTo>
                <a:cubicBezTo>
                  <a:pt x="262" y="795"/>
                  <a:pt x="262" y="795"/>
                  <a:pt x="262" y="795"/>
                </a:cubicBezTo>
                <a:cubicBezTo>
                  <a:pt x="261" y="800"/>
                  <a:pt x="260" y="806"/>
                  <a:pt x="259" y="812"/>
                </a:cubicBezTo>
                <a:cubicBezTo>
                  <a:pt x="266" y="812"/>
                  <a:pt x="266" y="812"/>
                  <a:pt x="266" y="812"/>
                </a:cubicBezTo>
                <a:cubicBezTo>
                  <a:pt x="266" y="806"/>
                  <a:pt x="268" y="800"/>
                  <a:pt x="269" y="794"/>
                </a:cubicBezTo>
                <a:cubicBezTo>
                  <a:pt x="268" y="794"/>
                  <a:pt x="268" y="794"/>
                  <a:pt x="268" y="794"/>
                </a:cubicBezTo>
                <a:cubicBezTo>
                  <a:pt x="268" y="793"/>
                  <a:pt x="269" y="792"/>
                  <a:pt x="269" y="792"/>
                </a:cubicBezTo>
                <a:cubicBezTo>
                  <a:pt x="272" y="778"/>
                  <a:pt x="275" y="764"/>
                  <a:pt x="280" y="750"/>
                </a:cubicBezTo>
                <a:cubicBezTo>
                  <a:pt x="274" y="748"/>
                  <a:pt x="273" y="745"/>
                  <a:pt x="272" y="741"/>
                </a:cubicBezTo>
                <a:cubicBezTo>
                  <a:pt x="267" y="755"/>
                  <a:pt x="262" y="769"/>
                  <a:pt x="258" y="783"/>
                </a:cubicBezTo>
                <a:cubicBezTo>
                  <a:pt x="259" y="786"/>
                  <a:pt x="259" y="790"/>
                  <a:pt x="259" y="795"/>
                </a:cubicBezTo>
                <a:cubicBezTo>
                  <a:pt x="255" y="795"/>
                  <a:pt x="255" y="795"/>
                  <a:pt x="255" y="795"/>
                </a:cubicBezTo>
                <a:cubicBezTo>
                  <a:pt x="254" y="797"/>
                  <a:pt x="253" y="799"/>
                  <a:pt x="253" y="801"/>
                </a:cubicBezTo>
                <a:cubicBezTo>
                  <a:pt x="252" y="805"/>
                  <a:pt x="251" y="808"/>
                  <a:pt x="250" y="812"/>
                </a:cubicBezTo>
                <a:cubicBezTo>
                  <a:pt x="252" y="812"/>
                  <a:pt x="252" y="812"/>
                  <a:pt x="252" y="812"/>
                </a:cubicBezTo>
                <a:cubicBezTo>
                  <a:pt x="251" y="813"/>
                  <a:pt x="252" y="815"/>
                  <a:pt x="251" y="816"/>
                </a:cubicBezTo>
                <a:cubicBezTo>
                  <a:pt x="251" y="816"/>
                  <a:pt x="251" y="816"/>
                  <a:pt x="252" y="816"/>
                </a:cubicBezTo>
                <a:cubicBezTo>
                  <a:pt x="250" y="819"/>
                  <a:pt x="249" y="821"/>
                  <a:pt x="247" y="823"/>
                </a:cubicBezTo>
                <a:cubicBezTo>
                  <a:pt x="247" y="824"/>
                  <a:pt x="246" y="826"/>
                  <a:pt x="246" y="827"/>
                </a:cubicBezTo>
                <a:cubicBezTo>
                  <a:pt x="247" y="828"/>
                  <a:pt x="248" y="829"/>
                  <a:pt x="248" y="830"/>
                </a:cubicBezTo>
                <a:cubicBezTo>
                  <a:pt x="245" y="830"/>
                  <a:pt x="245" y="830"/>
                  <a:pt x="245" y="830"/>
                </a:cubicBezTo>
                <a:cubicBezTo>
                  <a:pt x="240" y="850"/>
                  <a:pt x="236" y="870"/>
                  <a:pt x="233" y="891"/>
                </a:cubicBezTo>
                <a:cubicBezTo>
                  <a:pt x="233" y="891"/>
                  <a:pt x="234" y="892"/>
                  <a:pt x="235" y="893"/>
                </a:cubicBezTo>
                <a:cubicBezTo>
                  <a:pt x="236" y="893"/>
                  <a:pt x="236" y="890"/>
                  <a:pt x="239" y="891"/>
                </a:cubicBezTo>
                <a:close/>
                <a:moveTo>
                  <a:pt x="234" y="883"/>
                </a:moveTo>
                <a:cubicBezTo>
                  <a:pt x="240" y="883"/>
                  <a:pt x="240" y="883"/>
                  <a:pt x="240" y="883"/>
                </a:cubicBezTo>
                <a:cubicBezTo>
                  <a:pt x="240" y="885"/>
                  <a:pt x="240" y="887"/>
                  <a:pt x="237" y="887"/>
                </a:cubicBezTo>
                <a:cubicBezTo>
                  <a:pt x="235" y="886"/>
                  <a:pt x="235" y="885"/>
                  <a:pt x="234" y="883"/>
                </a:cubicBezTo>
                <a:close/>
                <a:moveTo>
                  <a:pt x="281" y="746"/>
                </a:moveTo>
                <a:cubicBezTo>
                  <a:pt x="283" y="738"/>
                  <a:pt x="286" y="731"/>
                  <a:pt x="289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7" y="722"/>
                  <a:pt x="287" y="722"/>
                  <a:pt x="286" y="721"/>
                </a:cubicBezTo>
                <a:cubicBezTo>
                  <a:pt x="285" y="720"/>
                  <a:pt x="283" y="720"/>
                  <a:pt x="283" y="718"/>
                </a:cubicBezTo>
                <a:cubicBezTo>
                  <a:pt x="284" y="717"/>
                  <a:pt x="285" y="717"/>
                  <a:pt x="287" y="717"/>
                </a:cubicBezTo>
                <a:cubicBezTo>
                  <a:pt x="288" y="716"/>
                  <a:pt x="290" y="715"/>
                  <a:pt x="292" y="715"/>
                </a:cubicBezTo>
                <a:cubicBezTo>
                  <a:pt x="292" y="714"/>
                  <a:pt x="293" y="712"/>
                  <a:pt x="293" y="710"/>
                </a:cubicBezTo>
                <a:cubicBezTo>
                  <a:pt x="291" y="710"/>
                  <a:pt x="290" y="709"/>
                  <a:pt x="290" y="705"/>
                </a:cubicBezTo>
                <a:cubicBezTo>
                  <a:pt x="290" y="705"/>
                  <a:pt x="290" y="705"/>
                  <a:pt x="290" y="705"/>
                </a:cubicBezTo>
                <a:cubicBezTo>
                  <a:pt x="296" y="705"/>
                  <a:pt x="296" y="705"/>
                  <a:pt x="296" y="705"/>
                </a:cubicBezTo>
                <a:cubicBezTo>
                  <a:pt x="297" y="702"/>
                  <a:pt x="298" y="700"/>
                  <a:pt x="299" y="697"/>
                </a:cubicBezTo>
                <a:cubicBezTo>
                  <a:pt x="300" y="695"/>
                  <a:pt x="301" y="693"/>
                  <a:pt x="302" y="690"/>
                </a:cubicBezTo>
                <a:cubicBezTo>
                  <a:pt x="304" y="686"/>
                  <a:pt x="298" y="684"/>
                  <a:pt x="296" y="688"/>
                </a:cubicBezTo>
                <a:cubicBezTo>
                  <a:pt x="295" y="690"/>
                  <a:pt x="293" y="693"/>
                  <a:pt x="292" y="696"/>
                </a:cubicBezTo>
                <a:cubicBezTo>
                  <a:pt x="292" y="696"/>
                  <a:pt x="292" y="697"/>
                  <a:pt x="292" y="697"/>
                </a:cubicBezTo>
                <a:cubicBezTo>
                  <a:pt x="289" y="702"/>
                  <a:pt x="287" y="706"/>
                  <a:pt x="284" y="711"/>
                </a:cubicBezTo>
                <a:cubicBezTo>
                  <a:pt x="285" y="712"/>
                  <a:pt x="285" y="712"/>
                  <a:pt x="285" y="712"/>
                </a:cubicBezTo>
                <a:cubicBezTo>
                  <a:pt x="284" y="712"/>
                  <a:pt x="284" y="712"/>
                  <a:pt x="284" y="712"/>
                </a:cubicBezTo>
                <a:cubicBezTo>
                  <a:pt x="280" y="722"/>
                  <a:pt x="276" y="731"/>
                  <a:pt x="272" y="740"/>
                </a:cubicBezTo>
                <a:cubicBezTo>
                  <a:pt x="279" y="740"/>
                  <a:pt x="279" y="740"/>
                  <a:pt x="279" y="740"/>
                </a:cubicBezTo>
                <a:cubicBezTo>
                  <a:pt x="280" y="742"/>
                  <a:pt x="281" y="744"/>
                  <a:pt x="281" y="746"/>
                </a:cubicBezTo>
                <a:close/>
                <a:moveTo>
                  <a:pt x="259" y="816"/>
                </a:moveTo>
                <a:cubicBezTo>
                  <a:pt x="259" y="816"/>
                  <a:pt x="258" y="815"/>
                  <a:pt x="258" y="815"/>
                </a:cubicBezTo>
                <a:cubicBezTo>
                  <a:pt x="256" y="830"/>
                  <a:pt x="254" y="845"/>
                  <a:pt x="253" y="861"/>
                </a:cubicBezTo>
                <a:cubicBezTo>
                  <a:pt x="254" y="860"/>
                  <a:pt x="256" y="861"/>
                  <a:pt x="258" y="861"/>
                </a:cubicBezTo>
                <a:cubicBezTo>
                  <a:pt x="259" y="862"/>
                  <a:pt x="259" y="863"/>
                  <a:pt x="260" y="864"/>
                </a:cubicBezTo>
                <a:cubicBezTo>
                  <a:pt x="261" y="849"/>
                  <a:pt x="262" y="833"/>
                  <a:pt x="265" y="818"/>
                </a:cubicBezTo>
                <a:cubicBezTo>
                  <a:pt x="264" y="817"/>
                  <a:pt x="264" y="817"/>
                  <a:pt x="264" y="815"/>
                </a:cubicBezTo>
                <a:cubicBezTo>
                  <a:pt x="262" y="815"/>
                  <a:pt x="261" y="817"/>
                  <a:pt x="259" y="816"/>
                </a:cubicBezTo>
                <a:close/>
                <a:moveTo>
                  <a:pt x="211" y="891"/>
                </a:moveTo>
                <a:cubicBezTo>
                  <a:pt x="213" y="891"/>
                  <a:pt x="214" y="892"/>
                  <a:pt x="215" y="893"/>
                </a:cubicBezTo>
                <a:cubicBezTo>
                  <a:pt x="215" y="892"/>
                  <a:pt x="215" y="891"/>
                  <a:pt x="215" y="891"/>
                </a:cubicBezTo>
                <a:cubicBezTo>
                  <a:pt x="213" y="891"/>
                  <a:pt x="212" y="890"/>
                  <a:pt x="211" y="891"/>
                </a:cubicBezTo>
                <a:close/>
                <a:moveTo>
                  <a:pt x="265" y="813"/>
                </a:move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3"/>
                </a:cubicBezTo>
                <a:close/>
                <a:moveTo>
                  <a:pt x="181" y="960"/>
                </a:moveTo>
                <a:cubicBezTo>
                  <a:pt x="181" y="958"/>
                  <a:pt x="181" y="957"/>
                  <a:pt x="181" y="955"/>
                </a:cubicBezTo>
                <a:cubicBezTo>
                  <a:pt x="181" y="955"/>
                  <a:pt x="181" y="955"/>
                  <a:pt x="180" y="955"/>
                </a:cubicBezTo>
                <a:cubicBezTo>
                  <a:pt x="182" y="955"/>
                  <a:pt x="182" y="955"/>
                  <a:pt x="182" y="955"/>
                </a:cubicBezTo>
                <a:cubicBezTo>
                  <a:pt x="185" y="938"/>
                  <a:pt x="188" y="920"/>
                  <a:pt x="190" y="902"/>
                </a:cubicBezTo>
                <a:cubicBezTo>
                  <a:pt x="185" y="902"/>
                  <a:pt x="185" y="902"/>
                  <a:pt x="185" y="902"/>
                </a:cubicBezTo>
                <a:cubicBezTo>
                  <a:pt x="186" y="901"/>
                  <a:pt x="187" y="899"/>
                  <a:pt x="189" y="899"/>
                </a:cubicBezTo>
                <a:cubicBezTo>
                  <a:pt x="187" y="898"/>
                  <a:pt x="185" y="896"/>
                  <a:pt x="185" y="894"/>
                </a:cubicBezTo>
                <a:cubicBezTo>
                  <a:pt x="184" y="903"/>
                  <a:pt x="183" y="911"/>
                  <a:pt x="182" y="920"/>
                </a:cubicBezTo>
                <a:cubicBezTo>
                  <a:pt x="183" y="920"/>
                  <a:pt x="184" y="921"/>
                  <a:pt x="183" y="922"/>
                </a:cubicBezTo>
                <a:cubicBezTo>
                  <a:pt x="183" y="923"/>
                  <a:pt x="182" y="923"/>
                  <a:pt x="181" y="923"/>
                </a:cubicBezTo>
                <a:cubicBezTo>
                  <a:pt x="181" y="925"/>
                  <a:pt x="181" y="926"/>
                  <a:pt x="180" y="928"/>
                </a:cubicBezTo>
                <a:cubicBezTo>
                  <a:pt x="181" y="929"/>
                  <a:pt x="181" y="930"/>
                  <a:pt x="181" y="931"/>
                </a:cubicBezTo>
                <a:cubicBezTo>
                  <a:pt x="181" y="931"/>
                  <a:pt x="180" y="931"/>
                  <a:pt x="180" y="931"/>
                </a:cubicBezTo>
                <a:cubicBezTo>
                  <a:pt x="179" y="936"/>
                  <a:pt x="178" y="941"/>
                  <a:pt x="177" y="945"/>
                </a:cubicBezTo>
                <a:cubicBezTo>
                  <a:pt x="177" y="949"/>
                  <a:pt x="176" y="952"/>
                  <a:pt x="175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9" y="957"/>
                  <a:pt x="180" y="958"/>
                  <a:pt x="181" y="960"/>
                </a:cubicBezTo>
                <a:close/>
                <a:moveTo>
                  <a:pt x="431" y="244"/>
                </a:moveTo>
                <a:cubicBezTo>
                  <a:pt x="430" y="250"/>
                  <a:pt x="419" y="248"/>
                  <a:pt x="416" y="245"/>
                </a:cubicBezTo>
                <a:cubicBezTo>
                  <a:pt x="416" y="246"/>
                  <a:pt x="416" y="248"/>
                  <a:pt x="416" y="249"/>
                </a:cubicBezTo>
                <a:cubicBezTo>
                  <a:pt x="420" y="250"/>
                  <a:pt x="425" y="250"/>
                  <a:pt x="430" y="251"/>
                </a:cubicBezTo>
                <a:cubicBezTo>
                  <a:pt x="431" y="250"/>
                  <a:pt x="434" y="250"/>
                  <a:pt x="435" y="250"/>
                </a:cubicBezTo>
                <a:cubicBezTo>
                  <a:pt x="435" y="251"/>
                  <a:pt x="436" y="251"/>
                  <a:pt x="436" y="252"/>
                </a:cubicBezTo>
                <a:cubicBezTo>
                  <a:pt x="437" y="252"/>
                  <a:pt x="438" y="252"/>
                  <a:pt x="439" y="253"/>
                </a:cubicBezTo>
                <a:cubicBezTo>
                  <a:pt x="440" y="251"/>
                  <a:pt x="441" y="250"/>
                  <a:pt x="442" y="247"/>
                </a:cubicBezTo>
                <a:cubicBezTo>
                  <a:pt x="441" y="247"/>
                  <a:pt x="440" y="246"/>
                  <a:pt x="439" y="245"/>
                </a:cubicBezTo>
                <a:cubicBezTo>
                  <a:pt x="438" y="245"/>
                  <a:pt x="437" y="245"/>
                  <a:pt x="437" y="245"/>
                </a:cubicBezTo>
                <a:cubicBezTo>
                  <a:pt x="437" y="246"/>
                  <a:pt x="437" y="247"/>
                  <a:pt x="437" y="248"/>
                </a:cubicBezTo>
                <a:cubicBezTo>
                  <a:pt x="434" y="248"/>
                  <a:pt x="432" y="247"/>
                  <a:pt x="432" y="244"/>
                </a:cubicBezTo>
                <a:cubicBezTo>
                  <a:pt x="432" y="244"/>
                  <a:pt x="431" y="244"/>
                  <a:pt x="431" y="244"/>
                </a:cubicBezTo>
                <a:close/>
                <a:moveTo>
                  <a:pt x="354" y="248"/>
                </a:moveTo>
                <a:cubicBezTo>
                  <a:pt x="355" y="248"/>
                  <a:pt x="355" y="248"/>
                  <a:pt x="355" y="248"/>
                </a:cubicBezTo>
                <a:cubicBezTo>
                  <a:pt x="355" y="247"/>
                  <a:pt x="355" y="247"/>
                  <a:pt x="354" y="247"/>
                </a:cubicBezTo>
                <a:cubicBezTo>
                  <a:pt x="354" y="247"/>
                  <a:pt x="354" y="247"/>
                  <a:pt x="354" y="248"/>
                </a:cubicBezTo>
                <a:close/>
                <a:moveTo>
                  <a:pt x="450" y="249"/>
                </a:moveTo>
                <a:cubicBezTo>
                  <a:pt x="448" y="250"/>
                  <a:pt x="448" y="248"/>
                  <a:pt x="445" y="248"/>
                </a:cubicBezTo>
                <a:cubicBezTo>
                  <a:pt x="445" y="251"/>
                  <a:pt x="445" y="252"/>
                  <a:pt x="444" y="253"/>
                </a:cubicBezTo>
                <a:cubicBezTo>
                  <a:pt x="446" y="254"/>
                  <a:pt x="448" y="254"/>
                  <a:pt x="450" y="254"/>
                </a:cubicBezTo>
                <a:cubicBezTo>
                  <a:pt x="450" y="254"/>
                  <a:pt x="449" y="253"/>
                  <a:pt x="450" y="252"/>
                </a:cubicBezTo>
                <a:cubicBezTo>
                  <a:pt x="451" y="250"/>
                  <a:pt x="454" y="250"/>
                  <a:pt x="456" y="248"/>
                </a:cubicBezTo>
                <a:cubicBezTo>
                  <a:pt x="454" y="248"/>
                  <a:pt x="452" y="247"/>
                  <a:pt x="450" y="247"/>
                </a:cubicBezTo>
                <a:cubicBezTo>
                  <a:pt x="450" y="248"/>
                  <a:pt x="450" y="248"/>
                  <a:pt x="450" y="249"/>
                </a:cubicBezTo>
                <a:close/>
                <a:moveTo>
                  <a:pt x="394" y="266"/>
                </a:moveTo>
                <a:cubicBezTo>
                  <a:pt x="350" y="265"/>
                  <a:pt x="306" y="271"/>
                  <a:pt x="264" y="285"/>
                </a:cubicBezTo>
                <a:cubicBezTo>
                  <a:pt x="265" y="287"/>
                  <a:pt x="265" y="289"/>
                  <a:pt x="265" y="291"/>
                </a:cubicBezTo>
                <a:cubicBezTo>
                  <a:pt x="263" y="294"/>
                  <a:pt x="261" y="291"/>
                  <a:pt x="259" y="293"/>
                </a:cubicBezTo>
                <a:cubicBezTo>
                  <a:pt x="259" y="293"/>
                  <a:pt x="259" y="294"/>
                  <a:pt x="259" y="294"/>
                </a:cubicBezTo>
                <a:cubicBezTo>
                  <a:pt x="269" y="290"/>
                  <a:pt x="279" y="287"/>
                  <a:pt x="289" y="285"/>
                </a:cubicBezTo>
                <a:cubicBezTo>
                  <a:pt x="289" y="284"/>
                  <a:pt x="289" y="282"/>
                  <a:pt x="289" y="280"/>
                </a:cubicBezTo>
                <a:cubicBezTo>
                  <a:pt x="292" y="281"/>
                  <a:pt x="296" y="280"/>
                  <a:pt x="298" y="282"/>
                </a:cubicBezTo>
                <a:cubicBezTo>
                  <a:pt x="298" y="282"/>
                  <a:pt x="298" y="282"/>
                  <a:pt x="298" y="283"/>
                </a:cubicBezTo>
                <a:cubicBezTo>
                  <a:pt x="304" y="281"/>
                  <a:pt x="310" y="280"/>
                  <a:pt x="316" y="279"/>
                </a:cubicBezTo>
                <a:cubicBezTo>
                  <a:pt x="316" y="279"/>
                  <a:pt x="316" y="278"/>
                  <a:pt x="316" y="278"/>
                </a:cubicBezTo>
                <a:cubicBezTo>
                  <a:pt x="318" y="276"/>
                  <a:pt x="320" y="277"/>
                  <a:pt x="321" y="278"/>
                </a:cubicBezTo>
                <a:cubicBezTo>
                  <a:pt x="322" y="278"/>
                  <a:pt x="322" y="278"/>
                  <a:pt x="323" y="278"/>
                </a:cubicBezTo>
                <a:cubicBezTo>
                  <a:pt x="323" y="278"/>
                  <a:pt x="322" y="278"/>
                  <a:pt x="322" y="278"/>
                </a:cubicBezTo>
                <a:cubicBezTo>
                  <a:pt x="322" y="277"/>
                  <a:pt x="323" y="277"/>
                  <a:pt x="323" y="277"/>
                </a:cubicBezTo>
                <a:cubicBezTo>
                  <a:pt x="330" y="276"/>
                  <a:pt x="330" y="276"/>
                  <a:pt x="330" y="276"/>
                </a:cubicBezTo>
                <a:cubicBezTo>
                  <a:pt x="330" y="277"/>
                  <a:pt x="330" y="277"/>
                  <a:pt x="330" y="277"/>
                </a:cubicBezTo>
                <a:cubicBezTo>
                  <a:pt x="346" y="274"/>
                  <a:pt x="363" y="273"/>
                  <a:pt x="380" y="272"/>
                </a:cubicBezTo>
                <a:cubicBezTo>
                  <a:pt x="404" y="272"/>
                  <a:pt x="428" y="272"/>
                  <a:pt x="452" y="275"/>
                </a:cubicBezTo>
                <a:cubicBezTo>
                  <a:pt x="487" y="275"/>
                  <a:pt x="487" y="275"/>
                  <a:pt x="487" y="275"/>
                </a:cubicBezTo>
                <a:cubicBezTo>
                  <a:pt x="457" y="268"/>
                  <a:pt x="425" y="266"/>
                  <a:pt x="394" y="266"/>
                </a:cubicBezTo>
                <a:close/>
                <a:moveTo>
                  <a:pt x="194" y="317"/>
                </a:moveTo>
                <a:cubicBezTo>
                  <a:pt x="193" y="318"/>
                  <a:pt x="191" y="319"/>
                  <a:pt x="190" y="320"/>
                </a:cubicBezTo>
                <a:cubicBezTo>
                  <a:pt x="192" y="321"/>
                  <a:pt x="195" y="322"/>
                  <a:pt x="195" y="324"/>
                </a:cubicBezTo>
                <a:cubicBezTo>
                  <a:pt x="196" y="324"/>
                  <a:pt x="198" y="323"/>
                  <a:pt x="199" y="322"/>
                </a:cubicBezTo>
                <a:cubicBezTo>
                  <a:pt x="217" y="311"/>
                  <a:pt x="235" y="302"/>
                  <a:pt x="255" y="295"/>
                </a:cubicBezTo>
                <a:cubicBezTo>
                  <a:pt x="236" y="296"/>
                  <a:pt x="236" y="296"/>
                  <a:pt x="236" y="296"/>
                </a:cubicBezTo>
                <a:cubicBezTo>
                  <a:pt x="227" y="300"/>
                  <a:pt x="218" y="304"/>
                  <a:pt x="209" y="309"/>
                </a:cubicBezTo>
                <a:cubicBezTo>
                  <a:pt x="206" y="310"/>
                  <a:pt x="203" y="312"/>
                  <a:pt x="201" y="313"/>
                </a:cubicBezTo>
                <a:cubicBezTo>
                  <a:pt x="202" y="313"/>
                  <a:pt x="202" y="313"/>
                  <a:pt x="202" y="313"/>
                </a:cubicBezTo>
                <a:cubicBezTo>
                  <a:pt x="203" y="318"/>
                  <a:pt x="199" y="320"/>
                  <a:pt x="195" y="321"/>
                </a:cubicBezTo>
                <a:cubicBezTo>
                  <a:pt x="196" y="320"/>
                  <a:pt x="195" y="318"/>
                  <a:pt x="194" y="317"/>
                </a:cubicBezTo>
                <a:close/>
                <a:moveTo>
                  <a:pt x="112" y="350"/>
                </a:moveTo>
                <a:cubicBezTo>
                  <a:pt x="112" y="350"/>
                  <a:pt x="112" y="350"/>
                  <a:pt x="113" y="350"/>
                </a:cubicBezTo>
                <a:cubicBezTo>
                  <a:pt x="120" y="344"/>
                  <a:pt x="128" y="338"/>
                  <a:pt x="136" y="332"/>
                </a:cubicBezTo>
                <a:cubicBezTo>
                  <a:pt x="135" y="332"/>
                  <a:pt x="135" y="332"/>
                  <a:pt x="135" y="332"/>
                </a:cubicBezTo>
                <a:cubicBezTo>
                  <a:pt x="134" y="330"/>
                  <a:pt x="135" y="328"/>
                  <a:pt x="135" y="325"/>
                </a:cubicBezTo>
                <a:cubicBezTo>
                  <a:pt x="131" y="326"/>
                  <a:pt x="132" y="330"/>
                  <a:pt x="131" y="332"/>
                </a:cubicBezTo>
                <a:cubicBezTo>
                  <a:pt x="124" y="332"/>
                  <a:pt x="124" y="332"/>
                  <a:pt x="124" y="332"/>
                </a:cubicBezTo>
                <a:cubicBezTo>
                  <a:pt x="117" y="338"/>
                  <a:pt x="109" y="344"/>
                  <a:pt x="102" y="350"/>
                </a:cubicBezTo>
                <a:lnTo>
                  <a:pt x="112" y="350"/>
                </a:lnTo>
                <a:close/>
                <a:moveTo>
                  <a:pt x="181" y="325"/>
                </a:moveTo>
                <a:cubicBezTo>
                  <a:pt x="183" y="327"/>
                  <a:pt x="184" y="328"/>
                  <a:pt x="186" y="330"/>
                </a:cubicBezTo>
                <a:cubicBezTo>
                  <a:pt x="187" y="329"/>
                  <a:pt x="188" y="329"/>
                  <a:pt x="189" y="328"/>
                </a:cubicBezTo>
                <a:cubicBezTo>
                  <a:pt x="188" y="328"/>
                  <a:pt x="188" y="328"/>
                  <a:pt x="187" y="328"/>
                </a:cubicBezTo>
                <a:cubicBezTo>
                  <a:pt x="187" y="326"/>
                  <a:pt x="186" y="324"/>
                  <a:pt x="186" y="322"/>
                </a:cubicBezTo>
                <a:cubicBezTo>
                  <a:pt x="184" y="323"/>
                  <a:pt x="183" y="324"/>
                  <a:pt x="181" y="325"/>
                </a:cubicBezTo>
                <a:close/>
                <a:moveTo>
                  <a:pt x="611" y="286"/>
                </a:moveTo>
                <a:cubicBezTo>
                  <a:pt x="611" y="287"/>
                  <a:pt x="611" y="288"/>
                  <a:pt x="611" y="289"/>
                </a:cubicBezTo>
                <a:cubicBezTo>
                  <a:pt x="611" y="289"/>
                  <a:pt x="612" y="289"/>
                  <a:pt x="612" y="289"/>
                </a:cubicBezTo>
                <a:cubicBezTo>
                  <a:pt x="612" y="288"/>
                  <a:pt x="612" y="287"/>
                  <a:pt x="611" y="286"/>
                </a:cubicBezTo>
                <a:close/>
                <a:moveTo>
                  <a:pt x="1147" y="1033"/>
                </a:moveTo>
                <a:cubicBezTo>
                  <a:pt x="1146" y="1032"/>
                  <a:pt x="1144" y="1031"/>
                  <a:pt x="1142" y="1033"/>
                </a:cubicBezTo>
                <a:cubicBezTo>
                  <a:pt x="1142" y="1033"/>
                  <a:pt x="1142" y="1033"/>
                  <a:pt x="1142" y="1033"/>
                </a:cubicBezTo>
                <a:cubicBezTo>
                  <a:pt x="1142" y="1034"/>
                  <a:pt x="1142" y="1034"/>
                  <a:pt x="1142" y="1034"/>
                </a:cubicBezTo>
                <a:cubicBezTo>
                  <a:pt x="1142" y="1034"/>
                  <a:pt x="1141" y="1034"/>
                  <a:pt x="1141" y="1034"/>
                </a:cubicBezTo>
                <a:cubicBezTo>
                  <a:pt x="1142" y="1034"/>
                  <a:pt x="1142" y="1034"/>
                  <a:pt x="1143" y="1035"/>
                </a:cubicBezTo>
                <a:cubicBezTo>
                  <a:pt x="1143" y="1035"/>
                  <a:pt x="1143" y="1036"/>
                  <a:pt x="1143" y="1036"/>
                </a:cubicBezTo>
                <a:cubicBezTo>
                  <a:pt x="1139" y="1036"/>
                  <a:pt x="1139" y="1036"/>
                  <a:pt x="1139" y="1036"/>
                </a:cubicBezTo>
                <a:cubicBezTo>
                  <a:pt x="1134" y="1042"/>
                  <a:pt x="1129" y="1048"/>
                  <a:pt x="1123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7" y="1048"/>
                  <a:pt x="1143" y="1043"/>
                  <a:pt x="1148" y="1037"/>
                </a:cubicBezTo>
                <a:cubicBezTo>
                  <a:pt x="1148" y="1037"/>
                  <a:pt x="1148" y="1037"/>
                  <a:pt x="1148" y="1036"/>
                </a:cubicBezTo>
                <a:cubicBezTo>
                  <a:pt x="1145" y="1036"/>
                  <a:pt x="1145" y="1036"/>
                  <a:pt x="1145" y="1036"/>
                </a:cubicBezTo>
                <a:cubicBezTo>
                  <a:pt x="1145" y="1035"/>
                  <a:pt x="1146" y="1034"/>
                  <a:pt x="1147" y="1033"/>
                </a:cubicBezTo>
                <a:close/>
                <a:moveTo>
                  <a:pt x="793" y="240"/>
                </a:moveTo>
                <a:cubicBezTo>
                  <a:pt x="793" y="240"/>
                  <a:pt x="792" y="240"/>
                  <a:pt x="791" y="240"/>
                </a:cubicBezTo>
                <a:cubicBezTo>
                  <a:pt x="792" y="241"/>
                  <a:pt x="792" y="243"/>
                  <a:pt x="791" y="245"/>
                </a:cubicBezTo>
                <a:cubicBezTo>
                  <a:pt x="794" y="244"/>
                  <a:pt x="793" y="242"/>
                  <a:pt x="793" y="240"/>
                </a:cubicBezTo>
                <a:close/>
                <a:moveTo>
                  <a:pt x="1032" y="1132"/>
                </a:moveTo>
                <a:cubicBezTo>
                  <a:pt x="1032" y="1132"/>
                  <a:pt x="1032" y="1132"/>
                  <a:pt x="1031" y="1132"/>
                </a:cubicBezTo>
                <a:cubicBezTo>
                  <a:pt x="1032" y="1132"/>
                  <a:pt x="1033" y="1132"/>
                  <a:pt x="1034" y="1132"/>
                </a:cubicBezTo>
                <a:cubicBezTo>
                  <a:pt x="1035" y="1131"/>
                  <a:pt x="1035" y="1129"/>
                  <a:pt x="1036" y="1128"/>
                </a:cubicBezTo>
                <a:cubicBezTo>
                  <a:pt x="1036" y="1128"/>
                  <a:pt x="1035" y="1128"/>
                  <a:pt x="1035" y="1128"/>
                </a:cubicBezTo>
                <a:cubicBezTo>
                  <a:pt x="1035" y="1129"/>
                  <a:pt x="1034" y="1131"/>
                  <a:pt x="1032" y="1132"/>
                </a:cubicBezTo>
                <a:close/>
                <a:moveTo>
                  <a:pt x="1030" y="1131"/>
                </a:move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lose/>
                <a:moveTo>
                  <a:pt x="820" y="284"/>
                </a:moveTo>
                <a:cubicBezTo>
                  <a:pt x="820" y="284"/>
                  <a:pt x="819" y="284"/>
                  <a:pt x="819" y="284"/>
                </a:cubicBezTo>
                <a:cubicBezTo>
                  <a:pt x="819" y="285"/>
                  <a:pt x="820" y="285"/>
                  <a:pt x="821" y="286"/>
                </a:cubicBezTo>
                <a:cubicBezTo>
                  <a:pt x="821" y="285"/>
                  <a:pt x="821" y="284"/>
                  <a:pt x="820" y="284"/>
                </a:cubicBezTo>
                <a:close/>
                <a:moveTo>
                  <a:pt x="785" y="241"/>
                </a:moveTo>
                <a:cubicBezTo>
                  <a:pt x="784" y="241"/>
                  <a:pt x="783" y="241"/>
                  <a:pt x="783" y="241"/>
                </a:cubicBezTo>
                <a:cubicBezTo>
                  <a:pt x="783" y="243"/>
                  <a:pt x="783" y="245"/>
                  <a:pt x="784" y="247"/>
                </a:cubicBezTo>
                <a:cubicBezTo>
                  <a:pt x="784" y="247"/>
                  <a:pt x="785" y="247"/>
                  <a:pt x="785" y="247"/>
                </a:cubicBezTo>
                <a:cubicBezTo>
                  <a:pt x="786" y="245"/>
                  <a:pt x="786" y="243"/>
                  <a:pt x="785" y="241"/>
                </a:cubicBezTo>
                <a:close/>
                <a:moveTo>
                  <a:pt x="770" y="248"/>
                </a:moveTo>
                <a:cubicBezTo>
                  <a:pt x="771" y="248"/>
                  <a:pt x="773" y="248"/>
                  <a:pt x="775" y="248"/>
                </a:cubicBezTo>
                <a:cubicBezTo>
                  <a:pt x="775" y="247"/>
                  <a:pt x="775" y="246"/>
                  <a:pt x="775" y="245"/>
                </a:cubicBezTo>
                <a:cubicBezTo>
                  <a:pt x="772" y="245"/>
                  <a:pt x="770" y="246"/>
                  <a:pt x="770" y="248"/>
                </a:cubicBezTo>
                <a:close/>
                <a:moveTo>
                  <a:pt x="175" y="394"/>
                </a:moveTo>
                <a:cubicBezTo>
                  <a:pt x="176" y="394"/>
                  <a:pt x="177" y="394"/>
                  <a:pt x="178" y="395"/>
                </a:cubicBezTo>
                <a:cubicBezTo>
                  <a:pt x="177" y="394"/>
                  <a:pt x="177" y="394"/>
                  <a:pt x="177" y="393"/>
                </a:cubicBezTo>
                <a:cubicBezTo>
                  <a:pt x="176" y="394"/>
                  <a:pt x="176" y="394"/>
                  <a:pt x="175" y="394"/>
                </a:cubicBezTo>
                <a:close/>
                <a:moveTo>
                  <a:pt x="52" y="404"/>
                </a:moveTo>
                <a:cubicBezTo>
                  <a:pt x="50" y="404"/>
                  <a:pt x="50" y="404"/>
                  <a:pt x="50" y="404"/>
                </a:cubicBezTo>
                <a:cubicBezTo>
                  <a:pt x="50" y="403"/>
                  <a:pt x="50" y="402"/>
                  <a:pt x="50" y="401"/>
                </a:cubicBezTo>
                <a:cubicBezTo>
                  <a:pt x="47" y="401"/>
                  <a:pt x="45" y="403"/>
                  <a:pt x="43" y="404"/>
                </a:cubicBezTo>
                <a:cubicBezTo>
                  <a:pt x="42" y="404"/>
                  <a:pt x="42" y="404"/>
                  <a:pt x="42" y="404"/>
                </a:cubicBezTo>
                <a:cubicBezTo>
                  <a:pt x="37" y="410"/>
                  <a:pt x="31" y="416"/>
                  <a:pt x="25" y="422"/>
                </a:cubicBezTo>
                <a:cubicBezTo>
                  <a:pt x="35" y="422"/>
                  <a:pt x="35" y="422"/>
                  <a:pt x="35" y="422"/>
                </a:cubicBezTo>
                <a:cubicBezTo>
                  <a:pt x="40" y="416"/>
                  <a:pt x="46" y="410"/>
                  <a:pt x="52" y="404"/>
                </a:cubicBezTo>
                <a:close/>
                <a:moveTo>
                  <a:pt x="141" y="1076"/>
                </a:move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lose/>
                <a:moveTo>
                  <a:pt x="53" y="398"/>
                </a:moveTo>
                <a:cubicBezTo>
                  <a:pt x="53" y="397"/>
                  <a:pt x="51" y="397"/>
                  <a:pt x="50" y="397"/>
                </a:cubicBezTo>
                <a:cubicBezTo>
                  <a:pt x="49" y="397"/>
                  <a:pt x="49" y="398"/>
                  <a:pt x="48" y="398"/>
                </a:cubicBezTo>
                <a:cubicBezTo>
                  <a:pt x="49" y="399"/>
                  <a:pt x="50" y="399"/>
                  <a:pt x="51" y="399"/>
                </a:cubicBezTo>
                <a:cubicBezTo>
                  <a:pt x="52" y="399"/>
                  <a:pt x="52" y="398"/>
                  <a:pt x="53" y="398"/>
                </a:cubicBezTo>
                <a:close/>
                <a:moveTo>
                  <a:pt x="8" y="409"/>
                </a:moveTo>
                <a:cubicBezTo>
                  <a:pt x="10" y="408"/>
                  <a:pt x="12" y="406"/>
                  <a:pt x="13" y="404"/>
                </a:cubicBezTo>
                <a:cubicBezTo>
                  <a:pt x="4" y="405"/>
                  <a:pt x="4" y="405"/>
                  <a:pt x="4" y="405"/>
                </a:cubicBezTo>
                <a:cubicBezTo>
                  <a:pt x="4" y="405"/>
                  <a:pt x="3" y="405"/>
                  <a:pt x="3" y="405"/>
                </a:cubicBezTo>
                <a:cubicBezTo>
                  <a:pt x="0" y="408"/>
                  <a:pt x="5" y="413"/>
                  <a:pt x="8" y="409"/>
                </a:cubicBezTo>
                <a:close/>
                <a:moveTo>
                  <a:pt x="541" y="1135"/>
                </a:moveTo>
                <a:cubicBezTo>
                  <a:pt x="532" y="1128"/>
                  <a:pt x="523" y="1121"/>
                  <a:pt x="514" y="1113"/>
                </a:cubicBezTo>
                <a:cubicBezTo>
                  <a:pt x="502" y="1113"/>
                  <a:pt x="502" y="1113"/>
                  <a:pt x="502" y="1113"/>
                </a:cubicBezTo>
                <a:cubicBezTo>
                  <a:pt x="511" y="1120"/>
                  <a:pt x="520" y="1127"/>
                  <a:pt x="529" y="1134"/>
                </a:cubicBezTo>
                <a:cubicBezTo>
                  <a:pt x="529" y="1133"/>
                  <a:pt x="530" y="1132"/>
                  <a:pt x="531" y="1131"/>
                </a:cubicBezTo>
                <a:cubicBezTo>
                  <a:pt x="536" y="1131"/>
                  <a:pt x="540" y="1133"/>
                  <a:pt x="540" y="1137"/>
                </a:cubicBezTo>
                <a:cubicBezTo>
                  <a:pt x="541" y="1136"/>
                  <a:pt x="541" y="1136"/>
                  <a:pt x="541" y="1135"/>
                </a:cubicBezTo>
                <a:close/>
                <a:moveTo>
                  <a:pt x="98" y="389"/>
                </a:moveTo>
                <a:cubicBezTo>
                  <a:pt x="98" y="389"/>
                  <a:pt x="98" y="388"/>
                  <a:pt x="98" y="388"/>
                </a:cubicBezTo>
                <a:cubicBezTo>
                  <a:pt x="98" y="388"/>
                  <a:pt x="97" y="389"/>
                  <a:pt x="97" y="389"/>
                </a:cubicBezTo>
                <a:cubicBezTo>
                  <a:pt x="97" y="389"/>
                  <a:pt x="98" y="389"/>
                  <a:pt x="98" y="389"/>
                </a:cubicBezTo>
                <a:close/>
                <a:moveTo>
                  <a:pt x="437" y="315"/>
                </a:moveTo>
                <a:cubicBezTo>
                  <a:pt x="436" y="317"/>
                  <a:pt x="435" y="318"/>
                  <a:pt x="433" y="318"/>
                </a:cubicBezTo>
                <a:cubicBezTo>
                  <a:pt x="432" y="321"/>
                  <a:pt x="433" y="322"/>
                  <a:pt x="434" y="323"/>
                </a:cubicBezTo>
                <a:cubicBezTo>
                  <a:pt x="435" y="323"/>
                  <a:pt x="437" y="323"/>
                  <a:pt x="438" y="323"/>
                </a:cubicBezTo>
                <a:cubicBezTo>
                  <a:pt x="438" y="323"/>
                  <a:pt x="438" y="323"/>
                  <a:pt x="437" y="323"/>
                </a:cubicBezTo>
                <a:cubicBezTo>
                  <a:pt x="436" y="318"/>
                  <a:pt x="441" y="319"/>
                  <a:pt x="443" y="317"/>
                </a:cubicBezTo>
                <a:cubicBezTo>
                  <a:pt x="440" y="318"/>
                  <a:pt x="439" y="317"/>
                  <a:pt x="438" y="315"/>
                </a:cubicBezTo>
                <a:cubicBezTo>
                  <a:pt x="438" y="315"/>
                  <a:pt x="437" y="315"/>
                  <a:pt x="437" y="315"/>
                </a:cubicBezTo>
                <a:close/>
                <a:moveTo>
                  <a:pt x="143" y="385"/>
                </a:moveTo>
                <a:cubicBezTo>
                  <a:pt x="144" y="386"/>
                  <a:pt x="146" y="387"/>
                  <a:pt x="149" y="387"/>
                </a:cubicBezTo>
                <a:cubicBezTo>
                  <a:pt x="149" y="386"/>
                  <a:pt x="149" y="386"/>
                  <a:pt x="150" y="386"/>
                </a:cubicBezTo>
                <a:cubicBezTo>
                  <a:pt x="149" y="386"/>
                  <a:pt x="149" y="385"/>
                  <a:pt x="148" y="385"/>
                </a:cubicBezTo>
                <a:cubicBezTo>
                  <a:pt x="151" y="385"/>
                  <a:pt x="151" y="385"/>
                  <a:pt x="151" y="385"/>
                </a:cubicBezTo>
                <a:cubicBezTo>
                  <a:pt x="158" y="379"/>
                  <a:pt x="166" y="373"/>
                  <a:pt x="174" y="367"/>
                </a:cubicBezTo>
                <a:cubicBezTo>
                  <a:pt x="163" y="368"/>
                  <a:pt x="163" y="368"/>
                  <a:pt x="163" y="368"/>
                </a:cubicBezTo>
                <a:cubicBezTo>
                  <a:pt x="163" y="367"/>
                  <a:pt x="163" y="367"/>
                  <a:pt x="163" y="367"/>
                </a:cubicBezTo>
                <a:cubicBezTo>
                  <a:pt x="155" y="373"/>
                  <a:pt x="147" y="379"/>
                  <a:pt x="140" y="385"/>
                </a:cubicBezTo>
                <a:lnTo>
                  <a:pt x="143" y="385"/>
                </a:lnTo>
                <a:close/>
                <a:moveTo>
                  <a:pt x="315" y="779"/>
                </a:move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lose/>
                <a:moveTo>
                  <a:pt x="518" y="1166"/>
                </a:moveTo>
                <a:cubicBezTo>
                  <a:pt x="518" y="1167"/>
                  <a:pt x="518" y="1167"/>
                  <a:pt x="518" y="1167"/>
                </a:cubicBezTo>
                <a:cubicBezTo>
                  <a:pt x="519" y="1168"/>
                  <a:pt x="521" y="1169"/>
                  <a:pt x="523" y="1171"/>
                </a:cubicBezTo>
                <a:cubicBezTo>
                  <a:pt x="524" y="1170"/>
                  <a:pt x="526" y="1169"/>
                  <a:pt x="527" y="1169"/>
                </a:cubicBezTo>
                <a:cubicBezTo>
                  <a:pt x="528" y="1168"/>
                  <a:pt x="528" y="1167"/>
                  <a:pt x="528" y="1166"/>
                </a:cubicBezTo>
                <a:cubicBezTo>
                  <a:pt x="528" y="1166"/>
                  <a:pt x="528" y="1166"/>
                  <a:pt x="528" y="1166"/>
                </a:cubicBezTo>
                <a:cubicBezTo>
                  <a:pt x="524" y="1164"/>
                  <a:pt x="521" y="1161"/>
                  <a:pt x="517" y="1159"/>
                </a:cubicBezTo>
                <a:cubicBezTo>
                  <a:pt x="511" y="1155"/>
                  <a:pt x="505" y="1150"/>
                  <a:pt x="499" y="1146"/>
                </a:cubicBezTo>
                <a:cubicBezTo>
                  <a:pt x="498" y="1147"/>
                  <a:pt x="498" y="1148"/>
                  <a:pt x="498" y="1149"/>
                </a:cubicBezTo>
                <a:cubicBezTo>
                  <a:pt x="492" y="1149"/>
                  <a:pt x="492" y="1149"/>
                  <a:pt x="492" y="1149"/>
                </a:cubicBezTo>
                <a:cubicBezTo>
                  <a:pt x="500" y="1155"/>
                  <a:pt x="508" y="1161"/>
                  <a:pt x="516" y="1166"/>
                </a:cubicBezTo>
                <a:lnTo>
                  <a:pt x="518" y="1166"/>
                </a:lnTo>
                <a:close/>
                <a:moveTo>
                  <a:pt x="444" y="322"/>
                </a:moveTo>
                <a:cubicBezTo>
                  <a:pt x="446" y="322"/>
                  <a:pt x="447" y="322"/>
                  <a:pt x="449" y="322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49" y="321"/>
                  <a:pt x="449" y="321"/>
                  <a:pt x="449" y="322"/>
                </a:cubicBezTo>
                <a:cubicBezTo>
                  <a:pt x="452" y="321"/>
                  <a:pt x="456" y="321"/>
                  <a:pt x="459" y="321"/>
                </a:cubicBezTo>
                <a:cubicBezTo>
                  <a:pt x="457" y="319"/>
                  <a:pt x="456" y="318"/>
                  <a:pt x="454" y="317"/>
                </a:cubicBezTo>
                <a:cubicBezTo>
                  <a:pt x="453" y="315"/>
                  <a:pt x="454" y="314"/>
                  <a:pt x="455" y="313"/>
                </a:cubicBezTo>
                <a:cubicBezTo>
                  <a:pt x="452" y="313"/>
                  <a:pt x="450" y="313"/>
                  <a:pt x="448" y="314"/>
                </a:cubicBezTo>
                <a:cubicBezTo>
                  <a:pt x="450" y="315"/>
                  <a:pt x="451" y="317"/>
                  <a:pt x="451" y="319"/>
                </a:cubicBezTo>
                <a:cubicBezTo>
                  <a:pt x="448" y="320"/>
                  <a:pt x="447" y="321"/>
                  <a:pt x="444" y="322"/>
                </a:cubicBezTo>
                <a:close/>
                <a:moveTo>
                  <a:pt x="427" y="1108"/>
                </a:moveTo>
                <a:cubicBezTo>
                  <a:pt x="418" y="1099"/>
                  <a:pt x="410" y="1089"/>
                  <a:pt x="403" y="1079"/>
                </a:cubicBezTo>
                <a:cubicBezTo>
                  <a:pt x="395" y="1079"/>
                  <a:pt x="395" y="1079"/>
                  <a:pt x="395" y="1079"/>
                </a:cubicBezTo>
                <a:cubicBezTo>
                  <a:pt x="399" y="1085"/>
                  <a:pt x="404" y="1091"/>
                  <a:pt x="409" y="1097"/>
                </a:cubicBezTo>
                <a:cubicBezTo>
                  <a:pt x="411" y="1096"/>
                  <a:pt x="413" y="1096"/>
                  <a:pt x="416" y="1097"/>
                </a:cubicBezTo>
                <a:cubicBezTo>
                  <a:pt x="416" y="1099"/>
                  <a:pt x="417" y="1101"/>
                  <a:pt x="419" y="1101"/>
                </a:cubicBezTo>
                <a:cubicBezTo>
                  <a:pt x="418" y="1103"/>
                  <a:pt x="417" y="1104"/>
                  <a:pt x="414" y="1104"/>
                </a:cubicBezTo>
                <a:cubicBezTo>
                  <a:pt x="417" y="1107"/>
                  <a:pt x="419" y="1109"/>
                  <a:pt x="422" y="1112"/>
                </a:cubicBezTo>
                <a:cubicBezTo>
                  <a:pt x="422" y="1111"/>
                  <a:pt x="422" y="1110"/>
                  <a:pt x="423" y="1109"/>
                </a:cubicBezTo>
                <a:cubicBezTo>
                  <a:pt x="424" y="1109"/>
                  <a:pt x="426" y="1109"/>
                  <a:pt x="427" y="1108"/>
                </a:cubicBezTo>
                <a:close/>
                <a:moveTo>
                  <a:pt x="537" y="1140"/>
                </a:moveTo>
                <a:cubicBezTo>
                  <a:pt x="537" y="1140"/>
                  <a:pt x="538" y="1140"/>
                  <a:pt x="538" y="1140"/>
                </a:cubicBezTo>
                <a:cubicBezTo>
                  <a:pt x="539" y="1140"/>
                  <a:pt x="540" y="1140"/>
                  <a:pt x="540" y="1139"/>
                </a:cubicBezTo>
                <a:cubicBezTo>
                  <a:pt x="539" y="1139"/>
                  <a:pt x="538" y="1140"/>
                  <a:pt x="537" y="1139"/>
                </a:cubicBezTo>
                <a:cubicBezTo>
                  <a:pt x="537" y="1140"/>
                  <a:pt x="537" y="1140"/>
                  <a:pt x="537" y="1140"/>
                </a:cubicBezTo>
                <a:close/>
                <a:moveTo>
                  <a:pt x="344" y="655"/>
                </a:moveTo>
                <a:cubicBezTo>
                  <a:pt x="345" y="654"/>
                  <a:pt x="346" y="652"/>
                  <a:pt x="347" y="651"/>
                </a:cubicBezTo>
                <a:cubicBezTo>
                  <a:pt x="339" y="651"/>
                  <a:pt x="339" y="651"/>
                  <a:pt x="339" y="651"/>
                </a:cubicBezTo>
                <a:cubicBezTo>
                  <a:pt x="335" y="657"/>
                  <a:pt x="331" y="663"/>
                  <a:pt x="327" y="669"/>
                </a:cubicBezTo>
                <a:cubicBezTo>
                  <a:pt x="335" y="669"/>
                  <a:pt x="335" y="669"/>
                  <a:pt x="335" y="669"/>
                </a:cubicBezTo>
                <a:cubicBezTo>
                  <a:pt x="338" y="664"/>
                  <a:pt x="341" y="659"/>
                  <a:pt x="344" y="655"/>
                </a:cubicBezTo>
                <a:close/>
                <a:moveTo>
                  <a:pt x="333" y="710"/>
                </a:moveTo>
                <a:cubicBezTo>
                  <a:pt x="335" y="712"/>
                  <a:pt x="335" y="716"/>
                  <a:pt x="336" y="719"/>
                </a:cubicBezTo>
                <a:cubicBezTo>
                  <a:pt x="337" y="717"/>
                  <a:pt x="338" y="715"/>
                  <a:pt x="339" y="712"/>
                </a:cubicBezTo>
                <a:cubicBezTo>
                  <a:pt x="338" y="712"/>
                  <a:pt x="338" y="711"/>
                  <a:pt x="338" y="709"/>
                </a:cubicBezTo>
                <a:cubicBezTo>
                  <a:pt x="338" y="710"/>
                  <a:pt x="339" y="710"/>
                  <a:pt x="340" y="710"/>
                </a:cubicBezTo>
                <a:cubicBezTo>
                  <a:pt x="343" y="702"/>
                  <a:pt x="347" y="694"/>
                  <a:pt x="352" y="687"/>
                </a:cubicBezTo>
                <a:cubicBezTo>
                  <a:pt x="349" y="687"/>
                  <a:pt x="349" y="687"/>
                  <a:pt x="349" y="687"/>
                </a:cubicBezTo>
                <a:cubicBezTo>
                  <a:pt x="348" y="685"/>
                  <a:pt x="347" y="684"/>
                  <a:pt x="347" y="683"/>
                </a:cubicBezTo>
                <a:cubicBezTo>
                  <a:pt x="346" y="684"/>
                  <a:pt x="346" y="684"/>
                  <a:pt x="345" y="685"/>
                </a:cubicBezTo>
                <a:cubicBezTo>
                  <a:pt x="345" y="686"/>
                  <a:pt x="345" y="686"/>
                  <a:pt x="345" y="687"/>
                </a:cubicBezTo>
                <a:cubicBezTo>
                  <a:pt x="344" y="687"/>
                  <a:pt x="344" y="687"/>
                  <a:pt x="344" y="687"/>
                </a:cubicBezTo>
                <a:cubicBezTo>
                  <a:pt x="340" y="695"/>
                  <a:pt x="335" y="704"/>
                  <a:pt x="331" y="712"/>
                </a:cubicBezTo>
                <a:cubicBezTo>
                  <a:pt x="332" y="712"/>
                  <a:pt x="333" y="711"/>
                  <a:pt x="333" y="710"/>
                </a:cubicBezTo>
                <a:close/>
                <a:moveTo>
                  <a:pt x="299" y="645"/>
                </a:moveTo>
                <a:cubicBezTo>
                  <a:pt x="300" y="646"/>
                  <a:pt x="301" y="648"/>
                  <a:pt x="302" y="650"/>
                </a:cubicBezTo>
                <a:cubicBezTo>
                  <a:pt x="303" y="648"/>
                  <a:pt x="304" y="646"/>
                  <a:pt x="306" y="644"/>
                </a:cubicBezTo>
                <a:cubicBezTo>
                  <a:pt x="303" y="643"/>
                  <a:pt x="301" y="643"/>
                  <a:pt x="299" y="645"/>
                </a:cubicBezTo>
                <a:close/>
                <a:moveTo>
                  <a:pt x="216" y="886"/>
                </a:moveTo>
                <a:cubicBezTo>
                  <a:pt x="216" y="884"/>
                  <a:pt x="217" y="883"/>
                  <a:pt x="217" y="881"/>
                </a:cubicBezTo>
                <a:cubicBezTo>
                  <a:pt x="218" y="874"/>
                  <a:pt x="220" y="866"/>
                  <a:pt x="222" y="859"/>
                </a:cubicBezTo>
                <a:cubicBezTo>
                  <a:pt x="220" y="860"/>
                  <a:pt x="216" y="860"/>
                  <a:pt x="215" y="857"/>
                </a:cubicBezTo>
                <a:cubicBezTo>
                  <a:pt x="213" y="866"/>
                  <a:pt x="212" y="875"/>
                  <a:pt x="210" y="884"/>
                </a:cubicBezTo>
                <a:cubicBezTo>
                  <a:pt x="211" y="884"/>
                  <a:pt x="211" y="884"/>
                  <a:pt x="211" y="884"/>
                </a:cubicBezTo>
                <a:cubicBezTo>
                  <a:pt x="213" y="884"/>
                  <a:pt x="214" y="885"/>
                  <a:pt x="216" y="886"/>
                </a:cubicBezTo>
                <a:close/>
                <a:moveTo>
                  <a:pt x="55" y="391"/>
                </a:moveTo>
                <a:cubicBezTo>
                  <a:pt x="55" y="392"/>
                  <a:pt x="55" y="392"/>
                  <a:pt x="55" y="392"/>
                </a:cubicBezTo>
                <a:cubicBezTo>
                  <a:pt x="55" y="392"/>
                  <a:pt x="55" y="392"/>
                  <a:pt x="55" y="391"/>
                </a:cubicBezTo>
                <a:close/>
                <a:moveTo>
                  <a:pt x="351" y="936"/>
                </a:moveTo>
                <a:cubicBezTo>
                  <a:pt x="345" y="936"/>
                  <a:pt x="345" y="936"/>
                  <a:pt x="345" y="936"/>
                </a:cubicBezTo>
                <a:cubicBezTo>
                  <a:pt x="346" y="944"/>
                  <a:pt x="347" y="951"/>
                  <a:pt x="348" y="958"/>
                </a:cubicBezTo>
                <a:cubicBezTo>
                  <a:pt x="350" y="958"/>
                  <a:pt x="352" y="958"/>
                  <a:pt x="352" y="958"/>
                </a:cubicBezTo>
                <a:cubicBezTo>
                  <a:pt x="352" y="956"/>
                  <a:pt x="351" y="955"/>
                  <a:pt x="351" y="954"/>
                </a:cubicBezTo>
                <a:cubicBezTo>
                  <a:pt x="354" y="954"/>
                  <a:pt x="354" y="954"/>
                  <a:pt x="354" y="954"/>
                </a:cubicBezTo>
                <a:cubicBezTo>
                  <a:pt x="353" y="948"/>
                  <a:pt x="352" y="942"/>
                  <a:pt x="351" y="936"/>
                </a:cubicBezTo>
                <a:close/>
                <a:moveTo>
                  <a:pt x="852" y="1145"/>
                </a:moveTo>
                <a:cubicBezTo>
                  <a:pt x="852" y="1143"/>
                  <a:pt x="852" y="1141"/>
                  <a:pt x="852" y="1140"/>
                </a:cubicBezTo>
                <a:cubicBezTo>
                  <a:pt x="852" y="1140"/>
                  <a:pt x="851" y="1140"/>
                  <a:pt x="851" y="1140"/>
                </a:cubicBezTo>
                <a:cubicBezTo>
                  <a:pt x="851" y="1140"/>
                  <a:pt x="851" y="1140"/>
                  <a:pt x="851" y="1141"/>
                </a:cubicBezTo>
                <a:cubicBezTo>
                  <a:pt x="849" y="1140"/>
                  <a:pt x="847" y="1140"/>
                  <a:pt x="845" y="1140"/>
                </a:cubicBezTo>
                <a:cubicBezTo>
                  <a:pt x="847" y="1141"/>
                  <a:pt x="848" y="1143"/>
                  <a:pt x="849" y="1146"/>
                </a:cubicBezTo>
                <a:cubicBezTo>
                  <a:pt x="850" y="1145"/>
                  <a:pt x="851" y="1145"/>
                  <a:pt x="852" y="1145"/>
                </a:cubicBezTo>
                <a:close/>
                <a:moveTo>
                  <a:pt x="454" y="1106"/>
                </a:moveTo>
                <a:cubicBezTo>
                  <a:pt x="451" y="1104"/>
                  <a:pt x="449" y="1101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37" y="1089"/>
                  <a:pt x="429" y="1079"/>
                  <a:pt x="422" y="1068"/>
                </a:cubicBezTo>
                <a:cubicBezTo>
                  <a:pt x="422" y="1068"/>
                  <a:pt x="421" y="1067"/>
                  <a:pt x="421" y="1067"/>
                </a:cubicBezTo>
                <a:cubicBezTo>
                  <a:pt x="420" y="1065"/>
                  <a:pt x="419" y="1064"/>
                  <a:pt x="418" y="1062"/>
                </a:cubicBezTo>
                <a:cubicBezTo>
                  <a:pt x="418" y="1063"/>
                  <a:pt x="418" y="1064"/>
                  <a:pt x="418" y="1065"/>
                </a:cubicBezTo>
                <a:cubicBezTo>
                  <a:pt x="413" y="1068"/>
                  <a:pt x="409" y="1064"/>
                  <a:pt x="409" y="1060"/>
                </a:cubicBezTo>
                <a:cubicBezTo>
                  <a:pt x="417" y="1060"/>
                  <a:pt x="417" y="1060"/>
                  <a:pt x="417" y="1060"/>
                </a:cubicBezTo>
                <a:cubicBezTo>
                  <a:pt x="411" y="1052"/>
                  <a:pt x="406" y="1043"/>
                  <a:pt x="401" y="1034"/>
                </a:cubicBezTo>
                <a:cubicBezTo>
                  <a:pt x="400" y="1034"/>
                  <a:pt x="399" y="1034"/>
                  <a:pt x="398" y="1034"/>
                </a:cubicBezTo>
                <a:cubicBezTo>
                  <a:pt x="397" y="1033"/>
                  <a:pt x="397" y="1032"/>
                  <a:pt x="397" y="1031"/>
                </a:cubicBezTo>
                <a:cubicBezTo>
                  <a:pt x="396" y="1030"/>
                  <a:pt x="395" y="1029"/>
                  <a:pt x="394" y="1029"/>
                </a:cubicBezTo>
                <a:cubicBezTo>
                  <a:pt x="394" y="1027"/>
                  <a:pt x="395" y="1026"/>
                  <a:pt x="397" y="1025"/>
                </a:cubicBezTo>
                <a:cubicBezTo>
                  <a:pt x="394" y="1018"/>
                  <a:pt x="391" y="1010"/>
                  <a:pt x="388" y="1003"/>
                </a:cubicBezTo>
                <a:cubicBezTo>
                  <a:pt x="387" y="1003"/>
                  <a:pt x="387" y="1003"/>
                  <a:pt x="386" y="1003"/>
                </a:cubicBezTo>
                <a:cubicBezTo>
                  <a:pt x="386" y="1003"/>
                  <a:pt x="385" y="1003"/>
                  <a:pt x="385" y="1003"/>
                </a:cubicBezTo>
                <a:cubicBezTo>
                  <a:pt x="385" y="1002"/>
                  <a:pt x="384" y="1001"/>
                  <a:pt x="383" y="1001"/>
                </a:cubicBezTo>
                <a:cubicBezTo>
                  <a:pt x="383" y="1000"/>
                  <a:pt x="384" y="1000"/>
                  <a:pt x="384" y="999"/>
                </a:cubicBezTo>
                <a:cubicBezTo>
                  <a:pt x="384" y="998"/>
                  <a:pt x="384" y="997"/>
                  <a:pt x="385" y="996"/>
                </a:cubicBezTo>
                <a:cubicBezTo>
                  <a:pt x="386" y="996"/>
                  <a:pt x="386" y="997"/>
                  <a:pt x="386" y="997"/>
                </a:cubicBezTo>
                <a:cubicBezTo>
                  <a:pt x="385" y="995"/>
                  <a:pt x="385" y="994"/>
                  <a:pt x="384" y="992"/>
                </a:cubicBezTo>
                <a:cubicBezTo>
                  <a:pt x="379" y="976"/>
                  <a:pt x="375" y="959"/>
                  <a:pt x="373" y="941"/>
                </a:cubicBezTo>
                <a:cubicBezTo>
                  <a:pt x="380" y="963"/>
                  <a:pt x="390" y="983"/>
                  <a:pt x="402" y="1003"/>
                </a:cubicBezTo>
                <a:cubicBezTo>
                  <a:pt x="402" y="1002"/>
                  <a:pt x="403" y="1000"/>
                  <a:pt x="404" y="999"/>
                </a:cubicBezTo>
                <a:cubicBezTo>
                  <a:pt x="404" y="998"/>
                  <a:pt x="405" y="998"/>
                  <a:pt x="405" y="998"/>
                </a:cubicBezTo>
                <a:cubicBezTo>
                  <a:pt x="405" y="998"/>
                  <a:pt x="405" y="997"/>
                  <a:pt x="406" y="997"/>
                </a:cubicBezTo>
                <a:cubicBezTo>
                  <a:pt x="406" y="997"/>
                  <a:pt x="406" y="997"/>
                  <a:pt x="406" y="997"/>
                </a:cubicBezTo>
                <a:cubicBezTo>
                  <a:pt x="400" y="987"/>
                  <a:pt x="395" y="977"/>
                  <a:pt x="390" y="966"/>
                </a:cubicBezTo>
                <a:cubicBezTo>
                  <a:pt x="389" y="969"/>
                  <a:pt x="385" y="966"/>
                  <a:pt x="385" y="963"/>
                </a:cubicBezTo>
                <a:cubicBezTo>
                  <a:pt x="387" y="963"/>
                  <a:pt x="388" y="965"/>
                  <a:pt x="390" y="966"/>
                </a:cubicBezTo>
                <a:cubicBezTo>
                  <a:pt x="386" y="956"/>
                  <a:pt x="382" y="946"/>
                  <a:pt x="378" y="936"/>
                </a:cubicBezTo>
                <a:cubicBezTo>
                  <a:pt x="378" y="936"/>
                  <a:pt x="378" y="936"/>
                  <a:pt x="378" y="936"/>
                </a:cubicBezTo>
                <a:cubicBezTo>
                  <a:pt x="373" y="936"/>
                  <a:pt x="373" y="936"/>
                  <a:pt x="373" y="936"/>
                </a:cubicBezTo>
                <a:cubicBezTo>
                  <a:pt x="371" y="935"/>
                  <a:pt x="371" y="933"/>
                  <a:pt x="371" y="930"/>
                </a:cubicBezTo>
                <a:cubicBezTo>
                  <a:pt x="373" y="930"/>
                  <a:pt x="375" y="930"/>
                  <a:pt x="376" y="930"/>
                </a:cubicBezTo>
                <a:cubicBezTo>
                  <a:pt x="375" y="929"/>
                  <a:pt x="375" y="927"/>
                  <a:pt x="374" y="925"/>
                </a:cubicBezTo>
                <a:cubicBezTo>
                  <a:pt x="374" y="923"/>
                  <a:pt x="372" y="922"/>
                  <a:pt x="370" y="923"/>
                </a:cubicBezTo>
                <a:cubicBezTo>
                  <a:pt x="369" y="912"/>
                  <a:pt x="368" y="900"/>
                  <a:pt x="368" y="889"/>
                </a:cubicBezTo>
                <a:cubicBezTo>
                  <a:pt x="367" y="890"/>
                  <a:pt x="366" y="890"/>
                  <a:pt x="364" y="889"/>
                </a:cubicBezTo>
                <a:cubicBezTo>
                  <a:pt x="364" y="888"/>
                  <a:pt x="364" y="886"/>
                  <a:pt x="365" y="885"/>
                </a:cubicBezTo>
                <a:cubicBezTo>
                  <a:pt x="366" y="884"/>
                  <a:pt x="367" y="884"/>
                  <a:pt x="368" y="885"/>
                </a:cubicBezTo>
                <a:cubicBezTo>
                  <a:pt x="368" y="878"/>
                  <a:pt x="368" y="871"/>
                  <a:pt x="368" y="864"/>
                </a:cubicBezTo>
                <a:cubicBezTo>
                  <a:pt x="367" y="862"/>
                  <a:pt x="367" y="860"/>
                  <a:pt x="362" y="861"/>
                </a:cubicBezTo>
                <a:cubicBezTo>
                  <a:pt x="362" y="859"/>
                  <a:pt x="362" y="858"/>
                  <a:pt x="362" y="857"/>
                </a:cubicBezTo>
                <a:cubicBezTo>
                  <a:pt x="361" y="869"/>
                  <a:pt x="361" y="880"/>
                  <a:pt x="362" y="891"/>
                </a:cubicBezTo>
                <a:cubicBezTo>
                  <a:pt x="364" y="893"/>
                  <a:pt x="363" y="895"/>
                  <a:pt x="362" y="897"/>
                </a:cubicBezTo>
                <a:cubicBezTo>
                  <a:pt x="363" y="916"/>
                  <a:pt x="365" y="935"/>
                  <a:pt x="368" y="954"/>
                </a:cubicBezTo>
                <a:cubicBezTo>
                  <a:pt x="370" y="954"/>
                  <a:pt x="370" y="954"/>
                  <a:pt x="370" y="954"/>
                </a:cubicBezTo>
                <a:cubicBezTo>
                  <a:pt x="370" y="955"/>
                  <a:pt x="370" y="957"/>
                  <a:pt x="369" y="958"/>
                </a:cubicBezTo>
                <a:cubicBezTo>
                  <a:pt x="369" y="962"/>
                  <a:pt x="370" y="965"/>
                  <a:pt x="371" y="969"/>
                </a:cubicBezTo>
                <a:cubicBezTo>
                  <a:pt x="372" y="968"/>
                  <a:pt x="372" y="968"/>
                  <a:pt x="373" y="968"/>
                </a:cubicBezTo>
                <a:cubicBezTo>
                  <a:pt x="374" y="969"/>
                  <a:pt x="374" y="970"/>
                  <a:pt x="375" y="972"/>
                </a:cubicBezTo>
                <a:cubicBezTo>
                  <a:pt x="372" y="972"/>
                  <a:pt x="372" y="972"/>
                  <a:pt x="372" y="972"/>
                </a:cubicBezTo>
                <a:cubicBezTo>
                  <a:pt x="373" y="978"/>
                  <a:pt x="375" y="983"/>
                  <a:pt x="376" y="989"/>
                </a:cubicBezTo>
                <a:cubicBezTo>
                  <a:pt x="381" y="989"/>
                  <a:pt x="381" y="989"/>
                  <a:pt x="381" y="989"/>
                </a:cubicBezTo>
                <a:cubicBezTo>
                  <a:pt x="381" y="990"/>
                  <a:pt x="381" y="990"/>
                  <a:pt x="381" y="990"/>
                </a:cubicBezTo>
                <a:cubicBezTo>
                  <a:pt x="379" y="991"/>
                  <a:pt x="379" y="989"/>
                  <a:pt x="376" y="989"/>
                </a:cubicBezTo>
                <a:cubicBezTo>
                  <a:pt x="381" y="1004"/>
                  <a:pt x="386" y="1019"/>
                  <a:pt x="393" y="1034"/>
                </a:cubicBezTo>
                <a:cubicBezTo>
                  <a:pt x="393" y="1034"/>
                  <a:pt x="393" y="1034"/>
                  <a:pt x="393" y="1034"/>
                </a:cubicBezTo>
                <a:cubicBezTo>
                  <a:pt x="394" y="1034"/>
                  <a:pt x="395" y="1035"/>
                  <a:pt x="394" y="1037"/>
                </a:cubicBezTo>
                <a:cubicBezTo>
                  <a:pt x="398" y="1045"/>
                  <a:pt x="403" y="1053"/>
                  <a:pt x="408" y="1060"/>
                </a:cubicBezTo>
                <a:cubicBezTo>
                  <a:pt x="408" y="1061"/>
                  <a:pt x="408" y="1061"/>
                  <a:pt x="409" y="1062"/>
                </a:cubicBezTo>
                <a:cubicBezTo>
                  <a:pt x="409" y="1062"/>
                  <a:pt x="409" y="1062"/>
                  <a:pt x="409" y="1062"/>
                </a:cubicBezTo>
                <a:cubicBezTo>
                  <a:pt x="410" y="1064"/>
                  <a:pt x="411" y="1065"/>
                  <a:pt x="412" y="1067"/>
                </a:cubicBezTo>
                <a:cubicBezTo>
                  <a:pt x="418" y="1077"/>
                  <a:pt x="426" y="1086"/>
                  <a:pt x="434" y="1096"/>
                </a:cubicBezTo>
                <a:cubicBezTo>
                  <a:pt x="434" y="1096"/>
                  <a:pt x="434" y="1096"/>
                  <a:pt x="434" y="1096"/>
                </a:cubicBezTo>
                <a:cubicBezTo>
                  <a:pt x="435" y="1096"/>
                  <a:pt x="435" y="1096"/>
                  <a:pt x="435" y="1097"/>
                </a:cubicBezTo>
                <a:cubicBezTo>
                  <a:pt x="435" y="1097"/>
                  <a:pt x="435" y="1097"/>
                  <a:pt x="435" y="1097"/>
                </a:cubicBezTo>
                <a:cubicBezTo>
                  <a:pt x="436" y="1098"/>
                  <a:pt x="437" y="1099"/>
                  <a:pt x="437" y="1099"/>
                </a:cubicBezTo>
                <a:cubicBezTo>
                  <a:pt x="438" y="1099"/>
                  <a:pt x="438" y="1099"/>
                  <a:pt x="438" y="1099"/>
                </a:cubicBezTo>
                <a:cubicBezTo>
                  <a:pt x="438" y="1100"/>
                  <a:pt x="438" y="1100"/>
                  <a:pt x="438" y="1100"/>
                </a:cubicBezTo>
                <a:cubicBezTo>
                  <a:pt x="439" y="1101"/>
                  <a:pt x="439" y="1102"/>
                  <a:pt x="440" y="1102"/>
                </a:cubicBezTo>
                <a:cubicBezTo>
                  <a:pt x="440" y="1102"/>
                  <a:pt x="441" y="1103"/>
                  <a:pt x="441" y="1103"/>
                </a:cubicBezTo>
                <a:cubicBezTo>
                  <a:pt x="442" y="1104"/>
                  <a:pt x="443" y="1106"/>
                  <a:pt x="444" y="1107"/>
                </a:cubicBezTo>
                <a:cubicBezTo>
                  <a:pt x="448" y="1107"/>
                  <a:pt x="451" y="1107"/>
                  <a:pt x="454" y="1106"/>
                </a:cubicBezTo>
                <a:close/>
                <a:moveTo>
                  <a:pt x="552" y="310"/>
                </a:moveTo>
                <a:cubicBezTo>
                  <a:pt x="524" y="309"/>
                  <a:pt x="496" y="310"/>
                  <a:pt x="468" y="312"/>
                </a:cubicBezTo>
                <a:cubicBezTo>
                  <a:pt x="468" y="312"/>
                  <a:pt x="468" y="313"/>
                  <a:pt x="467" y="314"/>
                </a:cubicBezTo>
                <a:cubicBezTo>
                  <a:pt x="466" y="314"/>
                  <a:pt x="462" y="311"/>
                  <a:pt x="461" y="313"/>
                </a:cubicBezTo>
                <a:cubicBezTo>
                  <a:pt x="465" y="312"/>
                  <a:pt x="461" y="317"/>
                  <a:pt x="464" y="317"/>
                </a:cubicBezTo>
                <a:cubicBezTo>
                  <a:pt x="464" y="314"/>
                  <a:pt x="470" y="313"/>
                  <a:pt x="471" y="317"/>
                </a:cubicBezTo>
                <a:cubicBezTo>
                  <a:pt x="469" y="318"/>
                  <a:pt x="465" y="317"/>
                  <a:pt x="465" y="319"/>
                </a:cubicBezTo>
                <a:cubicBezTo>
                  <a:pt x="467" y="321"/>
                  <a:pt x="468" y="318"/>
                  <a:pt x="471" y="319"/>
                </a:cubicBezTo>
                <a:cubicBezTo>
                  <a:pt x="471" y="319"/>
                  <a:pt x="471" y="319"/>
                  <a:pt x="471" y="320"/>
                </a:cubicBezTo>
                <a:cubicBezTo>
                  <a:pt x="476" y="319"/>
                  <a:pt x="480" y="319"/>
                  <a:pt x="484" y="319"/>
                </a:cubicBezTo>
                <a:cubicBezTo>
                  <a:pt x="484" y="318"/>
                  <a:pt x="484" y="317"/>
                  <a:pt x="483" y="316"/>
                </a:cubicBezTo>
                <a:cubicBezTo>
                  <a:pt x="484" y="321"/>
                  <a:pt x="478" y="318"/>
                  <a:pt x="476" y="318"/>
                </a:cubicBezTo>
                <a:cubicBezTo>
                  <a:pt x="474" y="311"/>
                  <a:pt x="483" y="313"/>
                  <a:pt x="485" y="312"/>
                </a:cubicBezTo>
                <a:cubicBezTo>
                  <a:pt x="485" y="312"/>
                  <a:pt x="485" y="311"/>
                  <a:pt x="485" y="311"/>
                </a:cubicBezTo>
                <a:cubicBezTo>
                  <a:pt x="492" y="311"/>
                  <a:pt x="492" y="311"/>
                  <a:pt x="492" y="311"/>
                </a:cubicBezTo>
                <a:cubicBezTo>
                  <a:pt x="492" y="312"/>
                  <a:pt x="495" y="312"/>
                  <a:pt x="495" y="315"/>
                </a:cubicBezTo>
                <a:cubicBezTo>
                  <a:pt x="492" y="317"/>
                  <a:pt x="489" y="311"/>
                  <a:pt x="486" y="315"/>
                </a:cubicBezTo>
                <a:cubicBezTo>
                  <a:pt x="489" y="315"/>
                  <a:pt x="489" y="317"/>
                  <a:pt x="490" y="319"/>
                </a:cubicBezTo>
                <a:cubicBezTo>
                  <a:pt x="492" y="318"/>
                  <a:pt x="495" y="318"/>
                  <a:pt x="498" y="318"/>
                </a:cubicBezTo>
                <a:cubicBezTo>
                  <a:pt x="497" y="315"/>
                  <a:pt x="496" y="313"/>
                  <a:pt x="494" y="311"/>
                </a:cubicBezTo>
                <a:cubicBezTo>
                  <a:pt x="498" y="311"/>
                  <a:pt x="498" y="311"/>
                  <a:pt x="498" y="311"/>
                </a:cubicBezTo>
                <a:cubicBezTo>
                  <a:pt x="499" y="313"/>
                  <a:pt x="500" y="316"/>
                  <a:pt x="502" y="318"/>
                </a:cubicBezTo>
                <a:cubicBezTo>
                  <a:pt x="503" y="316"/>
                  <a:pt x="502" y="313"/>
                  <a:pt x="502" y="311"/>
                </a:cubicBezTo>
                <a:cubicBezTo>
                  <a:pt x="525" y="310"/>
                  <a:pt x="525" y="310"/>
                  <a:pt x="525" y="310"/>
                </a:cubicBezTo>
                <a:cubicBezTo>
                  <a:pt x="523" y="311"/>
                  <a:pt x="526" y="314"/>
                  <a:pt x="524" y="316"/>
                </a:cubicBezTo>
                <a:cubicBezTo>
                  <a:pt x="527" y="317"/>
                  <a:pt x="526" y="312"/>
                  <a:pt x="526" y="310"/>
                </a:cubicBezTo>
                <a:cubicBezTo>
                  <a:pt x="537" y="310"/>
                  <a:pt x="537" y="310"/>
                  <a:pt x="537" y="310"/>
                </a:cubicBezTo>
                <a:cubicBezTo>
                  <a:pt x="538" y="311"/>
                  <a:pt x="539" y="312"/>
                  <a:pt x="541" y="313"/>
                </a:cubicBezTo>
                <a:cubicBezTo>
                  <a:pt x="541" y="311"/>
                  <a:pt x="539" y="311"/>
                  <a:pt x="538" y="311"/>
                </a:cubicBezTo>
                <a:cubicBezTo>
                  <a:pt x="538" y="311"/>
                  <a:pt x="538" y="310"/>
                  <a:pt x="538" y="310"/>
                </a:cubicBezTo>
                <a:lnTo>
                  <a:pt x="552" y="310"/>
                </a:lnTo>
                <a:close/>
                <a:moveTo>
                  <a:pt x="480" y="1131"/>
                </a:moveTo>
                <a:cubicBezTo>
                  <a:pt x="473" y="1125"/>
                  <a:pt x="467" y="1120"/>
                  <a:pt x="461" y="1114"/>
                </a:cubicBezTo>
                <a:cubicBezTo>
                  <a:pt x="457" y="1114"/>
                  <a:pt x="457" y="1114"/>
                  <a:pt x="457" y="1114"/>
                </a:cubicBezTo>
                <a:cubicBezTo>
                  <a:pt x="457" y="1113"/>
                  <a:pt x="458" y="1112"/>
                  <a:pt x="458" y="1111"/>
                </a:cubicBezTo>
                <a:cubicBezTo>
                  <a:pt x="457" y="1110"/>
                  <a:pt x="457" y="1109"/>
                  <a:pt x="456" y="1109"/>
                </a:cubicBezTo>
                <a:cubicBezTo>
                  <a:pt x="455" y="1111"/>
                  <a:pt x="453" y="1111"/>
                  <a:pt x="450" y="1111"/>
                </a:cubicBezTo>
                <a:cubicBezTo>
                  <a:pt x="450" y="1111"/>
                  <a:pt x="450" y="1112"/>
                  <a:pt x="450" y="1113"/>
                </a:cubicBezTo>
                <a:cubicBezTo>
                  <a:pt x="456" y="1119"/>
                  <a:pt x="463" y="1125"/>
                  <a:pt x="470" y="1131"/>
                </a:cubicBezTo>
                <a:lnTo>
                  <a:pt x="480" y="1131"/>
                </a:lnTo>
                <a:close/>
                <a:moveTo>
                  <a:pt x="386" y="1053"/>
                </a:moveTo>
                <a:cubicBezTo>
                  <a:pt x="381" y="1044"/>
                  <a:pt x="377" y="1035"/>
                  <a:pt x="374" y="1026"/>
                </a:cubicBezTo>
                <a:cubicBezTo>
                  <a:pt x="373" y="1026"/>
                  <a:pt x="372" y="1026"/>
                  <a:pt x="371" y="1026"/>
                </a:cubicBezTo>
                <a:cubicBezTo>
                  <a:pt x="371" y="1026"/>
                  <a:pt x="370" y="1025"/>
                  <a:pt x="369" y="1025"/>
                </a:cubicBezTo>
                <a:cubicBezTo>
                  <a:pt x="373" y="1025"/>
                  <a:pt x="373" y="1025"/>
                  <a:pt x="373" y="1025"/>
                </a:cubicBezTo>
                <a:cubicBezTo>
                  <a:pt x="371" y="1019"/>
                  <a:pt x="369" y="1013"/>
                  <a:pt x="367" y="1008"/>
                </a:cubicBezTo>
                <a:cubicBezTo>
                  <a:pt x="364" y="1008"/>
                  <a:pt x="364" y="1008"/>
                  <a:pt x="364" y="1008"/>
                </a:cubicBezTo>
                <a:cubicBezTo>
                  <a:pt x="365" y="1007"/>
                  <a:pt x="366" y="1006"/>
                  <a:pt x="367" y="1005"/>
                </a:cubicBezTo>
                <a:cubicBezTo>
                  <a:pt x="366" y="1005"/>
                  <a:pt x="366" y="1004"/>
                  <a:pt x="366" y="1004"/>
                </a:cubicBezTo>
                <a:cubicBezTo>
                  <a:pt x="365" y="1002"/>
                  <a:pt x="365" y="998"/>
                  <a:pt x="362" y="1001"/>
                </a:cubicBezTo>
                <a:cubicBezTo>
                  <a:pt x="362" y="998"/>
                  <a:pt x="360" y="999"/>
                  <a:pt x="361" y="996"/>
                </a:cubicBezTo>
                <a:cubicBezTo>
                  <a:pt x="362" y="996"/>
                  <a:pt x="363" y="995"/>
                  <a:pt x="364" y="995"/>
                </a:cubicBezTo>
                <a:cubicBezTo>
                  <a:pt x="360" y="984"/>
                  <a:pt x="358" y="972"/>
                  <a:pt x="355" y="960"/>
                </a:cubicBezTo>
                <a:cubicBezTo>
                  <a:pt x="355" y="960"/>
                  <a:pt x="354" y="959"/>
                  <a:pt x="354" y="959"/>
                </a:cubicBezTo>
                <a:cubicBezTo>
                  <a:pt x="352" y="958"/>
                  <a:pt x="350" y="961"/>
                  <a:pt x="349" y="961"/>
                </a:cubicBezTo>
                <a:cubicBezTo>
                  <a:pt x="349" y="962"/>
                  <a:pt x="349" y="963"/>
                  <a:pt x="349" y="964"/>
                </a:cubicBezTo>
                <a:cubicBezTo>
                  <a:pt x="349" y="964"/>
                  <a:pt x="349" y="965"/>
                  <a:pt x="350" y="965"/>
                </a:cubicBezTo>
                <a:cubicBezTo>
                  <a:pt x="350" y="965"/>
                  <a:pt x="350" y="965"/>
                  <a:pt x="350" y="965"/>
                </a:cubicBezTo>
                <a:cubicBezTo>
                  <a:pt x="355" y="965"/>
                  <a:pt x="355" y="969"/>
                  <a:pt x="356" y="972"/>
                </a:cubicBezTo>
                <a:cubicBezTo>
                  <a:pt x="351" y="972"/>
                  <a:pt x="351" y="972"/>
                  <a:pt x="351" y="972"/>
                </a:cubicBezTo>
                <a:cubicBezTo>
                  <a:pt x="353" y="982"/>
                  <a:pt x="356" y="991"/>
                  <a:pt x="358" y="1001"/>
                </a:cubicBezTo>
                <a:cubicBezTo>
                  <a:pt x="359" y="1001"/>
                  <a:pt x="359" y="1001"/>
                  <a:pt x="359" y="1000"/>
                </a:cubicBezTo>
                <a:cubicBezTo>
                  <a:pt x="365" y="1000"/>
                  <a:pt x="366" y="1003"/>
                  <a:pt x="364" y="1008"/>
                </a:cubicBezTo>
                <a:cubicBezTo>
                  <a:pt x="360" y="1008"/>
                  <a:pt x="360" y="1008"/>
                  <a:pt x="360" y="1008"/>
                </a:cubicBezTo>
                <a:cubicBezTo>
                  <a:pt x="365" y="1022"/>
                  <a:pt x="370" y="1036"/>
                  <a:pt x="377" y="1050"/>
                </a:cubicBezTo>
                <a:cubicBezTo>
                  <a:pt x="379" y="1053"/>
                  <a:pt x="381" y="1057"/>
                  <a:pt x="383" y="1060"/>
                </a:cubicBezTo>
                <a:cubicBezTo>
                  <a:pt x="391" y="1060"/>
                  <a:pt x="391" y="1060"/>
                  <a:pt x="391" y="1060"/>
                </a:cubicBezTo>
                <a:cubicBezTo>
                  <a:pt x="389" y="1058"/>
                  <a:pt x="388" y="1056"/>
                  <a:pt x="386" y="1053"/>
                </a:cubicBezTo>
                <a:close/>
                <a:moveTo>
                  <a:pt x="348" y="899"/>
                </a:moveTo>
                <a:cubicBezTo>
                  <a:pt x="346" y="899"/>
                  <a:pt x="347" y="901"/>
                  <a:pt x="345" y="900"/>
                </a:cubicBezTo>
                <a:cubicBezTo>
                  <a:pt x="344" y="898"/>
                  <a:pt x="342" y="897"/>
                  <a:pt x="341" y="895"/>
                </a:cubicBezTo>
                <a:cubicBezTo>
                  <a:pt x="341" y="906"/>
                  <a:pt x="342" y="917"/>
                  <a:pt x="344" y="929"/>
                </a:cubicBezTo>
                <a:cubicBezTo>
                  <a:pt x="344" y="930"/>
                  <a:pt x="345" y="931"/>
                  <a:pt x="346" y="931"/>
                </a:cubicBezTo>
                <a:cubicBezTo>
                  <a:pt x="346" y="930"/>
                  <a:pt x="346" y="928"/>
                  <a:pt x="346" y="927"/>
                </a:cubicBezTo>
                <a:cubicBezTo>
                  <a:pt x="347" y="927"/>
                  <a:pt x="349" y="927"/>
                  <a:pt x="350" y="927"/>
                </a:cubicBezTo>
                <a:cubicBezTo>
                  <a:pt x="349" y="917"/>
                  <a:pt x="348" y="908"/>
                  <a:pt x="348" y="899"/>
                </a:cubicBezTo>
                <a:close/>
                <a:moveTo>
                  <a:pt x="389" y="1071"/>
                </a:move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lose/>
                <a:moveTo>
                  <a:pt x="608" y="1143"/>
                </a:moveTo>
                <a:cubicBezTo>
                  <a:pt x="607" y="1142"/>
                  <a:pt x="606" y="1141"/>
                  <a:pt x="605" y="1141"/>
                </a:cubicBezTo>
                <a:cubicBezTo>
                  <a:pt x="606" y="1142"/>
                  <a:pt x="606" y="1143"/>
                  <a:pt x="607" y="1144"/>
                </a:cubicBezTo>
                <a:cubicBezTo>
                  <a:pt x="608" y="1143"/>
                  <a:pt x="608" y="1143"/>
                  <a:pt x="608" y="1143"/>
                </a:cubicBezTo>
                <a:close/>
                <a:moveTo>
                  <a:pt x="1017" y="821"/>
                </a:moveTo>
                <a:cubicBezTo>
                  <a:pt x="1017" y="822"/>
                  <a:pt x="1017" y="823"/>
                  <a:pt x="1017" y="824"/>
                </a:cubicBezTo>
                <a:cubicBezTo>
                  <a:pt x="1019" y="821"/>
                  <a:pt x="1021" y="819"/>
                  <a:pt x="1022" y="816"/>
                </a:cubicBezTo>
                <a:cubicBezTo>
                  <a:pt x="1019" y="817"/>
                  <a:pt x="1015" y="818"/>
                  <a:pt x="1011" y="819"/>
                </a:cubicBezTo>
                <a:cubicBezTo>
                  <a:pt x="1013" y="820"/>
                  <a:pt x="1014" y="821"/>
                  <a:pt x="1017" y="821"/>
                </a:cubicBezTo>
                <a:close/>
                <a:moveTo>
                  <a:pt x="362" y="894"/>
                </a:moveTo>
                <a:cubicBezTo>
                  <a:pt x="362" y="894"/>
                  <a:pt x="362" y="894"/>
                  <a:pt x="362" y="894"/>
                </a:cubicBezTo>
                <a:cubicBezTo>
                  <a:pt x="362" y="894"/>
                  <a:pt x="362" y="894"/>
                  <a:pt x="362" y="895"/>
                </a:cubicBezTo>
                <a:cubicBezTo>
                  <a:pt x="362" y="894"/>
                  <a:pt x="362" y="894"/>
                  <a:pt x="362" y="894"/>
                </a:cubicBezTo>
                <a:close/>
                <a:moveTo>
                  <a:pt x="745" y="317"/>
                </a:moveTo>
                <a:cubicBezTo>
                  <a:pt x="746" y="319"/>
                  <a:pt x="747" y="322"/>
                  <a:pt x="747" y="324"/>
                </a:cubicBezTo>
                <a:cubicBezTo>
                  <a:pt x="747" y="324"/>
                  <a:pt x="748" y="324"/>
                  <a:pt x="748" y="324"/>
                </a:cubicBezTo>
                <a:cubicBezTo>
                  <a:pt x="749" y="323"/>
                  <a:pt x="750" y="323"/>
                  <a:pt x="750" y="323"/>
                </a:cubicBezTo>
                <a:cubicBezTo>
                  <a:pt x="748" y="320"/>
                  <a:pt x="749" y="319"/>
                  <a:pt x="749" y="317"/>
                </a:cubicBezTo>
                <a:cubicBezTo>
                  <a:pt x="748" y="317"/>
                  <a:pt x="747" y="317"/>
                  <a:pt x="745" y="317"/>
                </a:cubicBezTo>
                <a:close/>
                <a:moveTo>
                  <a:pt x="1006" y="821"/>
                </a:moveTo>
                <a:cubicBezTo>
                  <a:pt x="1006" y="822"/>
                  <a:pt x="1006" y="823"/>
                  <a:pt x="1006" y="824"/>
                </a:cubicBezTo>
                <a:cubicBezTo>
                  <a:pt x="998" y="824"/>
                  <a:pt x="998" y="824"/>
                  <a:pt x="998" y="824"/>
                </a:cubicBezTo>
                <a:cubicBezTo>
                  <a:pt x="974" y="831"/>
                  <a:pt x="950" y="837"/>
                  <a:pt x="926" y="842"/>
                </a:cubicBezTo>
                <a:cubicBezTo>
                  <a:pt x="941" y="842"/>
                  <a:pt x="941" y="842"/>
                  <a:pt x="941" y="842"/>
                </a:cubicBezTo>
                <a:cubicBezTo>
                  <a:pt x="941" y="842"/>
                  <a:pt x="941" y="843"/>
                  <a:pt x="940" y="843"/>
                </a:cubicBezTo>
                <a:cubicBezTo>
                  <a:pt x="939" y="843"/>
                  <a:pt x="938" y="843"/>
                  <a:pt x="937" y="843"/>
                </a:cubicBezTo>
                <a:cubicBezTo>
                  <a:pt x="936" y="844"/>
                  <a:pt x="935" y="845"/>
                  <a:pt x="936" y="846"/>
                </a:cubicBezTo>
                <a:cubicBezTo>
                  <a:pt x="938" y="844"/>
                  <a:pt x="941" y="844"/>
                  <a:pt x="944" y="846"/>
                </a:cubicBezTo>
                <a:cubicBezTo>
                  <a:pt x="944" y="846"/>
                  <a:pt x="944" y="846"/>
                  <a:pt x="944" y="846"/>
                </a:cubicBezTo>
                <a:cubicBezTo>
                  <a:pt x="943" y="842"/>
                  <a:pt x="946" y="842"/>
                  <a:pt x="949" y="842"/>
                </a:cubicBezTo>
                <a:cubicBezTo>
                  <a:pt x="949" y="842"/>
                  <a:pt x="949" y="842"/>
                  <a:pt x="949" y="842"/>
                </a:cubicBezTo>
                <a:cubicBezTo>
                  <a:pt x="963" y="841"/>
                  <a:pt x="963" y="841"/>
                  <a:pt x="963" y="841"/>
                </a:cubicBezTo>
                <a:cubicBezTo>
                  <a:pt x="983" y="836"/>
                  <a:pt x="1002" y="830"/>
                  <a:pt x="1022" y="824"/>
                </a:cubicBezTo>
                <a:cubicBezTo>
                  <a:pt x="1007" y="824"/>
                  <a:pt x="1007" y="824"/>
                  <a:pt x="1007" y="824"/>
                </a:cubicBezTo>
                <a:cubicBezTo>
                  <a:pt x="1007" y="823"/>
                  <a:pt x="1007" y="822"/>
                  <a:pt x="1007" y="821"/>
                </a:cubicBezTo>
                <a:cubicBezTo>
                  <a:pt x="1007" y="821"/>
                  <a:pt x="1007" y="821"/>
                  <a:pt x="1006" y="821"/>
                </a:cubicBezTo>
                <a:close/>
                <a:moveTo>
                  <a:pt x="1116" y="1035"/>
                </a:moveTo>
                <a:cubicBezTo>
                  <a:pt x="1115" y="1035"/>
                  <a:pt x="1115" y="1036"/>
                  <a:pt x="1114" y="1036"/>
                </a:cubicBezTo>
                <a:cubicBezTo>
                  <a:pt x="1114" y="1036"/>
                  <a:pt x="1114" y="1036"/>
                  <a:pt x="1114" y="1036"/>
                </a:cubicBezTo>
                <a:cubicBezTo>
                  <a:pt x="1115" y="1036"/>
                  <a:pt x="1115" y="1036"/>
                  <a:pt x="1116" y="1035"/>
                </a:cubicBezTo>
                <a:close/>
                <a:moveTo>
                  <a:pt x="1006" y="1073"/>
                </a:moveTo>
                <a:cubicBezTo>
                  <a:pt x="997" y="1073"/>
                  <a:pt x="997" y="1073"/>
                  <a:pt x="997" y="1073"/>
                </a:cubicBezTo>
                <a:cubicBezTo>
                  <a:pt x="997" y="1073"/>
                  <a:pt x="997" y="1073"/>
                  <a:pt x="997" y="1073"/>
                </a:cubicBezTo>
                <a:cubicBezTo>
                  <a:pt x="995" y="1075"/>
                  <a:pt x="993" y="1076"/>
                  <a:pt x="991" y="1078"/>
                </a:cubicBezTo>
                <a:cubicBezTo>
                  <a:pt x="981" y="1083"/>
                  <a:pt x="972" y="1089"/>
                  <a:pt x="963" y="1094"/>
                </a:cubicBezTo>
                <a:cubicBezTo>
                  <a:pt x="963" y="1095"/>
                  <a:pt x="962" y="1096"/>
                  <a:pt x="962" y="1097"/>
                </a:cubicBezTo>
                <a:cubicBezTo>
                  <a:pt x="965" y="1097"/>
                  <a:pt x="968" y="1097"/>
                  <a:pt x="970" y="1098"/>
                </a:cubicBezTo>
                <a:cubicBezTo>
                  <a:pt x="972" y="1097"/>
                  <a:pt x="973" y="1096"/>
                  <a:pt x="974" y="1095"/>
                </a:cubicBezTo>
                <a:cubicBezTo>
                  <a:pt x="973" y="1095"/>
                  <a:pt x="971" y="1094"/>
                  <a:pt x="972" y="1091"/>
                </a:cubicBezTo>
                <a:cubicBezTo>
                  <a:pt x="972" y="1091"/>
                  <a:pt x="972" y="1091"/>
                  <a:pt x="972" y="1091"/>
                </a:cubicBezTo>
                <a:cubicBezTo>
                  <a:pt x="982" y="1091"/>
                  <a:pt x="982" y="1091"/>
                  <a:pt x="982" y="1091"/>
                </a:cubicBezTo>
                <a:cubicBezTo>
                  <a:pt x="992" y="1085"/>
                  <a:pt x="1001" y="1079"/>
                  <a:pt x="1011" y="1073"/>
                </a:cubicBezTo>
                <a:cubicBezTo>
                  <a:pt x="1010" y="1072"/>
                  <a:pt x="1009" y="1071"/>
                  <a:pt x="1008" y="1069"/>
                </a:cubicBezTo>
                <a:cubicBezTo>
                  <a:pt x="1007" y="1071"/>
                  <a:pt x="1006" y="1072"/>
                  <a:pt x="1006" y="1073"/>
                </a:cubicBezTo>
                <a:close/>
                <a:moveTo>
                  <a:pt x="1000" y="1091"/>
                </a:moveTo>
                <a:cubicBezTo>
                  <a:pt x="1000" y="1091"/>
                  <a:pt x="1001" y="1091"/>
                  <a:pt x="1002" y="1092"/>
                </a:cubicBezTo>
                <a:cubicBezTo>
                  <a:pt x="1002" y="1091"/>
                  <a:pt x="1002" y="1091"/>
                  <a:pt x="1002" y="1091"/>
                </a:cubicBezTo>
                <a:cubicBezTo>
                  <a:pt x="1008" y="1091"/>
                  <a:pt x="1008" y="1091"/>
                  <a:pt x="1008" y="1091"/>
                </a:cubicBezTo>
                <a:cubicBezTo>
                  <a:pt x="1009" y="1091"/>
                  <a:pt x="1009" y="1091"/>
                  <a:pt x="1009" y="1092"/>
                </a:cubicBezTo>
                <a:cubicBezTo>
                  <a:pt x="1010" y="1091"/>
                  <a:pt x="1010" y="1091"/>
                  <a:pt x="1010" y="1091"/>
                </a:cubicBezTo>
                <a:cubicBezTo>
                  <a:pt x="1020" y="1086"/>
                  <a:pt x="1029" y="1079"/>
                  <a:pt x="1039" y="1073"/>
                </a:cubicBezTo>
                <a:cubicBezTo>
                  <a:pt x="1026" y="1073"/>
                  <a:pt x="1026" y="1073"/>
                  <a:pt x="1026" y="1073"/>
                </a:cubicBezTo>
                <a:cubicBezTo>
                  <a:pt x="1017" y="1079"/>
                  <a:pt x="1008" y="1085"/>
                  <a:pt x="998" y="1091"/>
                </a:cubicBezTo>
                <a:lnTo>
                  <a:pt x="1000" y="1091"/>
                </a:lnTo>
                <a:close/>
                <a:moveTo>
                  <a:pt x="859" y="1143"/>
                </a:moveTo>
                <a:cubicBezTo>
                  <a:pt x="867" y="1141"/>
                  <a:pt x="874" y="1139"/>
                  <a:pt x="882" y="1137"/>
                </a:cubicBezTo>
                <a:cubicBezTo>
                  <a:pt x="880" y="1135"/>
                  <a:pt x="879" y="1133"/>
                  <a:pt x="879" y="1131"/>
                </a:cubicBezTo>
                <a:cubicBezTo>
                  <a:pt x="872" y="1133"/>
                  <a:pt x="866" y="1135"/>
                  <a:pt x="859" y="1136"/>
                </a:cubicBezTo>
                <a:cubicBezTo>
                  <a:pt x="860" y="1137"/>
                  <a:pt x="860" y="1139"/>
                  <a:pt x="861" y="1140"/>
                </a:cubicBezTo>
                <a:cubicBezTo>
                  <a:pt x="860" y="1140"/>
                  <a:pt x="859" y="1140"/>
                  <a:pt x="859" y="1140"/>
                </a:cubicBezTo>
                <a:cubicBezTo>
                  <a:pt x="859" y="1141"/>
                  <a:pt x="859" y="1142"/>
                  <a:pt x="859" y="1143"/>
                </a:cubicBezTo>
                <a:close/>
                <a:moveTo>
                  <a:pt x="164" y="1027"/>
                </a:moveTo>
                <a:cubicBezTo>
                  <a:pt x="170" y="1009"/>
                  <a:pt x="174" y="991"/>
                  <a:pt x="178" y="974"/>
                </a:cubicBezTo>
                <a:cubicBezTo>
                  <a:pt x="173" y="974"/>
                  <a:pt x="173" y="974"/>
                  <a:pt x="173" y="974"/>
                </a:cubicBezTo>
                <a:cubicBezTo>
                  <a:pt x="173" y="971"/>
                  <a:pt x="173" y="969"/>
                  <a:pt x="176" y="969"/>
                </a:cubicBezTo>
                <a:cubicBezTo>
                  <a:pt x="177" y="970"/>
                  <a:pt x="178" y="970"/>
                  <a:pt x="178" y="971"/>
                </a:cubicBezTo>
                <a:cubicBezTo>
                  <a:pt x="178" y="971"/>
                  <a:pt x="178" y="970"/>
                  <a:pt x="179" y="970"/>
                </a:cubicBezTo>
                <a:cubicBezTo>
                  <a:pt x="177" y="967"/>
                  <a:pt x="176" y="964"/>
                  <a:pt x="174" y="961"/>
                </a:cubicBezTo>
                <a:cubicBezTo>
                  <a:pt x="170" y="983"/>
                  <a:pt x="164" y="1005"/>
                  <a:pt x="158" y="1027"/>
                </a:cubicBezTo>
                <a:lnTo>
                  <a:pt x="164" y="1027"/>
                </a:lnTo>
                <a:close/>
                <a:moveTo>
                  <a:pt x="190" y="1000"/>
                </a:moveTo>
                <a:cubicBezTo>
                  <a:pt x="189" y="1004"/>
                  <a:pt x="190" y="1003"/>
                  <a:pt x="188" y="1005"/>
                </a:cubicBezTo>
                <a:cubicBezTo>
                  <a:pt x="188" y="1005"/>
                  <a:pt x="188" y="1005"/>
                  <a:pt x="188" y="1005"/>
                </a:cubicBezTo>
                <a:cubicBezTo>
                  <a:pt x="188" y="1006"/>
                  <a:pt x="188" y="1007"/>
                  <a:pt x="188" y="1007"/>
                </a:cubicBezTo>
                <a:cubicBezTo>
                  <a:pt x="190" y="1007"/>
                  <a:pt x="191" y="1008"/>
                  <a:pt x="193" y="1008"/>
                </a:cubicBezTo>
                <a:cubicBezTo>
                  <a:pt x="194" y="1006"/>
                  <a:pt x="194" y="1004"/>
                  <a:pt x="194" y="1003"/>
                </a:cubicBezTo>
                <a:cubicBezTo>
                  <a:pt x="193" y="1002"/>
                  <a:pt x="192" y="1001"/>
                  <a:pt x="190" y="1000"/>
                </a:cubicBezTo>
                <a:close/>
                <a:moveTo>
                  <a:pt x="148" y="1068"/>
                </a:moveTo>
                <a:cubicBezTo>
                  <a:pt x="146" y="1067"/>
                  <a:pt x="146" y="1065"/>
                  <a:pt x="146" y="1063"/>
                </a:cubicBezTo>
                <a:cubicBezTo>
                  <a:pt x="145" y="1065"/>
                  <a:pt x="144" y="1068"/>
                  <a:pt x="143" y="1070"/>
                </a:cubicBezTo>
                <a:cubicBezTo>
                  <a:pt x="144" y="1073"/>
                  <a:pt x="146" y="1076"/>
                  <a:pt x="147" y="1079"/>
                </a:cubicBezTo>
                <a:cubicBezTo>
                  <a:pt x="149" y="1074"/>
                  <a:pt x="150" y="1070"/>
                  <a:pt x="152" y="1066"/>
                </a:cubicBezTo>
                <a:cubicBezTo>
                  <a:pt x="151" y="1067"/>
                  <a:pt x="149" y="1067"/>
                  <a:pt x="148" y="1068"/>
                </a:cubicBezTo>
                <a:close/>
                <a:moveTo>
                  <a:pt x="254" y="961"/>
                </a:moveTo>
                <a:cubicBezTo>
                  <a:pt x="255" y="971"/>
                  <a:pt x="256" y="982"/>
                  <a:pt x="258" y="992"/>
                </a:cubicBezTo>
                <a:cubicBezTo>
                  <a:pt x="258" y="997"/>
                  <a:pt x="259" y="1001"/>
                  <a:pt x="260" y="1005"/>
                </a:cubicBezTo>
                <a:cubicBezTo>
                  <a:pt x="260" y="1004"/>
                  <a:pt x="260" y="1004"/>
                  <a:pt x="260" y="1004"/>
                </a:cubicBezTo>
                <a:cubicBezTo>
                  <a:pt x="263" y="1003"/>
                  <a:pt x="265" y="1004"/>
                  <a:pt x="267" y="1005"/>
                </a:cubicBezTo>
                <a:cubicBezTo>
                  <a:pt x="261" y="968"/>
                  <a:pt x="258" y="930"/>
                  <a:pt x="259" y="892"/>
                </a:cubicBezTo>
                <a:cubicBezTo>
                  <a:pt x="258" y="892"/>
                  <a:pt x="258" y="892"/>
                  <a:pt x="257" y="892"/>
                </a:cubicBezTo>
                <a:cubicBezTo>
                  <a:pt x="257" y="890"/>
                  <a:pt x="258" y="890"/>
                  <a:pt x="259" y="889"/>
                </a:cubicBezTo>
                <a:cubicBezTo>
                  <a:pt x="259" y="881"/>
                  <a:pt x="259" y="874"/>
                  <a:pt x="260" y="866"/>
                </a:cubicBezTo>
                <a:cubicBezTo>
                  <a:pt x="253" y="866"/>
                  <a:pt x="253" y="866"/>
                  <a:pt x="253" y="866"/>
                </a:cubicBezTo>
                <a:cubicBezTo>
                  <a:pt x="253" y="866"/>
                  <a:pt x="253" y="866"/>
                  <a:pt x="254" y="865"/>
                </a:cubicBezTo>
                <a:cubicBezTo>
                  <a:pt x="254" y="865"/>
                  <a:pt x="253" y="865"/>
                  <a:pt x="253" y="865"/>
                </a:cubicBezTo>
                <a:cubicBezTo>
                  <a:pt x="251" y="887"/>
                  <a:pt x="251" y="909"/>
                  <a:pt x="252" y="931"/>
                </a:cubicBezTo>
                <a:cubicBezTo>
                  <a:pt x="252" y="931"/>
                  <a:pt x="252" y="932"/>
                  <a:pt x="252" y="933"/>
                </a:cubicBezTo>
                <a:cubicBezTo>
                  <a:pt x="252" y="933"/>
                  <a:pt x="252" y="933"/>
                  <a:pt x="252" y="933"/>
                </a:cubicBezTo>
                <a:cubicBezTo>
                  <a:pt x="252" y="940"/>
                  <a:pt x="253" y="947"/>
                  <a:pt x="253" y="955"/>
                </a:cubicBezTo>
                <a:cubicBezTo>
                  <a:pt x="258" y="955"/>
                  <a:pt x="258" y="955"/>
                  <a:pt x="258" y="955"/>
                </a:cubicBezTo>
                <a:cubicBezTo>
                  <a:pt x="257" y="957"/>
                  <a:pt x="257" y="959"/>
                  <a:pt x="256" y="961"/>
                </a:cubicBezTo>
                <a:cubicBezTo>
                  <a:pt x="256" y="961"/>
                  <a:pt x="255" y="961"/>
                  <a:pt x="254" y="961"/>
                </a:cubicBezTo>
                <a:close/>
                <a:moveTo>
                  <a:pt x="208" y="930"/>
                </a:moveTo>
                <a:cubicBezTo>
                  <a:pt x="207" y="930"/>
                  <a:pt x="206" y="930"/>
                  <a:pt x="206" y="930"/>
                </a:cubicBezTo>
                <a:cubicBezTo>
                  <a:pt x="205" y="927"/>
                  <a:pt x="206" y="926"/>
                  <a:pt x="209" y="926"/>
                </a:cubicBezTo>
                <a:cubicBezTo>
                  <a:pt x="209" y="924"/>
                  <a:pt x="210" y="922"/>
                  <a:pt x="210" y="920"/>
                </a:cubicBezTo>
                <a:cubicBezTo>
                  <a:pt x="209" y="920"/>
                  <a:pt x="208" y="920"/>
                  <a:pt x="207" y="919"/>
                </a:cubicBezTo>
                <a:cubicBezTo>
                  <a:pt x="210" y="919"/>
                  <a:pt x="210" y="919"/>
                  <a:pt x="210" y="919"/>
                </a:cubicBezTo>
                <a:cubicBezTo>
                  <a:pt x="211" y="913"/>
                  <a:pt x="212" y="908"/>
                  <a:pt x="213" y="902"/>
                </a:cubicBezTo>
                <a:cubicBezTo>
                  <a:pt x="207" y="902"/>
                  <a:pt x="207" y="902"/>
                  <a:pt x="207" y="902"/>
                </a:cubicBezTo>
                <a:cubicBezTo>
                  <a:pt x="208" y="902"/>
                  <a:pt x="208" y="901"/>
                  <a:pt x="209" y="901"/>
                </a:cubicBezTo>
                <a:cubicBezTo>
                  <a:pt x="208" y="900"/>
                  <a:pt x="208" y="898"/>
                  <a:pt x="208" y="896"/>
                </a:cubicBezTo>
                <a:cubicBezTo>
                  <a:pt x="205" y="909"/>
                  <a:pt x="203" y="922"/>
                  <a:pt x="201" y="935"/>
                </a:cubicBezTo>
                <a:cubicBezTo>
                  <a:pt x="201" y="935"/>
                  <a:pt x="201" y="936"/>
                  <a:pt x="201" y="937"/>
                </a:cubicBezTo>
                <a:cubicBezTo>
                  <a:pt x="201" y="937"/>
                  <a:pt x="201" y="937"/>
                  <a:pt x="201" y="937"/>
                </a:cubicBezTo>
                <a:cubicBezTo>
                  <a:pt x="199" y="947"/>
                  <a:pt x="198" y="956"/>
                  <a:pt x="196" y="966"/>
                </a:cubicBezTo>
                <a:cubicBezTo>
                  <a:pt x="196" y="967"/>
                  <a:pt x="196" y="968"/>
                  <a:pt x="195" y="969"/>
                </a:cubicBezTo>
                <a:cubicBezTo>
                  <a:pt x="196" y="968"/>
                  <a:pt x="198" y="968"/>
                  <a:pt x="200" y="969"/>
                </a:cubicBezTo>
                <a:cubicBezTo>
                  <a:pt x="200" y="972"/>
                  <a:pt x="197" y="972"/>
                  <a:pt x="195" y="971"/>
                </a:cubicBezTo>
                <a:cubicBezTo>
                  <a:pt x="194" y="978"/>
                  <a:pt x="192" y="984"/>
                  <a:pt x="191" y="991"/>
                </a:cubicBezTo>
                <a:cubicBezTo>
                  <a:pt x="197" y="991"/>
                  <a:pt x="197" y="991"/>
                  <a:pt x="197" y="991"/>
                </a:cubicBezTo>
                <a:cubicBezTo>
                  <a:pt x="201" y="971"/>
                  <a:pt x="204" y="950"/>
                  <a:pt x="208" y="930"/>
                </a:cubicBezTo>
                <a:close/>
                <a:moveTo>
                  <a:pt x="916" y="1139"/>
                </a:moveTo>
                <a:cubicBezTo>
                  <a:pt x="915" y="1138"/>
                  <a:pt x="915" y="1138"/>
                  <a:pt x="914" y="1137"/>
                </a:cubicBezTo>
                <a:cubicBezTo>
                  <a:pt x="913" y="1138"/>
                  <a:pt x="911" y="1137"/>
                  <a:pt x="910" y="1136"/>
                </a:cubicBezTo>
                <a:cubicBezTo>
                  <a:pt x="910" y="1136"/>
                  <a:pt x="910" y="1136"/>
                  <a:pt x="910" y="1136"/>
                </a:cubicBezTo>
                <a:cubicBezTo>
                  <a:pt x="908" y="1138"/>
                  <a:pt x="907" y="1140"/>
                  <a:pt x="905" y="1141"/>
                </a:cubicBezTo>
                <a:cubicBezTo>
                  <a:pt x="904" y="1141"/>
                  <a:pt x="903" y="1141"/>
                  <a:pt x="902" y="1141"/>
                </a:cubicBezTo>
                <a:cubicBezTo>
                  <a:pt x="902" y="1142"/>
                  <a:pt x="903" y="1143"/>
                  <a:pt x="903" y="1143"/>
                </a:cubicBezTo>
                <a:cubicBezTo>
                  <a:pt x="907" y="1142"/>
                  <a:pt x="911" y="1140"/>
                  <a:pt x="916" y="1139"/>
                </a:cubicBezTo>
                <a:close/>
                <a:moveTo>
                  <a:pt x="61" y="355"/>
                </a:moveTo>
                <a:cubicBezTo>
                  <a:pt x="62" y="353"/>
                  <a:pt x="61" y="352"/>
                  <a:pt x="61" y="351"/>
                </a:cubicBezTo>
                <a:cubicBezTo>
                  <a:pt x="60" y="352"/>
                  <a:pt x="58" y="354"/>
                  <a:pt x="56" y="355"/>
                </a:cubicBezTo>
                <a:cubicBezTo>
                  <a:pt x="58" y="356"/>
                  <a:pt x="59" y="356"/>
                  <a:pt x="61" y="355"/>
                </a:cubicBezTo>
                <a:close/>
                <a:moveTo>
                  <a:pt x="49" y="333"/>
                </a:moveTo>
                <a:cubicBezTo>
                  <a:pt x="39" y="333"/>
                  <a:pt x="39" y="333"/>
                  <a:pt x="39" y="333"/>
                </a:cubicBezTo>
                <a:cubicBezTo>
                  <a:pt x="33" y="339"/>
                  <a:pt x="26" y="344"/>
                  <a:pt x="20" y="35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36" y="344"/>
                  <a:pt x="42" y="339"/>
                  <a:pt x="49" y="333"/>
                </a:cubicBezTo>
                <a:close/>
                <a:moveTo>
                  <a:pt x="611" y="1204"/>
                </a:moveTo>
                <a:cubicBezTo>
                  <a:pt x="611" y="1204"/>
                  <a:pt x="610" y="1203"/>
                  <a:pt x="610" y="1203"/>
                </a:cubicBezTo>
                <a:cubicBezTo>
                  <a:pt x="610" y="1204"/>
                  <a:pt x="610" y="1204"/>
                  <a:pt x="610" y="1204"/>
                </a:cubicBezTo>
                <a:cubicBezTo>
                  <a:pt x="610" y="1204"/>
                  <a:pt x="610" y="1204"/>
                  <a:pt x="611" y="1204"/>
                </a:cubicBezTo>
                <a:close/>
                <a:moveTo>
                  <a:pt x="601" y="1208"/>
                </a:moveTo>
                <a:cubicBezTo>
                  <a:pt x="603" y="1208"/>
                  <a:pt x="606" y="1209"/>
                  <a:pt x="609" y="1210"/>
                </a:cubicBezTo>
                <a:cubicBezTo>
                  <a:pt x="608" y="1208"/>
                  <a:pt x="608" y="1206"/>
                  <a:pt x="607" y="1204"/>
                </a:cubicBezTo>
                <a:cubicBezTo>
                  <a:pt x="606" y="1206"/>
                  <a:pt x="604" y="1207"/>
                  <a:pt x="601" y="1208"/>
                </a:cubicBezTo>
                <a:close/>
                <a:moveTo>
                  <a:pt x="300" y="918"/>
                </a:moveTo>
                <a:cubicBezTo>
                  <a:pt x="299" y="900"/>
                  <a:pt x="299" y="881"/>
                  <a:pt x="301" y="863"/>
                </a:cubicBezTo>
                <a:cubicBezTo>
                  <a:pt x="300" y="862"/>
                  <a:pt x="299" y="862"/>
                  <a:pt x="298" y="861"/>
                </a:cubicBezTo>
                <a:cubicBezTo>
                  <a:pt x="299" y="860"/>
                  <a:pt x="300" y="859"/>
                  <a:pt x="301" y="859"/>
                </a:cubicBezTo>
                <a:cubicBezTo>
                  <a:pt x="302" y="845"/>
                  <a:pt x="304" y="831"/>
                  <a:pt x="306" y="817"/>
                </a:cubicBezTo>
                <a:cubicBezTo>
                  <a:pt x="306" y="817"/>
                  <a:pt x="306" y="816"/>
                  <a:pt x="306" y="816"/>
                </a:cubicBezTo>
                <a:cubicBezTo>
                  <a:pt x="306" y="814"/>
                  <a:pt x="304" y="813"/>
                  <a:pt x="304" y="812"/>
                </a:cubicBezTo>
                <a:cubicBezTo>
                  <a:pt x="307" y="811"/>
                  <a:pt x="307" y="811"/>
                  <a:pt x="307" y="811"/>
                </a:cubicBezTo>
                <a:cubicBezTo>
                  <a:pt x="309" y="804"/>
                  <a:pt x="310" y="796"/>
                  <a:pt x="312" y="788"/>
                </a:cubicBezTo>
                <a:cubicBezTo>
                  <a:pt x="310" y="789"/>
                  <a:pt x="309" y="790"/>
                  <a:pt x="305" y="791"/>
                </a:cubicBezTo>
                <a:cubicBezTo>
                  <a:pt x="303" y="799"/>
                  <a:pt x="301" y="807"/>
                  <a:pt x="300" y="815"/>
                </a:cubicBezTo>
                <a:cubicBezTo>
                  <a:pt x="300" y="815"/>
                  <a:pt x="300" y="815"/>
                  <a:pt x="300" y="815"/>
                </a:cubicBezTo>
                <a:cubicBezTo>
                  <a:pt x="300" y="816"/>
                  <a:pt x="302" y="816"/>
                  <a:pt x="303" y="818"/>
                </a:cubicBezTo>
                <a:cubicBezTo>
                  <a:pt x="302" y="820"/>
                  <a:pt x="300" y="822"/>
                  <a:pt x="298" y="823"/>
                </a:cubicBezTo>
                <a:cubicBezTo>
                  <a:pt x="297" y="834"/>
                  <a:pt x="295" y="846"/>
                  <a:pt x="294" y="857"/>
                </a:cubicBezTo>
                <a:cubicBezTo>
                  <a:pt x="295" y="858"/>
                  <a:pt x="296" y="858"/>
                  <a:pt x="297" y="858"/>
                </a:cubicBezTo>
                <a:cubicBezTo>
                  <a:pt x="296" y="859"/>
                  <a:pt x="295" y="860"/>
                  <a:pt x="294" y="860"/>
                </a:cubicBezTo>
                <a:cubicBezTo>
                  <a:pt x="292" y="881"/>
                  <a:pt x="292" y="901"/>
                  <a:pt x="293" y="922"/>
                </a:cubicBezTo>
                <a:cubicBezTo>
                  <a:pt x="293" y="921"/>
                  <a:pt x="294" y="921"/>
                  <a:pt x="295" y="921"/>
                </a:cubicBezTo>
                <a:cubicBezTo>
                  <a:pt x="297" y="922"/>
                  <a:pt x="302" y="927"/>
                  <a:pt x="297" y="929"/>
                </a:cubicBezTo>
                <a:cubicBezTo>
                  <a:pt x="297" y="926"/>
                  <a:pt x="295" y="926"/>
                  <a:pt x="293" y="926"/>
                </a:cubicBezTo>
                <a:cubicBezTo>
                  <a:pt x="295" y="965"/>
                  <a:pt x="303" y="1004"/>
                  <a:pt x="315" y="1041"/>
                </a:cubicBezTo>
                <a:cubicBezTo>
                  <a:pt x="315" y="1041"/>
                  <a:pt x="315" y="1040"/>
                  <a:pt x="315" y="1040"/>
                </a:cubicBezTo>
                <a:cubicBezTo>
                  <a:pt x="318" y="1042"/>
                  <a:pt x="321" y="1042"/>
                  <a:pt x="323" y="1043"/>
                </a:cubicBezTo>
                <a:cubicBezTo>
                  <a:pt x="319" y="1030"/>
                  <a:pt x="315" y="1018"/>
                  <a:pt x="312" y="1005"/>
                </a:cubicBezTo>
                <a:cubicBezTo>
                  <a:pt x="311" y="1005"/>
                  <a:pt x="310" y="1005"/>
                  <a:pt x="308" y="1005"/>
                </a:cubicBezTo>
                <a:cubicBezTo>
                  <a:pt x="310" y="1002"/>
                  <a:pt x="304" y="999"/>
                  <a:pt x="309" y="998"/>
                </a:cubicBezTo>
                <a:cubicBezTo>
                  <a:pt x="310" y="999"/>
                  <a:pt x="310" y="1000"/>
                  <a:pt x="311" y="1001"/>
                </a:cubicBezTo>
                <a:cubicBezTo>
                  <a:pt x="309" y="991"/>
                  <a:pt x="307" y="982"/>
                  <a:pt x="306" y="972"/>
                </a:cubicBezTo>
                <a:cubicBezTo>
                  <a:pt x="305" y="972"/>
                  <a:pt x="305" y="972"/>
                  <a:pt x="305" y="972"/>
                </a:cubicBezTo>
                <a:cubicBezTo>
                  <a:pt x="303" y="971"/>
                  <a:pt x="303" y="965"/>
                  <a:pt x="302" y="963"/>
                </a:cubicBezTo>
                <a:cubicBezTo>
                  <a:pt x="303" y="963"/>
                  <a:pt x="303" y="962"/>
                  <a:pt x="304" y="962"/>
                </a:cubicBezTo>
                <a:cubicBezTo>
                  <a:pt x="302" y="948"/>
                  <a:pt x="301" y="933"/>
                  <a:pt x="300" y="918"/>
                </a:cubicBezTo>
                <a:close/>
                <a:moveTo>
                  <a:pt x="624" y="1214"/>
                </a:moveTo>
                <a:cubicBezTo>
                  <a:pt x="624" y="1214"/>
                  <a:pt x="625" y="1214"/>
                  <a:pt x="625" y="1214"/>
                </a:cubicBezTo>
                <a:cubicBezTo>
                  <a:pt x="626" y="1211"/>
                  <a:pt x="627" y="1209"/>
                  <a:pt x="629" y="1208"/>
                </a:cubicBezTo>
                <a:cubicBezTo>
                  <a:pt x="626" y="1207"/>
                  <a:pt x="623" y="1207"/>
                  <a:pt x="620" y="1206"/>
                </a:cubicBezTo>
                <a:cubicBezTo>
                  <a:pt x="619" y="1207"/>
                  <a:pt x="619" y="1208"/>
                  <a:pt x="620" y="1209"/>
                </a:cubicBezTo>
                <a:cubicBezTo>
                  <a:pt x="621" y="1208"/>
                  <a:pt x="624" y="1209"/>
                  <a:pt x="624" y="1210"/>
                </a:cubicBezTo>
                <a:cubicBezTo>
                  <a:pt x="624" y="1212"/>
                  <a:pt x="625" y="1212"/>
                  <a:pt x="624" y="1214"/>
                </a:cubicBezTo>
                <a:close/>
                <a:moveTo>
                  <a:pt x="615" y="1211"/>
                </a:moveTo>
                <a:cubicBezTo>
                  <a:pt x="616" y="1212"/>
                  <a:pt x="617" y="1212"/>
                  <a:pt x="617" y="1212"/>
                </a:cubicBezTo>
                <a:cubicBezTo>
                  <a:pt x="617" y="1212"/>
                  <a:pt x="616" y="1211"/>
                  <a:pt x="615" y="1210"/>
                </a:cubicBezTo>
                <a:cubicBezTo>
                  <a:pt x="615" y="1211"/>
                  <a:pt x="615" y="1211"/>
                  <a:pt x="615" y="1211"/>
                </a:cubicBezTo>
                <a:close/>
                <a:moveTo>
                  <a:pt x="467" y="1185"/>
                </a:moveTo>
                <a:cubicBezTo>
                  <a:pt x="464" y="1185"/>
                  <a:pt x="464" y="1185"/>
                  <a:pt x="464" y="1185"/>
                </a:cubicBezTo>
                <a:cubicBezTo>
                  <a:pt x="463" y="1184"/>
                  <a:pt x="461" y="1183"/>
                  <a:pt x="459" y="1182"/>
                </a:cubicBezTo>
                <a:cubicBezTo>
                  <a:pt x="459" y="1181"/>
                  <a:pt x="459" y="1180"/>
                  <a:pt x="460" y="1180"/>
                </a:cubicBezTo>
                <a:cubicBezTo>
                  <a:pt x="457" y="1178"/>
                  <a:pt x="454" y="1176"/>
                  <a:pt x="451" y="1174"/>
                </a:cubicBezTo>
                <a:cubicBezTo>
                  <a:pt x="451" y="1176"/>
                  <a:pt x="451" y="1178"/>
                  <a:pt x="451" y="1180"/>
                </a:cubicBezTo>
                <a:cubicBezTo>
                  <a:pt x="461" y="1188"/>
                  <a:pt x="472" y="1195"/>
                  <a:pt x="484" y="1202"/>
                </a:cubicBezTo>
                <a:cubicBezTo>
                  <a:pt x="495" y="1202"/>
                  <a:pt x="495" y="1202"/>
                  <a:pt x="495" y="1202"/>
                </a:cubicBezTo>
                <a:cubicBezTo>
                  <a:pt x="485" y="1197"/>
                  <a:pt x="476" y="1191"/>
                  <a:pt x="467" y="1185"/>
                </a:cubicBezTo>
                <a:close/>
                <a:moveTo>
                  <a:pt x="71" y="386"/>
                </a:moveTo>
                <a:cubicBezTo>
                  <a:pt x="78" y="380"/>
                  <a:pt x="84" y="374"/>
                  <a:pt x="91" y="368"/>
                </a:cubicBezTo>
                <a:cubicBezTo>
                  <a:pt x="92" y="367"/>
                  <a:pt x="92" y="366"/>
                  <a:pt x="92" y="365"/>
                </a:cubicBezTo>
                <a:cubicBezTo>
                  <a:pt x="90" y="365"/>
                  <a:pt x="87" y="365"/>
                  <a:pt x="85" y="365"/>
                </a:cubicBezTo>
                <a:cubicBezTo>
                  <a:pt x="86" y="366"/>
                  <a:pt x="87" y="367"/>
                  <a:pt x="88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74" y="374"/>
                  <a:pt x="68" y="380"/>
                  <a:pt x="61" y="386"/>
                </a:cubicBezTo>
                <a:lnTo>
                  <a:pt x="71" y="386"/>
                </a:lnTo>
                <a:close/>
                <a:moveTo>
                  <a:pt x="553" y="1202"/>
                </a:moveTo>
                <a:cubicBezTo>
                  <a:pt x="542" y="1196"/>
                  <a:pt x="532" y="1191"/>
                  <a:pt x="522" y="1184"/>
                </a:cubicBezTo>
                <a:cubicBezTo>
                  <a:pt x="509" y="1185"/>
                  <a:pt x="509" y="1185"/>
                  <a:pt x="509" y="1185"/>
                </a:cubicBezTo>
                <a:cubicBezTo>
                  <a:pt x="518" y="1191"/>
                  <a:pt x="528" y="1196"/>
                  <a:pt x="538" y="1202"/>
                </a:cubicBezTo>
                <a:lnTo>
                  <a:pt x="553" y="1202"/>
                </a:lnTo>
                <a:close/>
                <a:moveTo>
                  <a:pt x="50" y="369"/>
                </a:moveTo>
                <a:cubicBezTo>
                  <a:pt x="41" y="369"/>
                  <a:pt x="41" y="369"/>
                  <a:pt x="41" y="369"/>
                </a:cubicBezTo>
                <a:cubicBezTo>
                  <a:pt x="41" y="369"/>
                  <a:pt x="40" y="370"/>
                  <a:pt x="39" y="371"/>
                </a:cubicBezTo>
                <a:cubicBezTo>
                  <a:pt x="33" y="376"/>
                  <a:pt x="28" y="381"/>
                  <a:pt x="23" y="386"/>
                </a:cubicBezTo>
                <a:cubicBezTo>
                  <a:pt x="32" y="386"/>
                  <a:pt x="32" y="386"/>
                  <a:pt x="32" y="386"/>
                </a:cubicBezTo>
                <a:cubicBezTo>
                  <a:pt x="38" y="380"/>
                  <a:pt x="44" y="374"/>
                  <a:pt x="50" y="369"/>
                </a:cubicBezTo>
                <a:close/>
                <a:moveTo>
                  <a:pt x="1050" y="1105"/>
                </a:moveTo>
                <a:cubicBezTo>
                  <a:pt x="1050" y="1105"/>
                  <a:pt x="1050" y="1104"/>
                  <a:pt x="1050" y="1103"/>
                </a:cubicBezTo>
                <a:cubicBezTo>
                  <a:pt x="1048" y="1104"/>
                  <a:pt x="1043" y="1102"/>
                  <a:pt x="1041" y="1104"/>
                </a:cubicBezTo>
                <a:cubicBezTo>
                  <a:pt x="1043" y="1104"/>
                  <a:pt x="1044" y="1105"/>
                  <a:pt x="1045" y="1106"/>
                </a:cubicBezTo>
                <a:cubicBezTo>
                  <a:pt x="1045" y="1106"/>
                  <a:pt x="1046" y="1106"/>
                  <a:pt x="1047" y="1106"/>
                </a:cubicBezTo>
                <a:cubicBezTo>
                  <a:pt x="1047" y="1106"/>
                  <a:pt x="1047" y="1107"/>
                  <a:pt x="1047" y="1107"/>
                </a:cubicBezTo>
                <a:cubicBezTo>
                  <a:pt x="1048" y="1107"/>
                  <a:pt x="1049" y="1106"/>
                  <a:pt x="1050" y="1105"/>
                </a:cubicBezTo>
                <a:close/>
                <a:moveTo>
                  <a:pt x="1052" y="1101"/>
                </a:moveTo>
                <a:cubicBezTo>
                  <a:pt x="1052" y="1101"/>
                  <a:pt x="1053" y="1102"/>
                  <a:pt x="1054" y="1102"/>
                </a:cubicBezTo>
                <a:cubicBezTo>
                  <a:pt x="1055" y="1102"/>
                  <a:pt x="1055" y="1102"/>
                  <a:pt x="1055" y="1102"/>
                </a:cubicBezTo>
                <a:cubicBezTo>
                  <a:pt x="1055" y="1100"/>
                  <a:pt x="1054" y="1099"/>
                  <a:pt x="1054" y="1096"/>
                </a:cubicBezTo>
                <a:cubicBezTo>
                  <a:pt x="1052" y="1097"/>
                  <a:pt x="1054" y="1101"/>
                  <a:pt x="1052" y="1101"/>
                </a:cubicBezTo>
                <a:close/>
                <a:moveTo>
                  <a:pt x="1081" y="1073"/>
                </a:moveTo>
                <a:cubicBezTo>
                  <a:pt x="1078" y="1076"/>
                  <a:pt x="1074" y="1078"/>
                  <a:pt x="1070" y="1081"/>
                </a:cubicBezTo>
                <a:cubicBezTo>
                  <a:pt x="1066" y="1084"/>
                  <a:pt x="1062" y="1087"/>
                  <a:pt x="1058" y="1090"/>
                </a:cubicBezTo>
                <a:cubicBezTo>
                  <a:pt x="1071" y="1090"/>
                  <a:pt x="1071" y="1090"/>
                  <a:pt x="1071" y="1090"/>
                </a:cubicBezTo>
                <a:cubicBezTo>
                  <a:pt x="1079" y="1084"/>
                  <a:pt x="1086" y="1079"/>
                  <a:pt x="1094" y="1073"/>
                </a:cubicBezTo>
                <a:lnTo>
                  <a:pt x="1081" y="1073"/>
                </a:lnTo>
                <a:close/>
                <a:moveTo>
                  <a:pt x="1117" y="830"/>
                </a:moveTo>
                <a:cubicBezTo>
                  <a:pt x="1110" y="834"/>
                  <a:pt x="1103" y="837"/>
                  <a:pt x="1095" y="841"/>
                </a:cubicBezTo>
                <a:cubicBezTo>
                  <a:pt x="1096" y="843"/>
                  <a:pt x="1097" y="845"/>
                  <a:pt x="1098" y="847"/>
                </a:cubicBezTo>
                <a:cubicBezTo>
                  <a:pt x="1105" y="843"/>
                  <a:pt x="1112" y="840"/>
                  <a:pt x="1119" y="837"/>
                </a:cubicBezTo>
                <a:cubicBezTo>
                  <a:pt x="1123" y="835"/>
                  <a:pt x="1121" y="829"/>
                  <a:pt x="1117" y="830"/>
                </a:cubicBezTo>
                <a:close/>
                <a:moveTo>
                  <a:pt x="1142" y="1022"/>
                </a:moveTo>
                <a:cubicBezTo>
                  <a:pt x="1142" y="1022"/>
                  <a:pt x="1141" y="1021"/>
                  <a:pt x="1141" y="1021"/>
                </a:cubicBezTo>
                <a:cubicBezTo>
                  <a:pt x="1141" y="1021"/>
                  <a:pt x="1140" y="1021"/>
                  <a:pt x="1140" y="1021"/>
                </a:cubicBezTo>
                <a:cubicBezTo>
                  <a:pt x="1140" y="1021"/>
                  <a:pt x="1140" y="1021"/>
                  <a:pt x="1139" y="1021"/>
                </a:cubicBezTo>
                <a:cubicBezTo>
                  <a:pt x="1136" y="1026"/>
                  <a:pt x="1131" y="1030"/>
                  <a:pt x="1127" y="1034"/>
                </a:cubicBezTo>
                <a:cubicBezTo>
                  <a:pt x="1129" y="1035"/>
                  <a:pt x="1130" y="1036"/>
                  <a:pt x="1132" y="1037"/>
                </a:cubicBezTo>
                <a:cubicBezTo>
                  <a:pt x="1124" y="1037"/>
                  <a:pt x="1124" y="1037"/>
                  <a:pt x="1124" y="1037"/>
                </a:cubicBezTo>
                <a:cubicBezTo>
                  <a:pt x="1116" y="1044"/>
                  <a:pt x="1108" y="1051"/>
                  <a:pt x="1100" y="1058"/>
                </a:cubicBezTo>
                <a:cubicBezTo>
                  <a:pt x="1100" y="1058"/>
                  <a:pt x="1101" y="1059"/>
                  <a:pt x="1101" y="1059"/>
                </a:cubicBezTo>
                <a:cubicBezTo>
                  <a:pt x="1101" y="1059"/>
                  <a:pt x="1102" y="1059"/>
                  <a:pt x="1102" y="1059"/>
                </a:cubicBezTo>
                <a:cubicBezTo>
                  <a:pt x="1102" y="1059"/>
                  <a:pt x="1102" y="1059"/>
                  <a:pt x="1102" y="1059"/>
                </a:cubicBezTo>
                <a:cubicBezTo>
                  <a:pt x="1103" y="1060"/>
                  <a:pt x="1105" y="1060"/>
                  <a:pt x="1106" y="1060"/>
                </a:cubicBezTo>
                <a:cubicBezTo>
                  <a:pt x="1106" y="1058"/>
                  <a:pt x="1108" y="1055"/>
                  <a:pt x="1110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6" y="1054"/>
                  <a:pt x="1116" y="1054"/>
                  <a:pt x="1116" y="1054"/>
                </a:cubicBezTo>
                <a:cubicBezTo>
                  <a:pt x="1122" y="1048"/>
                  <a:pt x="1128" y="1042"/>
                  <a:pt x="1134" y="1036"/>
                </a:cubicBezTo>
                <a:cubicBezTo>
                  <a:pt x="1135" y="1034"/>
                  <a:pt x="1137" y="1032"/>
                  <a:pt x="1139" y="1031"/>
                </a:cubicBezTo>
                <a:cubicBezTo>
                  <a:pt x="1139" y="1030"/>
                  <a:pt x="1139" y="1030"/>
                  <a:pt x="1139" y="1030"/>
                </a:cubicBezTo>
                <a:cubicBezTo>
                  <a:pt x="1139" y="1030"/>
                  <a:pt x="1140" y="1030"/>
                  <a:pt x="1140" y="1030"/>
                </a:cubicBezTo>
                <a:cubicBezTo>
                  <a:pt x="1142" y="1029"/>
                  <a:pt x="1143" y="1027"/>
                  <a:pt x="1145" y="1026"/>
                </a:cubicBezTo>
                <a:cubicBezTo>
                  <a:pt x="1146" y="1024"/>
                  <a:pt x="1145" y="1022"/>
                  <a:pt x="1144" y="1021"/>
                </a:cubicBezTo>
                <a:cubicBezTo>
                  <a:pt x="1143" y="1021"/>
                  <a:pt x="1143" y="1022"/>
                  <a:pt x="1142" y="1022"/>
                </a:cubicBezTo>
                <a:close/>
                <a:moveTo>
                  <a:pt x="945" y="1119"/>
                </a:moveTo>
                <a:cubicBezTo>
                  <a:pt x="939" y="1122"/>
                  <a:pt x="933" y="1124"/>
                  <a:pt x="927" y="1127"/>
                </a:cubicBezTo>
                <a:cubicBezTo>
                  <a:pt x="945" y="1127"/>
                  <a:pt x="945" y="1127"/>
                  <a:pt x="945" y="1127"/>
                </a:cubicBezTo>
                <a:cubicBezTo>
                  <a:pt x="957" y="1121"/>
                  <a:pt x="968" y="1116"/>
                  <a:pt x="980" y="1109"/>
                </a:cubicBezTo>
                <a:cubicBezTo>
                  <a:pt x="965" y="1109"/>
                  <a:pt x="965" y="1109"/>
                  <a:pt x="965" y="1109"/>
                </a:cubicBezTo>
                <a:cubicBezTo>
                  <a:pt x="958" y="1113"/>
                  <a:pt x="952" y="1116"/>
                  <a:pt x="945" y="1119"/>
                </a:cubicBezTo>
                <a:close/>
                <a:moveTo>
                  <a:pt x="983" y="1126"/>
                </a:moveTo>
                <a:cubicBezTo>
                  <a:pt x="993" y="1121"/>
                  <a:pt x="1003" y="1115"/>
                  <a:pt x="1013" y="1109"/>
                </a:cubicBezTo>
                <a:cubicBezTo>
                  <a:pt x="999" y="1109"/>
                  <a:pt x="999" y="1109"/>
                  <a:pt x="999" y="1109"/>
                </a:cubicBezTo>
                <a:cubicBezTo>
                  <a:pt x="989" y="1115"/>
                  <a:pt x="978" y="1121"/>
                  <a:pt x="968" y="1127"/>
                </a:cubicBezTo>
                <a:lnTo>
                  <a:pt x="983" y="1126"/>
                </a:lnTo>
                <a:close/>
                <a:moveTo>
                  <a:pt x="962" y="1135"/>
                </a:moveTo>
                <a:cubicBezTo>
                  <a:pt x="962" y="1134"/>
                  <a:pt x="961" y="1133"/>
                  <a:pt x="961" y="1132"/>
                </a:cubicBezTo>
                <a:cubicBezTo>
                  <a:pt x="961" y="1132"/>
                  <a:pt x="960" y="1132"/>
                  <a:pt x="959" y="1132"/>
                </a:cubicBezTo>
                <a:cubicBezTo>
                  <a:pt x="960" y="1132"/>
                  <a:pt x="960" y="1134"/>
                  <a:pt x="960" y="1135"/>
                </a:cubicBezTo>
                <a:cubicBezTo>
                  <a:pt x="961" y="1135"/>
                  <a:pt x="961" y="1135"/>
                  <a:pt x="962" y="1135"/>
                </a:cubicBezTo>
                <a:close/>
                <a:moveTo>
                  <a:pt x="687" y="311"/>
                </a:moveTo>
                <a:cubicBezTo>
                  <a:pt x="685" y="311"/>
                  <a:pt x="684" y="311"/>
                  <a:pt x="682" y="311"/>
                </a:cubicBezTo>
                <a:cubicBezTo>
                  <a:pt x="682" y="313"/>
                  <a:pt x="682" y="315"/>
                  <a:pt x="681" y="317"/>
                </a:cubicBezTo>
                <a:cubicBezTo>
                  <a:pt x="684" y="318"/>
                  <a:pt x="686" y="318"/>
                  <a:pt x="689" y="318"/>
                </a:cubicBezTo>
                <a:cubicBezTo>
                  <a:pt x="689" y="316"/>
                  <a:pt x="688" y="314"/>
                  <a:pt x="687" y="311"/>
                </a:cubicBezTo>
                <a:close/>
                <a:moveTo>
                  <a:pt x="1108" y="794"/>
                </a:moveTo>
                <a:cubicBezTo>
                  <a:pt x="1101" y="797"/>
                  <a:pt x="1093" y="801"/>
                  <a:pt x="1086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6"/>
                  <a:pt x="1093" y="807"/>
                  <a:pt x="1093" y="809"/>
                </a:cubicBezTo>
                <a:cubicBezTo>
                  <a:pt x="1094" y="808"/>
                  <a:pt x="1095" y="807"/>
                  <a:pt x="1097" y="807"/>
                </a:cubicBezTo>
                <a:cubicBezTo>
                  <a:pt x="1096" y="806"/>
                  <a:pt x="1096" y="806"/>
                  <a:pt x="1097" y="806"/>
                </a:cubicBezTo>
                <a:cubicBezTo>
                  <a:pt x="1097" y="806"/>
                  <a:pt x="1098" y="806"/>
                  <a:pt x="1098" y="806"/>
                </a:cubicBezTo>
                <a:cubicBezTo>
                  <a:pt x="1102" y="804"/>
                  <a:pt x="1106" y="802"/>
                  <a:pt x="1110" y="800"/>
                </a:cubicBezTo>
                <a:cubicBezTo>
                  <a:pt x="1114" y="798"/>
                  <a:pt x="1112" y="792"/>
                  <a:pt x="1108" y="794"/>
                </a:cubicBezTo>
                <a:close/>
                <a:moveTo>
                  <a:pt x="561" y="293"/>
                </a:moveTo>
                <a:cubicBezTo>
                  <a:pt x="533" y="293"/>
                  <a:pt x="533" y="293"/>
                  <a:pt x="533" y="293"/>
                </a:cubicBezTo>
                <a:cubicBezTo>
                  <a:pt x="532" y="292"/>
                  <a:pt x="532" y="291"/>
                  <a:pt x="531" y="290"/>
                </a:cubicBezTo>
                <a:cubicBezTo>
                  <a:pt x="531" y="291"/>
                  <a:pt x="531" y="292"/>
                  <a:pt x="531" y="293"/>
                </a:cubicBezTo>
                <a:cubicBezTo>
                  <a:pt x="500" y="293"/>
                  <a:pt x="500" y="293"/>
                  <a:pt x="500" y="293"/>
                </a:cubicBezTo>
                <a:cubicBezTo>
                  <a:pt x="500" y="293"/>
                  <a:pt x="500" y="293"/>
                  <a:pt x="500" y="292"/>
                </a:cubicBezTo>
                <a:cubicBezTo>
                  <a:pt x="499" y="292"/>
                  <a:pt x="499" y="293"/>
                  <a:pt x="499" y="293"/>
                </a:cubicBezTo>
                <a:cubicBezTo>
                  <a:pt x="494" y="293"/>
                  <a:pt x="494" y="293"/>
                  <a:pt x="494" y="293"/>
                </a:cubicBezTo>
                <a:cubicBezTo>
                  <a:pt x="493" y="290"/>
                  <a:pt x="498" y="291"/>
                  <a:pt x="497" y="289"/>
                </a:cubicBezTo>
                <a:cubicBezTo>
                  <a:pt x="496" y="289"/>
                  <a:pt x="494" y="289"/>
                  <a:pt x="493" y="289"/>
                </a:cubicBezTo>
                <a:cubicBezTo>
                  <a:pt x="492" y="290"/>
                  <a:pt x="490" y="293"/>
                  <a:pt x="487" y="293"/>
                </a:cubicBezTo>
                <a:cubicBezTo>
                  <a:pt x="487" y="293"/>
                  <a:pt x="487" y="293"/>
                  <a:pt x="487" y="293"/>
                </a:cubicBezTo>
                <a:cubicBezTo>
                  <a:pt x="478" y="293"/>
                  <a:pt x="478" y="293"/>
                  <a:pt x="478" y="293"/>
                </a:cubicBezTo>
                <a:cubicBezTo>
                  <a:pt x="478" y="292"/>
                  <a:pt x="478" y="291"/>
                  <a:pt x="477" y="290"/>
                </a:cubicBezTo>
                <a:cubicBezTo>
                  <a:pt x="477" y="290"/>
                  <a:pt x="476" y="290"/>
                  <a:pt x="476" y="290"/>
                </a:cubicBezTo>
                <a:cubicBezTo>
                  <a:pt x="474" y="291"/>
                  <a:pt x="471" y="289"/>
                  <a:pt x="471" y="291"/>
                </a:cubicBezTo>
                <a:cubicBezTo>
                  <a:pt x="472" y="291"/>
                  <a:pt x="472" y="292"/>
                  <a:pt x="47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3" y="293"/>
                  <a:pt x="443" y="293"/>
                  <a:pt x="444" y="292"/>
                </a:cubicBezTo>
                <a:cubicBezTo>
                  <a:pt x="443" y="293"/>
                  <a:pt x="442" y="293"/>
                  <a:pt x="441" y="293"/>
                </a:cubicBezTo>
                <a:cubicBezTo>
                  <a:pt x="441" y="293"/>
                  <a:pt x="441" y="293"/>
                  <a:pt x="441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03" y="298"/>
                  <a:pt x="373" y="304"/>
                  <a:pt x="345" y="312"/>
                </a:cubicBezTo>
                <a:cubicBezTo>
                  <a:pt x="352" y="312"/>
                  <a:pt x="352" y="312"/>
                  <a:pt x="352" y="312"/>
                </a:cubicBezTo>
                <a:cubicBezTo>
                  <a:pt x="352" y="314"/>
                  <a:pt x="352" y="316"/>
                  <a:pt x="351" y="317"/>
                </a:cubicBezTo>
                <a:cubicBezTo>
                  <a:pt x="355" y="316"/>
                  <a:pt x="358" y="315"/>
                  <a:pt x="361" y="314"/>
                </a:cubicBezTo>
                <a:cubicBezTo>
                  <a:pt x="361" y="313"/>
                  <a:pt x="361" y="312"/>
                  <a:pt x="361" y="312"/>
                </a:cubicBezTo>
                <a:cubicBezTo>
                  <a:pt x="367" y="312"/>
                  <a:pt x="367" y="312"/>
                  <a:pt x="367" y="312"/>
                </a:cubicBezTo>
                <a:cubicBezTo>
                  <a:pt x="367" y="312"/>
                  <a:pt x="367" y="313"/>
                  <a:pt x="367" y="313"/>
                </a:cubicBezTo>
                <a:cubicBezTo>
                  <a:pt x="368" y="313"/>
                  <a:pt x="369" y="312"/>
                  <a:pt x="370" y="312"/>
                </a:cubicBezTo>
                <a:cubicBezTo>
                  <a:pt x="370" y="312"/>
                  <a:pt x="370" y="312"/>
                  <a:pt x="370" y="312"/>
                </a:cubicBezTo>
                <a:cubicBezTo>
                  <a:pt x="371" y="312"/>
                  <a:pt x="371" y="312"/>
                  <a:pt x="371" y="312"/>
                </a:cubicBezTo>
                <a:cubicBezTo>
                  <a:pt x="418" y="300"/>
                  <a:pt x="467" y="295"/>
                  <a:pt x="516" y="295"/>
                </a:cubicBezTo>
                <a:cubicBezTo>
                  <a:pt x="526" y="295"/>
                  <a:pt x="537" y="296"/>
                  <a:pt x="547" y="297"/>
                </a:cubicBezTo>
                <a:cubicBezTo>
                  <a:pt x="573" y="301"/>
                  <a:pt x="599" y="306"/>
                  <a:pt x="625" y="310"/>
                </a:cubicBezTo>
                <a:cubicBezTo>
                  <a:pt x="629" y="310"/>
                  <a:pt x="629" y="310"/>
                  <a:pt x="629" y="310"/>
                </a:cubicBezTo>
                <a:cubicBezTo>
                  <a:pt x="629" y="310"/>
                  <a:pt x="630" y="310"/>
                  <a:pt x="630" y="310"/>
                </a:cubicBezTo>
                <a:cubicBezTo>
                  <a:pt x="632" y="311"/>
                  <a:pt x="634" y="311"/>
                  <a:pt x="636" y="311"/>
                </a:cubicBezTo>
                <a:cubicBezTo>
                  <a:pt x="636" y="311"/>
                  <a:pt x="636" y="310"/>
                  <a:pt x="637" y="309"/>
                </a:cubicBezTo>
                <a:cubicBezTo>
                  <a:pt x="641" y="309"/>
                  <a:pt x="641" y="309"/>
                  <a:pt x="641" y="309"/>
                </a:cubicBezTo>
                <a:cubicBezTo>
                  <a:pt x="641" y="310"/>
                  <a:pt x="641" y="310"/>
                  <a:pt x="641" y="310"/>
                </a:cubicBezTo>
                <a:cubicBezTo>
                  <a:pt x="641" y="310"/>
                  <a:pt x="641" y="310"/>
                  <a:pt x="642" y="310"/>
                </a:cubicBezTo>
                <a:cubicBezTo>
                  <a:pt x="642" y="311"/>
                  <a:pt x="642" y="311"/>
                  <a:pt x="642" y="312"/>
                </a:cubicBezTo>
                <a:cubicBezTo>
                  <a:pt x="643" y="312"/>
                  <a:pt x="645" y="312"/>
                  <a:pt x="646" y="313"/>
                </a:cubicBezTo>
                <a:cubicBezTo>
                  <a:pt x="647" y="311"/>
                  <a:pt x="648" y="310"/>
                  <a:pt x="648" y="309"/>
                </a:cubicBezTo>
                <a:cubicBezTo>
                  <a:pt x="656" y="309"/>
                  <a:pt x="656" y="309"/>
                  <a:pt x="656" y="309"/>
                </a:cubicBezTo>
                <a:cubicBezTo>
                  <a:pt x="657" y="310"/>
                  <a:pt x="658" y="310"/>
                  <a:pt x="660" y="310"/>
                </a:cubicBezTo>
                <a:cubicBezTo>
                  <a:pt x="660" y="312"/>
                  <a:pt x="660" y="313"/>
                  <a:pt x="660" y="314"/>
                </a:cubicBezTo>
                <a:cubicBezTo>
                  <a:pt x="664" y="315"/>
                  <a:pt x="668" y="316"/>
                  <a:pt x="672" y="316"/>
                </a:cubicBezTo>
                <a:cubicBezTo>
                  <a:pt x="672" y="315"/>
                  <a:pt x="672" y="314"/>
                  <a:pt x="672" y="313"/>
                </a:cubicBezTo>
                <a:cubicBezTo>
                  <a:pt x="675" y="314"/>
                  <a:pt x="676" y="312"/>
                  <a:pt x="676" y="310"/>
                </a:cubicBezTo>
                <a:cubicBezTo>
                  <a:pt x="657" y="308"/>
                  <a:pt x="638" y="305"/>
                  <a:pt x="620" y="302"/>
                </a:cubicBezTo>
                <a:cubicBezTo>
                  <a:pt x="600" y="299"/>
                  <a:pt x="581" y="295"/>
                  <a:pt x="562" y="292"/>
                </a:cubicBezTo>
                <a:cubicBezTo>
                  <a:pt x="561" y="292"/>
                  <a:pt x="561" y="292"/>
                  <a:pt x="561" y="293"/>
                </a:cubicBezTo>
                <a:close/>
                <a:moveTo>
                  <a:pt x="256" y="289"/>
                </a:moveTo>
                <a:cubicBezTo>
                  <a:pt x="256" y="288"/>
                  <a:pt x="256" y="288"/>
                  <a:pt x="257" y="288"/>
                </a:cubicBezTo>
                <a:cubicBezTo>
                  <a:pt x="256" y="288"/>
                  <a:pt x="255" y="288"/>
                  <a:pt x="254" y="289"/>
                </a:cubicBezTo>
                <a:cubicBezTo>
                  <a:pt x="254" y="289"/>
                  <a:pt x="255" y="289"/>
                  <a:pt x="256" y="289"/>
                </a:cubicBezTo>
                <a:close/>
                <a:moveTo>
                  <a:pt x="158" y="349"/>
                </a:moveTo>
                <a:cubicBezTo>
                  <a:pt x="166" y="343"/>
                  <a:pt x="175" y="337"/>
                  <a:pt x="183" y="33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62" y="337"/>
                  <a:pt x="153" y="343"/>
                  <a:pt x="145" y="349"/>
                </a:cubicBezTo>
                <a:lnTo>
                  <a:pt x="158" y="349"/>
                </a:lnTo>
                <a:close/>
                <a:moveTo>
                  <a:pt x="1109" y="785"/>
                </a:moveTo>
                <a:cubicBezTo>
                  <a:pt x="1109" y="786"/>
                  <a:pt x="1108" y="787"/>
                  <a:pt x="1107" y="787"/>
                </a:cubicBezTo>
                <a:cubicBezTo>
                  <a:pt x="1106" y="787"/>
                  <a:pt x="1106" y="787"/>
                  <a:pt x="1106" y="787"/>
                </a:cubicBezTo>
                <a:cubicBezTo>
                  <a:pt x="1106" y="786"/>
                  <a:pt x="1106" y="785"/>
                  <a:pt x="1106" y="784"/>
                </a:cubicBezTo>
                <a:cubicBezTo>
                  <a:pt x="1108" y="783"/>
                  <a:pt x="1110" y="782"/>
                  <a:pt x="1111" y="782"/>
                </a:cubicBezTo>
                <a:cubicBezTo>
                  <a:pt x="1110" y="782"/>
                  <a:pt x="1109" y="782"/>
                  <a:pt x="1108" y="782"/>
                </a:cubicBezTo>
                <a:cubicBezTo>
                  <a:pt x="1106" y="783"/>
                  <a:pt x="1104" y="784"/>
                  <a:pt x="1102" y="785"/>
                </a:cubicBezTo>
                <a:cubicBezTo>
                  <a:pt x="1102" y="786"/>
                  <a:pt x="1103" y="786"/>
                  <a:pt x="1103" y="787"/>
                </a:cubicBezTo>
                <a:cubicBezTo>
                  <a:pt x="1096" y="787"/>
                  <a:pt x="1096" y="787"/>
                  <a:pt x="1096" y="787"/>
                </a:cubicBezTo>
                <a:cubicBezTo>
                  <a:pt x="1082" y="793"/>
                  <a:pt x="1067" y="799"/>
                  <a:pt x="1052" y="805"/>
                </a:cubicBezTo>
                <a:cubicBezTo>
                  <a:pt x="1052" y="807"/>
                  <a:pt x="1050" y="807"/>
                  <a:pt x="1049" y="809"/>
                </a:cubicBezTo>
                <a:cubicBezTo>
                  <a:pt x="1049" y="809"/>
                  <a:pt x="1048" y="808"/>
                  <a:pt x="1047" y="807"/>
                </a:cubicBezTo>
                <a:cubicBezTo>
                  <a:pt x="1045" y="808"/>
                  <a:pt x="1043" y="809"/>
                  <a:pt x="1040" y="810"/>
                </a:cubicBezTo>
                <a:cubicBezTo>
                  <a:pt x="1041" y="811"/>
                  <a:pt x="1042" y="812"/>
                  <a:pt x="1044" y="813"/>
                </a:cubicBezTo>
                <a:cubicBezTo>
                  <a:pt x="1044" y="817"/>
                  <a:pt x="1039" y="815"/>
                  <a:pt x="1038" y="816"/>
                </a:cubicBezTo>
                <a:cubicBezTo>
                  <a:pt x="1038" y="818"/>
                  <a:pt x="1038" y="818"/>
                  <a:pt x="1038" y="818"/>
                </a:cubicBezTo>
                <a:cubicBezTo>
                  <a:pt x="1041" y="817"/>
                  <a:pt x="1044" y="815"/>
                  <a:pt x="1048" y="814"/>
                </a:cubicBezTo>
                <a:cubicBezTo>
                  <a:pt x="1048" y="812"/>
                  <a:pt x="1049" y="812"/>
                  <a:pt x="1050" y="811"/>
                </a:cubicBezTo>
                <a:cubicBezTo>
                  <a:pt x="1051" y="811"/>
                  <a:pt x="1052" y="812"/>
                  <a:pt x="1052" y="812"/>
                </a:cubicBezTo>
                <a:cubicBezTo>
                  <a:pt x="1053" y="812"/>
                  <a:pt x="1054" y="812"/>
                  <a:pt x="1054" y="812"/>
                </a:cubicBezTo>
                <a:cubicBezTo>
                  <a:pt x="1054" y="811"/>
                  <a:pt x="1055" y="810"/>
                  <a:pt x="1056" y="809"/>
                </a:cubicBezTo>
                <a:cubicBezTo>
                  <a:pt x="1057" y="809"/>
                  <a:pt x="1058" y="809"/>
                  <a:pt x="1059" y="810"/>
                </a:cubicBezTo>
                <a:cubicBezTo>
                  <a:pt x="1077" y="803"/>
                  <a:pt x="1094" y="796"/>
                  <a:pt x="1111" y="788"/>
                </a:cubicBezTo>
                <a:cubicBezTo>
                  <a:pt x="1111" y="788"/>
                  <a:pt x="1112" y="788"/>
                  <a:pt x="1112" y="787"/>
                </a:cubicBezTo>
                <a:cubicBezTo>
                  <a:pt x="1112" y="787"/>
                  <a:pt x="1112" y="787"/>
                  <a:pt x="1112" y="787"/>
                </a:cubicBezTo>
                <a:cubicBezTo>
                  <a:pt x="1111" y="787"/>
                  <a:pt x="1111" y="785"/>
                  <a:pt x="1109" y="785"/>
                </a:cubicBezTo>
                <a:close/>
                <a:moveTo>
                  <a:pt x="1058" y="805"/>
                </a:moveTo>
                <a:cubicBezTo>
                  <a:pt x="1065" y="805"/>
                  <a:pt x="1065" y="805"/>
                  <a:pt x="1065" y="805"/>
                </a:cubicBezTo>
                <a:cubicBezTo>
                  <a:pt x="1063" y="806"/>
                  <a:pt x="1060" y="807"/>
                  <a:pt x="1058" y="805"/>
                </a:cubicBezTo>
                <a:close/>
                <a:moveTo>
                  <a:pt x="733" y="316"/>
                </a:moveTo>
                <a:cubicBezTo>
                  <a:pt x="733" y="318"/>
                  <a:pt x="733" y="319"/>
                  <a:pt x="733" y="321"/>
                </a:cubicBezTo>
                <a:cubicBezTo>
                  <a:pt x="735" y="320"/>
                  <a:pt x="736" y="322"/>
                  <a:pt x="737" y="323"/>
                </a:cubicBezTo>
                <a:cubicBezTo>
                  <a:pt x="738" y="323"/>
                  <a:pt x="738" y="323"/>
                  <a:pt x="739" y="323"/>
                </a:cubicBezTo>
                <a:cubicBezTo>
                  <a:pt x="739" y="323"/>
                  <a:pt x="740" y="323"/>
                  <a:pt x="740" y="323"/>
                </a:cubicBezTo>
                <a:cubicBezTo>
                  <a:pt x="739" y="322"/>
                  <a:pt x="739" y="319"/>
                  <a:pt x="739" y="317"/>
                </a:cubicBezTo>
                <a:cubicBezTo>
                  <a:pt x="737" y="317"/>
                  <a:pt x="735" y="316"/>
                  <a:pt x="733" y="316"/>
                </a:cubicBezTo>
                <a:close/>
                <a:moveTo>
                  <a:pt x="703" y="313"/>
                </a:moveTo>
                <a:cubicBezTo>
                  <a:pt x="702" y="314"/>
                  <a:pt x="702" y="314"/>
                  <a:pt x="701" y="314"/>
                </a:cubicBezTo>
                <a:cubicBezTo>
                  <a:pt x="701" y="316"/>
                  <a:pt x="700" y="318"/>
                  <a:pt x="701" y="319"/>
                </a:cubicBezTo>
                <a:cubicBezTo>
                  <a:pt x="701" y="320"/>
                  <a:pt x="702" y="320"/>
                  <a:pt x="703" y="320"/>
                </a:cubicBezTo>
                <a:cubicBezTo>
                  <a:pt x="705" y="318"/>
                  <a:pt x="707" y="316"/>
                  <a:pt x="713" y="317"/>
                </a:cubicBezTo>
                <a:cubicBezTo>
                  <a:pt x="713" y="319"/>
                  <a:pt x="713" y="320"/>
                  <a:pt x="714" y="321"/>
                </a:cubicBezTo>
                <a:cubicBezTo>
                  <a:pt x="715" y="321"/>
                  <a:pt x="716" y="321"/>
                  <a:pt x="717" y="321"/>
                </a:cubicBezTo>
                <a:cubicBezTo>
                  <a:pt x="716" y="320"/>
                  <a:pt x="715" y="319"/>
                  <a:pt x="716" y="317"/>
                </a:cubicBezTo>
                <a:cubicBezTo>
                  <a:pt x="719" y="316"/>
                  <a:pt x="721" y="320"/>
                  <a:pt x="719" y="321"/>
                </a:cubicBezTo>
                <a:cubicBezTo>
                  <a:pt x="720" y="321"/>
                  <a:pt x="722" y="322"/>
                  <a:pt x="723" y="322"/>
                </a:cubicBezTo>
                <a:cubicBezTo>
                  <a:pt x="723" y="322"/>
                  <a:pt x="723" y="321"/>
                  <a:pt x="723" y="321"/>
                </a:cubicBezTo>
                <a:cubicBezTo>
                  <a:pt x="721" y="321"/>
                  <a:pt x="723" y="317"/>
                  <a:pt x="722" y="315"/>
                </a:cubicBezTo>
                <a:cubicBezTo>
                  <a:pt x="716" y="315"/>
                  <a:pt x="709" y="314"/>
                  <a:pt x="703" y="313"/>
                </a:cubicBezTo>
                <a:close/>
                <a:moveTo>
                  <a:pt x="145" y="421"/>
                </a:moveTo>
                <a:cubicBezTo>
                  <a:pt x="145" y="421"/>
                  <a:pt x="145" y="421"/>
                  <a:pt x="145" y="421"/>
                </a:cubicBezTo>
                <a:cubicBezTo>
                  <a:pt x="146" y="421"/>
                  <a:pt x="146" y="421"/>
                  <a:pt x="147" y="421"/>
                </a:cubicBezTo>
                <a:cubicBezTo>
                  <a:pt x="152" y="421"/>
                  <a:pt x="152" y="421"/>
                  <a:pt x="152" y="421"/>
                </a:cubicBezTo>
                <a:cubicBezTo>
                  <a:pt x="159" y="415"/>
                  <a:pt x="167" y="409"/>
                  <a:pt x="174" y="403"/>
                </a:cubicBezTo>
                <a:cubicBezTo>
                  <a:pt x="164" y="403"/>
                  <a:pt x="164" y="403"/>
                  <a:pt x="164" y="403"/>
                </a:cubicBezTo>
                <a:cubicBezTo>
                  <a:pt x="164" y="403"/>
                  <a:pt x="165" y="402"/>
                  <a:pt x="165" y="402"/>
                </a:cubicBezTo>
                <a:cubicBezTo>
                  <a:pt x="164" y="402"/>
                  <a:pt x="164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2" y="404"/>
                  <a:pt x="161" y="405"/>
                  <a:pt x="160" y="405"/>
                </a:cubicBezTo>
                <a:cubicBezTo>
                  <a:pt x="154" y="410"/>
                  <a:pt x="147" y="415"/>
                  <a:pt x="141" y="421"/>
                </a:cubicBezTo>
                <a:lnTo>
                  <a:pt x="145" y="421"/>
                </a:lnTo>
                <a:close/>
                <a:moveTo>
                  <a:pt x="363" y="849"/>
                </a:moveTo>
                <a:cubicBezTo>
                  <a:pt x="363" y="849"/>
                  <a:pt x="362" y="849"/>
                  <a:pt x="362" y="849"/>
                </a:cubicBezTo>
                <a:cubicBezTo>
                  <a:pt x="362" y="849"/>
                  <a:pt x="362" y="850"/>
                  <a:pt x="362" y="850"/>
                </a:cubicBezTo>
                <a:cubicBezTo>
                  <a:pt x="362" y="850"/>
                  <a:pt x="363" y="850"/>
                  <a:pt x="363" y="849"/>
                </a:cubicBezTo>
                <a:close/>
                <a:moveTo>
                  <a:pt x="379" y="781"/>
                </a:moveTo>
                <a:cubicBezTo>
                  <a:pt x="381" y="773"/>
                  <a:pt x="383" y="765"/>
                  <a:pt x="385" y="758"/>
                </a:cubicBezTo>
                <a:cubicBezTo>
                  <a:pt x="378" y="758"/>
                  <a:pt x="378" y="758"/>
                  <a:pt x="378" y="758"/>
                </a:cubicBezTo>
                <a:cubicBezTo>
                  <a:pt x="371" y="779"/>
                  <a:pt x="367" y="800"/>
                  <a:pt x="365" y="822"/>
                </a:cubicBezTo>
                <a:cubicBezTo>
                  <a:pt x="367" y="822"/>
                  <a:pt x="368" y="822"/>
                  <a:pt x="370" y="822"/>
                </a:cubicBezTo>
                <a:cubicBezTo>
                  <a:pt x="371" y="823"/>
                  <a:pt x="371" y="823"/>
                  <a:pt x="371" y="824"/>
                </a:cubicBezTo>
                <a:cubicBezTo>
                  <a:pt x="373" y="814"/>
                  <a:pt x="374" y="803"/>
                  <a:pt x="376" y="793"/>
                </a:cubicBezTo>
                <a:cubicBezTo>
                  <a:pt x="376" y="793"/>
                  <a:pt x="375" y="793"/>
                  <a:pt x="375" y="793"/>
                </a:cubicBezTo>
                <a:cubicBezTo>
                  <a:pt x="371" y="790"/>
                  <a:pt x="375" y="788"/>
                  <a:pt x="375" y="783"/>
                </a:cubicBezTo>
                <a:cubicBezTo>
                  <a:pt x="376" y="783"/>
                  <a:pt x="377" y="783"/>
                  <a:pt x="378" y="783"/>
                </a:cubicBezTo>
                <a:cubicBezTo>
                  <a:pt x="377" y="782"/>
                  <a:pt x="378" y="781"/>
                  <a:pt x="379" y="781"/>
                </a:cubicBezTo>
                <a:close/>
                <a:moveTo>
                  <a:pt x="332" y="598"/>
                </a:moveTo>
                <a:cubicBezTo>
                  <a:pt x="332" y="598"/>
                  <a:pt x="332" y="598"/>
                  <a:pt x="332" y="598"/>
                </a:cubicBezTo>
                <a:cubicBezTo>
                  <a:pt x="330" y="600"/>
                  <a:pt x="329" y="602"/>
                  <a:pt x="327" y="604"/>
                </a:cubicBezTo>
                <a:cubicBezTo>
                  <a:pt x="328" y="604"/>
                  <a:pt x="329" y="604"/>
                  <a:pt x="329" y="603"/>
                </a:cubicBezTo>
                <a:cubicBezTo>
                  <a:pt x="330" y="603"/>
                  <a:pt x="330" y="603"/>
                  <a:pt x="331" y="603"/>
                </a:cubicBezTo>
                <a:cubicBezTo>
                  <a:pt x="332" y="602"/>
                  <a:pt x="332" y="603"/>
                  <a:pt x="333" y="603"/>
                </a:cubicBezTo>
                <a:cubicBezTo>
                  <a:pt x="333" y="603"/>
                  <a:pt x="333" y="603"/>
                  <a:pt x="334" y="603"/>
                </a:cubicBezTo>
                <a:cubicBezTo>
                  <a:pt x="334" y="604"/>
                  <a:pt x="334" y="605"/>
                  <a:pt x="334" y="606"/>
                </a:cubicBezTo>
                <a:cubicBezTo>
                  <a:pt x="335" y="605"/>
                  <a:pt x="337" y="603"/>
                  <a:pt x="338" y="602"/>
                </a:cubicBezTo>
                <a:cubicBezTo>
                  <a:pt x="337" y="602"/>
                  <a:pt x="336" y="602"/>
                  <a:pt x="335" y="602"/>
                </a:cubicBezTo>
                <a:cubicBezTo>
                  <a:pt x="334" y="600"/>
                  <a:pt x="333" y="599"/>
                  <a:pt x="332" y="598"/>
                </a:cubicBezTo>
                <a:close/>
                <a:moveTo>
                  <a:pt x="567" y="1094"/>
                </a:moveTo>
                <a:cubicBezTo>
                  <a:pt x="557" y="1089"/>
                  <a:pt x="547" y="1083"/>
                  <a:pt x="538" y="1076"/>
                </a:cubicBezTo>
                <a:cubicBezTo>
                  <a:pt x="537" y="1077"/>
                  <a:pt x="537" y="1077"/>
                  <a:pt x="537" y="1077"/>
                </a:cubicBezTo>
                <a:cubicBezTo>
                  <a:pt x="530" y="1077"/>
                  <a:pt x="530" y="1077"/>
                  <a:pt x="530" y="1077"/>
                </a:cubicBezTo>
                <a:cubicBezTo>
                  <a:pt x="531" y="1077"/>
                  <a:pt x="531" y="1076"/>
                  <a:pt x="532" y="1076"/>
                </a:cubicBezTo>
                <a:cubicBezTo>
                  <a:pt x="531" y="1075"/>
                  <a:pt x="531" y="1075"/>
                  <a:pt x="530" y="1075"/>
                </a:cubicBezTo>
                <a:cubicBezTo>
                  <a:pt x="528" y="1076"/>
                  <a:pt x="526" y="1076"/>
                  <a:pt x="525" y="1076"/>
                </a:cubicBezTo>
                <a:cubicBezTo>
                  <a:pt x="525" y="1076"/>
                  <a:pt x="524" y="1076"/>
                  <a:pt x="524" y="1076"/>
                </a:cubicBezTo>
                <a:cubicBezTo>
                  <a:pt x="533" y="1083"/>
                  <a:pt x="543" y="1089"/>
                  <a:pt x="553" y="1095"/>
                </a:cubicBezTo>
                <a:lnTo>
                  <a:pt x="567" y="1094"/>
                </a:lnTo>
                <a:close/>
                <a:moveTo>
                  <a:pt x="565" y="1101"/>
                </a:moveTo>
                <a:cubicBezTo>
                  <a:pt x="565" y="1101"/>
                  <a:pt x="566" y="1101"/>
                  <a:pt x="566" y="1101"/>
                </a:cubicBezTo>
                <a:cubicBezTo>
                  <a:pt x="566" y="1100"/>
                  <a:pt x="566" y="1099"/>
                  <a:pt x="566" y="1098"/>
                </a:cubicBezTo>
                <a:cubicBezTo>
                  <a:pt x="565" y="1097"/>
                  <a:pt x="565" y="1097"/>
                  <a:pt x="564" y="1096"/>
                </a:cubicBezTo>
                <a:cubicBezTo>
                  <a:pt x="563" y="1098"/>
                  <a:pt x="563" y="1099"/>
                  <a:pt x="561" y="1099"/>
                </a:cubicBezTo>
                <a:cubicBezTo>
                  <a:pt x="563" y="1100"/>
                  <a:pt x="564" y="1100"/>
                  <a:pt x="565" y="1101"/>
                </a:cubicBezTo>
                <a:close/>
                <a:moveTo>
                  <a:pt x="741" y="560"/>
                </a:moveTo>
                <a:cubicBezTo>
                  <a:pt x="739" y="561"/>
                  <a:pt x="737" y="561"/>
                  <a:pt x="736" y="560"/>
                </a:cubicBezTo>
                <a:cubicBezTo>
                  <a:pt x="736" y="559"/>
                  <a:pt x="736" y="559"/>
                  <a:pt x="736" y="558"/>
                </a:cubicBezTo>
                <a:cubicBezTo>
                  <a:pt x="710" y="551"/>
                  <a:pt x="684" y="545"/>
                  <a:pt x="657" y="542"/>
                </a:cubicBezTo>
                <a:cubicBezTo>
                  <a:pt x="657" y="542"/>
                  <a:pt x="657" y="542"/>
                  <a:pt x="657" y="542"/>
                </a:cubicBezTo>
                <a:cubicBezTo>
                  <a:pt x="657" y="542"/>
                  <a:pt x="657" y="541"/>
                  <a:pt x="657" y="541"/>
                </a:cubicBezTo>
                <a:cubicBezTo>
                  <a:pt x="656" y="541"/>
                  <a:pt x="654" y="541"/>
                  <a:pt x="653" y="541"/>
                </a:cubicBezTo>
                <a:cubicBezTo>
                  <a:pt x="653" y="541"/>
                  <a:pt x="653" y="541"/>
                  <a:pt x="653" y="542"/>
                </a:cubicBezTo>
                <a:cubicBezTo>
                  <a:pt x="646" y="542"/>
                  <a:pt x="646" y="542"/>
                  <a:pt x="646" y="542"/>
                </a:cubicBezTo>
                <a:cubicBezTo>
                  <a:pt x="646" y="541"/>
                  <a:pt x="647" y="541"/>
                  <a:pt x="648" y="540"/>
                </a:cubicBezTo>
                <a:cubicBezTo>
                  <a:pt x="646" y="540"/>
                  <a:pt x="644" y="540"/>
                  <a:pt x="642" y="540"/>
                </a:cubicBezTo>
                <a:cubicBezTo>
                  <a:pt x="641" y="540"/>
                  <a:pt x="639" y="539"/>
                  <a:pt x="638" y="539"/>
                </a:cubicBezTo>
                <a:cubicBezTo>
                  <a:pt x="635" y="541"/>
                  <a:pt x="631" y="542"/>
                  <a:pt x="629" y="539"/>
                </a:cubicBezTo>
                <a:cubicBezTo>
                  <a:pt x="628" y="538"/>
                  <a:pt x="627" y="538"/>
                  <a:pt x="625" y="538"/>
                </a:cubicBezTo>
                <a:cubicBezTo>
                  <a:pt x="624" y="540"/>
                  <a:pt x="623" y="541"/>
                  <a:pt x="621" y="542"/>
                </a:cubicBezTo>
                <a:cubicBezTo>
                  <a:pt x="611" y="542"/>
                  <a:pt x="611" y="542"/>
                  <a:pt x="611" y="542"/>
                </a:cubicBezTo>
                <a:cubicBezTo>
                  <a:pt x="609" y="541"/>
                  <a:pt x="608" y="540"/>
                  <a:pt x="608" y="538"/>
                </a:cubicBezTo>
                <a:cubicBezTo>
                  <a:pt x="607" y="538"/>
                  <a:pt x="607" y="538"/>
                  <a:pt x="606" y="538"/>
                </a:cubicBezTo>
                <a:cubicBezTo>
                  <a:pt x="605" y="539"/>
                  <a:pt x="604" y="540"/>
                  <a:pt x="603" y="541"/>
                </a:cubicBezTo>
                <a:cubicBezTo>
                  <a:pt x="604" y="541"/>
                  <a:pt x="604" y="541"/>
                  <a:pt x="604" y="542"/>
                </a:cubicBezTo>
                <a:cubicBezTo>
                  <a:pt x="592" y="542"/>
                  <a:pt x="592" y="542"/>
                  <a:pt x="592" y="542"/>
                </a:cubicBezTo>
                <a:cubicBezTo>
                  <a:pt x="592" y="541"/>
                  <a:pt x="591" y="539"/>
                  <a:pt x="591" y="538"/>
                </a:cubicBezTo>
                <a:cubicBezTo>
                  <a:pt x="589" y="538"/>
                  <a:pt x="587" y="538"/>
                  <a:pt x="586" y="538"/>
                </a:cubicBezTo>
                <a:cubicBezTo>
                  <a:pt x="586" y="539"/>
                  <a:pt x="586" y="539"/>
                  <a:pt x="586" y="540"/>
                </a:cubicBezTo>
                <a:cubicBezTo>
                  <a:pt x="585" y="542"/>
                  <a:pt x="581" y="540"/>
                  <a:pt x="580" y="542"/>
                </a:cubicBezTo>
                <a:cubicBezTo>
                  <a:pt x="581" y="542"/>
                  <a:pt x="581" y="542"/>
                  <a:pt x="582" y="542"/>
                </a:cubicBezTo>
                <a:cubicBezTo>
                  <a:pt x="570" y="542"/>
                  <a:pt x="570" y="542"/>
                  <a:pt x="570" y="542"/>
                </a:cubicBezTo>
                <a:cubicBezTo>
                  <a:pt x="571" y="541"/>
                  <a:pt x="572" y="540"/>
                  <a:pt x="572" y="539"/>
                </a:cubicBezTo>
                <a:cubicBezTo>
                  <a:pt x="567" y="539"/>
                  <a:pt x="562" y="540"/>
                  <a:pt x="557" y="541"/>
                </a:cubicBezTo>
                <a:cubicBezTo>
                  <a:pt x="557" y="541"/>
                  <a:pt x="558" y="542"/>
                  <a:pt x="559" y="542"/>
                </a:cubicBezTo>
                <a:cubicBezTo>
                  <a:pt x="553" y="542"/>
                  <a:pt x="553" y="542"/>
                  <a:pt x="553" y="542"/>
                </a:cubicBezTo>
                <a:cubicBezTo>
                  <a:pt x="552" y="542"/>
                  <a:pt x="552" y="542"/>
                  <a:pt x="552" y="542"/>
                </a:cubicBezTo>
                <a:cubicBezTo>
                  <a:pt x="552" y="541"/>
                  <a:pt x="553" y="541"/>
                  <a:pt x="554" y="541"/>
                </a:cubicBezTo>
                <a:cubicBezTo>
                  <a:pt x="554" y="541"/>
                  <a:pt x="554" y="541"/>
                  <a:pt x="553" y="541"/>
                </a:cubicBezTo>
                <a:cubicBezTo>
                  <a:pt x="528" y="545"/>
                  <a:pt x="504" y="551"/>
                  <a:pt x="480" y="561"/>
                </a:cubicBezTo>
                <a:cubicBezTo>
                  <a:pt x="481" y="562"/>
                  <a:pt x="482" y="563"/>
                  <a:pt x="482" y="565"/>
                </a:cubicBezTo>
                <a:cubicBezTo>
                  <a:pt x="478" y="566"/>
                  <a:pt x="476" y="568"/>
                  <a:pt x="472" y="568"/>
                </a:cubicBezTo>
                <a:cubicBezTo>
                  <a:pt x="473" y="567"/>
                  <a:pt x="473" y="565"/>
                  <a:pt x="474" y="564"/>
                </a:cubicBezTo>
                <a:cubicBezTo>
                  <a:pt x="472" y="564"/>
                  <a:pt x="471" y="565"/>
                  <a:pt x="469" y="566"/>
                </a:cubicBezTo>
                <a:cubicBezTo>
                  <a:pt x="469" y="566"/>
                  <a:pt x="469" y="567"/>
                  <a:pt x="468" y="569"/>
                </a:cubicBezTo>
                <a:cubicBezTo>
                  <a:pt x="467" y="568"/>
                  <a:pt x="465" y="569"/>
                  <a:pt x="464" y="569"/>
                </a:cubicBezTo>
                <a:cubicBezTo>
                  <a:pt x="465" y="570"/>
                  <a:pt x="465" y="572"/>
                  <a:pt x="464" y="573"/>
                </a:cubicBezTo>
                <a:cubicBezTo>
                  <a:pt x="464" y="573"/>
                  <a:pt x="463" y="572"/>
                  <a:pt x="462" y="572"/>
                </a:cubicBezTo>
                <a:cubicBezTo>
                  <a:pt x="462" y="572"/>
                  <a:pt x="462" y="573"/>
                  <a:pt x="462" y="573"/>
                </a:cubicBezTo>
                <a:cubicBezTo>
                  <a:pt x="460" y="573"/>
                  <a:pt x="459" y="572"/>
                  <a:pt x="458" y="571"/>
                </a:cubicBezTo>
                <a:cubicBezTo>
                  <a:pt x="456" y="572"/>
                  <a:pt x="453" y="574"/>
                  <a:pt x="451" y="575"/>
                </a:cubicBezTo>
                <a:cubicBezTo>
                  <a:pt x="454" y="576"/>
                  <a:pt x="458" y="577"/>
                  <a:pt x="461" y="578"/>
                </a:cubicBezTo>
                <a:cubicBezTo>
                  <a:pt x="469" y="573"/>
                  <a:pt x="479" y="569"/>
                  <a:pt x="488" y="565"/>
                </a:cubicBezTo>
                <a:cubicBezTo>
                  <a:pt x="487" y="564"/>
                  <a:pt x="487" y="563"/>
                  <a:pt x="486" y="562"/>
                </a:cubicBezTo>
                <a:cubicBezTo>
                  <a:pt x="487" y="562"/>
                  <a:pt x="488" y="561"/>
                  <a:pt x="488" y="560"/>
                </a:cubicBezTo>
                <a:cubicBezTo>
                  <a:pt x="501" y="560"/>
                  <a:pt x="501" y="560"/>
                  <a:pt x="501" y="560"/>
                </a:cubicBezTo>
                <a:cubicBezTo>
                  <a:pt x="508" y="558"/>
                  <a:pt x="515" y="556"/>
                  <a:pt x="522" y="554"/>
                </a:cubicBezTo>
                <a:cubicBezTo>
                  <a:pt x="586" y="537"/>
                  <a:pt x="654" y="544"/>
                  <a:pt x="718" y="561"/>
                </a:cubicBezTo>
                <a:cubicBezTo>
                  <a:pt x="718" y="560"/>
                  <a:pt x="718" y="559"/>
                  <a:pt x="718" y="559"/>
                </a:cubicBezTo>
                <a:cubicBezTo>
                  <a:pt x="718" y="559"/>
                  <a:pt x="717" y="559"/>
                  <a:pt x="717" y="558"/>
                </a:cubicBezTo>
                <a:cubicBezTo>
                  <a:pt x="723" y="558"/>
                  <a:pt x="723" y="558"/>
                  <a:pt x="723" y="558"/>
                </a:cubicBezTo>
                <a:cubicBezTo>
                  <a:pt x="723" y="560"/>
                  <a:pt x="723" y="561"/>
                  <a:pt x="722" y="562"/>
                </a:cubicBezTo>
                <a:cubicBezTo>
                  <a:pt x="725" y="562"/>
                  <a:pt x="728" y="563"/>
                  <a:pt x="731" y="564"/>
                </a:cubicBezTo>
                <a:cubicBezTo>
                  <a:pt x="731" y="564"/>
                  <a:pt x="730" y="563"/>
                  <a:pt x="730" y="563"/>
                </a:cubicBezTo>
                <a:cubicBezTo>
                  <a:pt x="732" y="562"/>
                  <a:pt x="737" y="562"/>
                  <a:pt x="736" y="565"/>
                </a:cubicBezTo>
                <a:cubicBezTo>
                  <a:pt x="736" y="565"/>
                  <a:pt x="736" y="565"/>
                  <a:pt x="735" y="565"/>
                </a:cubicBezTo>
                <a:cubicBezTo>
                  <a:pt x="739" y="567"/>
                  <a:pt x="743" y="568"/>
                  <a:pt x="746" y="569"/>
                </a:cubicBezTo>
                <a:cubicBezTo>
                  <a:pt x="745" y="567"/>
                  <a:pt x="744" y="564"/>
                  <a:pt x="742" y="563"/>
                </a:cubicBezTo>
                <a:cubicBezTo>
                  <a:pt x="743" y="562"/>
                  <a:pt x="744" y="561"/>
                  <a:pt x="745" y="561"/>
                </a:cubicBezTo>
                <a:cubicBezTo>
                  <a:pt x="743" y="561"/>
                  <a:pt x="742" y="560"/>
                  <a:pt x="741" y="560"/>
                </a:cubicBezTo>
                <a:close/>
                <a:moveTo>
                  <a:pt x="393" y="680"/>
                </a:moveTo>
                <a:cubicBezTo>
                  <a:pt x="389" y="687"/>
                  <a:pt x="384" y="696"/>
                  <a:pt x="380" y="704"/>
                </a:cubicBezTo>
                <a:cubicBezTo>
                  <a:pt x="387" y="704"/>
                  <a:pt x="387" y="704"/>
                  <a:pt x="387" y="704"/>
                </a:cubicBezTo>
                <a:cubicBezTo>
                  <a:pt x="392" y="693"/>
                  <a:pt x="398" y="683"/>
                  <a:pt x="405" y="673"/>
                </a:cubicBezTo>
                <a:cubicBezTo>
                  <a:pt x="405" y="670"/>
                  <a:pt x="405" y="669"/>
                  <a:pt x="406" y="668"/>
                </a:cubicBezTo>
                <a:cubicBezTo>
                  <a:pt x="408" y="668"/>
                  <a:pt x="408" y="668"/>
                  <a:pt x="408" y="668"/>
                </a:cubicBezTo>
                <a:cubicBezTo>
                  <a:pt x="424" y="646"/>
                  <a:pt x="443" y="627"/>
                  <a:pt x="465" y="611"/>
                </a:cubicBezTo>
                <a:cubicBezTo>
                  <a:pt x="461" y="611"/>
                  <a:pt x="458" y="610"/>
                  <a:pt x="456" y="608"/>
                </a:cubicBezTo>
                <a:cubicBezTo>
                  <a:pt x="446" y="615"/>
                  <a:pt x="437" y="623"/>
                  <a:pt x="429" y="632"/>
                </a:cubicBezTo>
                <a:cubicBezTo>
                  <a:pt x="431" y="632"/>
                  <a:pt x="431" y="632"/>
                  <a:pt x="431" y="632"/>
                </a:cubicBezTo>
                <a:cubicBezTo>
                  <a:pt x="430" y="633"/>
                  <a:pt x="430" y="633"/>
                  <a:pt x="429" y="633"/>
                </a:cubicBezTo>
                <a:cubicBezTo>
                  <a:pt x="431" y="635"/>
                  <a:pt x="430" y="639"/>
                  <a:pt x="429" y="641"/>
                </a:cubicBezTo>
                <a:cubicBezTo>
                  <a:pt x="426" y="641"/>
                  <a:pt x="424" y="640"/>
                  <a:pt x="423" y="639"/>
                </a:cubicBezTo>
                <a:cubicBezTo>
                  <a:pt x="414" y="649"/>
                  <a:pt x="406" y="660"/>
                  <a:pt x="398" y="671"/>
                </a:cubicBezTo>
                <a:cubicBezTo>
                  <a:pt x="399" y="672"/>
                  <a:pt x="399" y="672"/>
                  <a:pt x="399" y="673"/>
                </a:cubicBezTo>
                <a:cubicBezTo>
                  <a:pt x="399" y="674"/>
                  <a:pt x="398" y="674"/>
                  <a:pt x="397" y="674"/>
                </a:cubicBezTo>
                <a:cubicBezTo>
                  <a:pt x="396" y="674"/>
                  <a:pt x="396" y="675"/>
                  <a:pt x="396" y="675"/>
                </a:cubicBezTo>
                <a:cubicBezTo>
                  <a:pt x="399" y="675"/>
                  <a:pt x="399" y="677"/>
                  <a:pt x="399" y="679"/>
                </a:cubicBezTo>
                <a:cubicBezTo>
                  <a:pt x="398" y="680"/>
                  <a:pt x="396" y="680"/>
                  <a:pt x="393" y="680"/>
                </a:cubicBezTo>
                <a:close/>
                <a:moveTo>
                  <a:pt x="379" y="706"/>
                </a:moveTo>
                <a:cubicBezTo>
                  <a:pt x="379" y="707"/>
                  <a:pt x="378" y="709"/>
                  <a:pt x="377" y="710"/>
                </a:cubicBezTo>
                <a:cubicBezTo>
                  <a:pt x="378" y="712"/>
                  <a:pt x="379" y="713"/>
                  <a:pt x="382" y="714"/>
                </a:cubicBezTo>
                <a:cubicBezTo>
                  <a:pt x="382" y="712"/>
                  <a:pt x="383" y="711"/>
                  <a:pt x="384" y="709"/>
                </a:cubicBezTo>
                <a:cubicBezTo>
                  <a:pt x="383" y="709"/>
                  <a:pt x="382" y="709"/>
                  <a:pt x="381" y="709"/>
                </a:cubicBezTo>
                <a:cubicBezTo>
                  <a:pt x="381" y="708"/>
                  <a:pt x="380" y="707"/>
                  <a:pt x="379" y="706"/>
                </a:cubicBezTo>
                <a:close/>
                <a:moveTo>
                  <a:pt x="369" y="848"/>
                </a:moveTo>
                <a:cubicBezTo>
                  <a:pt x="369" y="842"/>
                  <a:pt x="370" y="835"/>
                  <a:pt x="371" y="829"/>
                </a:cubicBezTo>
                <a:cubicBezTo>
                  <a:pt x="371" y="829"/>
                  <a:pt x="370" y="829"/>
                  <a:pt x="370" y="829"/>
                </a:cubicBezTo>
                <a:cubicBezTo>
                  <a:pt x="365" y="829"/>
                  <a:pt x="365" y="829"/>
                  <a:pt x="365" y="829"/>
                </a:cubicBezTo>
                <a:cubicBezTo>
                  <a:pt x="365" y="829"/>
                  <a:pt x="364" y="829"/>
                  <a:pt x="364" y="829"/>
                </a:cubicBezTo>
                <a:cubicBezTo>
                  <a:pt x="363" y="835"/>
                  <a:pt x="363" y="841"/>
                  <a:pt x="362" y="847"/>
                </a:cubicBezTo>
                <a:cubicBezTo>
                  <a:pt x="369" y="847"/>
                  <a:pt x="369" y="847"/>
                  <a:pt x="369" y="847"/>
                </a:cubicBezTo>
                <a:cubicBezTo>
                  <a:pt x="369" y="847"/>
                  <a:pt x="369" y="847"/>
                  <a:pt x="369" y="848"/>
                </a:cubicBezTo>
                <a:close/>
                <a:moveTo>
                  <a:pt x="705" y="1108"/>
                </a:moveTo>
                <a:cubicBezTo>
                  <a:pt x="704" y="1108"/>
                  <a:pt x="704" y="1108"/>
                  <a:pt x="703" y="1108"/>
                </a:cubicBezTo>
                <a:cubicBezTo>
                  <a:pt x="704" y="1109"/>
                  <a:pt x="704" y="1109"/>
                  <a:pt x="705" y="1109"/>
                </a:cubicBezTo>
                <a:cubicBezTo>
                  <a:pt x="705" y="1109"/>
                  <a:pt x="705" y="1108"/>
                  <a:pt x="705" y="1108"/>
                </a:cubicBezTo>
                <a:close/>
                <a:moveTo>
                  <a:pt x="646" y="1076"/>
                </a:moveTo>
                <a:cubicBezTo>
                  <a:pt x="644" y="1076"/>
                  <a:pt x="644" y="1076"/>
                  <a:pt x="644" y="1076"/>
                </a:cubicBezTo>
                <a:cubicBezTo>
                  <a:pt x="644" y="1076"/>
                  <a:pt x="644" y="1076"/>
                  <a:pt x="644" y="1076"/>
                </a:cubicBezTo>
                <a:cubicBezTo>
                  <a:pt x="644" y="1075"/>
                  <a:pt x="643" y="1075"/>
                  <a:pt x="642" y="1075"/>
                </a:cubicBezTo>
                <a:cubicBezTo>
                  <a:pt x="640" y="1075"/>
                  <a:pt x="637" y="1075"/>
                  <a:pt x="634" y="1075"/>
                </a:cubicBezTo>
                <a:cubicBezTo>
                  <a:pt x="633" y="1074"/>
                  <a:pt x="631" y="1072"/>
                  <a:pt x="630" y="1070"/>
                </a:cubicBezTo>
                <a:cubicBezTo>
                  <a:pt x="630" y="1070"/>
                  <a:pt x="629" y="1070"/>
                  <a:pt x="629" y="1069"/>
                </a:cubicBezTo>
                <a:cubicBezTo>
                  <a:pt x="628" y="1071"/>
                  <a:pt x="627" y="1074"/>
                  <a:pt x="627" y="1076"/>
                </a:cubicBezTo>
                <a:cubicBezTo>
                  <a:pt x="632" y="1078"/>
                  <a:pt x="638" y="1080"/>
                  <a:pt x="643" y="1083"/>
                </a:cubicBezTo>
                <a:cubicBezTo>
                  <a:pt x="652" y="1086"/>
                  <a:pt x="661" y="1090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1" y="1094"/>
                  <a:pt x="673" y="1095"/>
                  <a:pt x="674" y="1096"/>
                </a:cubicBezTo>
                <a:cubicBezTo>
                  <a:pt x="674" y="1095"/>
                  <a:pt x="674" y="1095"/>
                  <a:pt x="675" y="1094"/>
                </a:cubicBezTo>
                <a:cubicBezTo>
                  <a:pt x="677" y="1095"/>
                  <a:pt x="677" y="1093"/>
                  <a:pt x="679" y="1095"/>
                </a:cubicBezTo>
                <a:cubicBezTo>
                  <a:pt x="679" y="1095"/>
                  <a:pt x="679" y="1095"/>
                  <a:pt x="679" y="1095"/>
                </a:cubicBezTo>
                <a:cubicBezTo>
                  <a:pt x="680" y="1096"/>
                  <a:pt x="681" y="1097"/>
                  <a:pt x="681" y="1098"/>
                </a:cubicBezTo>
                <a:cubicBezTo>
                  <a:pt x="681" y="1098"/>
                  <a:pt x="681" y="1099"/>
                  <a:pt x="682" y="1099"/>
                </a:cubicBezTo>
                <a:cubicBezTo>
                  <a:pt x="682" y="1098"/>
                  <a:pt x="683" y="1097"/>
                  <a:pt x="683" y="1096"/>
                </a:cubicBezTo>
                <a:cubicBezTo>
                  <a:pt x="685" y="1097"/>
                  <a:pt x="688" y="1096"/>
                  <a:pt x="688" y="1100"/>
                </a:cubicBezTo>
                <a:cubicBezTo>
                  <a:pt x="688" y="1100"/>
                  <a:pt x="688" y="1101"/>
                  <a:pt x="688" y="1101"/>
                </a:cubicBezTo>
                <a:cubicBezTo>
                  <a:pt x="692" y="1103"/>
                  <a:pt x="696" y="1105"/>
                  <a:pt x="700" y="1107"/>
                </a:cubicBezTo>
                <a:cubicBezTo>
                  <a:pt x="697" y="1105"/>
                  <a:pt x="697" y="1101"/>
                  <a:pt x="701" y="1100"/>
                </a:cubicBezTo>
                <a:cubicBezTo>
                  <a:pt x="702" y="1100"/>
                  <a:pt x="702" y="1100"/>
                  <a:pt x="703" y="1100"/>
                </a:cubicBezTo>
                <a:cubicBezTo>
                  <a:pt x="701" y="1099"/>
                  <a:pt x="699" y="1099"/>
                  <a:pt x="698" y="1098"/>
                </a:cubicBezTo>
                <a:cubicBezTo>
                  <a:pt x="681" y="1090"/>
                  <a:pt x="663" y="1083"/>
                  <a:pt x="646" y="1076"/>
                </a:cubicBezTo>
                <a:close/>
                <a:moveTo>
                  <a:pt x="641" y="1105"/>
                </a:move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lose/>
                <a:moveTo>
                  <a:pt x="986" y="1069"/>
                </a:moveTo>
                <a:cubicBezTo>
                  <a:pt x="991" y="1066"/>
                  <a:pt x="996" y="1063"/>
                  <a:pt x="1000" y="1060"/>
                </a:cubicBezTo>
                <a:cubicBezTo>
                  <a:pt x="1000" y="1060"/>
                  <a:pt x="1000" y="1060"/>
                  <a:pt x="1000" y="1060"/>
                </a:cubicBezTo>
                <a:cubicBezTo>
                  <a:pt x="1001" y="1058"/>
                  <a:pt x="1001" y="1056"/>
                  <a:pt x="1000" y="1055"/>
                </a:cubicBezTo>
                <a:cubicBezTo>
                  <a:pt x="1009" y="1055"/>
                  <a:pt x="1009" y="1055"/>
                  <a:pt x="1009" y="1055"/>
                </a:cubicBezTo>
                <a:cubicBezTo>
                  <a:pt x="1018" y="1049"/>
                  <a:pt x="1027" y="1043"/>
                  <a:pt x="1036" y="1037"/>
                </a:cubicBezTo>
                <a:cubicBezTo>
                  <a:pt x="1024" y="1038"/>
                  <a:pt x="1024" y="1038"/>
                  <a:pt x="1024" y="1038"/>
                </a:cubicBezTo>
                <a:cubicBezTo>
                  <a:pt x="1010" y="1046"/>
                  <a:pt x="997" y="1055"/>
                  <a:pt x="983" y="1063"/>
                </a:cubicBezTo>
                <a:cubicBezTo>
                  <a:pt x="984" y="1065"/>
                  <a:pt x="985" y="1067"/>
                  <a:pt x="986" y="1069"/>
                </a:cubicBezTo>
                <a:close/>
                <a:moveTo>
                  <a:pt x="641" y="1112"/>
                </a:moveTo>
                <a:cubicBezTo>
                  <a:pt x="642" y="1112"/>
                  <a:pt x="643" y="1112"/>
                  <a:pt x="643" y="1112"/>
                </a:cubicBezTo>
                <a:cubicBezTo>
                  <a:pt x="644" y="1111"/>
                  <a:pt x="644" y="1111"/>
                  <a:pt x="644" y="1110"/>
                </a:cubicBezTo>
                <a:cubicBezTo>
                  <a:pt x="643" y="1111"/>
                  <a:pt x="642" y="1111"/>
                  <a:pt x="640" y="1111"/>
                </a:cubicBezTo>
                <a:cubicBezTo>
                  <a:pt x="641" y="1112"/>
                  <a:pt x="641" y="1112"/>
                  <a:pt x="641" y="1112"/>
                </a:cubicBezTo>
                <a:close/>
                <a:moveTo>
                  <a:pt x="578" y="1108"/>
                </a:moveTo>
                <a:cubicBezTo>
                  <a:pt x="579" y="1108"/>
                  <a:pt x="580" y="1109"/>
                  <a:pt x="581" y="1109"/>
                </a:cubicBezTo>
                <a:cubicBezTo>
                  <a:pt x="580" y="1108"/>
                  <a:pt x="580" y="1108"/>
                  <a:pt x="578" y="1108"/>
                </a:cubicBezTo>
                <a:close/>
                <a:moveTo>
                  <a:pt x="590" y="1108"/>
                </a:moveTo>
                <a:cubicBezTo>
                  <a:pt x="589" y="1108"/>
                  <a:pt x="587" y="1107"/>
                  <a:pt x="586" y="1107"/>
                </a:cubicBezTo>
                <a:cubicBezTo>
                  <a:pt x="585" y="1107"/>
                  <a:pt x="584" y="1107"/>
                  <a:pt x="582" y="1107"/>
                </a:cubicBezTo>
                <a:cubicBezTo>
                  <a:pt x="583" y="1108"/>
                  <a:pt x="585" y="1108"/>
                  <a:pt x="585" y="1110"/>
                </a:cubicBezTo>
                <a:cubicBezTo>
                  <a:pt x="586" y="1109"/>
                  <a:pt x="588" y="1109"/>
                  <a:pt x="590" y="1108"/>
                </a:cubicBezTo>
                <a:close/>
                <a:moveTo>
                  <a:pt x="569" y="1103"/>
                </a:moveTo>
                <a:cubicBezTo>
                  <a:pt x="570" y="1103"/>
                  <a:pt x="570" y="1104"/>
                  <a:pt x="571" y="1104"/>
                </a:cubicBezTo>
                <a:cubicBezTo>
                  <a:pt x="572" y="1104"/>
                  <a:pt x="572" y="1104"/>
                  <a:pt x="572" y="1104"/>
                </a:cubicBezTo>
                <a:cubicBezTo>
                  <a:pt x="571" y="1104"/>
                  <a:pt x="570" y="1103"/>
                  <a:pt x="570" y="1103"/>
                </a:cubicBezTo>
                <a:cubicBezTo>
                  <a:pt x="569" y="1103"/>
                  <a:pt x="569" y="1103"/>
                  <a:pt x="569" y="1103"/>
                </a:cubicBezTo>
                <a:close/>
                <a:moveTo>
                  <a:pt x="97" y="436"/>
                </a:moveTo>
                <a:cubicBezTo>
                  <a:pt x="97" y="435"/>
                  <a:pt x="98" y="435"/>
                  <a:pt x="98" y="434"/>
                </a:cubicBezTo>
                <a:cubicBezTo>
                  <a:pt x="98" y="434"/>
                  <a:pt x="98" y="434"/>
                  <a:pt x="99" y="434"/>
                </a:cubicBezTo>
                <a:cubicBezTo>
                  <a:pt x="97" y="434"/>
                  <a:pt x="96" y="434"/>
                  <a:pt x="94" y="434"/>
                </a:cubicBezTo>
                <a:cubicBezTo>
                  <a:pt x="95" y="434"/>
                  <a:pt x="96" y="435"/>
                  <a:pt x="97" y="436"/>
                </a:cubicBezTo>
                <a:close/>
                <a:moveTo>
                  <a:pt x="1050" y="1037"/>
                </a:moveTo>
                <a:cubicBezTo>
                  <a:pt x="1042" y="1043"/>
                  <a:pt x="1033" y="1049"/>
                  <a:pt x="1025" y="1055"/>
                </a:cubicBezTo>
                <a:cubicBezTo>
                  <a:pt x="1025" y="1055"/>
                  <a:pt x="1025" y="1055"/>
                  <a:pt x="1025" y="1055"/>
                </a:cubicBezTo>
                <a:cubicBezTo>
                  <a:pt x="1025" y="1055"/>
                  <a:pt x="1025" y="1055"/>
                  <a:pt x="1025" y="1056"/>
                </a:cubicBezTo>
                <a:cubicBezTo>
                  <a:pt x="1027" y="1057"/>
                  <a:pt x="1028" y="1059"/>
                  <a:pt x="1030" y="1060"/>
                </a:cubicBezTo>
                <a:cubicBezTo>
                  <a:pt x="1030" y="1060"/>
                  <a:pt x="1030" y="1060"/>
                  <a:pt x="1031" y="1060"/>
                </a:cubicBezTo>
                <a:cubicBezTo>
                  <a:pt x="1031" y="1059"/>
                  <a:pt x="1032" y="1058"/>
                  <a:pt x="1032" y="1057"/>
                </a:cubicBezTo>
                <a:cubicBezTo>
                  <a:pt x="1033" y="1057"/>
                  <a:pt x="1033" y="1057"/>
                  <a:pt x="1034" y="1057"/>
                </a:cubicBezTo>
                <a:cubicBezTo>
                  <a:pt x="1034" y="1057"/>
                  <a:pt x="1034" y="1057"/>
                  <a:pt x="1034" y="1057"/>
                </a:cubicBezTo>
                <a:cubicBezTo>
                  <a:pt x="1033" y="1056"/>
                  <a:pt x="1031" y="1055"/>
                  <a:pt x="1030" y="1055"/>
                </a:cubicBezTo>
                <a:cubicBezTo>
                  <a:pt x="1037" y="1055"/>
                  <a:pt x="1037" y="1055"/>
                  <a:pt x="1037" y="1055"/>
                </a:cubicBezTo>
                <a:cubicBezTo>
                  <a:pt x="1046" y="1049"/>
                  <a:pt x="1053" y="1043"/>
                  <a:pt x="1061" y="1037"/>
                </a:cubicBezTo>
                <a:lnTo>
                  <a:pt x="1050" y="1037"/>
                </a:lnTo>
                <a:close/>
                <a:moveTo>
                  <a:pt x="328" y="611"/>
                </a:moveTo>
                <a:cubicBezTo>
                  <a:pt x="327" y="609"/>
                  <a:pt x="330" y="609"/>
                  <a:pt x="329" y="607"/>
                </a:cubicBezTo>
                <a:cubicBezTo>
                  <a:pt x="328" y="606"/>
                  <a:pt x="327" y="606"/>
                  <a:pt x="326" y="605"/>
                </a:cubicBezTo>
                <a:cubicBezTo>
                  <a:pt x="325" y="607"/>
                  <a:pt x="324" y="608"/>
                  <a:pt x="323" y="609"/>
                </a:cubicBezTo>
                <a:cubicBezTo>
                  <a:pt x="324" y="610"/>
                  <a:pt x="326" y="611"/>
                  <a:pt x="328" y="611"/>
                </a:cubicBezTo>
                <a:close/>
                <a:moveTo>
                  <a:pt x="135" y="435"/>
                </a:move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lose/>
                <a:moveTo>
                  <a:pt x="77" y="457"/>
                </a:moveTo>
                <a:cubicBezTo>
                  <a:pt x="82" y="451"/>
                  <a:pt x="88" y="445"/>
                  <a:pt x="93" y="439"/>
                </a:cubicBezTo>
                <a:cubicBezTo>
                  <a:pt x="84" y="440"/>
                  <a:pt x="84" y="440"/>
                  <a:pt x="84" y="440"/>
                </a:cubicBezTo>
                <a:cubicBezTo>
                  <a:pt x="78" y="445"/>
                  <a:pt x="73" y="451"/>
                  <a:pt x="68" y="457"/>
                </a:cubicBezTo>
                <a:lnTo>
                  <a:pt x="77" y="457"/>
                </a:lnTo>
                <a:close/>
                <a:moveTo>
                  <a:pt x="184" y="428"/>
                </a:moveTo>
                <a:cubicBezTo>
                  <a:pt x="184" y="427"/>
                  <a:pt x="183" y="426"/>
                  <a:pt x="183" y="425"/>
                </a:cubicBezTo>
                <a:cubicBezTo>
                  <a:pt x="182" y="426"/>
                  <a:pt x="181" y="427"/>
                  <a:pt x="180" y="427"/>
                </a:cubicBezTo>
                <a:cubicBezTo>
                  <a:pt x="181" y="427"/>
                  <a:pt x="183" y="427"/>
                  <a:pt x="184" y="428"/>
                </a:cubicBezTo>
                <a:close/>
                <a:moveTo>
                  <a:pt x="218" y="401"/>
                </a:moveTo>
                <a:cubicBezTo>
                  <a:pt x="218" y="400"/>
                  <a:pt x="217" y="400"/>
                  <a:pt x="217" y="399"/>
                </a:cubicBezTo>
                <a:cubicBezTo>
                  <a:pt x="216" y="400"/>
                  <a:pt x="215" y="401"/>
                  <a:pt x="214" y="401"/>
                </a:cubicBezTo>
                <a:cubicBezTo>
                  <a:pt x="215" y="401"/>
                  <a:pt x="216" y="401"/>
                  <a:pt x="218" y="401"/>
                </a:cubicBezTo>
                <a:close/>
                <a:moveTo>
                  <a:pt x="189" y="420"/>
                </a:moveTo>
                <a:cubicBezTo>
                  <a:pt x="200" y="420"/>
                  <a:pt x="200" y="420"/>
                  <a:pt x="200" y="420"/>
                </a:cubicBezTo>
                <a:cubicBezTo>
                  <a:pt x="208" y="414"/>
                  <a:pt x="216" y="408"/>
                  <a:pt x="224" y="403"/>
                </a:cubicBezTo>
                <a:cubicBezTo>
                  <a:pt x="212" y="403"/>
                  <a:pt x="212" y="403"/>
                  <a:pt x="212" y="403"/>
                </a:cubicBezTo>
                <a:cubicBezTo>
                  <a:pt x="206" y="407"/>
                  <a:pt x="201" y="411"/>
                  <a:pt x="196" y="415"/>
                </a:cubicBezTo>
                <a:cubicBezTo>
                  <a:pt x="193" y="417"/>
                  <a:pt x="191" y="418"/>
                  <a:pt x="189" y="420"/>
                </a:cubicBezTo>
                <a:close/>
                <a:moveTo>
                  <a:pt x="43" y="493"/>
                </a:moveTo>
                <a:cubicBezTo>
                  <a:pt x="43" y="493"/>
                  <a:pt x="44" y="493"/>
                  <a:pt x="44" y="494"/>
                </a:cubicBezTo>
                <a:cubicBezTo>
                  <a:pt x="44" y="493"/>
                  <a:pt x="44" y="493"/>
                  <a:pt x="44" y="493"/>
                </a:cubicBezTo>
                <a:cubicBezTo>
                  <a:pt x="46" y="493"/>
                  <a:pt x="46" y="493"/>
                  <a:pt x="46" y="493"/>
                </a:cubicBezTo>
                <a:cubicBezTo>
                  <a:pt x="52" y="486"/>
                  <a:pt x="58" y="478"/>
                  <a:pt x="64" y="471"/>
                </a:cubicBezTo>
                <a:cubicBezTo>
                  <a:pt x="62" y="471"/>
                  <a:pt x="60" y="470"/>
                  <a:pt x="58" y="468"/>
                </a:cubicBezTo>
                <a:cubicBezTo>
                  <a:pt x="57" y="469"/>
                  <a:pt x="57" y="470"/>
                  <a:pt x="56" y="471"/>
                </a:cubicBezTo>
                <a:cubicBezTo>
                  <a:pt x="57" y="473"/>
                  <a:pt x="58" y="474"/>
                  <a:pt x="60" y="475"/>
                </a:cubicBezTo>
                <a:cubicBezTo>
                  <a:pt x="52" y="475"/>
                  <a:pt x="52" y="475"/>
                  <a:pt x="52" y="475"/>
                </a:cubicBezTo>
                <a:cubicBezTo>
                  <a:pt x="47" y="481"/>
                  <a:pt x="43" y="487"/>
                  <a:pt x="38" y="493"/>
                </a:cubicBezTo>
                <a:lnTo>
                  <a:pt x="43" y="493"/>
                </a:lnTo>
                <a:close/>
                <a:moveTo>
                  <a:pt x="93" y="432"/>
                </a:moveTo>
                <a:cubicBezTo>
                  <a:pt x="93" y="431"/>
                  <a:pt x="93" y="430"/>
                  <a:pt x="93" y="429"/>
                </a:cubicBezTo>
                <a:cubicBezTo>
                  <a:pt x="93" y="430"/>
                  <a:pt x="92" y="431"/>
                  <a:pt x="91" y="432"/>
                </a:cubicBezTo>
                <a:cubicBezTo>
                  <a:pt x="92" y="432"/>
                  <a:pt x="93" y="432"/>
                  <a:pt x="93" y="432"/>
                </a:cubicBezTo>
                <a:close/>
                <a:moveTo>
                  <a:pt x="267" y="637"/>
                </a:moveTo>
                <a:cubicBezTo>
                  <a:pt x="267" y="638"/>
                  <a:pt x="265" y="638"/>
                  <a:pt x="264" y="638"/>
                </a:cubicBezTo>
                <a:cubicBezTo>
                  <a:pt x="263" y="639"/>
                  <a:pt x="263" y="640"/>
                  <a:pt x="262" y="641"/>
                </a:cubicBezTo>
                <a:cubicBezTo>
                  <a:pt x="263" y="642"/>
                  <a:pt x="263" y="643"/>
                  <a:pt x="265" y="644"/>
                </a:cubicBezTo>
                <a:cubicBezTo>
                  <a:pt x="265" y="648"/>
                  <a:pt x="265" y="651"/>
                  <a:pt x="262" y="652"/>
                </a:cubicBezTo>
                <a:cubicBezTo>
                  <a:pt x="256" y="652"/>
                  <a:pt x="256" y="652"/>
                  <a:pt x="256" y="652"/>
                </a:cubicBezTo>
                <a:cubicBezTo>
                  <a:pt x="256" y="651"/>
                  <a:pt x="256" y="651"/>
                  <a:pt x="256" y="650"/>
                </a:cubicBezTo>
                <a:cubicBezTo>
                  <a:pt x="252" y="657"/>
                  <a:pt x="249" y="663"/>
                  <a:pt x="245" y="669"/>
                </a:cubicBezTo>
                <a:cubicBezTo>
                  <a:pt x="249" y="669"/>
                  <a:pt x="249" y="669"/>
                  <a:pt x="249" y="669"/>
                </a:cubicBezTo>
                <a:cubicBezTo>
                  <a:pt x="249" y="670"/>
                  <a:pt x="249" y="671"/>
                  <a:pt x="249" y="672"/>
                </a:cubicBezTo>
                <a:cubicBezTo>
                  <a:pt x="247" y="672"/>
                  <a:pt x="245" y="672"/>
                  <a:pt x="243" y="674"/>
                </a:cubicBezTo>
                <a:cubicBezTo>
                  <a:pt x="244" y="674"/>
                  <a:pt x="245" y="675"/>
                  <a:pt x="245" y="676"/>
                </a:cubicBezTo>
                <a:cubicBezTo>
                  <a:pt x="244" y="678"/>
                  <a:pt x="242" y="678"/>
                  <a:pt x="240" y="678"/>
                </a:cubicBezTo>
                <a:cubicBezTo>
                  <a:pt x="240" y="679"/>
                  <a:pt x="239" y="680"/>
                  <a:pt x="239" y="681"/>
                </a:cubicBezTo>
                <a:cubicBezTo>
                  <a:pt x="239" y="683"/>
                  <a:pt x="238" y="685"/>
                  <a:pt x="241" y="684"/>
                </a:cubicBezTo>
                <a:cubicBezTo>
                  <a:pt x="241" y="682"/>
                  <a:pt x="241" y="681"/>
                  <a:pt x="242" y="680"/>
                </a:cubicBezTo>
                <a:cubicBezTo>
                  <a:pt x="244" y="680"/>
                  <a:pt x="246" y="680"/>
                  <a:pt x="247" y="680"/>
                </a:cubicBezTo>
                <a:cubicBezTo>
                  <a:pt x="249" y="677"/>
                  <a:pt x="250" y="674"/>
                  <a:pt x="252" y="671"/>
                </a:cubicBezTo>
                <a:cubicBezTo>
                  <a:pt x="251" y="671"/>
                  <a:pt x="251" y="670"/>
                  <a:pt x="250" y="669"/>
                </a:cubicBezTo>
                <a:cubicBezTo>
                  <a:pt x="253" y="669"/>
                  <a:pt x="253" y="669"/>
                  <a:pt x="253" y="669"/>
                </a:cubicBezTo>
                <a:cubicBezTo>
                  <a:pt x="258" y="660"/>
                  <a:pt x="263" y="651"/>
                  <a:pt x="269" y="643"/>
                </a:cubicBezTo>
                <a:cubicBezTo>
                  <a:pt x="268" y="641"/>
                  <a:pt x="270" y="638"/>
                  <a:pt x="267" y="637"/>
                </a:cubicBezTo>
                <a:close/>
                <a:moveTo>
                  <a:pt x="203" y="723"/>
                </a:moveTo>
                <a:cubicBezTo>
                  <a:pt x="202" y="723"/>
                  <a:pt x="201" y="724"/>
                  <a:pt x="201" y="724"/>
                </a:cubicBezTo>
                <a:cubicBezTo>
                  <a:pt x="196" y="724"/>
                  <a:pt x="196" y="724"/>
                  <a:pt x="196" y="724"/>
                </a:cubicBezTo>
                <a:cubicBezTo>
                  <a:pt x="194" y="730"/>
                  <a:pt x="192" y="736"/>
                  <a:pt x="190" y="742"/>
                </a:cubicBezTo>
                <a:cubicBezTo>
                  <a:pt x="191" y="742"/>
                  <a:pt x="191" y="742"/>
                  <a:pt x="192" y="741"/>
                </a:cubicBezTo>
                <a:cubicBezTo>
                  <a:pt x="192" y="741"/>
                  <a:pt x="192" y="741"/>
                  <a:pt x="191" y="741"/>
                </a:cubicBezTo>
                <a:cubicBezTo>
                  <a:pt x="197" y="741"/>
                  <a:pt x="197" y="741"/>
                  <a:pt x="197" y="741"/>
                </a:cubicBezTo>
                <a:cubicBezTo>
                  <a:pt x="197" y="741"/>
                  <a:pt x="197" y="742"/>
                  <a:pt x="197" y="742"/>
                </a:cubicBezTo>
                <a:cubicBezTo>
                  <a:pt x="199" y="736"/>
                  <a:pt x="201" y="729"/>
                  <a:pt x="203" y="723"/>
                </a:cubicBezTo>
                <a:close/>
                <a:moveTo>
                  <a:pt x="293" y="610"/>
                </a:moveTo>
                <a:cubicBezTo>
                  <a:pt x="294" y="607"/>
                  <a:pt x="296" y="605"/>
                  <a:pt x="298" y="603"/>
                </a:cubicBezTo>
                <a:cubicBezTo>
                  <a:pt x="299" y="601"/>
                  <a:pt x="300" y="600"/>
                  <a:pt x="302" y="598"/>
                </a:cubicBezTo>
                <a:cubicBezTo>
                  <a:pt x="301" y="598"/>
                  <a:pt x="301" y="598"/>
                  <a:pt x="301" y="598"/>
                </a:cubicBezTo>
                <a:cubicBezTo>
                  <a:pt x="302" y="598"/>
                  <a:pt x="302" y="598"/>
                  <a:pt x="302" y="598"/>
                </a:cubicBezTo>
                <a:cubicBezTo>
                  <a:pt x="307" y="592"/>
                  <a:pt x="313" y="586"/>
                  <a:pt x="318" y="580"/>
                </a:cubicBezTo>
                <a:cubicBezTo>
                  <a:pt x="318" y="580"/>
                  <a:pt x="318" y="580"/>
                  <a:pt x="318" y="580"/>
                </a:cubicBezTo>
                <a:cubicBezTo>
                  <a:pt x="316" y="578"/>
                  <a:pt x="315" y="577"/>
                  <a:pt x="312" y="577"/>
                </a:cubicBezTo>
                <a:cubicBezTo>
                  <a:pt x="312" y="577"/>
                  <a:pt x="312" y="577"/>
                  <a:pt x="312" y="578"/>
                </a:cubicBezTo>
                <a:cubicBezTo>
                  <a:pt x="313" y="578"/>
                  <a:pt x="313" y="579"/>
                  <a:pt x="314" y="580"/>
                </a:cubicBezTo>
                <a:cubicBezTo>
                  <a:pt x="309" y="580"/>
                  <a:pt x="309" y="580"/>
                  <a:pt x="309" y="580"/>
                </a:cubicBezTo>
                <a:cubicBezTo>
                  <a:pt x="304" y="586"/>
                  <a:pt x="298" y="592"/>
                  <a:pt x="293" y="599"/>
                </a:cubicBezTo>
                <a:cubicBezTo>
                  <a:pt x="294" y="599"/>
                  <a:pt x="294" y="598"/>
                  <a:pt x="294" y="598"/>
                </a:cubicBezTo>
                <a:cubicBezTo>
                  <a:pt x="292" y="600"/>
                  <a:pt x="294" y="606"/>
                  <a:pt x="293" y="610"/>
                </a:cubicBezTo>
                <a:close/>
                <a:moveTo>
                  <a:pt x="8" y="493"/>
                </a:moveTo>
                <a:cubicBezTo>
                  <a:pt x="8" y="494"/>
                  <a:pt x="8" y="494"/>
                  <a:pt x="7" y="494"/>
                </a:cubicBezTo>
                <a:cubicBezTo>
                  <a:pt x="8" y="495"/>
                  <a:pt x="10" y="494"/>
                  <a:pt x="11" y="493"/>
                </a:cubicBezTo>
                <a:cubicBezTo>
                  <a:pt x="15" y="487"/>
                  <a:pt x="20" y="481"/>
                  <a:pt x="24" y="476"/>
                </a:cubicBezTo>
                <a:cubicBezTo>
                  <a:pt x="16" y="476"/>
                  <a:pt x="16" y="476"/>
                  <a:pt x="16" y="476"/>
                </a:cubicBezTo>
                <a:cubicBezTo>
                  <a:pt x="12" y="480"/>
                  <a:pt x="9" y="485"/>
                  <a:pt x="6" y="489"/>
                </a:cubicBezTo>
                <a:cubicBezTo>
                  <a:pt x="4" y="490"/>
                  <a:pt x="5" y="492"/>
                  <a:pt x="6" y="493"/>
                </a:cubicBezTo>
                <a:lnTo>
                  <a:pt x="8" y="493"/>
                </a:lnTo>
                <a:close/>
                <a:moveTo>
                  <a:pt x="95" y="947"/>
                </a:moveTo>
                <a:cubicBezTo>
                  <a:pt x="96" y="944"/>
                  <a:pt x="97" y="940"/>
                  <a:pt x="98" y="937"/>
                </a:cubicBezTo>
                <a:cubicBezTo>
                  <a:pt x="98" y="937"/>
                  <a:pt x="97" y="937"/>
                  <a:pt x="97" y="936"/>
                </a:cubicBezTo>
                <a:cubicBezTo>
                  <a:pt x="97" y="937"/>
                  <a:pt x="97" y="938"/>
                  <a:pt x="97" y="939"/>
                </a:cubicBezTo>
                <a:cubicBezTo>
                  <a:pt x="90" y="939"/>
                  <a:pt x="90" y="939"/>
                  <a:pt x="90" y="939"/>
                </a:cubicBezTo>
                <a:cubicBezTo>
                  <a:pt x="90" y="940"/>
                  <a:pt x="89" y="942"/>
                  <a:pt x="89" y="944"/>
                </a:cubicBezTo>
                <a:cubicBezTo>
                  <a:pt x="87" y="948"/>
                  <a:pt x="93" y="951"/>
                  <a:pt x="95" y="947"/>
                </a:cubicBezTo>
                <a:close/>
                <a:moveTo>
                  <a:pt x="195" y="748"/>
                </a:moveTo>
                <a:cubicBezTo>
                  <a:pt x="192" y="748"/>
                  <a:pt x="191" y="747"/>
                  <a:pt x="189" y="747"/>
                </a:cubicBezTo>
                <a:cubicBezTo>
                  <a:pt x="189" y="747"/>
                  <a:pt x="189" y="746"/>
                  <a:pt x="189" y="746"/>
                </a:cubicBezTo>
                <a:cubicBezTo>
                  <a:pt x="188" y="748"/>
                  <a:pt x="188" y="749"/>
                  <a:pt x="187" y="751"/>
                </a:cubicBezTo>
                <a:cubicBezTo>
                  <a:pt x="189" y="751"/>
                  <a:pt x="191" y="751"/>
                  <a:pt x="192" y="751"/>
                </a:cubicBezTo>
                <a:cubicBezTo>
                  <a:pt x="192" y="753"/>
                  <a:pt x="193" y="755"/>
                  <a:pt x="193" y="757"/>
                </a:cubicBezTo>
                <a:cubicBezTo>
                  <a:pt x="193" y="754"/>
                  <a:pt x="194" y="751"/>
                  <a:pt x="195" y="748"/>
                </a:cubicBezTo>
                <a:close/>
                <a:moveTo>
                  <a:pt x="170" y="735"/>
                </a:moveTo>
                <a:cubicBezTo>
                  <a:pt x="169" y="737"/>
                  <a:pt x="169" y="739"/>
                  <a:pt x="168" y="741"/>
                </a:cubicBezTo>
                <a:cubicBezTo>
                  <a:pt x="175" y="741"/>
                  <a:pt x="175" y="741"/>
                  <a:pt x="175" y="741"/>
                </a:cubicBezTo>
                <a:cubicBezTo>
                  <a:pt x="176" y="740"/>
                  <a:pt x="176" y="738"/>
                  <a:pt x="176" y="736"/>
                </a:cubicBezTo>
                <a:cubicBezTo>
                  <a:pt x="177" y="732"/>
                  <a:pt x="170" y="731"/>
                  <a:pt x="170" y="735"/>
                </a:cubicBezTo>
                <a:close/>
                <a:moveTo>
                  <a:pt x="1066" y="1034"/>
                </a:moveTo>
                <a:cubicBezTo>
                  <a:pt x="1065" y="1034"/>
                  <a:pt x="1065" y="1034"/>
                  <a:pt x="1065" y="1034"/>
                </a:cubicBezTo>
                <a:cubicBezTo>
                  <a:pt x="1065" y="1034"/>
                  <a:pt x="1065" y="1034"/>
                  <a:pt x="1066" y="1034"/>
                </a:cubicBezTo>
                <a:close/>
                <a:moveTo>
                  <a:pt x="781" y="349"/>
                </a:moveTo>
                <a:cubicBezTo>
                  <a:pt x="783" y="349"/>
                  <a:pt x="785" y="350"/>
                  <a:pt x="787" y="350"/>
                </a:cubicBezTo>
                <a:cubicBezTo>
                  <a:pt x="787" y="350"/>
                  <a:pt x="787" y="349"/>
                  <a:pt x="788" y="349"/>
                </a:cubicBezTo>
                <a:cubicBezTo>
                  <a:pt x="784" y="350"/>
                  <a:pt x="785" y="349"/>
                  <a:pt x="781" y="349"/>
                </a:cubicBezTo>
                <a:close/>
                <a:moveTo>
                  <a:pt x="908" y="789"/>
                </a:moveTo>
                <a:cubicBezTo>
                  <a:pt x="950" y="792"/>
                  <a:pt x="991" y="792"/>
                  <a:pt x="1033" y="788"/>
                </a:cubicBezTo>
                <a:cubicBezTo>
                  <a:pt x="1021" y="788"/>
                  <a:pt x="1021" y="788"/>
                  <a:pt x="1021" y="788"/>
                </a:cubicBezTo>
                <a:cubicBezTo>
                  <a:pt x="1020" y="787"/>
                  <a:pt x="1019" y="787"/>
                  <a:pt x="1018" y="786"/>
                </a:cubicBezTo>
                <a:cubicBezTo>
                  <a:pt x="1019" y="787"/>
                  <a:pt x="1018" y="788"/>
                  <a:pt x="1018" y="788"/>
                </a:cubicBezTo>
                <a:cubicBezTo>
                  <a:pt x="1012" y="788"/>
                  <a:pt x="1012" y="788"/>
                  <a:pt x="1012" y="788"/>
                </a:cubicBezTo>
                <a:cubicBezTo>
                  <a:pt x="1011" y="785"/>
                  <a:pt x="1013" y="784"/>
                  <a:pt x="1015" y="783"/>
                </a:cubicBezTo>
                <a:cubicBezTo>
                  <a:pt x="1007" y="784"/>
                  <a:pt x="999" y="784"/>
                  <a:pt x="991" y="784"/>
                </a:cubicBezTo>
                <a:cubicBezTo>
                  <a:pt x="991" y="785"/>
                  <a:pt x="991" y="785"/>
                  <a:pt x="990" y="785"/>
                </a:cubicBezTo>
                <a:cubicBezTo>
                  <a:pt x="990" y="785"/>
                  <a:pt x="990" y="785"/>
                  <a:pt x="990" y="784"/>
                </a:cubicBezTo>
                <a:cubicBezTo>
                  <a:pt x="972" y="785"/>
                  <a:pt x="955" y="785"/>
                  <a:pt x="937" y="784"/>
                </a:cubicBezTo>
                <a:cubicBezTo>
                  <a:pt x="938" y="785"/>
                  <a:pt x="938" y="785"/>
                  <a:pt x="939" y="786"/>
                </a:cubicBezTo>
                <a:cubicBezTo>
                  <a:pt x="939" y="787"/>
                  <a:pt x="939" y="788"/>
                  <a:pt x="939" y="789"/>
                </a:cubicBezTo>
                <a:cubicBezTo>
                  <a:pt x="926" y="789"/>
                  <a:pt x="926" y="789"/>
                  <a:pt x="926" y="789"/>
                </a:cubicBezTo>
                <a:cubicBezTo>
                  <a:pt x="926" y="785"/>
                  <a:pt x="926" y="785"/>
                  <a:pt x="926" y="785"/>
                </a:cubicBezTo>
                <a:cubicBezTo>
                  <a:pt x="927" y="784"/>
                  <a:pt x="927" y="784"/>
                  <a:pt x="927" y="784"/>
                </a:cubicBezTo>
                <a:cubicBezTo>
                  <a:pt x="926" y="784"/>
                  <a:pt x="924" y="784"/>
                  <a:pt x="923" y="783"/>
                </a:cubicBezTo>
                <a:cubicBezTo>
                  <a:pt x="923" y="784"/>
                  <a:pt x="923" y="784"/>
                  <a:pt x="923" y="784"/>
                </a:cubicBezTo>
                <a:cubicBezTo>
                  <a:pt x="920" y="784"/>
                  <a:pt x="919" y="785"/>
                  <a:pt x="917" y="783"/>
                </a:cubicBezTo>
                <a:cubicBezTo>
                  <a:pt x="917" y="783"/>
                  <a:pt x="917" y="783"/>
                  <a:pt x="917" y="783"/>
                </a:cubicBezTo>
                <a:cubicBezTo>
                  <a:pt x="915" y="783"/>
                  <a:pt x="912" y="783"/>
                  <a:pt x="909" y="783"/>
                </a:cubicBezTo>
                <a:cubicBezTo>
                  <a:pt x="912" y="784"/>
                  <a:pt x="916" y="785"/>
                  <a:pt x="918" y="788"/>
                </a:cubicBezTo>
                <a:cubicBezTo>
                  <a:pt x="919" y="786"/>
                  <a:pt x="923" y="784"/>
                  <a:pt x="924" y="785"/>
                </a:cubicBezTo>
                <a:cubicBezTo>
                  <a:pt x="924" y="787"/>
                  <a:pt x="923" y="788"/>
                  <a:pt x="923" y="789"/>
                </a:cubicBezTo>
                <a:lnTo>
                  <a:pt x="908" y="789"/>
                </a:lnTo>
                <a:close/>
                <a:moveTo>
                  <a:pt x="1002" y="786"/>
                </a:moveTo>
                <a:cubicBezTo>
                  <a:pt x="1005" y="786"/>
                  <a:pt x="1005" y="785"/>
                  <a:pt x="1009" y="786"/>
                </a:cubicBezTo>
                <a:cubicBezTo>
                  <a:pt x="1009" y="786"/>
                  <a:pt x="1009" y="787"/>
                  <a:pt x="1010" y="788"/>
                </a:cubicBezTo>
                <a:cubicBezTo>
                  <a:pt x="1002" y="788"/>
                  <a:pt x="1002" y="788"/>
                  <a:pt x="1002" y="788"/>
                </a:cubicBezTo>
                <a:cubicBezTo>
                  <a:pt x="1002" y="788"/>
                  <a:pt x="1002" y="787"/>
                  <a:pt x="1002" y="786"/>
                </a:cubicBezTo>
                <a:close/>
                <a:moveTo>
                  <a:pt x="951" y="787"/>
                </a:moveTo>
                <a:cubicBezTo>
                  <a:pt x="954" y="786"/>
                  <a:pt x="956" y="787"/>
                  <a:pt x="958" y="787"/>
                </a:cubicBezTo>
                <a:cubicBezTo>
                  <a:pt x="958" y="788"/>
                  <a:pt x="958" y="788"/>
                  <a:pt x="958" y="788"/>
                </a:cubicBezTo>
                <a:cubicBezTo>
                  <a:pt x="950" y="789"/>
                  <a:pt x="950" y="789"/>
                  <a:pt x="950" y="789"/>
                </a:cubicBezTo>
                <a:cubicBezTo>
                  <a:pt x="951" y="788"/>
                  <a:pt x="951" y="787"/>
                  <a:pt x="951" y="787"/>
                </a:cubicBezTo>
                <a:close/>
                <a:moveTo>
                  <a:pt x="274" y="365"/>
                </a:moveTo>
                <a:cubicBezTo>
                  <a:pt x="274" y="365"/>
                  <a:pt x="274" y="365"/>
                  <a:pt x="274" y="365"/>
                </a:cubicBezTo>
                <a:cubicBezTo>
                  <a:pt x="274" y="365"/>
                  <a:pt x="274" y="365"/>
                  <a:pt x="273" y="365"/>
                </a:cubicBezTo>
                <a:cubicBezTo>
                  <a:pt x="274" y="365"/>
                  <a:pt x="274" y="365"/>
                  <a:pt x="274" y="365"/>
                </a:cubicBezTo>
                <a:close/>
                <a:moveTo>
                  <a:pt x="174" y="402"/>
                </a:moveTo>
                <a:cubicBezTo>
                  <a:pt x="173" y="401"/>
                  <a:pt x="172" y="397"/>
                  <a:pt x="173" y="395"/>
                </a:cubicBezTo>
                <a:cubicBezTo>
                  <a:pt x="173" y="396"/>
                  <a:pt x="172" y="396"/>
                  <a:pt x="171" y="397"/>
                </a:cubicBezTo>
                <a:cubicBezTo>
                  <a:pt x="172" y="397"/>
                  <a:pt x="172" y="397"/>
                  <a:pt x="172" y="397"/>
                </a:cubicBezTo>
                <a:cubicBezTo>
                  <a:pt x="173" y="399"/>
                  <a:pt x="170" y="403"/>
                  <a:pt x="174" y="402"/>
                </a:cubicBezTo>
                <a:close/>
                <a:moveTo>
                  <a:pt x="271" y="367"/>
                </a:moveTo>
                <a:cubicBezTo>
                  <a:pt x="259" y="373"/>
                  <a:pt x="248" y="379"/>
                  <a:pt x="237" y="386"/>
                </a:cubicBezTo>
                <a:cubicBezTo>
                  <a:pt x="240" y="386"/>
                  <a:pt x="243" y="387"/>
                  <a:pt x="247" y="387"/>
                </a:cubicBezTo>
                <a:cubicBezTo>
                  <a:pt x="260" y="380"/>
                  <a:pt x="272" y="373"/>
                  <a:pt x="285" y="366"/>
                </a:cubicBezTo>
                <a:cubicBezTo>
                  <a:pt x="271" y="367"/>
                  <a:pt x="271" y="367"/>
                  <a:pt x="271" y="367"/>
                </a:cubicBezTo>
                <a:cubicBezTo>
                  <a:pt x="271" y="367"/>
                  <a:pt x="271" y="367"/>
                  <a:pt x="271" y="367"/>
                </a:cubicBezTo>
                <a:close/>
                <a:moveTo>
                  <a:pt x="781" y="325"/>
                </a:moveTo>
                <a:cubicBezTo>
                  <a:pt x="782" y="325"/>
                  <a:pt x="783" y="325"/>
                  <a:pt x="783" y="325"/>
                </a:cubicBezTo>
                <a:cubicBezTo>
                  <a:pt x="783" y="324"/>
                  <a:pt x="783" y="323"/>
                  <a:pt x="783" y="322"/>
                </a:cubicBezTo>
                <a:cubicBezTo>
                  <a:pt x="782" y="322"/>
                  <a:pt x="782" y="324"/>
                  <a:pt x="781" y="325"/>
                </a:cubicBezTo>
                <a:close/>
                <a:moveTo>
                  <a:pt x="1041" y="786"/>
                </a:moveTo>
                <a:cubicBezTo>
                  <a:pt x="1040" y="786"/>
                  <a:pt x="1040" y="787"/>
                  <a:pt x="1039" y="787"/>
                </a:cubicBezTo>
                <a:cubicBezTo>
                  <a:pt x="1040" y="787"/>
                  <a:pt x="1040" y="787"/>
                  <a:pt x="1041" y="787"/>
                </a:cubicBezTo>
                <a:cubicBezTo>
                  <a:pt x="1041" y="787"/>
                  <a:pt x="1041" y="786"/>
                  <a:pt x="1041" y="786"/>
                </a:cubicBezTo>
                <a:close/>
                <a:moveTo>
                  <a:pt x="1029" y="782"/>
                </a:moveTo>
                <a:cubicBezTo>
                  <a:pt x="1029" y="784"/>
                  <a:pt x="1030" y="786"/>
                  <a:pt x="1031" y="787"/>
                </a:cubicBezTo>
                <a:cubicBezTo>
                  <a:pt x="1031" y="786"/>
                  <a:pt x="1031" y="785"/>
                  <a:pt x="1031" y="785"/>
                </a:cubicBezTo>
                <a:cubicBezTo>
                  <a:pt x="1033" y="784"/>
                  <a:pt x="1034" y="784"/>
                  <a:pt x="1035" y="785"/>
                </a:cubicBezTo>
                <a:cubicBezTo>
                  <a:pt x="1037" y="781"/>
                  <a:pt x="1044" y="783"/>
                  <a:pt x="1045" y="786"/>
                </a:cubicBezTo>
                <a:cubicBezTo>
                  <a:pt x="1054" y="785"/>
                  <a:pt x="1063" y="784"/>
                  <a:pt x="1072" y="782"/>
                </a:cubicBezTo>
                <a:cubicBezTo>
                  <a:pt x="1073" y="781"/>
                  <a:pt x="1073" y="780"/>
                  <a:pt x="1074" y="779"/>
                </a:cubicBezTo>
                <a:cubicBezTo>
                  <a:pt x="1073" y="778"/>
                  <a:pt x="1072" y="777"/>
                  <a:pt x="1072" y="777"/>
                </a:cubicBezTo>
                <a:cubicBezTo>
                  <a:pt x="1071" y="777"/>
                  <a:pt x="1071" y="778"/>
                  <a:pt x="1072" y="780"/>
                </a:cubicBezTo>
                <a:cubicBezTo>
                  <a:pt x="1069" y="780"/>
                  <a:pt x="1068" y="781"/>
                  <a:pt x="1066" y="781"/>
                </a:cubicBezTo>
                <a:cubicBezTo>
                  <a:pt x="1065" y="780"/>
                  <a:pt x="1065" y="778"/>
                  <a:pt x="1065" y="776"/>
                </a:cubicBezTo>
                <a:cubicBezTo>
                  <a:pt x="1064" y="777"/>
                  <a:pt x="1063" y="777"/>
                  <a:pt x="1062" y="777"/>
                </a:cubicBezTo>
                <a:cubicBezTo>
                  <a:pt x="1062" y="777"/>
                  <a:pt x="1062" y="777"/>
                  <a:pt x="1063" y="777"/>
                </a:cubicBezTo>
                <a:cubicBezTo>
                  <a:pt x="1063" y="780"/>
                  <a:pt x="1061" y="782"/>
                  <a:pt x="1058" y="782"/>
                </a:cubicBezTo>
                <a:cubicBezTo>
                  <a:pt x="1058" y="780"/>
                  <a:pt x="1056" y="780"/>
                  <a:pt x="1057" y="778"/>
                </a:cubicBezTo>
                <a:cubicBezTo>
                  <a:pt x="1054" y="784"/>
                  <a:pt x="1047" y="781"/>
                  <a:pt x="1041" y="782"/>
                </a:cubicBezTo>
                <a:cubicBezTo>
                  <a:pt x="1041" y="781"/>
                  <a:pt x="1041" y="781"/>
                  <a:pt x="1041" y="780"/>
                </a:cubicBezTo>
                <a:cubicBezTo>
                  <a:pt x="1037" y="781"/>
                  <a:pt x="1033" y="781"/>
                  <a:pt x="1029" y="782"/>
                </a:cubicBezTo>
                <a:close/>
                <a:moveTo>
                  <a:pt x="642" y="1210"/>
                </a:moveTo>
                <a:cubicBezTo>
                  <a:pt x="640" y="1212"/>
                  <a:pt x="637" y="1214"/>
                  <a:pt x="635" y="1216"/>
                </a:cubicBezTo>
                <a:cubicBezTo>
                  <a:pt x="640" y="1217"/>
                  <a:pt x="646" y="1217"/>
                  <a:pt x="651" y="1218"/>
                </a:cubicBezTo>
                <a:cubicBezTo>
                  <a:pt x="652" y="1218"/>
                  <a:pt x="652" y="1218"/>
                  <a:pt x="653" y="1218"/>
                </a:cubicBezTo>
                <a:cubicBezTo>
                  <a:pt x="652" y="1216"/>
                  <a:pt x="651" y="1214"/>
                  <a:pt x="652" y="1210"/>
                </a:cubicBezTo>
                <a:cubicBezTo>
                  <a:pt x="649" y="1210"/>
                  <a:pt x="645" y="1210"/>
                  <a:pt x="642" y="1210"/>
                </a:cubicBezTo>
                <a:close/>
                <a:moveTo>
                  <a:pt x="9" y="450"/>
                </a:moveTo>
                <a:cubicBezTo>
                  <a:pt x="12" y="447"/>
                  <a:pt x="15" y="444"/>
                  <a:pt x="18" y="440"/>
                </a:cubicBezTo>
                <a:cubicBezTo>
                  <a:pt x="9" y="440"/>
                  <a:pt x="9" y="440"/>
                  <a:pt x="9" y="440"/>
                </a:cubicBezTo>
                <a:cubicBezTo>
                  <a:pt x="7" y="442"/>
                  <a:pt x="6" y="444"/>
                  <a:pt x="4" y="446"/>
                </a:cubicBezTo>
                <a:cubicBezTo>
                  <a:pt x="1" y="450"/>
                  <a:pt x="7" y="454"/>
                  <a:pt x="9" y="450"/>
                </a:cubicBezTo>
                <a:close/>
                <a:moveTo>
                  <a:pt x="91" y="706"/>
                </a:moveTo>
                <a:cubicBezTo>
                  <a:pt x="94" y="706"/>
                  <a:pt x="94" y="706"/>
                  <a:pt x="94" y="706"/>
                </a:cubicBezTo>
                <a:cubicBezTo>
                  <a:pt x="95" y="707"/>
                  <a:pt x="96" y="708"/>
                  <a:pt x="96" y="708"/>
                </a:cubicBezTo>
                <a:cubicBezTo>
                  <a:pt x="99" y="702"/>
                  <a:pt x="101" y="695"/>
                  <a:pt x="104" y="689"/>
                </a:cubicBezTo>
                <a:cubicBezTo>
                  <a:pt x="101" y="689"/>
                  <a:pt x="101" y="689"/>
                  <a:pt x="101" y="689"/>
                </a:cubicBezTo>
                <a:cubicBezTo>
                  <a:pt x="101" y="689"/>
                  <a:pt x="101" y="688"/>
                  <a:pt x="101" y="688"/>
                </a:cubicBezTo>
                <a:cubicBezTo>
                  <a:pt x="100" y="687"/>
                  <a:pt x="99" y="686"/>
                  <a:pt x="98" y="686"/>
                </a:cubicBezTo>
                <a:cubicBezTo>
                  <a:pt x="95" y="693"/>
                  <a:pt x="92" y="700"/>
                  <a:pt x="89" y="707"/>
                </a:cubicBezTo>
                <a:cubicBezTo>
                  <a:pt x="90" y="708"/>
                  <a:pt x="90" y="709"/>
                  <a:pt x="90" y="709"/>
                </a:cubicBezTo>
                <a:cubicBezTo>
                  <a:pt x="91" y="708"/>
                  <a:pt x="90" y="707"/>
                  <a:pt x="91" y="706"/>
                </a:cubicBezTo>
                <a:close/>
                <a:moveTo>
                  <a:pt x="359" y="668"/>
                </a:moveTo>
                <a:cubicBezTo>
                  <a:pt x="359" y="670"/>
                  <a:pt x="360" y="671"/>
                  <a:pt x="360" y="672"/>
                </a:cubicBezTo>
                <a:cubicBezTo>
                  <a:pt x="375" y="648"/>
                  <a:pt x="394" y="627"/>
                  <a:pt x="414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29" y="597"/>
                  <a:pt x="443" y="587"/>
                  <a:pt x="459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34" y="585"/>
                  <a:pt x="425" y="592"/>
                  <a:pt x="416" y="599"/>
                </a:cubicBezTo>
                <a:cubicBezTo>
                  <a:pt x="416" y="600"/>
                  <a:pt x="416" y="601"/>
                  <a:pt x="416" y="602"/>
                </a:cubicBezTo>
                <a:cubicBezTo>
                  <a:pt x="414" y="602"/>
                  <a:pt x="414" y="602"/>
                  <a:pt x="413" y="601"/>
                </a:cubicBezTo>
                <a:cubicBezTo>
                  <a:pt x="412" y="603"/>
                  <a:pt x="410" y="604"/>
                  <a:pt x="409" y="605"/>
                </a:cubicBezTo>
                <a:cubicBezTo>
                  <a:pt x="409" y="606"/>
                  <a:pt x="409" y="607"/>
                  <a:pt x="409" y="608"/>
                </a:cubicBezTo>
                <a:cubicBezTo>
                  <a:pt x="408" y="608"/>
                  <a:pt x="407" y="607"/>
                  <a:pt x="406" y="607"/>
                </a:cubicBezTo>
                <a:cubicBezTo>
                  <a:pt x="397" y="616"/>
                  <a:pt x="388" y="625"/>
                  <a:pt x="380" y="635"/>
                </a:cubicBezTo>
                <a:cubicBezTo>
                  <a:pt x="381" y="635"/>
                  <a:pt x="381" y="635"/>
                  <a:pt x="382" y="635"/>
                </a:cubicBezTo>
                <a:cubicBezTo>
                  <a:pt x="384" y="639"/>
                  <a:pt x="379" y="640"/>
                  <a:pt x="376" y="639"/>
                </a:cubicBezTo>
                <a:cubicBezTo>
                  <a:pt x="374" y="642"/>
                  <a:pt x="371" y="645"/>
                  <a:pt x="369" y="649"/>
                </a:cubicBezTo>
                <a:cubicBezTo>
                  <a:pt x="369" y="649"/>
                  <a:pt x="370" y="650"/>
                  <a:pt x="370" y="651"/>
                </a:cubicBezTo>
                <a:cubicBezTo>
                  <a:pt x="367" y="651"/>
                  <a:pt x="367" y="651"/>
                  <a:pt x="367" y="651"/>
                </a:cubicBezTo>
                <a:cubicBezTo>
                  <a:pt x="363" y="657"/>
                  <a:pt x="359" y="662"/>
                  <a:pt x="355" y="668"/>
                </a:cubicBezTo>
                <a:lnTo>
                  <a:pt x="359" y="668"/>
                </a:lnTo>
                <a:close/>
                <a:moveTo>
                  <a:pt x="274" y="686"/>
                </a:moveTo>
                <a:cubicBezTo>
                  <a:pt x="274" y="687"/>
                  <a:pt x="274" y="688"/>
                  <a:pt x="272" y="687"/>
                </a:cubicBezTo>
                <a:cubicBezTo>
                  <a:pt x="269" y="693"/>
                  <a:pt x="266" y="699"/>
                  <a:pt x="264" y="705"/>
                </a:cubicBezTo>
                <a:cubicBezTo>
                  <a:pt x="272" y="705"/>
                  <a:pt x="272" y="705"/>
                  <a:pt x="272" y="705"/>
                </a:cubicBezTo>
                <a:cubicBezTo>
                  <a:pt x="275" y="699"/>
                  <a:pt x="277" y="693"/>
                  <a:pt x="280" y="687"/>
                </a:cubicBezTo>
                <a:cubicBezTo>
                  <a:pt x="278" y="687"/>
                  <a:pt x="278" y="687"/>
                  <a:pt x="278" y="687"/>
                </a:cubicBezTo>
                <a:cubicBezTo>
                  <a:pt x="277" y="687"/>
                  <a:pt x="276" y="686"/>
                  <a:pt x="274" y="686"/>
                </a:cubicBezTo>
                <a:close/>
                <a:moveTo>
                  <a:pt x="19" y="429"/>
                </a:moveTo>
                <a:cubicBezTo>
                  <a:pt x="20" y="431"/>
                  <a:pt x="21" y="433"/>
                  <a:pt x="21" y="436"/>
                </a:cubicBezTo>
                <a:cubicBezTo>
                  <a:pt x="22" y="436"/>
                  <a:pt x="23" y="435"/>
                  <a:pt x="23" y="434"/>
                </a:cubicBezTo>
                <a:cubicBezTo>
                  <a:pt x="22" y="432"/>
                  <a:pt x="21" y="430"/>
                  <a:pt x="25" y="429"/>
                </a:cubicBezTo>
                <a:cubicBezTo>
                  <a:pt x="25" y="429"/>
                  <a:pt x="24" y="428"/>
                  <a:pt x="24" y="427"/>
                </a:cubicBezTo>
                <a:cubicBezTo>
                  <a:pt x="20" y="425"/>
                  <a:pt x="22" y="429"/>
                  <a:pt x="19" y="429"/>
                </a:cubicBezTo>
                <a:close/>
                <a:moveTo>
                  <a:pt x="56" y="440"/>
                </a:moveTo>
                <a:cubicBezTo>
                  <a:pt x="57" y="438"/>
                  <a:pt x="58" y="437"/>
                  <a:pt x="59" y="436"/>
                </a:cubicBezTo>
                <a:cubicBezTo>
                  <a:pt x="58" y="434"/>
                  <a:pt x="56" y="432"/>
                  <a:pt x="53" y="432"/>
                </a:cubicBezTo>
                <a:cubicBezTo>
                  <a:pt x="53" y="432"/>
                  <a:pt x="52" y="433"/>
                  <a:pt x="52" y="433"/>
                </a:cubicBezTo>
                <a:cubicBezTo>
                  <a:pt x="53" y="433"/>
                  <a:pt x="53" y="434"/>
                  <a:pt x="54" y="434"/>
                </a:cubicBezTo>
                <a:cubicBezTo>
                  <a:pt x="52" y="438"/>
                  <a:pt x="54" y="438"/>
                  <a:pt x="56" y="440"/>
                </a:cubicBezTo>
                <a:close/>
                <a:moveTo>
                  <a:pt x="47" y="439"/>
                </a:moveTo>
                <a:cubicBezTo>
                  <a:pt x="47" y="439"/>
                  <a:pt x="47" y="440"/>
                  <a:pt x="47" y="440"/>
                </a:cubicBezTo>
                <a:cubicBezTo>
                  <a:pt x="46" y="440"/>
                  <a:pt x="46" y="440"/>
                  <a:pt x="46" y="440"/>
                </a:cubicBezTo>
                <a:cubicBezTo>
                  <a:pt x="41" y="446"/>
                  <a:pt x="36" y="451"/>
                  <a:pt x="31" y="457"/>
                </a:cubicBezTo>
                <a:cubicBezTo>
                  <a:pt x="40" y="457"/>
                  <a:pt x="40" y="457"/>
                  <a:pt x="40" y="457"/>
                </a:cubicBezTo>
                <a:cubicBezTo>
                  <a:pt x="45" y="451"/>
                  <a:pt x="50" y="446"/>
                  <a:pt x="56" y="440"/>
                </a:cubicBezTo>
                <a:cubicBezTo>
                  <a:pt x="51" y="440"/>
                  <a:pt x="51" y="440"/>
                  <a:pt x="51" y="440"/>
                </a:cubicBezTo>
                <a:cubicBezTo>
                  <a:pt x="50" y="439"/>
                  <a:pt x="49" y="439"/>
                  <a:pt x="47" y="439"/>
                </a:cubicBezTo>
                <a:close/>
                <a:moveTo>
                  <a:pt x="1001" y="924"/>
                </a:moveTo>
                <a:cubicBezTo>
                  <a:pt x="1002" y="924"/>
                  <a:pt x="1002" y="923"/>
                  <a:pt x="1003" y="923"/>
                </a:cubicBezTo>
                <a:cubicBezTo>
                  <a:pt x="1003" y="922"/>
                  <a:pt x="1003" y="920"/>
                  <a:pt x="1003" y="919"/>
                </a:cubicBezTo>
                <a:cubicBezTo>
                  <a:pt x="1001" y="920"/>
                  <a:pt x="998" y="921"/>
                  <a:pt x="996" y="922"/>
                </a:cubicBezTo>
                <a:cubicBezTo>
                  <a:pt x="996" y="922"/>
                  <a:pt x="997" y="922"/>
                  <a:pt x="997" y="922"/>
                </a:cubicBezTo>
                <a:cubicBezTo>
                  <a:pt x="997" y="923"/>
                  <a:pt x="997" y="923"/>
                  <a:pt x="997" y="924"/>
                </a:cubicBezTo>
                <a:cubicBezTo>
                  <a:pt x="998" y="924"/>
                  <a:pt x="1000" y="924"/>
                  <a:pt x="1001" y="924"/>
                </a:cubicBezTo>
                <a:close/>
                <a:moveTo>
                  <a:pt x="1048" y="1061"/>
                </a:moveTo>
                <a:cubicBezTo>
                  <a:pt x="1048" y="1061"/>
                  <a:pt x="1049" y="1062"/>
                  <a:pt x="1049" y="1062"/>
                </a:cubicBezTo>
                <a:cubicBezTo>
                  <a:pt x="1049" y="1062"/>
                  <a:pt x="1049" y="1061"/>
                  <a:pt x="1048" y="1061"/>
                </a:cubicBezTo>
                <a:cubicBezTo>
                  <a:pt x="1048" y="1061"/>
                  <a:pt x="1048" y="1061"/>
                  <a:pt x="1048" y="1061"/>
                </a:cubicBezTo>
                <a:close/>
                <a:moveTo>
                  <a:pt x="1053" y="1055"/>
                </a:moveTo>
                <a:cubicBezTo>
                  <a:pt x="1064" y="1054"/>
                  <a:pt x="1064" y="1054"/>
                  <a:pt x="1064" y="1054"/>
                </a:cubicBezTo>
                <a:cubicBezTo>
                  <a:pt x="1072" y="1049"/>
                  <a:pt x="1080" y="1043"/>
                  <a:pt x="1088" y="1037"/>
                </a:cubicBezTo>
                <a:cubicBezTo>
                  <a:pt x="1088" y="1034"/>
                  <a:pt x="1088" y="1034"/>
                  <a:pt x="1088" y="1034"/>
                </a:cubicBezTo>
                <a:cubicBezTo>
                  <a:pt x="1087" y="1033"/>
                  <a:pt x="1086" y="1033"/>
                  <a:pt x="1086" y="1032"/>
                </a:cubicBezTo>
                <a:cubicBezTo>
                  <a:pt x="1086" y="1032"/>
                  <a:pt x="1085" y="1032"/>
                  <a:pt x="1085" y="1032"/>
                </a:cubicBezTo>
                <a:cubicBezTo>
                  <a:pt x="1085" y="1032"/>
                  <a:pt x="1085" y="1032"/>
                  <a:pt x="1085" y="1032"/>
                </a:cubicBezTo>
                <a:cubicBezTo>
                  <a:pt x="1085" y="1031"/>
                  <a:pt x="1085" y="1031"/>
                  <a:pt x="1085" y="1031"/>
                </a:cubicBezTo>
                <a:cubicBezTo>
                  <a:pt x="1082" y="1033"/>
                  <a:pt x="1080" y="1035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69" y="1043"/>
                  <a:pt x="1061" y="1049"/>
                  <a:pt x="1053" y="1055"/>
                </a:cubicBezTo>
                <a:close/>
                <a:moveTo>
                  <a:pt x="863" y="781"/>
                </a:moveTo>
                <a:cubicBezTo>
                  <a:pt x="863" y="781"/>
                  <a:pt x="864" y="780"/>
                  <a:pt x="864" y="779"/>
                </a:cubicBezTo>
                <a:cubicBezTo>
                  <a:pt x="858" y="778"/>
                  <a:pt x="852" y="777"/>
                  <a:pt x="845" y="777"/>
                </a:cubicBezTo>
                <a:cubicBezTo>
                  <a:pt x="845" y="777"/>
                  <a:pt x="845" y="777"/>
                  <a:pt x="845" y="777"/>
                </a:cubicBezTo>
                <a:cubicBezTo>
                  <a:pt x="849" y="779"/>
                  <a:pt x="853" y="782"/>
                  <a:pt x="856" y="784"/>
                </a:cubicBezTo>
                <a:cubicBezTo>
                  <a:pt x="858" y="785"/>
                  <a:pt x="859" y="785"/>
                  <a:pt x="861" y="785"/>
                </a:cubicBezTo>
                <a:cubicBezTo>
                  <a:pt x="861" y="785"/>
                  <a:pt x="861" y="784"/>
                  <a:pt x="861" y="784"/>
                </a:cubicBezTo>
                <a:cubicBezTo>
                  <a:pt x="861" y="784"/>
                  <a:pt x="861" y="784"/>
                  <a:pt x="860" y="784"/>
                </a:cubicBezTo>
                <a:cubicBezTo>
                  <a:pt x="858" y="783"/>
                  <a:pt x="859" y="781"/>
                  <a:pt x="861" y="780"/>
                </a:cubicBezTo>
                <a:cubicBezTo>
                  <a:pt x="861" y="781"/>
                  <a:pt x="862" y="781"/>
                  <a:pt x="863" y="781"/>
                </a:cubicBezTo>
                <a:close/>
                <a:moveTo>
                  <a:pt x="1134" y="901"/>
                </a:moveTo>
                <a:cubicBezTo>
                  <a:pt x="1100" y="914"/>
                  <a:pt x="1068" y="931"/>
                  <a:pt x="1036" y="948"/>
                </a:cubicBezTo>
                <a:cubicBezTo>
                  <a:pt x="1039" y="948"/>
                  <a:pt x="1039" y="948"/>
                  <a:pt x="1039" y="948"/>
                </a:cubicBezTo>
                <a:cubicBezTo>
                  <a:pt x="1038" y="949"/>
                  <a:pt x="1036" y="949"/>
                  <a:pt x="1034" y="949"/>
                </a:cubicBezTo>
                <a:cubicBezTo>
                  <a:pt x="1033" y="950"/>
                  <a:pt x="1032" y="951"/>
                  <a:pt x="1030" y="951"/>
                </a:cubicBezTo>
                <a:cubicBezTo>
                  <a:pt x="1029" y="952"/>
                  <a:pt x="1027" y="952"/>
                  <a:pt x="1026" y="953"/>
                </a:cubicBezTo>
                <a:cubicBezTo>
                  <a:pt x="1026" y="954"/>
                  <a:pt x="1026" y="955"/>
                  <a:pt x="1026" y="956"/>
                </a:cubicBezTo>
                <a:cubicBezTo>
                  <a:pt x="1025" y="956"/>
                  <a:pt x="1024" y="956"/>
                  <a:pt x="1022" y="956"/>
                </a:cubicBezTo>
                <a:cubicBezTo>
                  <a:pt x="1023" y="957"/>
                  <a:pt x="1023" y="958"/>
                  <a:pt x="1023" y="959"/>
                </a:cubicBezTo>
                <a:cubicBezTo>
                  <a:pt x="1024" y="959"/>
                  <a:pt x="1024" y="958"/>
                  <a:pt x="1024" y="958"/>
                </a:cubicBezTo>
                <a:cubicBezTo>
                  <a:pt x="1026" y="958"/>
                  <a:pt x="1027" y="959"/>
                  <a:pt x="1028" y="960"/>
                </a:cubicBezTo>
                <a:cubicBezTo>
                  <a:pt x="1035" y="956"/>
                  <a:pt x="1042" y="952"/>
                  <a:pt x="1049" y="949"/>
                </a:cubicBezTo>
                <a:cubicBezTo>
                  <a:pt x="1048" y="948"/>
                  <a:pt x="1047" y="948"/>
                  <a:pt x="1045" y="949"/>
                </a:cubicBezTo>
                <a:cubicBezTo>
                  <a:pt x="1045" y="948"/>
                  <a:pt x="1045" y="948"/>
                  <a:pt x="1045" y="948"/>
                </a:cubicBezTo>
                <a:cubicBezTo>
                  <a:pt x="1051" y="948"/>
                  <a:pt x="1051" y="948"/>
                  <a:pt x="1051" y="948"/>
                </a:cubicBezTo>
                <a:cubicBezTo>
                  <a:pt x="1066" y="940"/>
                  <a:pt x="1081" y="932"/>
                  <a:pt x="1096" y="924"/>
                </a:cubicBezTo>
                <a:cubicBezTo>
                  <a:pt x="1096" y="923"/>
                  <a:pt x="1097" y="923"/>
                  <a:pt x="1098" y="922"/>
                </a:cubicBezTo>
                <a:cubicBezTo>
                  <a:pt x="1099" y="922"/>
                  <a:pt x="1100" y="922"/>
                  <a:pt x="1101" y="922"/>
                </a:cubicBezTo>
                <a:cubicBezTo>
                  <a:pt x="1113" y="917"/>
                  <a:pt x="1124" y="912"/>
                  <a:pt x="1136" y="907"/>
                </a:cubicBezTo>
                <a:cubicBezTo>
                  <a:pt x="1140" y="905"/>
                  <a:pt x="1138" y="899"/>
                  <a:pt x="1134" y="901"/>
                </a:cubicBezTo>
                <a:close/>
                <a:moveTo>
                  <a:pt x="1048" y="1058"/>
                </a:moveTo>
                <a:cubicBezTo>
                  <a:pt x="1048" y="1058"/>
                  <a:pt x="1048" y="1058"/>
                  <a:pt x="1048" y="1059"/>
                </a:cubicBezTo>
                <a:cubicBezTo>
                  <a:pt x="1048" y="1059"/>
                  <a:pt x="1048" y="1059"/>
                  <a:pt x="1048" y="1059"/>
                </a:cubicBezTo>
                <a:cubicBezTo>
                  <a:pt x="1048" y="1059"/>
                  <a:pt x="1048" y="1059"/>
                  <a:pt x="1048" y="1058"/>
                </a:cubicBezTo>
                <a:close/>
                <a:moveTo>
                  <a:pt x="1052" y="1057"/>
                </a:moveTo>
                <a:cubicBezTo>
                  <a:pt x="1052" y="1057"/>
                  <a:pt x="1052" y="1058"/>
                  <a:pt x="1053" y="1059"/>
                </a:cubicBezTo>
                <a:cubicBezTo>
                  <a:pt x="1053" y="1058"/>
                  <a:pt x="1054" y="1057"/>
                  <a:pt x="1054" y="1056"/>
                </a:cubicBezTo>
                <a:cubicBezTo>
                  <a:pt x="1053" y="1056"/>
                  <a:pt x="1053" y="1056"/>
                  <a:pt x="1052" y="1055"/>
                </a:cubicBezTo>
                <a:cubicBezTo>
                  <a:pt x="1052" y="1056"/>
                  <a:pt x="1052" y="1056"/>
                  <a:pt x="1052" y="1057"/>
                </a:cubicBezTo>
                <a:close/>
                <a:moveTo>
                  <a:pt x="1129" y="880"/>
                </a:moveTo>
                <a:cubicBezTo>
                  <a:pt x="1123" y="883"/>
                  <a:pt x="1116" y="886"/>
                  <a:pt x="1109" y="890"/>
                </a:cubicBezTo>
                <a:cubicBezTo>
                  <a:pt x="1109" y="891"/>
                  <a:pt x="1110" y="893"/>
                  <a:pt x="1111" y="894"/>
                </a:cubicBezTo>
                <a:cubicBezTo>
                  <a:pt x="1099" y="894"/>
                  <a:pt x="1099" y="894"/>
                  <a:pt x="1099" y="894"/>
                </a:cubicBezTo>
                <a:cubicBezTo>
                  <a:pt x="1083" y="902"/>
                  <a:pt x="1066" y="911"/>
                  <a:pt x="1050" y="919"/>
                </a:cubicBezTo>
                <a:cubicBezTo>
                  <a:pt x="1052" y="921"/>
                  <a:pt x="1053" y="923"/>
                  <a:pt x="1053" y="925"/>
                </a:cubicBezTo>
                <a:cubicBezTo>
                  <a:pt x="1080" y="912"/>
                  <a:pt x="1106" y="898"/>
                  <a:pt x="1132" y="886"/>
                </a:cubicBezTo>
                <a:cubicBezTo>
                  <a:pt x="1136" y="885"/>
                  <a:pt x="1133" y="878"/>
                  <a:pt x="1129" y="880"/>
                </a:cubicBezTo>
                <a:close/>
                <a:moveTo>
                  <a:pt x="1069" y="912"/>
                </a:moveTo>
                <a:cubicBezTo>
                  <a:pt x="1069" y="912"/>
                  <a:pt x="1069" y="912"/>
                  <a:pt x="1069" y="912"/>
                </a:cubicBezTo>
                <a:cubicBezTo>
                  <a:pt x="1070" y="912"/>
                  <a:pt x="1070" y="912"/>
                  <a:pt x="1070" y="912"/>
                </a:cubicBezTo>
                <a:cubicBezTo>
                  <a:pt x="1070" y="912"/>
                  <a:pt x="1070" y="912"/>
                  <a:pt x="1069" y="912"/>
                </a:cubicBezTo>
                <a:close/>
                <a:moveTo>
                  <a:pt x="1025" y="1063"/>
                </a:moveTo>
                <a:cubicBezTo>
                  <a:pt x="1026" y="1063"/>
                  <a:pt x="1026" y="1062"/>
                  <a:pt x="1027" y="1062"/>
                </a:cubicBezTo>
                <a:cubicBezTo>
                  <a:pt x="1027" y="1062"/>
                  <a:pt x="1027" y="1062"/>
                  <a:pt x="1027" y="1062"/>
                </a:cubicBezTo>
                <a:cubicBezTo>
                  <a:pt x="1026" y="1062"/>
                  <a:pt x="1026" y="1063"/>
                  <a:pt x="1025" y="1063"/>
                </a:cubicBezTo>
                <a:close/>
                <a:moveTo>
                  <a:pt x="1096" y="1021"/>
                </a:moveTo>
                <a:cubicBezTo>
                  <a:pt x="1097" y="1023"/>
                  <a:pt x="1100" y="1024"/>
                  <a:pt x="1101" y="1026"/>
                </a:cubicBezTo>
                <a:cubicBezTo>
                  <a:pt x="1112" y="1017"/>
                  <a:pt x="1123" y="1008"/>
                  <a:pt x="1133" y="998"/>
                </a:cubicBezTo>
                <a:cubicBezTo>
                  <a:pt x="1132" y="996"/>
                  <a:pt x="1131" y="994"/>
                  <a:pt x="1131" y="991"/>
                </a:cubicBezTo>
                <a:cubicBezTo>
                  <a:pt x="1119" y="1001"/>
                  <a:pt x="1108" y="1012"/>
                  <a:pt x="1096" y="1021"/>
                </a:cubicBezTo>
                <a:close/>
                <a:moveTo>
                  <a:pt x="804" y="773"/>
                </a:moveTo>
                <a:cubicBezTo>
                  <a:pt x="805" y="775"/>
                  <a:pt x="807" y="777"/>
                  <a:pt x="807" y="779"/>
                </a:cubicBezTo>
                <a:cubicBezTo>
                  <a:pt x="809" y="779"/>
                  <a:pt x="810" y="780"/>
                  <a:pt x="812" y="780"/>
                </a:cubicBezTo>
                <a:cubicBezTo>
                  <a:pt x="811" y="779"/>
                  <a:pt x="811" y="779"/>
                  <a:pt x="811" y="778"/>
                </a:cubicBezTo>
                <a:cubicBezTo>
                  <a:pt x="810" y="778"/>
                  <a:pt x="809" y="777"/>
                  <a:pt x="809" y="775"/>
                </a:cubicBezTo>
                <a:cubicBezTo>
                  <a:pt x="808" y="775"/>
                  <a:pt x="807" y="775"/>
                  <a:pt x="806" y="775"/>
                </a:cubicBezTo>
                <a:cubicBezTo>
                  <a:pt x="806" y="774"/>
                  <a:pt x="806" y="773"/>
                  <a:pt x="806" y="773"/>
                </a:cubicBezTo>
                <a:cubicBezTo>
                  <a:pt x="806" y="773"/>
                  <a:pt x="805" y="773"/>
                  <a:pt x="804" y="773"/>
                </a:cubicBezTo>
                <a:close/>
                <a:moveTo>
                  <a:pt x="906" y="932"/>
                </a:moveTo>
                <a:cubicBezTo>
                  <a:pt x="906" y="931"/>
                  <a:pt x="905" y="930"/>
                  <a:pt x="905" y="930"/>
                </a:cubicBezTo>
                <a:cubicBezTo>
                  <a:pt x="904" y="930"/>
                  <a:pt x="902" y="931"/>
                  <a:pt x="901" y="931"/>
                </a:cubicBezTo>
                <a:cubicBezTo>
                  <a:pt x="902" y="931"/>
                  <a:pt x="904" y="931"/>
                  <a:pt x="905" y="932"/>
                </a:cubicBezTo>
                <a:cubicBezTo>
                  <a:pt x="898" y="932"/>
                  <a:pt x="898" y="932"/>
                  <a:pt x="898" y="932"/>
                </a:cubicBezTo>
                <a:cubicBezTo>
                  <a:pt x="843" y="944"/>
                  <a:pt x="787" y="949"/>
                  <a:pt x="732" y="937"/>
                </a:cubicBezTo>
                <a:cubicBezTo>
                  <a:pt x="726" y="936"/>
                  <a:pt x="719" y="934"/>
                  <a:pt x="713" y="932"/>
                </a:cubicBezTo>
                <a:cubicBezTo>
                  <a:pt x="713" y="933"/>
                  <a:pt x="713" y="933"/>
                  <a:pt x="713" y="933"/>
                </a:cubicBezTo>
                <a:cubicBezTo>
                  <a:pt x="699" y="933"/>
                  <a:pt x="699" y="933"/>
                  <a:pt x="699" y="933"/>
                </a:cubicBezTo>
                <a:cubicBezTo>
                  <a:pt x="701" y="932"/>
                  <a:pt x="702" y="930"/>
                  <a:pt x="704" y="929"/>
                </a:cubicBezTo>
                <a:cubicBezTo>
                  <a:pt x="702" y="928"/>
                  <a:pt x="700" y="928"/>
                  <a:pt x="698" y="927"/>
                </a:cubicBezTo>
                <a:cubicBezTo>
                  <a:pt x="698" y="927"/>
                  <a:pt x="697" y="927"/>
                  <a:pt x="697" y="926"/>
                </a:cubicBezTo>
                <a:cubicBezTo>
                  <a:pt x="697" y="926"/>
                  <a:pt x="697" y="927"/>
                  <a:pt x="697" y="927"/>
                </a:cubicBezTo>
                <a:cubicBezTo>
                  <a:pt x="698" y="927"/>
                  <a:pt x="699" y="928"/>
                  <a:pt x="698" y="929"/>
                </a:cubicBezTo>
                <a:cubicBezTo>
                  <a:pt x="697" y="929"/>
                  <a:pt x="696" y="929"/>
                  <a:pt x="695" y="929"/>
                </a:cubicBezTo>
                <a:cubicBezTo>
                  <a:pt x="694" y="930"/>
                  <a:pt x="693" y="931"/>
                  <a:pt x="692" y="932"/>
                </a:cubicBezTo>
                <a:cubicBezTo>
                  <a:pt x="722" y="945"/>
                  <a:pt x="755" y="950"/>
                  <a:pt x="788" y="951"/>
                </a:cubicBezTo>
                <a:cubicBezTo>
                  <a:pt x="788" y="951"/>
                  <a:pt x="788" y="950"/>
                  <a:pt x="788" y="950"/>
                </a:cubicBezTo>
                <a:cubicBezTo>
                  <a:pt x="819" y="950"/>
                  <a:pt x="819" y="950"/>
                  <a:pt x="819" y="950"/>
                </a:cubicBezTo>
                <a:cubicBezTo>
                  <a:pt x="819" y="950"/>
                  <a:pt x="820" y="950"/>
                  <a:pt x="820" y="950"/>
                </a:cubicBezTo>
                <a:cubicBezTo>
                  <a:pt x="820" y="950"/>
                  <a:pt x="821" y="950"/>
                  <a:pt x="821" y="950"/>
                </a:cubicBezTo>
                <a:cubicBezTo>
                  <a:pt x="821" y="950"/>
                  <a:pt x="821" y="950"/>
                  <a:pt x="821" y="950"/>
                </a:cubicBezTo>
                <a:cubicBezTo>
                  <a:pt x="828" y="950"/>
                  <a:pt x="828" y="950"/>
                  <a:pt x="828" y="950"/>
                </a:cubicBezTo>
                <a:cubicBezTo>
                  <a:pt x="861" y="947"/>
                  <a:pt x="894" y="940"/>
                  <a:pt x="926" y="931"/>
                </a:cubicBezTo>
                <a:lnTo>
                  <a:pt x="906" y="932"/>
                </a:lnTo>
                <a:close/>
                <a:moveTo>
                  <a:pt x="831" y="775"/>
                </a:moveTo>
                <a:cubicBezTo>
                  <a:pt x="832" y="777"/>
                  <a:pt x="833" y="780"/>
                  <a:pt x="831" y="782"/>
                </a:cubicBezTo>
                <a:cubicBezTo>
                  <a:pt x="835" y="782"/>
                  <a:pt x="839" y="783"/>
                  <a:pt x="843" y="783"/>
                </a:cubicBezTo>
                <a:cubicBezTo>
                  <a:pt x="841" y="782"/>
                  <a:pt x="838" y="781"/>
                  <a:pt x="835" y="780"/>
                </a:cubicBezTo>
                <a:cubicBezTo>
                  <a:pt x="834" y="778"/>
                  <a:pt x="834" y="776"/>
                  <a:pt x="834" y="775"/>
                </a:cubicBezTo>
                <a:cubicBezTo>
                  <a:pt x="833" y="775"/>
                  <a:pt x="832" y="775"/>
                  <a:pt x="831" y="775"/>
                </a:cubicBezTo>
                <a:close/>
                <a:moveTo>
                  <a:pt x="356" y="794"/>
                </a:moveTo>
                <a:cubicBezTo>
                  <a:pt x="350" y="794"/>
                  <a:pt x="350" y="794"/>
                  <a:pt x="350" y="794"/>
                </a:cubicBezTo>
                <a:cubicBezTo>
                  <a:pt x="350" y="794"/>
                  <a:pt x="350" y="794"/>
                  <a:pt x="350" y="793"/>
                </a:cubicBezTo>
                <a:cubicBezTo>
                  <a:pt x="350" y="793"/>
                  <a:pt x="350" y="793"/>
                  <a:pt x="350" y="793"/>
                </a:cubicBezTo>
                <a:cubicBezTo>
                  <a:pt x="350" y="793"/>
                  <a:pt x="349" y="793"/>
                  <a:pt x="349" y="793"/>
                </a:cubicBezTo>
                <a:cubicBezTo>
                  <a:pt x="348" y="799"/>
                  <a:pt x="347" y="805"/>
                  <a:pt x="346" y="811"/>
                </a:cubicBezTo>
                <a:cubicBezTo>
                  <a:pt x="352" y="811"/>
                  <a:pt x="352" y="811"/>
                  <a:pt x="352" y="811"/>
                </a:cubicBezTo>
                <a:cubicBezTo>
                  <a:pt x="351" y="813"/>
                  <a:pt x="351" y="816"/>
                  <a:pt x="349" y="817"/>
                </a:cubicBezTo>
                <a:cubicBezTo>
                  <a:pt x="350" y="817"/>
                  <a:pt x="351" y="817"/>
                  <a:pt x="352" y="817"/>
                </a:cubicBezTo>
                <a:cubicBezTo>
                  <a:pt x="353" y="809"/>
                  <a:pt x="354" y="801"/>
                  <a:pt x="356" y="794"/>
                </a:cubicBezTo>
                <a:close/>
                <a:moveTo>
                  <a:pt x="1121" y="861"/>
                </a:moveTo>
                <a:cubicBezTo>
                  <a:pt x="1110" y="867"/>
                  <a:pt x="1098" y="874"/>
                  <a:pt x="1086" y="880"/>
                </a:cubicBezTo>
                <a:cubicBezTo>
                  <a:pt x="1086" y="882"/>
                  <a:pt x="1089" y="885"/>
                  <a:pt x="1087" y="887"/>
                </a:cubicBezTo>
                <a:cubicBezTo>
                  <a:pt x="1091" y="884"/>
                  <a:pt x="1095" y="882"/>
                  <a:pt x="1100" y="880"/>
                </a:cubicBezTo>
                <a:cubicBezTo>
                  <a:pt x="1099" y="879"/>
                  <a:pt x="1099" y="877"/>
                  <a:pt x="1100" y="876"/>
                </a:cubicBezTo>
                <a:cubicBezTo>
                  <a:pt x="1104" y="876"/>
                  <a:pt x="1104" y="876"/>
                  <a:pt x="1104" y="876"/>
                </a:cubicBezTo>
                <a:cubicBezTo>
                  <a:pt x="1103" y="877"/>
                  <a:pt x="1103" y="877"/>
                  <a:pt x="1103" y="878"/>
                </a:cubicBezTo>
                <a:cubicBezTo>
                  <a:pt x="1104" y="878"/>
                  <a:pt x="1105" y="877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13" y="873"/>
                  <a:pt x="1119" y="870"/>
                  <a:pt x="1125" y="866"/>
                </a:cubicBezTo>
                <a:cubicBezTo>
                  <a:pt x="1129" y="864"/>
                  <a:pt x="1125" y="859"/>
                  <a:pt x="1121" y="861"/>
                </a:cubicBezTo>
                <a:close/>
                <a:moveTo>
                  <a:pt x="918" y="949"/>
                </a:moveTo>
                <a:cubicBezTo>
                  <a:pt x="926" y="949"/>
                  <a:pt x="926" y="949"/>
                  <a:pt x="926" y="949"/>
                </a:cubicBezTo>
                <a:cubicBezTo>
                  <a:pt x="925" y="950"/>
                  <a:pt x="925" y="952"/>
                  <a:pt x="924" y="953"/>
                </a:cubicBezTo>
                <a:cubicBezTo>
                  <a:pt x="924" y="953"/>
                  <a:pt x="924" y="953"/>
                  <a:pt x="924" y="953"/>
                </a:cubicBezTo>
                <a:cubicBezTo>
                  <a:pt x="925" y="953"/>
                  <a:pt x="926" y="952"/>
                  <a:pt x="927" y="952"/>
                </a:cubicBezTo>
                <a:cubicBezTo>
                  <a:pt x="928" y="951"/>
                  <a:pt x="928" y="951"/>
                  <a:pt x="929" y="951"/>
                </a:cubicBezTo>
                <a:cubicBezTo>
                  <a:pt x="927" y="951"/>
                  <a:pt x="927" y="950"/>
                  <a:pt x="927" y="949"/>
                </a:cubicBezTo>
                <a:cubicBezTo>
                  <a:pt x="937" y="949"/>
                  <a:pt x="937" y="949"/>
                  <a:pt x="937" y="949"/>
                </a:cubicBezTo>
                <a:cubicBezTo>
                  <a:pt x="937" y="949"/>
                  <a:pt x="938" y="949"/>
                  <a:pt x="938" y="949"/>
                </a:cubicBezTo>
                <a:cubicBezTo>
                  <a:pt x="957" y="943"/>
                  <a:pt x="976" y="936"/>
                  <a:pt x="995" y="929"/>
                </a:cubicBezTo>
                <a:cubicBezTo>
                  <a:pt x="995" y="929"/>
                  <a:pt x="995" y="928"/>
                  <a:pt x="995" y="928"/>
                </a:cubicBezTo>
                <a:cubicBezTo>
                  <a:pt x="992" y="929"/>
                  <a:pt x="990" y="927"/>
                  <a:pt x="990" y="924"/>
                </a:cubicBezTo>
                <a:cubicBezTo>
                  <a:pt x="989" y="924"/>
                  <a:pt x="989" y="925"/>
                  <a:pt x="989" y="925"/>
                </a:cubicBezTo>
                <a:cubicBezTo>
                  <a:pt x="989" y="926"/>
                  <a:pt x="989" y="927"/>
                  <a:pt x="988" y="927"/>
                </a:cubicBezTo>
                <a:cubicBezTo>
                  <a:pt x="987" y="927"/>
                  <a:pt x="986" y="927"/>
                  <a:pt x="985" y="926"/>
                </a:cubicBezTo>
                <a:cubicBezTo>
                  <a:pt x="983" y="927"/>
                  <a:pt x="981" y="928"/>
                  <a:pt x="979" y="929"/>
                </a:cubicBezTo>
                <a:cubicBezTo>
                  <a:pt x="979" y="929"/>
                  <a:pt x="980" y="930"/>
                  <a:pt x="981" y="931"/>
                </a:cubicBezTo>
                <a:cubicBezTo>
                  <a:pt x="973" y="931"/>
                  <a:pt x="973" y="931"/>
                  <a:pt x="973" y="931"/>
                </a:cubicBezTo>
                <a:cubicBezTo>
                  <a:pt x="955" y="938"/>
                  <a:pt x="936" y="944"/>
                  <a:pt x="918" y="949"/>
                </a:cubicBezTo>
                <a:close/>
                <a:moveTo>
                  <a:pt x="926" y="931"/>
                </a:moveTo>
                <a:cubicBezTo>
                  <a:pt x="927" y="931"/>
                  <a:pt x="928" y="931"/>
                  <a:pt x="929" y="931"/>
                </a:cubicBezTo>
                <a:cubicBezTo>
                  <a:pt x="928" y="930"/>
                  <a:pt x="927" y="929"/>
                  <a:pt x="926" y="928"/>
                </a:cubicBezTo>
                <a:cubicBezTo>
                  <a:pt x="926" y="929"/>
                  <a:pt x="926" y="930"/>
                  <a:pt x="926" y="931"/>
                </a:cubicBezTo>
                <a:close/>
                <a:moveTo>
                  <a:pt x="354" y="1206"/>
                </a:moveTo>
                <a:cubicBezTo>
                  <a:pt x="352" y="1207"/>
                  <a:pt x="350" y="1207"/>
                  <a:pt x="348" y="1207"/>
                </a:cubicBezTo>
                <a:cubicBezTo>
                  <a:pt x="344" y="1225"/>
                  <a:pt x="330" y="1240"/>
                  <a:pt x="317" y="1252"/>
                </a:cubicBezTo>
                <a:cubicBezTo>
                  <a:pt x="309" y="1260"/>
                  <a:pt x="300" y="1268"/>
                  <a:pt x="290" y="1275"/>
                </a:cubicBezTo>
                <a:cubicBezTo>
                  <a:pt x="301" y="1275"/>
                  <a:pt x="301" y="1275"/>
                  <a:pt x="301" y="1275"/>
                </a:cubicBezTo>
                <a:cubicBezTo>
                  <a:pt x="308" y="1269"/>
                  <a:pt x="315" y="1264"/>
                  <a:pt x="321" y="1258"/>
                </a:cubicBezTo>
                <a:cubicBezTo>
                  <a:pt x="316" y="1258"/>
                  <a:pt x="316" y="1258"/>
                  <a:pt x="316" y="1258"/>
                </a:cubicBezTo>
                <a:cubicBezTo>
                  <a:pt x="323" y="1254"/>
                  <a:pt x="328" y="1249"/>
                  <a:pt x="334" y="1245"/>
                </a:cubicBezTo>
                <a:cubicBezTo>
                  <a:pt x="340" y="1238"/>
                  <a:pt x="345" y="1230"/>
                  <a:pt x="349" y="1222"/>
                </a:cubicBezTo>
                <a:cubicBezTo>
                  <a:pt x="346" y="1222"/>
                  <a:pt x="346" y="1222"/>
                  <a:pt x="346" y="1222"/>
                </a:cubicBezTo>
                <a:cubicBezTo>
                  <a:pt x="346" y="1221"/>
                  <a:pt x="346" y="1221"/>
                  <a:pt x="347" y="1220"/>
                </a:cubicBezTo>
                <a:cubicBezTo>
                  <a:pt x="348" y="1220"/>
                  <a:pt x="349" y="1221"/>
                  <a:pt x="350" y="1221"/>
                </a:cubicBezTo>
                <a:cubicBezTo>
                  <a:pt x="350" y="1220"/>
                  <a:pt x="350" y="1220"/>
                  <a:pt x="350" y="1219"/>
                </a:cubicBezTo>
                <a:cubicBezTo>
                  <a:pt x="349" y="1219"/>
                  <a:pt x="349" y="1219"/>
                  <a:pt x="348" y="1219"/>
                </a:cubicBezTo>
                <a:cubicBezTo>
                  <a:pt x="348" y="1217"/>
                  <a:pt x="349" y="1216"/>
                  <a:pt x="351" y="1216"/>
                </a:cubicBezTo>
                <a:cubicBezTo>
                  <a:pt x="351" y="1216"/>
                  <a:pt x="351" y="1216"/>
                  <a:pt x="351" y="1217"/>
                </a:cubicBezTo>
                <a:cubicBezTo>
                  <a:pt x="353" y="1213"/>
                  <a:pt x="354" y="1210"/>
                  <a:pt x="354" y="1206"/>
                </a:cubicBezTo>
                <a:close/>
                <a:moveTo>
                  <a:pt x="362" y="110"/>
                </a:moveTo>
                <a:cubicBezTo>
                  <a:pt x="363" y="109"/>
                  <a:pt x="363" y="107"/>
                  <a:pt x="363" y="106"/>
                </a:cubicBezTo>
                <a:cubicBezTo>
                  <a:pt x="361" y="106"/>
                  <a:pt x="360" y="108"/>
                  <a:pt x="360" y="110"/>
                </a:cubicBezTo>
                <a:cubicBezTo>
                  <a:pt x="360" y="110"/>
                  <a:pt x="361" y="110"/>
                  <a:pt x="362" y="110"/>
                </a:cubicBezTo>
                <a:close/>
                <a:moveTo>
                  <a:pt x="67" y="208"/>
                </a:moveTo>
                <a:cubicBezTo>
                  <a:pt x="84" y="201"/>
                  <a:pt x="101" y="194"/>
                  <a:pt x="119" y="188"/>
                </a:cubicBezTo>
                <a:cubicBezTo>
                  <a:pt x="121" y="186"/>
                  <a:pt x="123" y="183"/>
                  <a:pt x="124" y="180"/>
                </a:cubicBezTo>
                <a:cubicBezTo>
                  <a:pt x="126" y="180"/>
                  <a:pt x="129" y="180"/>
                  <a:pt x="131" y="180"/>
                </a:cubicBezTo>
                <a:cubicBezTo>
                  <a:pt x="131" y="181"/>
                  <a:pt x="131" y="182"/>
                  <a:pt x="131" y="183"/>
                </a:cubicBezTo>
                <a:cubicBezTo>
                  <a:pt x="137" y="182"/>
                  <a:pt x="143" y="180"/>
                  <a:pt x="149" y="178"/>
                </a:cubicBezTo>
                <a:cubicBezTo>
                  <a:pt x="149" y="177"/>
                  <a:pt x="148" y="177"/>
                  <a:pt x="148" y="177"/>
                </a:cubicBezTo>
                <a:cubicBezTo>
                  <a:pt x="149" y="176"/>
                  <a:pt x="152" y="176"/>
                  <a:pt x="153" y="176"/>
                </a:cubicBezTo>
                <a:cubicBezTo>
                  <a:pt x="190" y="165"/>
                  <a:pt x="227" y="156"/>
                  <a:pt x="264" y="149"/>
                </a:cubicBezTo>
                <a:cubicBezTo>
                  <a:pt x="266" y="149"/>
                  <a:pt x="267" y="148"/>
                  <a:pt x="269" y="148"/>
                </a:cubicBezTo>
                <a:cubicBezTo>
                  <a:pt x="269" y="148"/>
                  <a:pt x="269" y="148"/>
                  <a:pt x="269" y="147"/>
                </a:cubicBezTo>
                <a:cubicBezTo>
                  <a:pt x="270" y="147"/>
                  <a:pt x="271" y="147"/>
                  <a:pt x="271" y="147"/>
                </a:cubicBezTo>
                <a:cubicBezTo>
                  <a:pt x="279" y="146"/>
                  <a:pt x="287" y="144"/>
                  <a:pt x="295" y="143"/>
                </a:cubicBezTo>
                <a:cubicBezTo>
                  <a:pt x="283" y="143"/>
                  <a:pt x="270" y="143"/>
                  <a:pt x="256" y="144"/>
                </a:cubicBezTo>
                <a:cubicBezTo>
                  <a:pt x="210" y="153"/>
                  <a:pt x="164" y="165"/>
                  <a:pt x="119" y="180"/>
                </a:cubicBezTo>
                <a:cubicBezTo>
                  <a:pt x="119" y="181"/>
                  <a:pt x="119" y="183"/>
                  <a:pt x="118" y="184"/>
                </a:cubicBezTo>
                <a:cubicBezTo>
                  <a:pt x="115" y="183"/>
                  <a:pt x="113" y="183"/>
                  <a:pt x="111" y="184"/>
                </a:cubicBezTo>
                <a:cubicBezTo>
                  <a:pt x="109" y="184"/>
                  <a:pt x="108" y="184"/>
                  <a:pt x="107" y="185"/>
                </a:cubicBezTo>
                <a:cubicBezTo>
                  <a:pt x="106" y="187"/>
                  <a:pt x="105" y="187"/>
                  <a:pt x="106" y="190"/>
                </a:cubicBezTo>
                <a:cubicBezTo>
                  <a:pt x="101" y="190"/>
                  <a:pt x="101" y="190"/>
                  <a:pt x="101" y="190"/>
                </a:cubicBezTo>
                <a:cubicBezTo>
                  <a:pt x="100" y="189"/>
                  <a:pt x="100" y="189"/>
                  <a:pt x="99" y="188"/>
                </a:cubicBezTo>
                <a:cubicBezTo>
                  <a:pt x="87" y="192"/>
                  <a:pt x="76" y="197"/>
                  <a:pt x="65" y="202"/>
                </a:cubicBezTo>
                <a:cubicBezTo>
                  <a:pt x="65" y="202"/>
                  <a:pt x="65" y="202"/>
                  <a:pt x="65" y="202"/>
                </a:cubicBezTo>
                <a:cubicBezTo>
                  <a:pt x="61" y="204"/>
                  <a:pt x="63" y="210"/>
                  <a:pt x="67" y="208"/>
                </a:cubicBezTo>
                <a:close/>
                <a:moveTo>
                  <a:pt x="67" y="207"/>
                </a:moveTo>
                <a:cubicBezTo>
                  <a:pt x="66" y="208"/>
                  <a:pt x="66" y="208"/>
                  <a:pt x="65" y="208"/>
                </a:cubicBezTo>
                <a:cubicBezTo>
                  <a:pt x="65" y="208"/>
                  <a:pt x="65" y="207"/>
                  <a:pt x="65" y="207"/>
                </a:cubicBezTo>
                <a:lnTo>
                  <a:pt x="67" y="207"/>
                </a:lnTo>
                <a:close/>
                <a:moveTo>
                  <a:pt x="773" y="1351"/>
                </a:moveTo>
                <a:cubicBezTo>
                  <a:pt x="771" y="1351"/>
                  <a:pt x="770" y="1352"/>
                  <a:pt x="769" y="1352"/>
                </a:cubicBezTo>
                <a:cubicBezTo>
                  <a:pt x="769" y="1352"/>
                  <a:pt x="769" y="1352"/>
                  <a:pt x="770" y="1352"/>
                </a:cubicBezTo>
                <a:cubicBezTo>
                  <a:pt x="771" y="1352"/>
                  <a:pt x="772" y="1352"/>
                  <a:pt x="773" y="1351"/>
                </a:cubicBezTo>
                <a:close/>
                <a:moveTo>
                  <a:pt x="680" y="1352"/>
                </a:moveTo>
                <a:cubicBezTo>
                  <a:pt x="684" y="1352"/>
                  <a:pt x="683" y="1352"/>
                  <a:pt x="687" y="1353"/>
                </a:cubicBezTo>
                <a:cubicBezTo>
                  <a:pt x="688" y="1350"/>
                  <a:pt x="692" y="1350"/>
                  <a:pt x="696" y="1351"/>
                </a:cubicBezTo>
                <a:cubicBezTo>
                  <a:pt x="698" y="1350"/>
                  <a:pt x="698" y="1345"/>
                  <a:pt x="702" y="1347"/>
                </a:cubicBezTo>
                <a:cubicBezTo>
                  <a:pt x="702" y="1346"/>
                  <a:pt x="701" y="1345"/>
                  <a:pt x="701" y="1345"/>
                </a:cubicBezTo>
                <a:cubicBezTo>
                  <a:pt x="694" y="1346"/>
                  <a:pt x="688" y="1347"/>
                  <a:pt x="681" y="1349"/>
                </a:cubicBezTo>
                <a:cubicBezTo>
                  <a:pt x="681" y="1350"/>
                  <a:pt x="681" y="1351"/>
                  <a:pt x="680" y="1352"/>
                </a:cubicBezTo>
                <a:close/>
                <a:moveTo>
                  <a:pt x="143" y="144"/>
                </a:moveTo>
                <a:cubicBezTo>
                  <a:pt x="141" y="144"/>
                  <a:pt x="138" y="144"/>
                  <a:pt x="136" y="144"/>
                </a:cubicBezTo>
                <a:cubicBezTo>
                  <a:pt x="137" y="144"/>
                  <a:pt x="137" y="145"/>
                  <a:pt x="137" y="146"/>
                </a:cubicBezTo>
                <a:cubicBezTo>
                  <a:pt x="139" y="145"/>
                  <a:pt x="141" y="145"/>
                  <a:pt x="143" y="144"/>
                </a:cubicBezTo>
                <a:close/>
                <a:moveTo>
                  <a:pt x="449" y="104"/>
                </a:moveTo>
                <a:cubicBezTo>
                  <a:pt x="450" y="104"/>
                  <a:pt x="452" y="104"/>
                  <a:pt x="453" y="104"/>
                </a:cubicBezTo>
                <a:cubicBezTo>
                  <a:pt x="453" y="104"/>
                  <a:pt x="453" y="103"/>
                  <a:pt x="453" y="103"/>
                </a:cubicBezTo>
                <a:cubicBezTo>
                  <a:pt x="451" y="103"/>
                  <a:pt x="450" y="103"/>
                  <a:pt x="449" y="104"/>
                </a:cubicBezTo>
                <a:close/>
                <a:moveTo>
                  <a:pt x="767" y="1214"/>
                </a:moveTo>
                <a:cubicBezTo>
                  <a:pt x="769" y="1214"/>
                  <a:pt x="771" y="1214"/>
                  <a:pt x="773" y="1213"/>
                </a:cubicBezTo>
                <a:cubicBezTo>
                  <a:pt x="773" y="1213"/>
                  <a:pt x="773" y="1213"/>
                  <a:pt x="774" y="1213"/>
                </a:cubicBezTo>
                <a:cubicBezTo>
                  <a:pt x="774" y="1213"/>
                  <a:pt x="775" y="1213"/>
                  <a:pt x="775" y="1213"/>
                </a:cubicBezTo>
                <a:cubicBezTo>
                  <a:pt x="776" y="1213"/>
                  <a:pt x="777" y="1213"/>
                  <a:pt x="778" y="1213"/>
                </a:cubicBezTo>
                <a:cubicBezTo>
                  <a:pt x="778" y="1213"/>
                  <a:pt x="779" y="1213"/>
                  <a:pt x="779" y="1213"/>
                </a:cubicBezTo>
                <a:cubicBezTo>
                  <a:pt x="779" y="1213"/>
                  <a:pt x="780" y="1213"/>
                  <a:pt x="780" y="1212"/>
                </a:cubicBezTo>
                <a:cubicBezTo>
                  <a:pt x="782" y="1212"/>
                  <a:pt x="785" y="1212"/>
                  <a:pt x="788" y="1213"/>
                </a:cubicBezTo>
                <a:cubicBezTo>
                  <a:pt x="789" y="1213"/>
                  <a:pt x="790" y="1213"/>
                  <a:pt x="791" y="1213"/>
                </a:cubicBezTo>
                <a:cubicBezTo>
                  <a:pt x="791" y="1207"/>
                  <a:pt x="796" y="1209"/>
                  <a:pt x="797" y="1205"/>
                </a:cubicBezTo>
                <a:cubicBezTo>
                  <a:pt x="795" y="1206"/>
                  <a:pt x="793" y="1206"/>
                  <a:pt x="791" y="1206"/>
                </a:cubicBezTo>
                <a:cubicBezTo>
                  <a:pt x="791" y="1206"/>
                  <a:pt x="790" y="1207"/>
                  <a:pt x="790" y="1208"/>
                </a:cubicBezTo>
                <a:cubicBezTo>
                  <a:pt x="784" y="1205"/>
                  <a:pt x="784" y="1212"/>
                  <a:pt x="776" y="1210"/>
                </a:cubicBezTo>
                <a:cubicBezTo>
                  <a:pt x="775" y="1209"/>
                  <a:pt x="773" y="1208"/>
                  <a:pt x="772" y="1207"/>
                </a:cubicBezTo>
                <a:cubicBezTo>
                  <a:pt x="767" y="1207"/>
                  <a:pt x="761" y="1207"/>
                  <a:pt x="756" y="1207"/>
                </a:cubicBezTo>
                <a:cubicBezTo>
                  <a:pt x="756" y="1208"/>
                  <a:pt x="757" y="1209"/>
                  <a:pt x="758" y="1210"/>
                </a:cubicBezTo>
                <a:cubicBezTo>
                  <a:pt x="760" y="1209"/>
                  <a:pt x="762" y="1208"/>
                  <a:pt x="766" y="1209"/>
                </a:cubicBezTo>
                <a:cubicBezTo>
                  <a:pt x="765" y="1211"/>
                  <a:pt x="766" y="1212"/>
                  <a:pt x="767" y="1214"/>
                </a:cubicBezTo>
                <a:close/>
                <a:moveTo>
                  <a:pt x="610" y="105"/>
                </a:moveTo>
                <a:cubicBezTo>
                  <a:pt x="609" y="107"/>
                  <a:pt x="606" y="108"/>
                  <a:pt x="606" y="111"/>
                </a:cubicBezTo>
                <a:cubicBezTo>
                  <a:pt x="615" y="112"/>
                  <a:pt x="617" y="107"/>
                  <a:pt x="623" y="107"/>
                </a:cubicBezTo>
                <a:cubicBezTo>
                  <a:pt x="622" y="106"/>
                  <a:pt x="620" y="106"/>
                  <a:pt x="618" y="106"/>
                </a:cubicBezTo>
                <a:cubicBezTo>
                  <a:pt x="618" y="106"/>
                  <a:pt x="618" y="107"/>
                  <a:pt x="618" y="107"/>
                </a:cubicBezTo>
                <a:cubicBezTo>
                  <a:pt x="616" y="107"/>
                  <a:pt x="613" y="107"/>
                  <a:pt x="611" y="107"/>
                </a:cubicBezTo>
                <a:cubicBezTo>
                  <a:pt x="610" y="106"/>
                  <a:pt x="610" y="106"/>
                  <a:pt x="611" y="105"/>
                </a:cubicBezTo>
                <a:cubicBezTo>
                  <a:pt x="610" y="105"/>
                  <a:pt x="610" y="105"/>
                  <a:pt x="610" y="105"/>
                </a:cubicBezTo>
                <a:close/>
                <a:moveTo>
                  <a:pt x="807" y="1348"/>
                </a:moveTo>
                <a:cubicBezTo>
                  <a:pt x="810" y="1348"/>
                  <a:pt x="812" y="1347"/>
                  <a:pt x="815" y="1346"/>
                </a:cubicBezTo>
                <a:cubicBezTo>
                  <a:pt x="814" y="1346"/>
                  <a:pt x="812" y="1345"/>
                  <a:pt x="810" y="1345"/>
                </a:cubicBezTo>
                <a:cubicBezTo>
                  <a:pt x="809" y="1346"/>
                  <a:pt x="808" y="1347"/>
                  <a:pt x="807" y="1348"/>
                </a:cubicBezTo>
                <a:close/>
                <a:moveTo>
                  <a:pt x="1011" y="1319"/>
                </a:moveTo>
                <a:cubicBezTo>
                  <a:pt x="1011" y="1319"/>
                  <a:pt x="1011" y="1319"/>
                  <a:pt x="1011" y="1319"/>
                </a:cubicBezTo>
                <a:cubicBezTo>
                  <a:pt x="982" y="1326"/>
                  <a:pt x="954" y="1334"/>
                  <a:pt x="926" y="1343"/>
                </a:cubicBezTo>
                <a:cubicBezTo>
                  <a:pt x="926" y="1345"/>
                  <a:pt x="925" y="1346"/>
                  <a:pt x="923" y="1347"/>
                </a:cubicBezTo>
                <a:cubicBezTo>
                  <a:pt x="925" y="1348"/>
                  <a:pt x="927" y="1349"/>
                  <a:pt x="928" y="1350"/>
                </a:cubicBezTo>
                <a:cubicBezTo>
                  <a:pt x="931" y="1349"/>
                  <a:pt x="934" y="1348"/>
                  <a:pt x="936" y="1347"/>
                </a:cubicBezTo>
                <a:cubicBezTo>
                  <a:pt x="936" y="1345"/>
                  <a:pt x="938" y="1343"/>
                  <a:pt x="939" y="1341"/>
                </a:cubicBezTo>
                <a:cubicBezTo>
                  <a:pt x="943" y="1341"/>
                  <a:pt x="943" y="1341"/>
                  <a:pt x="943" y="1341"/>
                </a:cubicBezTo>
                <a:cubicBezTo>
                  <a:pt x="945" y="1342"/>
                  <a:pt x="946" y="1342"/>
                  <a:pt x="947" y="1344"/>
                </a:cubicBezTo>
                <a:cubicBezTo>
                  <a:pt x="950" y="1343"/>
                  <a:pt x="952" y="1342"/>
                  <a:pt x="955" y="1341"/>
                </a:cubicBezTo>
                <a:cubicBezTo>
                  <a:pt x="955" y="1341"/>
                  <a:pt x="955" y="1341"/>
                  <a:pt x="955" y="1341"/>
                </a:cubicBezTo>
                <a:cubicBezTo>
                  <a:pt x="956" y="1341"/>
                  <a:pt x="956" y="1341"/>
                  <a:pt x="956" y="1341"/>
                </a:cubicBezTo>
                <a:cubicBezTo>
                  <a:pt x="978" y="1334"/>
                  <a:pt x="1001" y="1328"/>
                  <a:pt x="1023" y="1323"/>
                </a:cubicBezTo>
                <a:cubicBezTo>
                  <a:pt x="1009" y="1323"/>
                  <a:pt x="1009" y="1323"/>
                  <a:pt x="1009" y="1323"/>
                </a:cubicBezTo>
                <a:cubicBezTo>
                  <a:pt x="1010" y="1322"/>
                  <a:pt x="1011" y="1320"/>
                  <a:pt x="1011" y="1319"/>
                </a:cubicBezTo>
                <a:close/>
                <a:moveTo>
                  <a:pt x="957" y="1378"/>
                </a:moveTo>
                <a:cubicBezTo>
                  <a:pt x="952" y="1380"/>
                  <a:pt x="946" y="1382"/>
                  <a:pt x="940" y="1383"/>
                </a:cubicBezTo>
                <a:cubicBezTo>
                  <a:pt x="941" y="1385"/>
                  <a:pt x="941" y="1388"/>
                  <a:pt x="941" y="1390"/>
                </a:cubicBezTo>
                <a:cubicBezTo>
                  <a:pt x="947" y="1388"/>
                  <a:pt x="953" y="1386"/>
                  <a:pt x="960" y="1385"/>
                </a:cubicBezTo>
                <a:cubicBezTo>
                  <a:pt x="964" y="1384"/>
                  <a:pt x="961" y="1377"/>
                  <a:pt x="957" y="1378"/>
                </a:cubicBezTo>
                <a:close/>
                <a:moveTo>
                  <a:pt x="1012" y="1340"/>
                </a:moveTo>
                <a:cubicBezTo>
                  <a:pt x="1011" y="1340"/>
                  <a:pt x="1010" y="1340"/>
                  <a:pt x="1009" y="1340"/>
                </a:cubicBezTo>
                <a:cubicBezTo>
                  <a:pt x="1014" y="1340"/>
                  <a:pt x="1014" y="1340"/>
                  <a:pt x="1014" y="1340"/>
                </a:cubicBezTo>
                <a:cubicBezTo>
                  <a:pt x="1014" y="1340"/>
                  <a:pt x="1013" y="1339"/>
                  <a:pt x="1012" y="1340"/>
                </a:cubicBezTo>
                <a:close/>
                <a:moveTo>
                  <a:pt x="1017" y="1310"/>
                </a:moveTo>
                <a:cubicBezTo>
                  <a:pt x="1017" y="1309"/>
                  <a:pt x="1015" y="1309"/>
                  <a:pt x="1013" y="1308"/>
                </a:cubicBezTo>
                <a:cubicBezTo>
                  <a:pt x="1012" y="1310"/>
                  <a:pt x="1011" y="1311"/>
                  <a:pt x="1011" y="1312"/>
                </a:cubicBezTo>
                <a:cubicBezTo>
                  <a:pt x="1013" y="1311"/>
                  <a:pt x="1015" y="1310"/>
                  <a:pt x="1017" y="1310"/>
                </a:cubicBezTo>
                <a:close/>
                <a:moveTo>
                  <a:pt x="850" y="1352"/>
                </a:moveTo>
                <a:cubicBezTo>
                  <a:pt x="851" y="1351"/>
                  <a:pt x="851" y="1350"/>
                  <a:pt x="852" y="1349"/>
                </a:cubicBezTo>
                <a:cubicBezTo>
                  <a:pt x="848" y="1349"/>
                  <a:pt x="846" y="1348"/>
                  <a:pt x="844" y="1347"/>
                </a:cubicBezTo>
                <a:cubicBezTo>
                  <a:pt x="843" y="1347"/>
                  <a:pt x="841" y="1348"/>
                  <a:pt x="840" y="1348"/>
                </a:cubicBezTo>
                <a:cubicBezTo>
                  <a:pt x="841" y="1350"/>
                  <a:pt x="842" y="1352"/>
                  <a:pt x="842" y="1354"/>
                </a:cubicBezTo>
                <a:cubicBezTo>
                  <a:pt x="845" y="1354"/>
                  <a:pt x="848" y="1353"/>
                  <a:pt x="850" y="1352"/>
                </a:cubicBezTo>
                <a:close/>
                <a:moveTo>
                  <a:pt x="656" y="112"/>
                </a:moveTo>
                <a:cubicBezTo>
                  <a:pt x="656" y="112"/>
                  <a:pt x="656" y="112"/>
                  <a:pt x="656" y="112"/>
                </a:cubicBezTo>
                <a:cubicBezTo>
                  <a:pt x="657" y="112"/>
                  <a:pt x="657" y="112"/>
                  <a:pt x="657" y="112"/>
                </a:cubicBezTo>
                <a:cubicBezTo>
                  <a:pt x="657" y="112"/>
                  <a:pt x="657" y="112"/>
                  <a:pt x="656" y="112"/>
                </a:cubicBezTo>
                <a:close/>
                <a:moveTo>
                  <a:pt x="957" y="1357"/>
                </a:moveTo>
                <a:cubicBezTo>
                  <a:pt x="954" y="1357"/>
                  <a:pt x="953" y="1356"/>
                  <a:pt x="953" y="1355"/>
                </a:cubicBezTo>
                <a:cubicBezTo>
                  <a:pt x="931" y="1362"/>
                  <a:pt x="909" y="1369"/>
                  <a:pt x="887" y="1377"/>
                </a:cubicBezTo>
                <a:cubicBezTo>
                  <a:pt x="908" y="1377"/>
                  <a:pt x="908" y="1377"/>
                  <a:pt x="908" y="1377"/>
                </a:cubicBezTo>
                <a:cubicBezTo>
                  <a:pt x="926" y="1370"/>
                  <a:pt x="945" y="1364"/>
                  <a:pt x="963" y="1359"/>
                </a:cubicBezTo>
                <a:cubicBezTo>
                  <a:pt x="963" y="1359"/>
                  <a:pt x="963" y="1359"/>
                  <a:pt x="963" y="1359"/>
                </a:cubicBezTo>
                <a:cubicBezTo>
                  <a:pt x="963" y="1357"/>
                  <a:pt x="963" y="1354"/>
                  <a:pt x="965" y="1351"/>
                </a:cubicBezTo>
                <a:cubicBezTo>
                  <a:pt x="963" y="1352"/>
                  <a:pt x="961" y="1353"/>
                  <a:pt x="960" y="1353"/>
                </a:cubicBezTo>
                <a:cubicBezTo>
                  <a:pt x="959" y="1355"/>
                  <a:pt x="958" y="1356"/>
                  <a:pt x="957" y="1357"/>
                </a:cubicBezTo>
                <a:close/>
                <a:moveTo>
                  <a:pt x="1005" y="1341"/>
                </a:moveTo>
                <a:cubicBezTo>
                  <a:pt x="1003" y="1345"/>
                  <a:pt x="999" y="1347"/>
                  <a:pt x="994" y="1348"/>
                </a:cubicBezTo>
                <a:cubicBezTo>
                  <a:pt x="994" y="1349"/>
                  <a:pt x="994" y="1350"/>
                  <a:pt x="994" y="1351"/>
                </a:cubicBezTo>
                <a:cubicBezTo>
                  <a:pt x="1000" y="1349"/>
                  <a:pt x="1007" y="1348"/>
                  <a:pt x="1013" y="1346"/>
                </a:cubicBezTo>
                <a:cubicBezTo>
                  <a:pt x="1013" y="1346"/>
                  <a:pt x="1014" y="1346"/>
                  <a:pt x="1014" y="1345"/>
                </a:cubicBezTo>
                <a:cubicBezTo>
                  <a:pt x="1012" y="1344"/>
                  <a:pt x="1008" y="1342"/>
                  <a:pt x="1005" y="1341"/>
                </a:cubicBezTo>
                <a:close/>
                <a:moveTo>
                  <a:pt x="594" y="134"/>
                </a:move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lose/>
                <a:moveTo>
                  <a:pt x="867" y="1281"/>
                </a:moveTo>
                <a:cubicBezTo>
                  <a:pt x="863" y="1283"/>
                  <a:pt x="861" y="1279"/>
                  <a:pt x="859" y="1277"/>
                </a:cubicBezTo>
                <a:cubicBezTo>
                  <a:pt x="856" y="1279"/>
                  <a:pt x="853" y="1280"/>
                  <a:pt x="850" y="1281"/>
                </a:cubicBezTo>
                <a:cubicBezTo>
                  <a:pt x="851" y="1283"/>
                  <a:pt x="853" y="1285"/>
                  <a:pt x="856" y="1286"/>
                </a:cubicBezTo>
                <a:cubicBezTo>
                  <a:pt x="860" y="1284"/>
                  <a:pt x="865" y="1283"/>
                  <a:pt x="869" y="1281"/>
                </a:cubicBezTo>
                <a:cubicBezTo>
                  <a:pt x="870" y="1279"/>
                  <a:pt x="871" y="1276"/>
                  <a:pt x="873" y="1274"/>
                </a:cubicBezTo>
                <a:cubicBezTo>
                  <a:pt x="871" y="1274"/>
                  <a:pt x="870" y="1274"/>
                  <a:pt x="869" y="1273"/>
                </a:cubicBezTo>
                <a:cubicBezTo>
                  <a:pt x="867" y="1274"/>
                  <a:pt x="865" y="1275"/>
                  <a:pt x="863" y="1276"/>
                </a:cubicBezTo>
                <a:cubicBezTo>
                  <a:pt x="863" y="1276"/>
                  <a:pt x="863" y="1276"/>
                  <a:pt x="863" y="1276"/>
                </a:cubicBezTo>
                <a:cubicBezTo>
                  <a:pt x="865" y="1277"/>
                  <a:pt x="866" y="1277"/>
                  <a:pt x="868" y="1277"/>
                </a:cubicBezTo>
                <a:cubicBezTo>
                  <a:pt x="867" y="1280"/>
                  <a:pt x="869" y="1279"/>
                  <a:pt x="867" y="1281"/>
                </a:cubicBezTo>
                <a:close/>
                <a:moveTo>
                  <a:pt x="796" y="1282"/>
                </a:moveTo>
                <a:cubicBezTo>
                  <a:pt x="796" y="1283"/>
                  <a:pt x="797" y="1284"/>
                  <a:pt x="797" y="1284"/>
                </a:cubicBezTo>
                <a:cubicBezTo>
                  <a:pt x="799" y="1284"/>
                  <a:pt x="800" y="1284"/>
                  <a:pt x="802" y="1283"/>
                </a:cubicBezTo>
                <a:cubicBezTo>
                  <a:pt x="803" y="1282"/>
                  <a:pt x="805" y="1281"/>
                  <a:pt x="808" y="1282"/>
                </a:cubicBezTo>
                <a:cubicBezTo>
                  <a:pt x="809" y="1282"/>
                  <a:pt x="810" y="1281"/>
                  <a:pt x="810" y="1281"/>
                </a:cubicBezTo>
                <a:cubicBezTo>
                  <a:pt x="810" y="1279"/>
                  <a:pt x="810" y="1277"/>
                  <a:pt x="810" y="1275"/>
                </a:cubicBezTo>
                <a:cubicBezTo>
                  <a:pt x="809" y="1275"/>
                  <a:pt x="809" y="1275"/>
                  <a:pt x="808" y="1275"/>
                </a:cubicBezTo>
                <a:cubicBezTo>
                  <a:pt x="807" y="1275"/>
                  <a:pt x="806" y="1276"/>
                  <a:pt x="804" y="1276"/>
                </a:cubicBezTo>
                <a:cubicBezTo>
                  <a:pt x="801" y="1278"/>
                  <a:pt x="800" y="1282"/>
                  <a:pt x="796" y="1282"/>
                </a:cubicBezTo>
                <a:close/>
                <a:moveTo>
                  <a:pt x="838" y="1285"/>
                </a:moveTo>
                <a:cubicBezTo>
                  <a:pt x="839" y="1285"/>
                  <a:pt x="840" y="1285"/>
                  <a:pt x="841" y="1285"/>
                </a:cubicBezTo>
                <a:cubicBezTo>
                  <a:pt x="841" y="1284"/>
                  <a:pt x="841" y="1284"/>
                  <a:pt x="841" y="1284"/>
                </a:cubicBezTo>
                <a:cubicBezTo>
                  <a:pt x="840" y="1284"/>
                  <a:pt x="839" y="1285"/>
                  <a:pt x="838" y="1285"/>
                </a:cubicBezTo>
                <a:close/>
                <a:moveTo>
                  <a:pt x="1126" y="1194"/>
                </a:moveTo>
                <a:cubicBezTo>
                  <a:pt x="1124" y="1195"/>
                  <a:pt x="1122" y="1196"/>
                  <a:pt x="1121" y="1197"/>
                </a:cubicBezTo>
                <a:cubicBezTo>
                  <a:pt x="1120" y="1200"/>
                  <a:pt x="1117" y="1203"/>
                  <a:pt x="1114" y="1202"/>
                </a:cubicBezTo>
                <a:cubicBezTo>
                  <a:pt x="1111" y="1204"/>
                  <a:pt x="1108" y="1206"/>
                  <a:pt x="1105" y="1208"/>
                </a:cubicBezTo>
                <a:cubicBezTo>
                  <a:pt x="1107" y="1209"/>
                  <a:pt x="1108" y="1211"/>
                  <a:pt x="1109" y="1213"/>
                </a:cubicBezTo>
                <a:cubicBezTo>
                  <a:pt x="1110" y="1212"/>
                  <a:pt x="1111" y="1212"/>
                  <a:pt x="1112" y="1211"/>
                </a:cubicBezTo>
                <a:cubicBezTo>
                  <a:pt x="1111" y="1208"/>
                  <a:pt x="1109" y="1206"/>
                  <a:pt x="1112" y="1203"/>
                </a:cubicBezTo>
                <a:cubicBezTo>
                  <a:pt x="1117" y="1206"/>
                  <a:pt x="1117" y="1200"/>
                  <a:pt x="1123" y="1202"/>
                </a:cubicBezTo>
                <a:cubicBezTo>
                  <a:pt x="1123" y="1203"/>
                  <a:pt x="1122" y="1204"/>
                  <a:pt x="1122" y="1204"/>
                </a:cubicBezTo>
                <a:cubicBezTo>
                  <a:pt x="1124" y="1203"/>
                  <a:pt x="1125" y="1202"/>
                  <a:pt x="1126" y="1201"/>
                </a:cubicBezTo>
                <a:cubicBezTo>
                  <a:pt x="1125" y="1200"/>
                  <a:pt x="1124" y="1199"/>
                  <a:pt x="1124" y="1197"/>
                </a:cubicBezTo>
                <a:cubicBezTo>
                  <a:pt x="1131" y="1197"/>
                  <a:pt x="1131" y="1197"/>
                  <a:pt x="1131" y="1197"/>
                </a:cubicBezTo>
                <a:cubicBezTo>
                  <a:pt x="1131" y="1194"/>
                  <a:pt x="1128" y="1192"/>
                  <a:pt x="1126" y="1194"/>
                </a:cubicBezTo>
                <a:close/>
                <a:moveTo>
                  <a:pt x="266" y="1289"/>
                </a:moveTo>
                <a:cubicBezTo>
                  <a:pt x="267" y="1288"/>
                  <a:pt x="268" y="1288"/>
                  <a:pt x="269" y="1287"/>
                </a:cubicBezTo>
                <a:cubicBezTo>
                  <a:pt x="268" y="1285"/>
                  <a:pt x="269" y="1282"/>
                  <a:pt x="269" y="1280"/>
                </a:cubicBezTo>
                <a:cubicBezTo>
                  <a:pt x="269" y="1280"/>
                  <a:pt x="268" y="1280"/>
                  <a:pt x="267" y="1281"/>
                </a:cubicBezTo>
                <a:cubicBezTo>
                  <a:pt x="266" y="1283"/>
                  <a:pt x="266" y="1286"/>
                  <a:pt x="266" y="1289"/>
                </a:cubicBezTo>
                <a:close/>
                <a:moveTo>
                  <a:pt x="294" y="1319"/>
                </a:moveTo>
                <a:cubicBezTo>
                  <a:pt x="296" y="1319"/>
                  <a:pt x="298" y="1320"/>
                  <a:pt x="300" y="1320"/>
                </a:cubicBezTo>
                <a:cubicBezTo>
                  <a:pt x="301" y="1321"/>
                  <a:pt x="301" y="1322"/>
                  <a:pt x="302" y="1323"/>
                </a:cubicBezTo>
                <a:cubicBezTo>
                  <a:pt x="303" y="1322"/>
                  <a:pt x="305" y="1321"/>
                  <a:pt x="306" y="1320"/>
                </a:cubicBezTo>
                <a:cubicBezTo>
                  <a:pt x="306" y="1318"/>
                  <a:pt x="307" y="1315"/>
                  <a:pt x="301" y="1316"/>
                </a:cubicBezTo>
                <a:cubicBezTo>
                  <a:pt x="301" y="1316"/>
                  <a:pt x="301" y="1315"/>
                  <a:pt x="301" y="1315"/>
                </a:cubicBezTo>
                <a:cubicBezTo>
                  <a:pt x="299" y="1316"/>
                  <a:pt x="297" y="1318"/>
                  <a:pt x="294" y="1319"/>
                </a:cubicBezTo>
                <a:close/>
                <a:moveTo>
                  <a:pt x="965" y="1285"/>
                </a:moveTo>
                <a:cubicBezTo>
                  <a:pt x="965" y="1285"/>
                  <a:pt x="965" y="1284"/>
                  <a:pt x="965" y="1284"/>
                </a:cubicBezTo>
                <a:cubicBezTo>
                  <a:pt x="948" y="1292"/>
                  <a:pt x="932" y="1299"/>
                  <a:pt x="915" y="1305"/>
                </a:cubicBezTo>
                <a:cubicBezTo>
                  <a:pt x="916" y="1305"/>
                  <a:pt x="916" y="1305"/>
                  <a:pt x="916" y="1305"/>
                </a:cubicBezTo>
                <a:cubicBezTo>
                  <a:pt x="916" y="1306"/>
                  <a:pt x="915" y="1306"/>
                  <a:pt x="915" y="1306"/>
                </a:cubicBezTo>
                <a:cubicBezTo>
                  <a:pt x="914" y="1307"/>
                  <a:pt x="912" y="1308"/>
                  <a:pt x="910" y="1309"/>
                </a:cubicBezTo>
                <a:cubicBezTo>
                  <a:pt x="909" y="1309"/>
                  <a:pt x="908" y="1309"/>
                  <a:pt x="907" y="1308"/>
                </a:cubicBezTo>
                <a:cubicBezTo>
                  <a:pt x="898" y="1312"/>
                  <a:pt x="889" y="1315"/>
                  <a:pt x="880" y="1318"/>
                </a:cubicBezTo>
                <a:cubicBezTo>
                  <a:pt x="882" y="1320"/>
                  <a:pt x="884" y="1322"/>
                  <a:pt x="886" y="1323"/>
                </a:cubicBezTo>
                <a:cubicBezTo>
                  <a:pt x="891" y="1322"/>
                  <a:pt x="896" y="1320"/>
                  <a:pt x="901" y="1318"/>
                </a:cubicBezTo>
                <a:cubicBezTo>
                  <a:pt x="902" y="1316"/>
                  <a:pt x="904" y="1315"/>
                  <a:pt x="906" y="1316"/>
                </a:cubicBezTo>
                <a:cubicBezTo>
                  <a:pt x="907" y="1316"/>
                  <a:pt x="907" y="1316"/>
                  <a:pt x="907" y="1316"/>
                </a:cubicBezTo>
                <a:cubicBezTo>
                  <a:pt x="914" y="1313"/>
                  <a:pt x="921" y="1310"/>
                  <a:pt x="928" y="1307"/>
                </a:cubicBezTo>
                <a:cubicBezTo>
                  <a:pt x="928" y="1307"/>
                  <a:pt x="928" y="1306"/>
                  <a:pt x="929" y="1305"/>
                </a:cubicBezTo>
                <a:cubicBezTo>
                  <a:pt x="933" y="1305"/>
                  <a:pt x="933" y="1305"/>
                  <a:pt x="933" y="1305"/>
                </a:cubicBezTo>
                <a:cubicBezTo>
                  <a:pt x="947" y="1300"/>
                  <a:pt x="961" y="1294"/>
                  <a:pt x="974" y="1288"/>
                </a:cubicBezTo>
                <a:cubicBezTo>
                  <a:pt x="961" y="1288"/>
                  <a:pt x="961" y="1288"/>
                  <a:pt x="961" y="1288"/>
                </a:cubicBezTo>
                <a:cubicBezTo>
                  <a:pt x="962" y="1286"/>
                  <a:pt x="966" y="1288"/>
                  <a:pt x="965" y="1285"/>
                </a:cubicBezTo>
                <a:close/>
                <a:moveTo>
                  <a:pt x="42" y="268"/>
                </a:moveTo>
                <a:cubicBezTo>
                  <a:pt x="46" y="266"/>
                  <a:pt x="49" y="264"/>
                  <a:pt x="52" y="262"/>
                </a:cubicBezTo>
                <a:cubicBezTo>
                  <a:pt x="40" y="262"/>
                  <a:pt x="40" y="262"/>
                  <a:pt x="40" y="262"/>
                </a:cubicBezTo>
                <a:cubicBezTo>
                  <a:pt x="39" y="262"/>
                  <a:pt x="39" y="262"/>
                  <a:pt x="38" y="262"/>
                </a:cubicBezTo>
                <a:cubicBezTo>
                  <a:pt x="35" y="265"/>
                  <a:pt x="39" y="270"/>
                  <a:pt x="42" y="268"/>
                </a:cubicBezTo>
                <a:close/>
                <a:moveTo>
                  <a:pt x="983" y="1322"/>
                </a:moveTo>
                <a:cubicBezTo>
                  <a:pt x="984" y="1321"/>
                  <a:pt x="985" y="1321"/>
                  <a:pt x="986" y="1319"/>
                </a:cubicBezTo>
                <a:cubicBezTo>
                  <a:pt x="986" y="1320"/>
                  <a:pt x="987" y="1320"/>
                  <a:pt x="987" y="1320"/>
                </a:cubicBezTo>
                <a:cubicBezTo>
                  <a:pt x="993" y="1319"/>
                  <a:pt x="998" y="1317"/>
                  <a:pt x="1003" y="1315"/>
                </a:cubicBezTo>
                <a:cubicBezTo>
                  <a:pt x="1003" y="1314"/>
                  <a:pt x="1003" y="1312"/>
                  <a:pt x="1002" y="1311"/>
                </a:cubicBezTo>
                <a:cubicBezTo>
                  <a:pt x="1004" y="1310"/>
                  <a:pt x="1006" y="1308"/>
                  <a:pt x="1007" y="1306"/>
                </a:cubicBezTo>
                <a:cubicBezTo>
                  <a:pt x="1002" y="1308"/>
                  <a:pt x="998" y="1310"/>
                  <a:pt x="993" y="1311"/>
                </a:cubicBezTo>
                <a:cubicBezTo>
                  <a:pt x="990" y="1315"/>
                  <a:pt x="987" y="1318"/>
                  <a:pt x="983" y="1317"/>
                </a:cubicBezTo>
                <a:cubicBezTo>
                  <a:pt x="982" y="1317"/>
                  <a:pt x="982" y="1316"/>
                  <a:pt x="981" y="1316"/>
                </a:cubicBezTo>
                <a:cubicBezTo>
                  <a:pt x="976" y="1317"/>
                  <a:pt x="972" y="1319"/>
                  <a:pt x="967" y="1320"/>
                </a:cubicBezTo>
                <a:cubicBezTo>
                  <a:pt x="967" y="1321"/>
                  <a:pt x="967" y="1322"/>
                  <a:pt x="967" y="1323"/>
                </a:cubicBezTo>
                <a:cubicBezTo>
                  <a:pt x="959" y="1323"/>
                  <a:pt x="959" y="1323"/>
                  <a:pt x="959" y="1323"/>
                </a:cubicBezTo>
                <a:cubicBezTo>
                  <a:pt x="941" y="1329"/>
                  <a:pt x="924" y="1335"/>
                  <a:pt x="906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46" y="1335"/>
                  <a:pt x="964" y="1329"/>
                  <a:pt x="983" y="1322"/>
                </a:cubicBezTo>
                <a:close/>
                <a:moveTo>
                  <a:pt x="745" y="1312"/>
                </a:moveTo>
                <a:cubicBezTo>
                  <a:pt x="745" y="1312"/>
                  <a:pt x="745" y="1312"/>
                  <a:pt x="744" y="1312"/>
                </a:cubicBezTo>
                <a:cubicBezTo>
                  <a:pt x="744" y="1312"/>
                  <a:pt x="744" y="1312"/>
                  <a:pt x="744" y="1312"/>
                </a:cubicBezTo>
                <a:cubicBezTo>
                  <a:pt x="742" y="1313"/>
                  <a:pt x="742" y="1314"/>
                  <a:pt x="740" y="1314"/>
                </a:cubicBezTo>
                <a:cubicBezTo>
                  <a:pt x="740" y="1316"/>
                  <a:pt x="743" y="1317"/>
                  <a:pt x="742" y="1319"/>
                </a:cubicBezTo>
                <a:cubicBezTo>
                  <a:pt x="746" y="1319"/>
                  <a:pt x="743" y="1316"/>
                  <a:pt x="745" y="1312"/>
                </a:cubicBezTo>
                <a:close/>
                <a:moveTo>
                  <a:pt x="669" y="1312"/>
                </a:moveTo>
                <a:cubicBezTo>
                  <a:pt x="669" y="1314"/>
                  <a:pt x="668" y="1316"/>
                  <a:pt x="666" y="1317"/>
                </a:cubicBezTo>
                <a:cubicBezTo>
                  <a:pt x="666" y="1318"/>
                  <a:pt x="666" y="1318"/>
                  <a:pt x="667" y="1319"/>
                </a:cubicBezTo>
                <a:cubicBezTo>
                  <a:pt x="668" y="1319"/>
                  <a:pt x="670" y="1319"/>
                  <a:pt x="672" y="1319"/>
                </a:cubicBezTo>
                <a:cubicBezTo>
                  <a:pt x="670" y="1314"/>
                  <a:pt x="680" y="1311"/>
                  <a:pt x="677" y="1318"/>
                </a:cubicBezTo>
                <a:cubicBezTo>
                  <a:pt x="678" y="1318"/>
                  <a:pt x="678" y="1318"/>
                  <a:pt x="678" y="1318"/>
                </a:cubicBezTo>
                <a:cubicBezTo>
                  <a:pt x="679" y="1317"/>
                  <a:pt x="679" y="1317"/>
                  <a:pt x="681" y="1317"/>
                </a:cubicBezTo>
                <a:cubicBezTo>
                  <a:pt x="680" y="1316"/>
                  <a:pt x="680" y="1313"/>
                  <a:pt x="681" y="1311"/>
                </a:cubicBezTo>
                <a:cubicBezTo>
                  <a:pt x="677" y="1311"/>
                  <a:pt x="673" y="1312"/>
                  <a:pt x="669" y="1312"/>
                </a:cubicBezTo>
                <a:close/>
                <a:moveTo>
                  <a:pt x="729" y="1323"/>
                </a:moveTo>
                <a:cubicBezTo>
                  <a:pt x="730" y="1323"/>
                  <a:pt x="732" y="1322"/>
                  <a:pt x="734" y="1322"/>
                </a:cubicBezTo>
                <a:cubicBezTo>
                  <a:pt x="733" y="1321"/>
                  <a:pt x="733" y="1321"/>
                  <a:pt x="732" y="1321"/>
                </a:cubicBezTo>
                <a:cubicBezTo>
                  <a:pt x="731" y="1322"/>
                  <a:pt x="730" y="1322"/>
                  <a:pt x="729" y="1323"/>
                </a:cubicBezTo>
                <a:close/>
                <a:moveTo>
                  <a:pt x="592" y="1316"/>
                </a:moveTo>
                <a:cubicBezTo>
                  <a:pt x="592" y="1317"/>
                  <a:pt x="592" y="1318"/>
                  <a:pt x="590" y="1319"/>
                </a:cubicBezTo>
                <a:cubicBezTo>
                  <a:pt x="592" y="1320"/>
                  <a:pt x="592" y="1321"/>
                  <a:pt x="593" y="1323"/>
                </a:cubicBezTo>
                <a:cubicBezTo>
                  <a:pt x="599" y="1323"/>
                  <a:pt x="605" y="1323"/>
                  <a:pt x="611" y="1323"/>
                </a:cubicBezTo>
                <a:cubicBezTo>
                  <a:pt x="611" y="1323"/>
                  <a:pt x="611" y="1322"/>
                  <a:pt x="611" y="1322"/>
                </a:cubicBezTo>
                <a:cubicBezTo>
                  <a:pt x="605" y="1320"/>
                  <a:pt x="601" y="1324"/>
                  <a:pt x="596" y="1319"/>
                </a:cubicBezTo>
                <a:cubicBezTo>
                  <a:pt x="596" y="1318"/>
                  <a:pt x="597" y="1317"/>
                  <a:pt x="597" y="1316"/>
                </a:cubicBezTo>
                <a:cubicBezTo>
                  <a:pt x="595" y="1316"/>
                  <a:pt x="594" y="1316"/>
                  <a:pt x="592" y="1316"/>
                </a:cubicBezTo>
                <a:close/>
                <a:moveTo>
                  <a:pt x="509" y="146"/>
                </a:moveTo>
                <a:cubicBezTo>
                  <a:pt x="509" y="146"/>
                  <a:pt x="509" y="146"/>
                  <a:pt x="509" y="146"/>
                </a:cubicBezTo>
                <a:cubicBezTo>
                  <a:pt x="509" y="146"/>
                  <a:pt x="510" y="146"/>
                  <a:pt x="510" y="146"/>
                </a:cubicBezTo>
                <a:cubicBezTo>
                  <a:pt x="509" y="146"/>
                  <a:pt x="509" y="146"/>
                  <a:pt x="509" y="146"/>
                </a:cubicBezTo>
                <a:close/>
                <a:moveTo>
                  <a:pt x="261" y="1284"/>
                </a:moveTo>
                <a:cubicBezTo>
                  <a:pt x="256" y="1288"/>
                  <a:pt x="250" y="1291"/>
                  <a:pt x="245" y="1293"/>
                </a:cubicBezTo>
                <a:cubicBezTo>
                  <a:pt x="245" y="1294"/>
                  <a:pt x="245" y="1294"/>
                  <a:pt x="244" y="1294"/>
                </a:cubicBezTo>
                <a:cubicBezTo>
                  <a:pt x="244" y="1294"/>
                  <a:pt x="244" y="1294"/>
                  <a:pt x="244" y="1294"/>
                </a:cubicBezTo>
                <a:cubicBezTo>
                  <a:pt x="241" y="1295"/>
                  <a:pt x="238" y="1297"/>
                  <a:pt x="236" y="1298"/>
                </a:cubicBezTo>
                <a:cubicBezTo>
                  <a:pt x="232" y="1300"/>
                  <a:pt x="234" y="1306"/>
                  <a:pt x="238" y="1304"/>
                </a:cubicBezTo>
                <a:cubicBezTo>
                  <a:pt x="246" y="1301"/>
                  <a:pt x="253" y="1297"/>
                  <a:pt x="260" y="1293"/>
                </a:cubicBezTo>
                <a:cubicBezTo>
                  <a:pt x="259" y="1291"/>
                  <a:pt x="260" y="1288"/>
                  <a:pt x="261" y="1284"/>
                </a:cubicBezTo>
                <a:close/>
                <a:moveTo>
                  <a:pt x="475" y="1318"/>
                </a:moveTo>
                <a:cubicBezTo>
                  <a:pt x="474" y="1316"/>
                  <a:pt x="473" y="1315"/>
                  <a:pt x="473" y="1313"/>
                </a:cubicBezTo>
                <a:cubicBezTo>
                  <a:pt x="471" y="1313"/>
                  <a:pt x="470" y="1313"/>
                  <a:pt x="469" y="1313"/>
                </a:cubicBezTo>
                <a:cubicBezTo>
                  <a:pt x="471" y="1316"/>
                  <a:pt x="473" y="1318"/>
                  <a:pt x="476" y="1320"/>
                </a:cubicBezTo>
                <a:cubicBezTo>
                  <a:pt x="478" y="1320"/>
                  <a:pt x="480" y="1320"/>
                  <a:pt x="483" y="1320"/>
                </a:cubicBezTo>
                <a:cubicBezTo>
                  <a:pt x="497" y="1321"/>
                  <a:pt x="511" y="1322"/>
                  <a:pt x="525" y="1322"/>
                </a:cubicBezTo>
                <a:cubicBezTo>
                  <a:pt x="522" y="1320"/>
                  <a:pt x="519" y="1318"/>
                  <a:pt x="516" y="1315"/>
                </a:cubicBezTo>
                <a:cubicBezTo>
                  <a:pt x="504" y="1315"/>
                  <a:pt x="492" y="1314"/>
                  <a:pt x="479" y="1314"/>
                </a:cubicBezTo>
                <a:cubicBezTo>
                  <a:pt x="479" y="1315"/>
                  <a:pt x="477" y="1317"/>
                  <a:pt x="475" y="1318"/>
                </a:cubicBezTo>
                <a:close/>
                <a:moveTo>
                  <a:pt x="257" y="1325"/>
                </a:moveTo>
                <a:cubicBezTo>
                  <a:pt x="257" y="1324"/>
                  <a:pt x="257" y="1324"/>
                  <a:pt x="257" y="1324"/>
                </a:cubicBezTo>
                <a:cubicBezTo>
                  <a:pt x="254" y="1323"/>
                  <a:pt x="253" y="1323"/>
                  <a:pt x="251" y="1324"/>
                </a:cubicBezTo>
                <a:cubicBezTo>
                  <a:pt x="252" y="1326"/>
                  <a:pt x="255" y="1327"/>
                  <a:pt x="257" y="1325"/>
                </a:cubicBezTo>
                <a:close/>
                <a:moveTo>
                  <a:pt x="398" y="0"/>
                </a:moveTo>
                <a:cubicBezTo>
                  <a:pt x="398" y="0"/>
                  <a:pt x="397" y="0"/>
                  <a:pt x="397" y="0"/>
                </a:cubicBezTo>
                <a:cubicBezTo>
                  <a:pt x="397" y="0"/>
                  <a:pt x="397" y="1"/>
                  <a:pt x="397" y="1"/>
                </a:cubicBezTo>
                <a:cubicBezTo>
                  <a:pt x="398" y="1"/>
                  <a:pt x="398" y="0"/>
                  <a:pt x="398" y="0"/>
                </a:cubicBezTo>
                <a:close/>
                <a:moveTo>
                  <a:pt x="386" y="0"/>
                </a:moveTo>
                <a:cubicBezTo>
                  <a:pt x="385" y="0"/>
                  <a:pt x="385" y="0"/>
                  <a:pt x="385" y="0"/>
                </a:cubicBezTo>
                <a:cubicBezTo>
                  <a:pt x="385" y="1"/>
                  <a:pt x="385" y="1"/>
                  <a:pt x="386" y="1"/>
                </a:cubicBezTo>
                <a:cubicBezTo>
                  <a:pt x="386" y="1"/>
                  <a:pt x="386" y="1"/>
                  <a:pt x="386" y="0"/>
                </a:cubicBezTo>
                <a:close/>
                <a:moveTo>
                  <a:pt x="327" y="3"/>
                </a:moveTo>
                <a:cubicBezTo>
                  <a:pt x="327" y="3"/>
                  <a:pt x="327" y="3"/>
                  <a:pt x="326" y="3"/>
                </a:cubicBezTo>
                <a:cubicBezTo>
                  <a:pt x="326" y="4"/>
                  <a:pt x="326" y="4"/>
                  <a:pt x="326" y="4"/>
                </a:cubicBezTo>
                <a:cubicBezTo>
                  <a:pt x="326" y="4"/>
                  <a:pt x="327" y="4"/>
                  <a:pt x="327" y="3"/>
                </a:cubicBezTo>
                <a:close/>
                <a:moveTo>
                  <a:pt x="404" y="2"/>
                </a:moveTo>
                <a:cubicBezTo>
                  <a:pt x="404" y="1"/>
                  <a:pt x="406" y="1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4" y="0"/>
                  <a:pt x="402" y="0"/>
                  <a:pt x="400" y="0"/>
                </a:cubicBezTo>
                <a:cubicBezTo>
                  <a:pt x="401" y="1"/>
                  <a:pt x="402" y="2"/>
                  <a:pt x="404" y="2"/>
                </a:cubicBezTo>
                <a:close/>
                <a:moveTo>
                  <a:pt x="378" y="7"/>
                </a:moveTo>
                <a:cubicBezTo>
                  <a:pt x="380" y="7"/>
                  <a:pt x="381" y="7"/>
                  <a:pt x="382" y="7"/>
                </a:cubicBezTo>
                <a:cubicBezTo>
                  <a:pt x="384" y="6"/>
                  <a:pt x="387" y="5"/>
                  <a:pt x="388" y="3"/>
                </a:cubicBezTo>
                <a:cubicBezTo>
                  <a:pt x="385" y="2"/>
                  <a:pt x="381" y="2"/>
                  <a:pt x="379" y="0"/>
                </a:cubicBezTo>
                <a:cubicBezTo>
                  <a:pt x="377" y="1"/>
                  <a:pt x="375" y="1"/>
                  <a:pt x="373" y="1"/>
                </a:cubicBezTo>
                <a:cubicBezTo>
                  <a:pt x="373" y="1"/>
                  <a:pt x="373" y="2"/>
                  <a:pt x="373" y="2"/>
                </a:cubicBezTo>
                <a:cubicBezTo>
                  <a:pt x="376" y="2"/>
                  <a:pt x="376" y="6"/>
                  <a:pt x="378" y="7"/>
                </a:cubicBezTo>
                <a:close/>
                <a:moveTo>
                  <a:pt x="423" y="5"/>
                </a:moveTo>
                <a:cubicBezTo>
                  <a:pt x="423" y="6"/>
                  <a:pt x="423" y="7"/>
                  <a:pt x="423" y="7"/>
                </a:cubicBezTo>
                <a:cubicBezTo>
                  <a:pt x="423" y="7"/>
                  <a:pt x="423" y="7"/>
                  <a:pt x="424" y="7"/>
                </a:cubicBezTo>
                <a:cubicBezTo>
                  <a:pt x="424" y="6"/>
                  <a:pt x="423" y="6"/>
                  <a:pt x="423" y="5"/>
                </a:cubicBezTo>
                <a:close/>
                <a:moveTo>
                  <a:pt x="399" y="4"/>
                </a:moveTo>
                <a:cubicBezTo>
                  <a:pt x="398" y="5"/>
                  <a:pt x="397" y="6"/>
                  <a:pt x="397" y="7"/>
                </a:cubicBezTo>
                <a:cubicBezTo>
                  <a:pt x="399" y="7"/>
                  <a:pt x="400" y="7"/>
                  <a:pt x="402" y="7"/>
                </a:cubicBezTo>
                <a:cubicBezTo>
                  <a:pt x="400" y="6"/>
                  <a:pt x="399" y="6"/>
                  <a:pt x="399" y="4"/>
                </a:cubicBezTo>
                <a:close/>
                <a:moveTo>
                  <a:pt x="197" y="47"/>
                </a:moveTo>
                <a:cubicBezTo>
                  <a:pt x="210" y="45"/>
                  <a:pt x="222" y="43"/>
                  <a:pt x="234" y="41"/>
                </a:cubicBezTo>
                <a:cubicBezTo>
                  <a:pt x="234" y="41"/>
                  <a:pt x="234" y="41"/>
                  <a:pt x="234" y="41"/>
                </a:cubicBezTo>
                <a:cubicBezTo>
                  <a:pt x="227" y="41"/>
                  <a:pt x="219" y="40"/>
                  <a:pt x="213" y="40"/>
                </a:cubicBezTo>
                <a:cubicBezTo>
                  <a:pt x="213" y="40"/>
                  <a:pt x="213" y="41"/>
                  <a:pt x="213" y="41"/>
                </a:cubicBezTo>
                <a:cubicBezTo>
                  <a:pt x="212" y="41"/>
                  <a:pt x="211" y="41"/>
                  <a:pt x="210" y="42"/>
                </a:cubicBezTo>
                <a:cubicBezTo>
                  <a:pt x="209" y="41"/>
                  <a:pt x="209" y="40"/>
                  <a:pt x="209" y="39"/>
                </a:cubicBezTo>
                <a:cubicBezTo>
                  <a:pt x="208" y="39"/>
                  <a:pt x="206" y="39"/>
                  <a:pt x="205" y="39"/>
                </a:cubicBezTo>
                <a:cubicBezTo>
                  <a:pt x="202" y="40"/>
                  <a:pt x="199" y="40"/>
                  <a:pt x="197" y="40"/>
                </a:cubicBezTo>
                <a:cubicBezTo>
                  <a:pt x="193" y="41"/>
                  <a:pt x="193" y="48"/>
                  <a:pt x="197" y="47"/>
                </a:cubicBezTo>
                <a:close/>
                <a:moveTo>
                  <a:pt x="418" y="7"/>
                </a:moveTo>
                <a:cubicBezTo>
                  <a:pt x="418" y="7"/>
                  <a:pt x="418" y="6"/>
                  <a:pt x="417" y="6"/>
                </a:cubicBezTo>
                <a:cubicBezTo>
                  <a:pt x="415" y="5"/>
                  <a:pt x="412" y="5"/>
                  <a:pt x="411" y="2"/>
                </a:cubicBezTo>
                <a:cubicBezTo>
                  <a:pt x="410" y="3"/>
                  <a:pt x="409" y="3"/>
                  <a:pt x="408" y="4"/>
                </a:cubicBezTo>
                <a:cubicBezTo>
                  <a:pt x="408" y="5"/>
                  <a:pt x="408" y="6"/>
                  <a:pt x="408" y="7"/>
                </a:cubicBezTo>
                <a:cubicBezTo>
                  <a:pt x="411" y="7"/>
                  <a:pt x="415" y="7"/>
                  <a:pt x="418" y="7"/>
                </a:cubicBezTo>
                <a:close/>
                <a:moveTo>
                  <a:pt x="678" y="1427"/>
                </a:moveTo>
                <a:cubicBezTo>
                  <a:pt x="679" y="1427"/>
                  <a:pt x="680" y="1426"/>
                  <a:pt x="681" y="1426"/>
                </a:cubicBezTo>
                <a:cubicBezTo>
                  <a:pt x="686" y="1425"/>
                  <a:pt x="691" y="1423"/>
                  <a:pt x="696" y="1421"/>
                </a:cubicBezTo>
                <a:cubicBezTo>
                  <a:pt x="696" y="1419"/>
                  <a:pt x="696" y="1418"/>
                  <a:pt x="698" y="1416"/>
                </a:cubicBezTo>
                <a:cubicBezTo>
                  <a:pt x="701" y="1416"/>
                  <a:pt x="703" y="1417"/>
                  <a:pt x="703" y="1419"/>
                </a:cubicBezTo>
                <a:cubicBezTo>
                  <a:pt x="705" y="1418"/>
                  <a:pt x="706" y="1418"/>
                  <a:pt x="707" y="1417"/>
                </a:cubicBezTo>
                <a:cubicBezTo>
                  <a:pt x="706" y="1416"/>
                  <a:pt x="706" y="1415"/>
                  <a:pt x="706" y="1414"/>
                </a:cubicBezTo>
                <a:cubicBezTo>
                  <a:pt x="716" y="1414"/>
                  <a:pt x="716" y="1414"/>
                  <a:pt x="716" y="1414"/>
                </a:cubicBezTo>
                <a:cubicBezTo>
                  <a:pt x="734" y="1408"/>
                  <a:pt x="751" y="1402"/>
                  <a:pt x="769" y="1396"/>
                </a:cubicBezTo>
                <a:cubicBezTo>
                  <a:pt x="765" y="1396"/>
                  <a:pt x="765" y="1396"/>
                  <a:pt x="765" y="1396"/>
                </a:cubicBezTo>
                <a:cubicBezTo>
                  <a:pt x="766" y="1396"/>
                  <a:pt x="766" y="1396"/>
                  <a:pt x="766" y="1396"/>
                </a:cubicBezTo>
                <a:cubicBezTo>
                  <a:pt x="762" y="1396"/>
                  <a:pt x="760" y="1395"/>
                  <a:pt x="758" y="1393"/>
                </a:cubicBezTo>
                <a:cubicBezTo>
                  <a:pt x="755" y="1394"/>
                  <a:pt x="752" y="1395"/>
                  <a:pt x="749" y="1396"/>
                </a:cubicBezTo>
                <a:cubicBezTo>
                  <a:pt x="749" y="1396"/>
                  <a:pt x="749" y="1396"/>
                  <a:pt x="749" y="1396"/>
                </a:cubicBezTo>
                <a:cubicBezTo>
                  <a:pt x="747" y="1396"/>
                  <a:pt x="747" y="1396"/>
                  <a:pt x="747" y="1396"/>
                </a:cubicBezTo>
                <a:cubicBezTo>
                  <a:pt x="729" y="1403"/>
                  <a:pt x="711" y="1409"/>
                  <a:pt x="693" y="1415"/>
                </a:cubicBezTo>
                <a:cubicBezTo>
                  <a:pt x="693" y="1416"/>
                  <a:pt x="692" y="1417"/>
                  <a:pt x="692" y="1418"/>
                </a:cubicBezTo>
                <a:cubicBezTo>
                  <a:pt x="687" y="1416"/>
                  <a:pt x="685" y="1421"/>
                  <a:pt x="681" y="1422"/>
                </a:cubicBezTo>
                <a:cubicBezTo>
                  <a:pt x="681" y="1421"/>
                  <a:pt x="681" y="1420"/>
                  <a:pt x="682" y="1419"/>
                </a:cubicBezTo>
                <a:cubicBezTo>
                  <a:pt x="628" y="1438"/>
                  <a:pt x="576" y="1457"/>
                  <a:pt x="523" y="1478"/>
                </a:cubicBezTo>
                <a:cubicBezTo>
                  <a:pt x="519" y="1480"/>
                  <a:pt x="521" y="1486"/>
                  <a:pt x="526" y="1484"/>
                </a:cubicBezTo>
                <a:cubicBezTo>
                  <a:pt x="576" y="1464"/>
                  <a:pt x="627" y="1445"/>
                  <a:pt x="678" y="1427"/>
                </a:cubicBezTo>
                <a:cubicBezTo>
                  <a:pt x="678" y="1427"/>
                  <a:pt x="678" y="1427"/>
                  <a:pt x="678" y="1427"/>
                </a:cubicBezTo>
                <a:close/>
                <a:moveTo>
                  <a:pt x="155" y="109"/>
                </a:moveTo>
                <a:cubicBezTo>
                  <a:pt x="201" y="99"/>
                  <a:pt x="247" y="91"/>
                  <a:pt x="293" y="85"/>
                </a:cubicBezTo>
                <a:cubicBezTo>
                  <a:pt x="309" y="83"/>
                  <a:pt x="324" y="82"/>
                  <a:pt x="340" y="80"/>
                </a:cubicBezTo>
                <a:cubicBezTo>
                  <a:pt x="342" y="78"/>
                  <a:pt x="343" y="74"/>
                  <a:pt x="348" y="74"/>
                </a:cubicBezTo>
                <a:cubicBezTo>
                  <a:pt x="348" y="73"/>
                  <a:pt x="348" y="73"/>
                  <a:pt x="348" y="73"/>
                </a:cubicBezTo>
                <a:cubicBezTo>
                  <a:pt x="329" y="74"/>
                  <a:pt x="311" y="76"/>
                  <a:pt x="293" y="79"/>
                </a:cubicBezTo>
                <a:cubicBezTo>
                  <a:pt x="242" y="85"/>
                  <a:pt x="191" y="93"/>
                  <a:pt x="140" y="105"/>
                </a:cubicBezTo>
                <a:cubicBezTo>
                  <a:pt x="141" y="105"/>
                  <a:pt x="141" y="106"/>
                  <a:pt x="142" y="106"/>
                </a:cubicBezTo>
                <a:cubicBezTo>
                  <a:pt x="142" y="107"/>
                  <a:pt x="141" y="108"/>
                  <a:pt x="141" y="109"/>
                </a:cubicBezTo>
                <a:cubicBezTo>
                  <a:pt x="146" y="109"/>
                  <a:pt x="150" y="109"/>
                  <a:pt x="155" y="109"/>
                </a:cubicBezTo>
                <a:close/>
                <a:moveTo>
                  <a:pt x="306" y="78"/>
                </a:moveTo>
                <a:cubicBezTo>
                  <a:pt x="312" y="75"/>
                  <a:pt x="314" y="81"/>
                  <a:pt x="319" y="78"/>
                </a:cubicBezTo>
                <a:cubicBezTo>
                  <a:pt x="320" y="79"/>
                  <a:pt x="320" y="80"/>
                  <a:pt x="320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80"/>
                  <a:pt x="306" y="79"/>
                  <a:pt x="306" y="78"/>
                </a:cubicBezTo>
                <a:close/>
                <a:moveTo>
                  <a:pt x="739" y="1416"/>
                </a:moveTo>
                <a:cubicBezTo>
                  <a:pt x="731" y="1420"/>
                  <a:pt x="724" y="1423"/>
                  <a:pt x="717" y="1426"/>
                </a:cubicBezTo>
                <a:cubicBezTo>
                  <a:pt x="717" y="1426"/>
                  <a:pt x="717" y="1426"/>
                  <a:pt x="717" y="1427"/>
                </a:cubicBezTo>
                <a:cubicBezTo>
                  <a:pt x="715" y="1427"/>
                  <a:pt x="714" y="1429"/>
                  <a:pt x="712" y="1429"/>
                </a:cubicBezTo>
                <a:cubicBezTo>
                  <a:pt x="712" y="1429"/>
                  <a:pt x="712" y="1428"/>
                  <a:pt x="712" y="1428"/>
                </a:cubicBezTo>
                <a:cubicBezTo>
                  <a:pt x="672" y="1446"/>
                  <a:pt x="632" y="1464"/>
                  <a:pt x="592" y="1484"/>
                </a:cubicBezTo>
                <a:cubicBezTo>
                  <a:pt x="589" y="1486"/>
                  <a:pt x="591" y="1492"/>
                  <a:pt x="595" y="1490"/>
                </a:cubicBezTo>
                <a:cubicBezTo>
                  <a:pt x="643" y="1466"/>
                  <a:pt x="692" y="1444"/>
                  <a:pt x="741" y="1423"/>
                </a:cubicBezTo>
                <a:cubicBezTo>
                  <a:pt x="740" y="1421"/>
                  <a:pt x="739" y="1419"/>
                  <a:pt x="739" y="1416"/>
                </a:cubicBezTo>
                <a:close/>
                <a:moveTo>
                  <a:pt x="443" y="1458"/>
                </a:moveTo>
                <a:cubicBezTo>
                  <a:pt x="439" y="1460"/>
                  <a:pt x="441" y="1466"/>
                  <a:pt x="445" y="1465"/>
                </a:cubicBezTo>
                <a:cubicBezTo>
                  <a:pt x="454" y="1462"/>
                  <a:pt x="463" y="1460"/>
                  <a:pt x="472" y="1458"/>
                </a:cubicBezTo>
                <a:cubicBezTo>
                  <a:pt x="471" y="1456"/>
                  <a:pt x="469" y="1454"/>
                  <a:pt x="467" y="1452"/>
                </a:cubicBezTo>
                <a:cubicBezTo>
                  <a:pt x="459" y="1454"/>
                  <a:pt x="451" y="1456"/>
                  <a:pt x="443" y="1458"/>
                </a:cubicBezTo>
                <a:close/>
                <a:moveTo>
                  <a:pt x="474" y="1428"/>
                </a:moveTo>
                <a:cubicBezTo>
                  <a:pt x="469" y="1429"/>
                  <a:pt x="465" y="1430"/>
                  <a:pt x="461" y="1431"/>
                </a:cubicBezTo>
                <a:cubicBezTo>
                  <a:pt x="461" y="1432"/>
                  <a:pt x="462" y="1432"/>
                  <a:pt x="462" y="1433"/>
                </a:cubicBezTo>
                <a:cubicBezTo>
                  <a:pt x="463" y="1433"/>
                  <a:pt x="463" y="1434"/>
                  <a:pt x="463" y="1435"/>
                </a:cubicBezTo>
                <a:cubicBezTo>
                  <a:pt x="451" y="1435"/>
                  <a:pt x="451" y="1435"/>
                  <a:pt x="451" y="1435"/>
                </a:cubicBezTo>
                <a:cubicBezTo>
                  <a:pt x="451" y="1435"/>
                  <a:pt x="451" y="1434"/>
                  <a:pt x="451" y="1434"/>
                </a:cubicBezTo>
                <a:cubicBezTo>
                  <a:pt x="437" y="1438"/>
                  <a:pt x="424" y="1443"/>
                  <a:pt x="410" y="1447"/>
                </a:cubicBezTo>
                <a:cubicBezTo>
                  <a:pt x="406" y="1448"/>
                  <a:pt x="409" y="1455"/>
                  <a:pt x="413" y="1453"/>
                </a:cubicBezTo>
                <a:cubicBezTo>
                  <a:pt x="437" y="1445"/>
                  <a:pt x="461" y="1438"/>
                  <a:pt x="485" y="1431"/>
                </a:cubicBezTo>
                <a:cubicBezTo>
                  <a:pt x="482" y="1430"/>
                  <a:pt x="477" y="1429"/>
                  <a:pt x="474" y="1428"/>
                </a:cubicBezTo>
                <a:close/>
                <a:moveTo>
                  <a:pt x="753" y="1417"/>
                </a:moveTo>
                <a:cubicBezTo>
                  <a:pt x="755" y="1417"/>
                  <a:pt x="757" y="1416"/>
                  <a:pt x="759" y="1415"/>
                </a:cubicBezTo>
                <a:cubicBezTo>
                  <a:pt x="756" y="1414"/>
                  <a:pt x="751" y="1413"/>
                  <a:pt x="749" y="1415"/>
                </a:cubicBezTo>
                <a:cubicBezTo>
                  <a:pt x="751" y="1416"/>
                  <a:pt x="752" y="1416"/>
                  <a:pt x="753" y="1417"/>
                </a:cubicBezTo>
                <a:close/>
                <a:moveTo>
                  <a:pt x="434" y="7"/>
                </a:moveTo>
                <a:cubicBezTo>
                  <a:pt x="434" y="4"/>
                  <a:pt x="437" y="4"/>
                  <a:pt x="439" y="2"/>
                </a:cubicBezTo>
                <a:cubicBezTo>
                  <a:pt x="440" y="3"/>
                  <a:pt x="440" y="6"/>
                  <a:pt x="439" y="8"/>
                </a:cubicBezTo>
                <a:cubicBezTo>
                  <a:pt x="474" y="9"/>
                  <a:pt x="509" y="13"/>
                  <a:pt x="543" y="19"/>
                </a:cubicBezTo>
                <a:cubicBezTo>
                  <a:pt x="548" y="19"/>
                  <a:pt x="549" y="13"/>
                  <a:pt x="544" y="12"/>
                </a:cubicBezTo>
                <a:cubicBezTo>
                  <a:pt x="535" y="11"/>
                  <a:pt x="526" y="9"/>
                  <a:pt x="517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4" y="7"/>
                  <a:pt x="512" y="7"/>
                  <a:pt x="510" y="7"/>
                </a:cubicBezTo>
                <a:cubicBezTo>
                  <a:pt x="510" y="7"/>
                  <a:pt x="510" y="8"/>
                  <a:pt x="510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7" y="8"/>
                  <a:pt x="486" y="8"/>
                  <a:pt x="485" y="8"/>
                </a:cubicBezTo>
                <a:cubicBezTo>
                  <a:pt x="485" y="6"/>
                  <a:pt x="485" y="5"/>
                  <a:pt x="485" y="4"/>
                </a:cubicBezTo>
                <a:cubicBezTo>
                  <a:pt x="482" y="4"/>
                  <a:pt x="478" y="3"/>
                  <a:pt x="475" y="3"/>
                </a:cubicBezTo>
                <a:cubicBezTo>
                  <a:pt x="475" y="3"/>
                  <a:pt x="475" y="4"/>
                  <a:pt x="475" y="4"/>
                </a:cubicBezTo>
                <a:cubicBezTo>
                  <a:pt x="473" y="5"/>
                  <a:pt x="469" y="5"/>
                  <a:pt x="468" y="3"/>
                </a:cubicBezTo>
                <a:cubicBezTo>
                  <a:pt x="468" y="3"/>
                  <a:pt x="468" y="3"/>
                  <a:pt x="468" y="3"/>
                </a:cubicBezTo>
                <a:cubicBezTo>
                  <a:pt x="455" y="2"/>
                  <a:pt x="442" y="1"/>
                  <a:pt x="429" y="1"/>
                </a:cubicBezTo>
                <a:cubicBezTo>
                  <a:pt x="427" y="2"/>
                  <a:pt x="428" y="5"/>
                  <a:pt x="429" y="7"/>
                </a:cubicBezTo>
                <a:cubicBezTo>
                  <a:pt x="431" y="7"/>
                  <a:pt x="432" y="7"/>
                  <a:pt x="434" y="7"/>
                </a:cubicBezTo>
                <a:close/>
                <a:moveTo>
                  <a:pt x="348" y="79"/>
                </a:moveTo>
                <a:cubicBezTo>
                  <a:pt x="348" y="79"/>
                  <a:pt x="348" y="79"/>
                  <a:pt x="348" y="78"/>
                </a:cubicBezTo>
                <a:cubicBezTo>
                  <a:pt x="347" y="79"/>
                  <a:pt x="347" y="79"/>
                  <a:pt x="347" y="79"/>
                </a:cubicBezTo>
                <a:cubicBezTo>
                  <a:pt x="347" y="79"/>
                  <a:pt x="347" y="79"/>
                  <a:pt x="348" y="79"/>
                </a:cubicBezTo>
                <a:close/>
                <a:moveTo>
                  <a:pt x="574" y="72"/>
                </a:moveTo>
                <a:cubicBezTo>
                  <a:pt x="570" y="72"/>
                  <a:pt x="567" y="72"/>
                  <a:pt x="563" y="71"/>
                </a:cubicBezTo>
                <a:cubicBezTo>
                  <a:pt x="563" y="73"/>
                  <a:pt x="563" y="74"/>
                  <a:pt x="563" y="76"/>
                </a:cubicBezTo>
                <a:cubicBezTo>
                  <a:pt x="560" y="78"/>
                  <a:pt x="555" y="74"/>
                  <a:pt x="555" y="77"/>
                </a:cubicBezTo>
                <a:cubicBezTo>
                  <a:pt x="559" y="78"/>
                  <a:pt x="564" y="78"/>
                  <a:pt x="569" y="79"/>
                </a:cubicBezTo>
                <a:cubicBezTo>
                  <a:pt x="569" y="78"/>
                  <a:pt x="568" y="77"/>
                  <a:pt x="568" y="76"/>
                </a:cubicBezTo>
                <a:cubicBezTo>
                  <a:pt x="570" y="75"/>
                  <a:pt x="572" y="73"/>
                  <a:pt x="574" y="72"/>
                </a:cubicBezTo>
                <a:close/>
                <a:moveTo>
                  <a:pt x="452" y="74"/>
                </a:moveTo>
                <a:cubicBezTo>
                  <a:pt x="453" y="74"/>
                  <a:pt x="455" y="74"/>
                  <a:pt x="457" y="74"/>
                </a:cubicBezTo>
                <a:cubicBezTo>
                  <a:pt x="456" y="73"/>
                  <a:pt x="456" y="72"/>
                  <a:pt x="455" y="72"/>
                </a:cubicBezTo>
                <a:cubicBezTo>
                  <a:pt x="454" y="72"/>
                  <a:pt x="453" y="73"/>
                  <a:pt x="452" y="74"/>
                </a:cubicBezTo>
                <a:close/>
                <a:moveTo>
                  <a:pt x="440" y="67"/>
                </a:moveTo>
                <a:cubicBezTo>
                  <a:pt x="437" y="67"/>
                  <a:pt x="435" y="67"/>
                  <a:pt x="433" y="67"/>
                </a:cubicBezTo>
                <a:cubicBezTo>
                  <a:pt x="433" y="68"/>
                  <a:pt x="433" y="68"/>
                  <a:pt x="432" y="68"/>
                </a:cubicBezTo>
                <a:cubicBezTo>
                  <a:pt x="433" y="70"/>
                  <a:pt x="436" y="69"/>
                  <a:pt x="435" y="73"/>
                </a:cubicBezTo>
                <a:cubicBezTo>
                  <a:pt x="436" y="72"/>
                  <a:pt x="437" y="72"/>
                  <a:pt x="439" y="72"/>
                </a:cubicBezTo>
                <a:cubicBezTo>
                  <a:pt x="439" y="69"/>
                  <a:pt x="438" y="68"/>
                  <a:pt x="440" y="67"/>
                </a:cubicBezTo>
                <a:close/>
                <a:moveTo>
                  <a:pt x="1003" y="1287"/>
                </a:moveTo>
                <a:cubicBezTo>
                  <a:pt x="989" y="1293"/>
                  <a:pt x="975" y="1299"/>
                  <a:pt x="961" y="1305"/>
                </a:cubicBezTo>
                <a:cubicBezTo>
                  <a:pt x="962" y="1305"/>
                  <a:pt x="962" y="1305"/>
                  <a:pt x="962" y="1305"/>
                </a:cubicBezTo>
                <a:cubicBezTo>
                  <a:pt x="964" y="1306"/>
                  <a:pt x="965" y="1308"/>
                  <a:pt x="966" y="1310"/>
                </a:cubicBezTo>
                <a:cubicBezTo>
                  <a:pt x="969" y="1309"/>
                  <a:pt x="972" y="1308"/>
                  <a:pt x="976" y="1306"/>
                </a:cubicBezTo>
                <a:cubicBezTo>
                  <a:pt x="975" y="1306"/>
                  <a:pt x="975" y="1306"/>
                  <a:pt x="975" y="1306"/>
                </a:cubicBezTo>
                <a:cubicBezTo>
                  <a:pt x="975" y="1306"/>
                  <a:pt x="975" y="1305"/>
                  <a:pt x="975" y="1305"/>
                </a:cubicBezTo>
                <a:cubicBezTo>
                  <a:pt x="979" y="1305"/>
                  <a:pt x="979" y="1305"/>
                  <a:pt x="979" y="1305"/>
                </a:cubicBezTo>
                <a:cubicBezTo>
                  <a:pt x="993" y="1299"/>
                  <a:pt x="1006" y="1293"/>
                  <a:pt x="1020" y="1287"/>
                </a:cubicBezTo>
                <a:lnTo>
                  <a:pt x="1003" y="1287"/>
                </a:lnTo>
                <a:close/>
                <a:moveTo>
                  <a:pt x="347" y="106"/>
                </a:moveTo>
                <a:cubicBezTo>
                  <a:pt x="345" y="107"/>
                  <a:pt x="343" y="106"/>
                  <a:pt x="342" y="105"/>
                </a:cubicBezTo>
                <a:cubicBezTo>
                  <a:pt x="333" y="106"/>
                  <a:pt x="323" y="107"/>
                  <a:pt x="314" y="108"/>
                </a:cubicBezTo>
                <a:cubicBezTo>
                  <a:pt x="314" y="111"/>
                  <a:pt x="315" y="113"/>
                  <a:pt x="315" y="115"/>
                </a:cubicBezTo>
                <a:cubicBezTo>
                  <a:pt x="314" y="114"/>
                  <a:pt x="298" y="114"/>
                  <a:pt x="274" y="113"/>
                </a:cubicBezTo>
                <a:cubicBezTo>
                  <a:pt x="233" y="119"/>
                  <a:pt x="192" y="126"/>
                  <a:pt x="152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220" y="128"/>
                  <a:pt x="254" y="123"/>
                  <a:pt x="288" y="118"/>
                </a:cubicBezTo>
                <a:cubicBezTo>
                  <a:pt x="300" y="117"/>
                  <a:pt x="311" y="115"/>
                  <a:pt x="323" y="114"/>
                </a:cubicBezTo>
                <a:cubicBezTo>
                  <a:pt x="323" y="113"/>
                  <a:pt x="323" y="113"/>
                  <a:pt x="323" y="112"/>
                </a:cubicBezTo>
                <a:cubicBezTo>
                  <a:pt x="326" y="111"/>
                  <a:pt x="326" y="112"/>
                  <a:pt x="330" y="112"/>
                </a:cubicBezTo>
                <a:cubicBezTo>
                  <a:pt x="330" y="112"/>
                  <a:pt x="330" y="113"/>
                  <a:pt x="330" y="113"/>
                </a:cubicBezTo>
                <a:cubicBezTo>
                  <a:pt x="336" y="112"/>
                  <a:pt x="342" y="112"/>
                  <a:pt x="348" y="111"/>
                </a:cubicBezTo>
                <a:cubicBezTo>
                  <a:pt x="347" y="111"/>
                  <a:pt x="347" y="110"/>
                  <a:pt x="346" y="110"/>
                </a:cubicBezTo>
                <a:cubicBezTo>
                  <a:pt x="346" y="108"/>
                  <a:pt x="348" y="108"/>
                  <a:pt x="347" y="106"/>
                </a:cubicBezTo>
                <a:close/>
                <a:moveTo>
                  <a:pt x="1023" y="1286"/>
                </a:moveTo>
                <a:cubicBezTo>
                  <a:pt x="1024" y="1285"/>
                  <a:pt x="1026" y="1285"/>
                  <a:pt x="1027" y="1284"/>
                </a:cubicBezTo>
                <a:cubicBezTo>
                  <a:pt x="1024" y="1283"/>
                  <a:pt x="1024" y="1280"/>
                  <a:pt x="1021" y="1279"/>
                </a:cubicBezTo>
                <a:cubicBezTo>
                  <a:pt x="1020" y="1281"/>
                  <a:pt x="1017" y="1280"/>
                  <a:pt x="1017" y="1283"/>
                </a:cubicBezTo>
                <a:cubicBezTo>
                  <a:pt x="1021" y="1282"/>
                  <a:pt x="1022" y="1284"/>
                  <a:pt x="1023" y="1286"/>
                </a:cubicBezTo>
                <a:close/>
                <a:moveTo>
                  <a:pt x="1028" y="1276"/>
                </a:moveTo>
                <a:cubicBezTo>
                  <a:pt x="1028" y="1276"/>
                  <a:pt x="1028" y="1276"/>
                  <a:pt x="1028" y="1277"/>
                </a:cubicBezTo>
                <a:cubicBezTo>
                  <a:pt x="1030" y="1277"/>
                  <a:pt x="1031" y="1277"/>
                  <a:pt x="1032" y="1278"/>
                </a:cubicBezTo>
                <a:cubicBezTo>
                  <a:pt x="1031" y="1280"/>
                  <a:pt x="1031" y="1281"/>
                  <a:pt x="1030" y="1282"/>
                </a:cubicBezTo>
                <a:cubicBezTo>
                  <a:pt x="1032" y="1282"/>
                  <a:pt x="1033" y="1281"/>
                  <a:pt x="1035" y="1280"/>
                </a:cubicBezTo>
                <a:cubicBezTo>
                  <a:pt x="1034" y="1280"/>
                  <a:pt x="1034" y="1279"/>
                  <a:pt x="1033" y="1278"/>
                </a:cubicBezTo>
                <a:cubicBezTo>
                  <a:pt x="1033" y="1277"/>
                  <a:pt x="1033" y="1275"/>
                  <a:pt x="1034" y="1273"/>
                </a:cubicBezTo>
                <a:cubicBezTo>
                  <a:pt x="1032" y="1274"/>
                  <a:pt x="1030" y="1275"/>
                  <a:pt x="1028" y="1276"/>
                </a:cubicBezTo>
                <a:close/>
                <a:moveTo>
                  <a:pt x="1102" y="1240"/>
                </a:moveTo>
                <a:cubicBezTo>
                  <a:pt x="1083" y="1250"/>
                  <a:pt x="1064" y="1259"/>
                  <a:pt x="1044" y="1269"/>
                </a:cubicBezTo>
                <a:cubicBezTo>
                  <a:pt x="1055" y="1268"/>
                  <a:pt x="1055" y="1268"/>
                  <a:pt x="1055" y="1268"/>
                </a:cubicBezTo>
                <a:cubicBezTo>
                  <a:pt x="1055" y="1269"/>
                  <a:pt x="1055" y="1270"/>
                  <a:pt x="1056" y="1271"/>
                </a:cubicBezTo>
                <a:cubicBezTo>
                  <a:pt x="1057" y="1270"/>
                  <a:pt x="1058" y="1269"/>
                  <a:pt x="1059" y="1269"/>
                </a:cubicBezTo>
                <a:cubicBezTo>
                  <a:pt x="1058" y="1269"/>
                  <a:pt x="1057" y="1269"/>
                  <a:pt x="1056" y="1268"/>
                </a:cubicBezTo>
                <a:cubicBezTo>
                  <a:pt x="1060" y="1268"/>
                  <a:pt x="1060" y="1268"/>
                  <a:pt x="1060" y="1268"/>
                </a:cubicBezTo>
                <a:cubicBezTo>
                  <a:pt x="1075" y="1261"/>
                  <a:pt x="1090" y="1254"/>
                  <a:pt x="1104" y="1247"/>
                </a:cubicBezTo>
                <a:cubicBezTo>
                  <a:pt x="1108" y="1245"/>
                  <a:pt x="1106" y="1238"/>
                  <a:pt x="1102" y="1240"/>
                </a:cubicBezTo>
                <a:close/>
                <a:moveTo>
                  <a:pt x="1097" y="1248"/>
                </a:moveTo>
                <a:cubicBezTo>
                  <a:pt x="1097" y="1245"/>
                  <a:pt x="1100" y="1245"/>
                  <a:pt x="1102" y="1245"/>
                </a:cubicBezTo>
                <a:cubicBezTo>
                  <a:pt x="1103" y="1248"/>
                  <a:pt x="1100" y="1249"/>
                  <a:pt x="1097" y="1248"/>
                </a:cubicBezTo>
                <a:close/>
                <a:moveTo>
                  <a:pt x="549" y="29"/>
                </a:moveTo>
                <a:cubicBezTo>
                  <a:pt x="550" y="30"/>
                  <a:pt x="550" y="31"/>
                  <a:pt x="551" y="32"/>
                </a:cubicBezTo>
                <a:cubicBezTo>
                  <a:pt x="551" y="31"/>
                  <a:pt x="551" y="30"/>
                  <a:pt x="551" y="29"/>
                </a:cubicBezTo>
                <a:cubicBezTo>
                  <a:pt x="549" y="28"/>
                  <a:pt x="547" y="28"/>
                  <a:pt x="545" y="28"/>
                </a:cubicBezTo>
                <a:cubicBezTo>
                  <a:pt x="545" y="31"/>
                  <a:pt x="543" y="33"/>
                  <a:pt x="536" y="32"/>
                </a:cubicBezTo>
                <a:cubicBezTo>
                  <a:pt x="535" y="31"/>
                  <a:pt x="535" y="29"/>
                  <a:pt x="533" y="27"/>
                </a:cubicBezTo>
                <a:cubicBezTo>
                  <a:pt x="524" y="28"/>
                  <a:pt x="521" y="25"/>
                  <a:pt x="514" y="28"/>
                </a:cubicBezTo>
                <a:cubicBezTo>
                  <a:pt x="519" y="27"/>
                  <a:pt x="519" y="29"/>
                  <a:pt x="518" y="32"/>
                </a:cubicBezTo>
                <a:cubicBezTo>
                  <a:pt x="519" y="32"/>
                  <a:pt x="519" y="32"/>
                  <a:pt x="519" y="32"/>
                </a:cubicBezTo>
                <a:cubicBezTo>
                  <a:pt x="519" y="30"/>
                  <a:pt x="520" y="27"/>
                  <a:pt x="523" y="28"/>
                </a:cubicBezTo>
                <a:cubicBezTo>
                  <a:pt x="525" y="28"/>
                  <a:pt x="525" y="31"/>
                  <a:pt x="525" y="33"/>
                </a:cubicBezTo>
                <a:cubicBezTo>
                  <a:pt x="533" y="33"/>
                  <a:pt x="542" y="34"/>
                  <a:pt x="550" y="35"/>
                </a:cubicBezTo>
                <a:cubicBezTo>
                  <a:pt x="550" y="34"/>
                  <a:pt x="548" y="34"/>
                  <a:pt x="547" y="34"/>
                </a:cubicBezTo>
                <a:cubicBezTo>
                  <a:pt x="547" y="32"/>
                  <a:pt x="546" y="29"/>
                  <a:pt x="549" y="29"/>
                </a:cubicBezTo>
                <a:close/>
                <a:moveTo>
                  <a:pt x="427" y="28"/>
                </a:moveTo>
                <a:cubicBezTo>
                  <a:pt x="427" y="28"/>
                  <a:pt x="427" y="27"/>
                  <a:pt x="427" y="27"/>
                </a:cubicBezTo>
                <a:cubicBezTo>
                  <a:pt x="427" y="27"/>
                  <a:pt x="427" y="27"/>
                  <a:pt x="427" y="28"/>
                </a:cubicBezTo>
                <a:cubicBezTo>
                  <a:pt x="427" y="28"/>
                  <a:pt x="427" y="28"/>
                  <a:pt x="427" y="28"/>
                </a:cubicBezTo>
                <a:close/>
                <a:moveTo>
                  <a:pt x="1067" y="1285"/>
                </a:moveTo>
                <a:cubicBezTo>
                  <a:pt x="1067" y="1285"/>
                  <a:pt x="1067" y="1285"/>
                  <a:pt x="1067" y="1285"/>
                </a:cubicBezTo>
                <a:cubicBezTo>
                  <a:pt x="1068" y="1285"/>
                  <a:pt x="1068" y="1286"/>
                  <a:pt x="1068" y="1287"/>
                </a:cubicBezTo>
                <a:cubicBezTo>
                  <a:pt x="1062" y="1287"/>
                  <a:pt x="1062" y="1287"/>
                  <a:pt x="1062" y="1287"/>
                </a:cubicBezTo>
                <a:cubicBezTo>
                  <a:pt x="1045" y="1293"/>
                  <a:pt x="1029" y="1299"/>
                  <a:pt x="1012" y="1305"/>
                </a:cubicBezTo>
                <a:cubicBezTo>
                  <a:pt x="1033" y="1304"/>
                  <a:pt x="1033" y="1304"/>
                  <a:pt x="1033" y="1304"/>
                </a:cubicBezTo>
                <a:cubicBezTo>
                  <a:pt x="1045" y="1300"/>
                  <a:pt x="1057" y="1295"/>
                  <a:pt x="1070" y="1291"/>
                </a:cubicBezTo>
                <a:cubicBezTo>
                  <a:pt x="1074" y="1290"/>
                  <a:pt x="1072" y="1283"/>
                  <a:pt x="1067" y="1285"/>
                </a:cubicBezTo>
                <a:close/>
                <a:moveTo>
                  <a:pt x="431" y="41"/>
                </a:moveTo>
                <a:cubicBezTo>
                  <a:pt x="431" y="41"/>
                  <a:pt x="431" y="41"/>
                  <a:pt x="431" y="41"/>
                </a:cubicBezTo>
                <a:cubicBezTo>
                  <a:pt x="431" y="42"/>
                  <a:pt x="431" y="42"/>
                  <a:pt x="431" y="42"/>
                </a:cubicBezTo>
                <a:cubicBezTo>
                  <a:pt x="431" y="42"/>
                  <a:pt x="431" y="42"/>
                  <a:pt x="431" y="41"/>
                </a:cubicBezTo>
                <a:close/>
                <a:moveTo>
                  <a:pt x="807" y="1395"/>
                </a:moveTo>
                <a:cubicBezTo>
                  <a:pt x="807" y="1395"/>
                  <a:pt x="807" y="1395"/>
                  <a:pt x="807" y="1395"/>
                </a:cubicBezTo>
                <a:cubicBezTo>
                  <a:pt x="808" y="1395"/>
                  <a:pt x="809" y="1394"/>
                  <a:pt x="809" y="1394"/>
                </a:cubicBezTo>
                <a:cubicBezTo>
                  <a:pt x="808" y="1394"/>
                  <a:pt x="807" y="1393"/>
                  <a:pt x="807" y="1395"/>
                </a:cubicBezTo>
                <a:close/>
                <a:moveTo>
                  <a:pt x="715" y="1380"/>
                </a:moveTo>
                <a:cubicBezTo>
                  <a:pt x="715" y="1380"/>
                  <a:pt x="715" y="1380"/>
                  <a:pt x="715" y="1380"/>
                </a:cubicBezTo>
                <a:cubicBezTo>
                  <a:pt x="714" y="1380"/>
                  <a:pt x="714" y="1380"/>
                  <a:pt x="713" y="1380"/>
                </a:cubicBezTo>
                <a:cubicBezTo>
                  <a:pt x="714" y="1380"/>
                  <a:pt x="714" y="1380"/>
                  <a:pt x="715" y="1380"/>
                </a:cubicBezTo>
                <a:close/>
                <a:moveTo>
                  <a:pt x="921" y="1389"/>
                </a:moveTo>
                <a:cubicBezTo>
                  <a:pt x="920" y="1390"/>
                  <a:pt x="919" y="1390"/>
                  <a:pt x="917" y="1391"/>
                </a:cubicBezTo>
                <a:cubicBezTo>
                  <a:pt x="917" y="1392"/>
                  <a:pt x="916" y="1394"/>
                  <a:pt x="915" y="1395"/>
                </a:cubicBezTo>
                <a:cubicBezTo>
                  <a:pt x="904" y="1395"/>
                  <a:pt x="904" y="1395"/>
                  <a:pt x="904" y="1395"/>
                </a:cubicBezTo>
                <a:cubicBezTo>
                  <a:pt x="889" y="1401"/>
                  <a:pt x="874" y="1406"/>
                  <a:pt x="859" y="1413"/>
                </a:cubicBezTo>
                <a:cubicBezTo>
                  <a:pt x="864" y="1413"/>
                  <a:pt x="864" y="1413"/>
                  <a:pt x="864" y="1413"/>
                </a:cubicBezTo>
                <a:cubicBezTo>
                  <a:pt x="863" y="1415"/>
                  <a:pt x="863" y="1417"/>
                  <a:pt x="862" y="1419"/>
                </a:cubicBezTo>
                <a:cubicBezTo>
                  <a:pt x="865" y="1418"/>
                  <a:pt x="868" y="1417"/>
                  <a:pt x="870" y="1415"/>
                </a:cubicBezTo>
                <a:cubicBezTo>
                  <a:pt x="869" y="1415"/>
                  <a:pt x="867" y="1414"/>
                  <a:pt x="865" y="1413"/>
                </a:cubicBezTo>
                <a:cubicBezTo>
                  <a:pt x="877" y="1413"/>
                  <a:pt x="877" y="1413"/>
                  <a:pt x="877" y="1413"/>
                </a:cubicBezTo>
                <a:cubicBezTo>
                  <a:pt x="893" y="1406"/>
                  <a:pt x="909" y="1400"/>
                  <a:pt x="926" y="1395"/>
                </a:cubicBezTo>
                <a:cubicBezTo>
                  <a:pt x="925" y="1395"/>
                  <a:pt x="925" y="1395"/>
                  <a:pt x="925" y="1395"/>
                </a:cubicBezTo>
                <a:cubicBezTo>
                  <a:pt x="922" y="1394"/>
                  <a:pt x="921" y="1392"/>
                  <a:pt x="921" y="1389"/>
                </a:cubicBezTo>
                <a:close/>
                <a:moveTo>
                  <a:pt x="821" y="1384"/>
                </a:moveTo>
                <a:cubicBezTo>
                  <a:pt x="816" y="1383"/>
                  <a:pt x="815" y="1387"/>
                  <a:pt x="810" y="1386"/>
                </a:cubicBezTo>
                <a:cubicBezTo>
                  <a:pt x="810" y="1387"/>
                  <a:pt x="809" y="1387"/>
                  <a:pt x="808" y="1388"/>
                </a:cubicBezTo>
                <a:cubicBezTo>
                  <a:pt x="808" y="1390"/>
                  <a:pt x="812" y="1390"/>
                  <a:pt x="811" y="1393"/>
                </a:cubicBezTo>
                <a:cubicBezTo>
                  <a:pt x="811" y="1393"/>
                  <a:pt x="811" y="1393"/>
                  <a:pt x="811" y="1394"/>
                </a:cubicBezTo>
                <a:cubicBezTo>
                  <a:pt x="814" y="1392"/>
                  <a:pt x="817" y="1391"/>
                  <a:pt x="821" y="1390"/>
                </a:cubicBezTo>
                <a:cubicBezTo>
                  <a:pt x="820" y="1388"/>
                  <a:pt x="819" y="1387"/>
                  <a:pt x="821" y="1384"/>
                </a:cubicBezTo>
                <a:close/>
                <a:moveTo>
                  <a:pt x="642" y="110"/>
                </a:moveTo>
                <a:cubicBezTo>
                  <a:pt x="637" y="109"/>
                  <a:pt x="632" y="108"/>
                  <a:pt x="628" y="107"/>
                </a:cubicBezTo>
                <a:cubicBezTo>
                  <a:pt x="627" y="110"/>
                  <a:pt x="626" y="112"/>
                  <a:pt x="624" y="114"/>
                </a:cubicBezTo>
                <a:cubicBezTo>
                  <a:pt x="642" y="116"/>
                  <a:pt x="660" y="119"/>
                  <a:pt x="678" y="123"/>
                </a:cubicBezTo>
                <a:cubicBezTo>
                  <a:pt x="682" y="124"/>
                  <a:pt x="683" y="117"/>
                  <a:pt x="679" y="117"/>
                </a:cubicBezTo>
                <a:cubicBezTo>
                  <a:pt x="672" y="115"/>
                  <a:pt x="666" y="114"/>
                  <a:pt x="659" y="113"/>
                </a:cubicBezTo>
                <a:cubicBezTo>
                  <a:pt x="659" y="113"/>
                  <a:pt x="659" y="113"/>
                  <a:pt x="659" y="114"/>
                </a:cubicBezTo>
                <a:cubicBezTo>
                  <a:pt x="641" y="114"/>
                  <a:pt x="641" y="114"/>
                  <a:pt x="641" y="114"/>
                </a:cubicBezTo>
                <a:cubicBezTo>
                  <a:pt x="641" y="112"/>
                  <a:pt x="641" y="111"/>
                  <a:pt x="642" y="110"/>
                </a:cubicBezTo>
                <a:close/>
                <a:moveTo>
                  <a:pt x="638" y="114"/>
                </a:moveTo>
                <a:cubicBezTo>
                  <a:pt x="631" y="114"/>
                  <a:pt x="631" y="114"/>
                  <a:pt x="631" y="114"/>
                </a:cubicBezTo>
                <a:cubicBezTo>
                  <a:pt x="631" y="113"/>
                  <a:pt x="631" y="113"/>
                  <a:pt x="632" y="112"/>
                </a:cubicBezTo>
                <a:cubicBezTo>
                  <a:pt x="634" y="112"/>
                  <a:pt x="636" y="112"/>
                  <a:pt x="638" y="113"/>
                </a:cubicBezTo>
                <a:cubicBezTo>
                  <a:pt x="638" y="113"/>
                  <a:pt x="638" y="113"/>
                  <a:pt x="638" y="114"/>
                </a:cubicBezTo>
                <a:close/>
                <a:moveTo>
                  <a:pt x="939" y="1209"/>
                </a:moveTo>
                <a:cubicBezTo>
                  <a:pt x="939" y="1209"/>
                  <a:pt x="938" y="1209"/>
                  <a:pt x="938" y="1210"/>
                </a:cubicBezTo>
                <a:cubicBezTo>
                  <a:pt x="938" y="1210"/>
                  <a:pt x="938" y="1210"/>
                  <a:pt x="938" y="1210"/>
                </a:cubicBezTo>
                <a:cubicBezTo>
                  <a:pt x="938" y="1210"/>
                  <a:pt x="939" y="1210"/>
                  <a:pt x="939" y="1209"/>
                </a:cubicBezTo>
                <a:close/>
                <a:moveTo>
                  <a:pt x="946" y="1206"/>
                </a:move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lose/>
                <a:moveTo>
                  <a:pt x="933" y="1205"/>
                </a:moveTo>
                <a:cubicBezTo>
                  <a:pt x="932" y="1205"/>
                  <a:pt x="932" y="1206"/>
                  <a:pt x="931" y="1206"/>
                </a:cubicBezTo>
                <a:cubicBezTo>
                  <a:pt x="932" y="1206"/>
                  <a:pt x="932" y="1206"/>
                  <a:pt x="932" y="1206"/>
                </a:cubicBezTo>
                <a:cubicBezTo>
                  <a:pt x="932" y="1206"/>
                  <a:pt x="932" y="1205"/>
                  <a:pt x="933" y="1205"/>
                </a:cubicBezTo>
                <a:close/>
                <a:moveTo>
                  <a:pt x="1010" y="1162"/>
                </a:moveTo>
                <a:cubicBezTo>
                  <a:pt x="1007" y="1164"/>
                  <a:pt x="1003" y="1167"/>
                  <a:pt x="999" y="1169"/>
                </a:cubicBezTo>
                <a:cubicBezTo>
                  <a:pt x="995" y="1173"/>
                  <a:pt x="991" y="1178"/>
                  <a:pt x="984" y="1179"/>
                </a:cubicBezTo>
                <a:cubicBezTo>
                  <a:pt x="984" y="1178"/>
                  <a:pt x="984" y="1178"/>
                  <a:pt x="984" y="1178"/>
                </a:cubicBezTo>
                <a:cubicBezTo>
                  <a:pt x="982" y="1179"/>
                  <a:pt x="981" y="1179"/>
                  <a:pt x="980" y="1180"/>
                </a:cubicBezTo>
                <a:cubicBezTo>
                  <a:pt x="980" y="1180"/>
                  <a:pt x="980" y="1180"/>
                  <a:pt x="980" y="1181"/>
                </a:cubicBezTo>
                <a:cubicBezTo>
                  <a:pt x="979" y="1181"/>
                  <a:pt x="979" y="1181"/>
                  <a:pt x="979" y="1181"/>
                </a:cubicBezTo>
                <a:cubicBezTo>
                  <a:pt x="968" y="1187"/>
                  <a:pt x="958" y="1192"/>
                  <a:pt x="947" y="1198"/>
                </a:cubicBezTo>
                <a:cubicBezTo>
                  <a:pt x="958" y="1198"/>
                  <a:pt x="958" y="1198"/>
                  <a:pt x="958" y="1198"/>
                </a:cubicBezTo>
                <a:cubicBezTo>
                  <a:pt x="959" y="1199"/>
                  <a:pt x="958" y="1199"/>
                  <a:pt x="958" y="1200"/>
                </a:cubicBezTo>
                <a:cubicBezTo>
                  <a:pt x="978" y="1189"/>
                  <a:pt x="998" y="1178"/>
                  <a:pt x="1017" y="1166"/>
                </a:cubicBezTo>
                <a:cubicBezTo>
                  <a:pt x="1014" y="1166"/>
                  <a:pt x="1013" y="1163"/>
                  <a:pt x="1010" y="1162"/>
                </a:cubicBezTo>
                <a:close/>
                <a:moveTo>
                  <a:pt x="281" y="973"/>
                </a:moveTo>
                <a:cubicBezTo>
                  <a:pt x="276" y="973"/>
                  <a:pt x="276" y="973"/>
                  <a:pt x="276" y="973"/>
                </a:cubicBezTo>
                <a:cubicBezTo>
                  <a:pt x="280" y="1003"/>
                  <a:pt x="285" y="1032"/>
                  <a:pt x="292" y="1061"/>
                </a:cubicBezTo>
                <a:cubicBezTo>
                  <a:pt x="296" y="1061"/>
                  <a:pt x="296" y="1061"/>
                  <a:pt x="296" y="1061"/>
                </a:cubicBezTo>
                <a:cubicBezTo>
                  <a:pt x="300" y="1063"/>
                  <a:pt x="301" y="1068"/>
                  <a:pt x="301" y="1074"/>
                </a:cubicBezTo>
                <a:cubicBezTo>
                  <a:pt x="299" y="1075"/>
                  <a:pt x="297" y="1075"/>
                  <a:pt x="296" y="1075"/>
                </a:cubicBezTo>
                <a:cubicBezTo>
                  <a:pt x="297" y="1078"/>
                  <a:pt x="297" y="1080"/>
                  <a:pt x="298" y="1083"/>
                </a:cubicBezTo>
                <a:cubicBezTo>
                  <a:pt x="299" y="1088"/>
                  <a:pt x="301" y="1092"/>
                  <a:pt x="302" y="1097"/>
                </a:cubicBezTo>
                <a:cubicBezTo>
                  <a:pt x="309" y="1097"/>
                  <a:pt x="309" y="1097"/>
                  <a:pt x="309" y="1097"/>
                </a:cubicBezTo>
                <a:cubicBezTo>
                  <a:pt x="307" y="1089"/>
                  <a:pt x="305" y="1082"/>
                  <a:pt x="303" y="1075"/>
                </a:cubicBezTo>
                <a:cubicBezTo>
                  <a:pt x="302" y="1074"/>
                  <a:pt x="301" y="1073"/>
                  <a:pt x="302" y="1072"/>
                </a:cubicBezTo>
                <a:cubicBezTo>
                  <a:pt x="299" y="1061"/>
                  <a:pt x="297" y="1050"/>
                  <a:pt x="294" y="1039"/>
                </a:cubicBezTo>
                <a:cubicBezTo>
                  <a:pt x="288" y="1037"/>
                  <a:pt x="290" y="1031"/>
                  <a:pt x="287" y="1027"/>
                </a:cubicBezTo>
                <a:cubicBezTo>
                  <a:pt x="288" y="1027"/>
                  <a:pt x="290" y="1026"/>
                  <a:pt x="291" y="1026"/>
                </a:cubicBezTo>
                <a:cubicBezTo>
                  <a:pt x="291" y="1026"/>
                  <a:pt x="291" y="1026"/>
                  <a:pt x="291" y="1026"/>
                </a:cubicBezTo>
                <a:cubicBezTo>
                  <a:pt x="290" y="1020"/>
                  <a:pt x="289" y="1014"/>
                  <a:pt x="288" y="1008"/>
                </a:cubicBezTo>
                <a:cubicBezTo>
                  <a:pt x="285" y="1008"/>
                  <a:pt x="285" y="1008"/>
                  <a:pt x="285" y="1008"/>
                </a:cubicBezTo>
                <a:cubicBezTo>
                  <a:pt x="285" y="1007"/>
                  <a:pt x="284" y="1006"/>
                  <a:pt x="284" y="1005"/>
                </a:cubicBezTo>
                <a:cubicBezTo>
                  <a:pt x="286" y="1005"/>
                  <a:pt x="286" y="1005"/>
                  <a:pt x="288" y="1005"/>
                </a:cubicBezTo>
                <a:cubicBezTo>
                  <a:pt x="286" y="993"/>
                  <a:pt x="284" y="981"/>
                  <a:pt x="283" y="970"/>
                </a:cubicBezTo>
                <a:cubicBezTo>
                  <a:pt x="281" y="970"/>
                  <a:pt x="281" y="971"/>
                  <a:pt x="281" y="973"/>
                </a:cubicBezTo>
                <a:close/>
                <a:moveTo>
                  <a:pt x="380" y="1194"/>
                </a:moveTo>
                <a:cubicBezTo>
                  <a:pt x="377" y="1191"/>
                  <a:pt x="373" y="1189"/>
                  <a:pt x="369" y="1186"/>
                </a:cubicBezTo>
                <a:cubicBezTo>
                  <a:pt x="359" y="1186"/>
                  <a:pt x="359" y="1186"/>
                  <a:pt x="359" y="1186"/>
                </a:cubicBezTo>
                <a:cubicBezTo>
                  <a:pt x="365" y="1191"/>
                  <a:pt x="372" y="1196"/>
                  <a:pt x="378" y="1200"/>
                </a:cubicBezTo>
                <a:cubicBezTo>
                  <a:pt x="380" y="1201"/>
                  <a:pt x="381" y="1202"/>
                  <a:pt x="382" y="1203"/>
                </a:cubicBezTo>
                <a:cubicBezTo>
                  <a:pt x="388" y="1203"/>
                  <a:pt x="388" y="1203"/>
                  <a:pt x="388" y="1203"/>
                </a:cubicBezTo>
                <a:cubicBezTo>
                  <a:pt x="389" y="1204"/>
                  <a:pt x="389" y="1205"/>
                  <a:pt x="388" y="1206"/>
                </a:cubicBezTo>
                <a:cubicBezTo>
                  <a:pt x="391" y="1208"/>
                  <a:pt x="392" y="1205"/>
                  <a:pt x="394" y="1205"/>
                </a:cubicBezTo>
                <a:cubicBezTo>
                  <a:pt x="393" y="1204"/>
                  <a:pt x="392" y="1203"/>
                  <a:pt x="392" y="1203"/>
                </a:cubicBezTo>
                <a:cubicBezTo>
                  <a:pt x="395" y="1203"/>
                  <a:pt x="395" y="1203"/>
                  <a:pt x="395" y="1203"/>
                </a:cubicBezTo>
                <a:cubicBezTo>
                  <a:pt x="390" y="1200"/>
                  <a:pt x="385" y="1197"/>
                  <a:pt x="380" y="1194"/>
                </a:cubicBezTo>
                <a:close/>
                <a:moveTo>
                  <a:pt x="1111" y="1090"/>
                </a:moveTo>
                <a:cubicBezTo>
                  <a:pt x="1121" y="1090"/>
                  <a:pt x="1121" y="1090"/>
                  <a:pt x="1121" y="1090"/>
                </a:cubicBezTo>
                <a:cubicBezTo>
                  <a:pt x="1127" y="1084"/>
                  <a:pt x="1133" y="1078"/>
                  <a:pt x="1139" y="1072"/>
                </a:cubicBezTo>
                <a:cubicBezTo>
                  <a:pt x="1129" y="1072"/>
                  <a:pt x="1129" y="1072"/>
                  <a:pt x="1129" y="1072"/>
                </a:cubicBezTo>
                <a:cubicBezTo>
                  <a:pt x="1124" y="1078"/>
                  <a:pt x="1117" y="1084"/>
                  <a:pt x="1111" y="1090"/>
                </a:cubicBezTo>
                <a:close/>
                <a:moveTo>
                  <a:pt x="279" y="1069"/>
                </a:moveTo>
                <a:cubicBezTo>
                  <a:pt x="279" y="1069"/>
                  <a:pt x="279" y="1069"/>
                  <a:pt x="279" y="1069"/>
                </a:cubicBezTo>
                <a:cubicBezTo>
                  <a:pt x="276" y="1068"/>
                  <a:pt x="273" y="1066"/>
                  <a:pt x="272" y="1064"/>
                </a:cubicBezTo>
                <a:cubicBezTo>
                  <a:pt x="274" y="1075"/>
                  <a:pt x="277" y="1086"/>
                  <a:pt x="280" y="1097"/>
                </a:cubicBezTo>
                <a:cubicBezTo>
                  <a:pt x="286" y="1097"/>
                  <a:pt x="286" y="1097"/>
                  <a:pt x="286" y="1097"/>
                </a:cubicBezTo>
                <a:cubicBezTo>
                  <a:pt x="284" y="1087"/>
                  <a:pt x="281" y="1078"/>
                  <a:pt x="279" y="1069"/>
                </a:cubicBezTo>
                <a:close/>
                <a:moveTo>
                  <a:pt x="354" y="171"/>
                </a:moveTo>
                <a:cubicBezTo>
                  <a:pt x="354" y="172"/>
                  <a:pt x="354" y="174"/>
                  <a:pt x="354" y="176"/>
                </a:cubicBezTo>
                <a:cubicBezTo>
                  <a:pt x="357" y="173"/>
                  <a:pt x="360" y="175"/>
                  <a:pt x="361" y="177"/>
                </a:cubicBezTo>
                <a:cubicBezTo>
                  <a:pt x="362" y="177"/>
                  <a:pt x="363" y="177"/>
                  <a:pt x="365" y="177"/>
                </a:cubicBezTo>
                <a:cubicBezTo>
                  <a:pt x="367" y="176"/>
                  <a:pt x="369" y="175"/>
                  <a:pt x="370" y="173"/>
                </a:cubicBezTo>
                <a:cubicBezTo>
                  <a:pt x="369" y="172"/>
                  <a:pt x="367" y="171"/>
                  <a:pt x="366" y="170"/>
                </a:cubicBezTo>
                <a:cubicBezTo>
                  <a:pt x="362" y="170"/>
                  <a:pt x="358" y="171"/>
                  <a:pt x="354" y="171"/>
                </a:cubicBezTo>
                <a:close/>
                <a:moveTo>
                  <a:pt x="212" y="1241"/>
                </a:moveTo>
                <a:cubicBezTo>
                  <a:pt x="212" y="1241"/>
                  <a:pt x="212" y="1241"/>
                  <a:pt x="211" y="1241"/>
                </a:cubicBezTo>
                <a:cubicBezTo>
                  <a:pt x="211" y="1241"/>
                  <a:pt x="211" y="1241"/>
                  <a:pt x="211" y="1242"/>
                </a:cubicBezTo>
                <a:cubicBezTo>
                  <a:pt x="211" y="1241"/>
                  <a:pt x="212" y="1241"/>
                  <a:pt x="212" y="1241"/>
                </a:cubicBezTo>
                <a:close/>
                <a:moveTo>
                  <a:pt x="351" y="1132"/>
                </a:moveTo>
                <a:cubicBezTo>
                  <a:pt x="345" y="1123"/>
                  <a:pt x="338" y="1113"/>
                  <a:pt x="332" y="1103"/>
                </a:cubicBezTo>
                <a:cubicBezTo>
                  <a:pt x="331" y="1103"/>
                  <a:pt x="329" y="1103"/>
                  <a:pt x="328" y="1103"/>
                </a:cubicBezTo>
                <a:cubicBezTo>
                  <a:pt x="327" y="1102"/>
                  <a:pt x="327" y="1098"/>
                  <a:pt x="328" y="1097"/>
                </a:cubicBezTo>
                <a:cubicBezTo>
                  <a:pt x="323" y="1088"/>
                  <a:pt x="319" y="1079"/>
                  <a:pt x="316" y="1071"/>
                </a:cubicBezTo>
                <a:cubicBezTo>
                  <a:pt x="316" y="1074"/>
                  <a:pt x="315" y="1076"/>
                  <a:pt x="314" y="1078"/>
                </a:cubicBezTo>
                <a:cubicBezTo>
                  <a:pt x="311" y="1078"/>
                  <a:pt x="310" y="1076"/>
                  <a:pt x="309" y="1076"/>
                </a:cubicBezTo>
                <a:cubicBezTo>
                  <a:pt x="311" y="1085"/>
                  <a:pt x="314" y="1093"/>
                  <a:pt x="317" y="1102"/>
                </a:cubicBezTo>
                <a:cubicBezTo>
                  <a:pt x="322" y="1117"/>
                  <a:pt x="327" y="1133"/>
                  <a:pt x="333" y="1148"/>
                </a:cubicBezTo>
                <a:cubicBezTo>
                  <a:pt x="334" y="1147"/>
                  <a:pt x="336" y="1147"/>
                  <a:pt x="336" y="1146"/>
                </a:cubicBezTo>
                <a:cubicBezTo>
                  <a:pt x="335" y="1148"/>
                  <a:pt x="336" y="1149"/>
                  <a:pt x="336" y="1150"/>
                </a:cubicBezTo>
                <a:cubicBezTo>
                  <a:pt x="334" y="1150"/>
                  <a:pt x="334" y="1150"/>
                  <a:pt x="334" y="1150"/>
                </a:cubicBezTo>
                <a:cubicBezTo>
                  <a:pt x="334" y="1151"/>
                  <a:pt x="334" y="1152"/>
                  <a:pt x="335" y="1153"/>
                </a:cubicBezTo>
                <a:cubicBezTo>
                  <a:pt x="340" y="1166"/>
                  <a:pt x="347" y="1179"/>
                  <a:pt x="349" y="1194"/>
                </a:cubicBezTo>
                <a:cubicBezTo>
                  <a:pt x="349" y="1197"/>
                  <a:pt x="349" y="1200"/>
                  <a:pt x="348" y="1203"/>
                </a:cubicBezTo>
                <a:cubicBezTo>
                  <a:pt x="355" y="1203"/>
                  <a:pt x="355" y="1203"/>
                  <a:pt x="355" y="1203"/>
                </a:cubicBezTo>
                <a:cubicBezTo>
                  <a:pt x="355" y="1202"/>
                  <a:pt x="355" y="1201"/>
                  <a:pt x="355" y="1200"/>
                </a:cubicBezTo>
                <a:cubicBezTo>
                  <a:pt x="356" y="1195"/>
                  <a:pt x="355" y="1190"/>
                  <a:pt x="354" y="1186"/>
                </a:cubicBezTo>
                <a:cubicBezTo>
                  <a:pt x="348" y="1186"/>
                  <a:pt x="348" y="1186"/>
                  <a:pt x="348" y="1186"/>
                </a:cubicBezTo>
                <a:cubicBezTo>
                  <a:pt x="350" y="1185"/>
                  <a:pt x="353" y="1185"/>
                  <a:pt x="354" y="1183"/>
                </a:cubicBezTo>
                <a:cubicBezTo>
                  <a:pt x="354" y="1183"/>
                  <a:pt x="354" y="1182"/>
                  <a:pt x="353" y="1182"/>
                </a:cubicBezTo>
                <a:cubicBezTo>
                  <a:pt x="351" y="1182"/>
                  <a:pt x="354" y="1178"/>
                  <a:pt x="354" y="1176"/>
                </a:cubicBezTo>
                <a:cubicBezTo>
                  <a:pt x="359" y="1176"/>
                  <a:pt x="355" y="1180"/>
                  <a:pt x="361" y="1180"/>
                </a:cubicBezTo>
                <a:cubicBezTo>
                  <a:pt x="361" y="1180"/>
                  <a:pt x="361" y="1179"/>
                  <a:pt x="361" y="1179"/>
                </a:cubicBezTo>
                <a:cubicBezTo>
                  <a:pt x="356" y="1175"/>
                  <a:pt x="351" y="1169"/>
                  <a:pt x="347" y="1164"/>
                </a:cubicBezTo>
                <a:cubicBezTo>
                  <a:pt x="347" y="1163"/>
                  <a:pt x="347" y="1163"/>
                  <a:pt x="346" y="1163"/>
                </a:cubicBezTo>
                <a:cubicBezTo>
                  <a:pt x="340" y="1147"/>
                  <a:pt x="334" y="1131"/>
                  <a:pt x="328" y="1115"/>
                </a:cubicBezTo>
                <a:cubicBezTo>
                  <a:pt x="324" y="1115"/>
                  <a:pt x="324" y="1115"/>
                  <a:pt x="324" y="1115"/>
                </a:cubicBezTo>
                <a:cubicBezTo>
                  <a:pt x="325" y="1114"/>
                  <a:pt x="326" y="1113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1"/>
                  <a:pt x="326" y="1110"/>
                  <a:pt x="326" y="1109"/>
                </a:cubicBezTo>
                <a:cubicBezTo>
                  <a:pt x="327" y="1110"/>
                  <a:pt x="327" y="1111"/>
                  <a:pt x="328" y="1112"/>
                </a:cubicBezTo>
                <a:cubicBezTo>
                  <a:pt x="329" y="1111"/>
                  <a:pt x="330" y="1111"/>
                  <a:pt x="331" y="1110"/>
                </a:cubicBezTo>
                <a:cubicBezTo>
                  <a:pt x="333" y="1111"/>
                  <a:pt x="334" y="1113"/>
                  <a:pt x="335" y="1115"/>
                </a:cubicBezTo>
                <a:cubicBezTo>
                  <a:pt x="330" y="1115"/>
                  <a:pt x="330" y="1115"/>
                  <a:pt x="330" y="1115"/>
                </a:cubicBezTo>
                <a:cubicBezTo>
                  <a:pt x="343" y="1135"/>
                  <a:pt x="359" y="1153"/>
                  <a:pt x="377" y="1169"/>
                </a:cubicBezTo>
                <a:cubicBezTo>
                  <a:pt x="378" y="1168"/>
                  <a:pt x="378" y="1168"/>
                  <a:pt x="379" y="1167"/>
                </a:cubicBezTo>
                <a:cubicBezTo>
                  <a:pt x="385" y="1167"/>
                  <a:pt x="385" y="1167"/>
                  <a:pt x="385" y="1167"/>
                </a:cubicBezTo>
                <a:cubicBezTo>
                  <a:pt x="373" y="1157"/>
                  <a:pt x="362" y="1145"/>
                  <a:pt x="351" y="1132"/>
                </a:cubicBezTo>
                <a:close/>
                <a:moveTo>
                  <a:pt x="267" y="1132"/>
                </a:moveTo>
                <a:cubicBezTo>
                  <a:pt x="267" y="1132"/>
                  <a:pt x="267" y="1132"/>
                  <a:pt x="267" y="1133"/>
                </a:cubicBezTo>
                <a:cubicBezTo>
                  <a:pt x="274" y="1133"/>
                  <a:pt x="274" y="1133"/>
                  <a:pt x="274" y="1133"/>
                </a:cubicBezTo>
                <a:cubicBezTo>
                  <a:pt x="271" y="1114"/>
                  <a:pt x="265" y="1097"/>
                  <a:pt x="262" y="1079"/>
                </a:cubicBezTo>
                <a:cubicBezTo>
                  <a:pt x="261" y="1079"/>
                  <a:pt x="260" y="1079"/>
                  <a:pt x="260" y="1079"/>
                </a:cubicBezTo>
                <a:cubicBezTo>
                  <a:pt x="259" y="1079"/>
                  <a:pt x="259" y="1079"/>
                  <a:pt x="259" y="1079"/>
                </a:cubicBezTo>
                <a:cubicBezTo>
                  <a:pt x="259" y="1080"/>
                  <a:pt x="258" y="1080"/>
                  <a:pt x="257" y="1080"/>
                </a:cubicBezTo>
                <a:cubicBezTo>
                  <a:pt x="256" y="1080"/>
                  <a:pt x="256" y="1080"/>
                  <a:pt x="256" y="1080"/>
                </a:cubicBezTo>
                <a:cubicBezTo>
                  <a:pt x="259" y="1091"/>
                  <a:pt x="261" y="1103"/>
                  <a:pt x="263" y="1114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5" y="1121"/>
                  <a:pt x="266" y="1126"/>
                  <a:pt x="267" y="1132"/>
                </a:cubicBezTo>
                <a:close/>
                <a:moveTo>
                  <a:pt x="333" y="1170"/>
                </a:moveTo>
                <a:cubicBezTo>
                  <a:pt x="333" y="1169"/>
                  <a:pt x="333" y="1167"/>
                  <a:pt x="332" y="1166"/>
                </a:cubicBezTo>
                <a:cubicBezTo>
                  <a:pt x="325" y="1144"/>
                  <a:pt x="317" y="1121"/>
                  <a:pt x="310" y="1099"/>
                </a:cubicBezTo>
                <a:cubicBezTo>
                  <a:pt x="310" y="1099"/>
                  <a:pt x="310" y="1099"/>
                  <a:pt x="310" y="1100"/>
                </a:cubicBezTo>
                <a:cubicBezTo>
                  <a:pt x="309" y="1100"/>
                  <a:pt x="309" y="1100"/>
                  <a:pt x="308" y="1100"/>
                </a:cubicBezTo>
                <a:cubicBezTo>
                  <a:pt x="308" y="1100"/>
                  <a:pt x="308" y="1101"/>
                  <a:pt x="308" y="1101"/>
                </a:cubicBezTo>
                <a:cubicBezTo>
                  <a:pt x="306" y="1102"/>
                  <a:pt x="305" y="1103"/>
                  <a:pt x="304" y="1104"/>
                </a:cubicBezTo>
                <a:cubicBezTo>
                  <a:pt x="309" y="1121"/>
                  <a:pt x="315" y="1137"/>
                  <a:pt x="320" y="1154"/>
                </a:cubicBezTo>
                <a:cubicBezTo>
                  <a:pt x="324" y="1163"/>
                  <a:pt x="327" y="1172"/>
                  <a:pt x="329" y="1181"/>
                </a:cubicBezTo>
                <a:cubicBezTo>
                  <a:pt x="329" y="1181"/>
                  <a:pt x="329" y="1180"/>
                  <a:pt x="330" y="1180"/>
                </a:cubicBezTo>
                <a:cubicBezTo>
                  <a:pt x="333" y="1180"/>
                  <a:pt x="334" y="1182"/>
                  <a:pt x="336" y="1181"/>
                </a:cubicBezTo>
                <a:cubicBezTo>
                  <a:pt x="336" y="1180"/>
                  <a:pt x="335" y="1178"/>
                  <a:pt x="335" y="1176"/>
                </a:cubicBezTo>
                <a:cubicBezTo>
                  <a:pt x="334" y="1177"/>
                  <a:pt x="333" y="1178"/>
                  <a:pt x="330" y="1177"/>
                </a:cubicBezTo>
                <a:cubicBezTo>
                  <a:pt x="331" y="1175"/>
                  <a:pt x="332" y="1172"/>
                  <a:pt x="333" y="1170"/>
                </a:cubicBezTo>
                <a:close/>
                <a:moveTo>
                  <a:pt x="174" y="1170"/>
                </a:moveTo>
                <a:cubicBezTo>
                  <a:pt x="174" y="1169"/>
                  <a:pt x="174" y="1169"/>
                  <a:pt x="174" y="1169"/>
                </a:cubicBezTo>
                <a:cubicBezTo>
                  <a:pt x="181" y="1169"/>
                  <a:pt x="181" y="1169"/>
                  <a:pt x="181" y="1169"/>
                </a:cubicBezTo>
                <a:cubicBezTo>
                  <a:pt x="194" y="1148"/>
                  <a:pt x="204" y="1125"/>
                  <a:pt x="211" y="1100"/>
                </a:cubicBezTo>
                <a:cubicBezTo>
                  <a:pt x="208" y="1100"/>
                  <a:pt x="206" y="1101"/>
                  <a:pt x="204" y="1100"/>
                </a:cubicBezTo>
                <a:cubicBezTo>
                  <a:pt x="204" y="1101"/>
                  <a:pt x="203" y="1102"/>
                  <a:pt x="203" y="1103"/>
                </a:cubicBezTo>
                <a:cubicBezTo>
                  <a:pt x="203" y="1103"/>
                  <a:pt x="204" y="1103"/>
                  <a:pt x="204" y="1104"/>
                </a:cubicBezTo>
                <a:cubicBezTo>
                  <a:pt x="204" y="1104"/>
                  <a:pt x="203" y="1105"/>
                  <a:pt x="203" y="1105"/>
                </a:cubicBezTo>
                <a:cubicBezTo>
                  <a:pt x="205" y="1105"/>
                  <a:pt x="208" y="1106"/>
                  <a:pt x="207" y="1108"/>
                </a:cubicBezTo>
                <a:cubicBezTo>
                  <a:pt x="205" y="1109"/>
                  <a:pt x="205" y="1111"/>
                  <a:pt x="201" y="1110"/>
                </a:cubicBezTo>
                <a:cubicBezTo>
                  <a:pt x="201" y="1110"/>
                  <a:pt x="201" y="1110"/>
                  <a:pt x="201" y="1110"/>
                </a:cubicBezTo>
                <a:cubicBezTo>
                  <a:pt x="196" y="1123"/>
                  <a:pt x="191" y="1136"/>
                  <a:pt x="185" y="1148"/>
                </a:cubicBezTo>
                <a:cubicBezTo>
                  <a:pt x="186" y="1149"/>
                  <a:pt x="187" y="1150"/>
                  <a:pt x="187" y="1152"/>
                </a:cubicBezTo>
                <a:cubicBezTo>
                  <a:pt x="183" y="1152"/>
                  <a:pt x="183" y="1152"/>
                  <a:pt x="183" y="1152"/>
                </a:cubicBezTo>
                <a:cubicBezTo>
                  <a:pt x="178" y="1161"/>
                  <a:pt x="173" y="1169"/>
                  <a:pt x="167" y="1178"/>
                </a:cubicBezTo>
                <a:cubicBezTo>
                  <a:pt x="165" y="1181"/>
                  <a:pt x="170" y="1186"/>
                  <a:pt x="172" y="1182"/>
                </a:cubicBezTo>
                <a:cubicBezTo>
                  <a:pt x="175" y="1179"/>
                  <a:pt x="177" y="1175"/>
                  <a:pt x="179" y="1172"/>
                </a:cubicBezTo>
                <a:cubicBezTo>
                  <a:pt x="177" y="1171"/>
                  <a:pt x="175" y="1171"/>
                  <a:pt x="174" y="1170"/>
                </a:cubicBezTo>
                <a:close/>
                <a:moveTo>
                  <a:pt x="412" y="206"/>
                </a:move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lose/>
                <a:moveTo>
                  <a:pt x="143" y="288"/>
                </a:move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lose/>
                <a:moveTo>
                  <a:pt x="88" y="295"/>
                </a:moveTo>
                <a:cubicBezTo>
                  <a:pt x="88" y="296"/>
                  <a:pt x="88" y="296"/>
                  <a:pt x="88" y="297"/>
                </a:cubicBezTo>
                <a:cubicBezTo>
                  <a:pt x="83" y="297"/>
                  <a:pt x="83" y="297"/>
                  <a:pt x="83" y="297"/>
                </a:cubicBezTo>
                <a:cubicBezTo>
                  <a:pt x="76" y="303"/>
                  <a:pt x="68" y="309"/>
                  <a:pt x="61" y="314"/>
                </a:cubicBezTo>
                <a:cubicBezTo>
                  <a:pt x="72" y="314"/>
                  <a:pt x="72" y="314"/>
                  <a:pt x="72" y="314"/>
                </a:cubicBezTo>
                <a:cubicBezTo>
                  <a:pt x="79" y="308"/>
                  <a:pt x="87" y="303"/>
                  <a:pt x="95" y="297"/>
                </a:cubicBezTo>
                <a:cubicBezTo>
                  <a:pt x="93" y="297"/>
                  <a:pt x="93" y="297"/>
                  <a:pt x="93" y="297"/>
                </a:cubicBezTo>
                <a:cubicBezTo>
                  <a:pt x="91" y="296"/>
                  <a:pt x="90" y="296"/>
                  <a:pt x="88" y="295"/>
                </a:cubicBezTo>
                <a:close/>
                <a:moveTo>
                  <a:pt x="296" y="1134"/>
                </a:moveTo>
                <a:cubicBezTo>
                  <a:pt x="293" y="1123"/>
                  <a:pt x="290" y="1112"/>
                  <a:pt x="287" y="1101"/>
                </a:cubicBezTo>
                <a:cubicBezTo>
                  <a:pt x="286" y="1102"/>
                  <a:pt x="285" y="1103"/>
                  <a:pt x="283" y="1104"/>
                </a:cubicBezTo>
                <a:cubicBezTo>
                  <a:pt x="283" y="1104"/>
                  <a:pt x="283" y="1105"/>
                  <a:pt x="283" y="1106"/>
                </a:cubicBezTo>
                <a:cubicBezTo>
                  <a:pt x="283" y="1106"/>
                  <a:pt x="282" y="1106"/>
                  <a:pt x="282" y="1106"/>
                </a:cubicBezTo>
                <a:cubicBezTo>
                  <a:pt x="282" y="1108"/>
                  <a:pt x="283" y="1110"/>
                  <a:pt x="283" y="1112"/>
                </a:cubicBezTo>
                <a:cubicBezTo>
                  <a:pt x="284" y="1112"/>
                  <a:pt x="285" y="1112"/>
                  <a:pt x="286" y="1112"/>
                </a:cubicBezTo>
                <a:cubicBezTo>
                  <a:pt x="286" y="1113"/>
                  <a:pt x="286" y="1114"/>
                  <a:pt x="286" y="1115"/>
                </a:cubicBezTo>
                <a:cubicBezTo>
                  <a:pt x="284" y="1115"/>
                  <a:pt x="284" y="1115"/>
                  <a:pt x="284" y="1115"/>
                </a:cubicBezTo>
                <a:cubicBezTo>
                  <a:pt x="285" y="1121"/>
                  <a:pt x="286" y="1127"/>
                  <a:pt x="288" y="1133"/>
                </a:cubicBezTo>
                <a:cubicBezTo>
                  <a:pt x="292" y="1132"/>
                  <a:pt x="292" y="1132"/>
                  <a:pt x="292" y="1132"/>
                </a:cubicBezTo>
                <a:cubicBezTo>
                  <a:pt x="293" y="1134"/>
                  <a:pt x="293" y="1136"/>
                  <a:pt x="291" y="1138"/>
                </a:cubicBezTo>
                <a:cubicBezTo>
                  <a:pt x="290" y="1138"/>
                  <a:pt x="289" y="1138"/>
                  <a:pt x="289" y="1138"/>
                </a:cubicBezTo>
                <a:cubicBezTo>
                  <a:pt x="290" y="1146"/>
                  <a:pt x="292" y="1153"/>
                  <a:pt x="293" y="1161"/>
                </a:cubicBezTo>
                <a:cubicBezTo>
                  <a:pt x="293" y="1163"/>
                  <a:pt x="294" y="1166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70"/>
                  <a:pt x="294" y="1171"/>
                  <a:pt x="294" y="1172"/>
                </a:cubicBezTo>
                <a:cubicBezTo>
                  <a:pt x="296" y="1172"/>
                  <a:pt x="299" y="1172"/>
                  <a:pt x="302" y="1173"/>
                </a:cubicBezTo>
                <a:cubicBezTo>
                  <a:pt x="301" y="1161"/>
                  <a:pt x="299" y="1150"/>
                  <a:pt x="297" y="1139"/>
                </a:cubicBezTo>
                <a:cubicBezTo>
                  <a:pt x="296" y="1139"/>
                  <a:pt x="295" y="1139"/>
                  <a:pt x="294" y="1139"/>
                </a:cubicBezTo>
                <a:cubicBezTo>
                  <a:pt x="295" y="1137"/>
                  <a:pt x="293" y="1136"/>
                  <a:pt x="294" y="1135"/>
                </a:cubicBezTo>
                <a:cubicBezTo>
                  <a:pt x="294" y="1135"/>
                  <a:pt x="295" y="1135"/>
                  <a:pt x="296" y="1134"/>
                </a:cubicBezTo>
                <a:close/>
                <a:moveTo>
                  <a:pt x="705" y="241"/>
                </a:moveTo>
                <a:cubicBezTo>
                  <a:pt x="705" y="243"/>
                  <a:pt x="707" y="244"/>
                  <a:pt x="708" y="247"/>
                </a:cubicBezTo>
                <a:cubicBezTo>
                  <a:pt x="709" y="247"/>
                  <a:pt x="710" y="247"/>
                  <a:pt x="710" y="247"/>
                </a:cubicBezTo>
                <a:cubicBezTo>
                  <a:pt x="711" y="246"/>
                  <a:pt x="711" y="245"/>
                  <a:pt x="712" y="245"/>
                </a:cubicBezTo>
                <a:cubicBezTo>
                  <a:pt x="711" y="243"/>
                  <a:pt x="710" y="242"/>
                  <a:pt x="708" y="241"/>
                </a:cubicBezTo>
                <a:cubicBezTo>
                  <a:pt x="707" y="241"/>
                  <a:pt x="706" y="241"/>
                  <a:pt x="705" y="241"/>
                </a:cubicBezTo>
                <a:close/>
                <a:moveTo>
                  <a:pt x="674" y="292"/>
                </a:moveTo>
                <a:cubicBezTo>
                  <a:pt x="661" y="292"/>
                  <a:pt x="661" y="292"/>
                  <a:pt x="661" y="292"/>
                </a:cubicBezTo>
                <a:cubicBezTo>
                  <a:pt x="661" y="291"/>
                  <a:pt x="661" y="291"/>
                  <a:pt x="661" y="290"/>
                </a:cubicBezTo>
                <a:cubicBezTo>
                  <a:pt x="660" y="290"/>
                  <a:pt x="660" y="290"/>
                  <a:pt x="660" y="290"/>
                </a:cubicBezTo>
                <a:cubicBezTo>
                  <a:pt x="660" y="291"/>
                  <a:pt x="660" y="291"/>
                  <a:pt x="660" y="292"/>
                </a:cubicBezTo>
                <a:cubicBezTo>
                  <a:pt x="657" y="292"/>
                  <a:pt x="657" y="292"/>
                  <a:pt x="657" y="292"/>
                </a:cubicBezTo>
                <a:cubicBezTo>
                  <a:pt x="657" y="291"/>
                  <a:pt x="657" y="290"/>
                  <a:pt x="656" y="290"/>
                </a:cubicBezTo>
                <a:cubicBezTo>
                  <a:pt x="655" y="289"/>
                  <a:pt x="654" y="289"/>
                  <a:pt x="653" y="289"/>
                </a:cubicBezTo>
                <a:cubicBezTo>
                  <a:pt x="652" y="290"/>
                  <a:pt x="652" y="290"/>
                  <a:pt x="652" y="292"/>
                </a:cubicBezTo>
                <a:cubicBezTo>
                  <a:pt x="644" y="293"/>
                  <a:pt x="638" y="285"/>
                  <a:pt x="631" y="290"/>
                </a:cubicBezTo>
                <a:cubicBezTo>
                  <a:pt x="631" y="289"/>
                  <a:pt x="632" y="287"/>
                  <a:pt x="632" y="286"/>
                </a:cubicBezTo>
                <a:cubicBezTo>
                  <a:pt x="632" y="286"/>
                  <a:pt x="631" y="286"/>
                  <a:pt x="631" y="286"/>
                </a:cubicBezTo>
                <a:cubicBezTo>
                  <a:pt x="630" y="288"/>
                  <a:pt x="629" y="290"/>
                  <a:pt x="627" y="292"/>
                </a:cubicBezTo>
                <a:cubicBezTo>
                  <a:pt x="649" y="295"/>
                  <a:pt x="671" y="298"/>
                  <a:pt x="694" y="300"/>
                </a:cubicBezTo>
                <a:cubicBezTo>
                  <a:pt x="736" y="303"/>
                  <a:pt x="780" y="303"/>
                  <a:pt x="820" y="291"/>
                </a:cubicBezTo>
                <a:cubicBezTo>
                  <a:pt x="792" y="291"/>
                  <a:pt x="792" y="291"/>
                  <a:pt x="792" y="291"/>
                </a:cubicBezTo>
                <a:cubicBezTo>
                  <a:pt x="754" y="298"/>
                  <a:pt x="713" y="297"/>
                  <a:pt x="674" y="292"/>
                </a:cubicBezTo>
                <a:close/>
                <a:moveTo>
                  <a:pt x="1126" y="1061"/>
                </a:moveTo>
                <a:cubicBezTo>
                  <a:pt x="1126" y="1061"/>
                  <a:pt x="1126" y="1061"/>
                  <a:pt x="1126" y="1060"/>
                </a:cubicBezTo>
                <a:cubicBezTo>
                  <a:pt x="1126" y="1059"/>
                  <a:pt x="1126" y="1058"/>
                  <a:pt x="1125" y="1057"/>
                </a:cubicBezTo>
                <a:cubicBezTo>
                  <a:pt x="1125" y="1058"/>
                  <a:pt x="1125" y="1058"/>
                  <a:pt x="1125" y="1059"/>
                </a:cubicBezTo>
                <a:cubicBezTo>
                  <a:pt x="1123" y="1060"/>
                  <a:pt x="1122" y="1060"/>
                  <a:pt x="1121" y="1059"/>
                </a:cubicBezTo>
                <a:cubicBezTo>
                  <a:pt x="1120" y="1059"/>
                  <a:pt x="1120" y="1058"/>
                  <a:pt x="1119" y="1058"/>
                </a:cubicBezTo>
                <a:cubicBezTo>
                  <a:pt x="1119" y="1058"/>
                  <a:pt x="1118" y="1059"/>
                  <a:pt x="1118" y="1059"/>
                </a:cubicBezTo>
                <a:cubicBezTo>
                  <a:pt x="1118" y="1060"/>
                  <a:pt x="1119" y="1061"/>
                  <a:pt x="1119" y="1062"/>
                </a:cubicBezTo>
                <a:cubicBezTo>
                  <a:pt x="1122" y="1062"/>
                  <a:pt x="1122" y="1060"/>
                  <a:pt x="1126" y="1061"/>
                </a:cubicBezTo>
                <a:close/>
                <a:moveTo>
                  <a:pt x="662" y="290"/>
                </a:moveTo>
                <a:cubicBezTo>
                  <a:pt x="662" y="292"/>
                  <a:pt x="662" y="291"/>
                  <a:pt x="662" y="290"/>
                </a:cubicBezTo>
                <a:cubicBezTo>
                  <a:pt x="662" y="290"/>
                  <a:pt x="662" y="290"/>
                  <a:pt x="662" y="290"/>
                </a:cubicBezTo>
                <a:close/>
                <a:moveTo>
                  <a:pt x="1035" y="1135"/>
                </a:moveTo>
                <a:cubicBezTo>
                  <a:pt x="1036" y="1135"/>
                  <a:pt x="1036" y="1135"/>
                  <a:pt x="1037" y="1134"/>
                </a:cubicBezTo>
                <a:cubicBezTo>
                  <a:pt x="1036" y="1134"/>
                  <a:pt x="1036" y="1134"/>
                  <a:pt x="1035" y="1134"/>
                </a:cubicBezTo>
                <a:cubicBezTo>
                  <a:pt x="1035" y="1134"/>
                  <a:pt x="1035" y="1135"/>
                  <a:pt x="1035" y="1135"/>
                </a:cubicBezTo>
                <a:close/>
                <a:moveTo>
                  <a:pt x="261" y="1074"/>
                </a:moveTo>
                <a:cubicBezTo>
                  <a:pt x="260" y="1073"/>
                  <a:pt x="260" y="1072"/>
                  <a:pt x="260" y="1071"/>
                </a:cubicBezTo>
                <a:cubicBezTo>
                  <a:pt x="256" y="1070"/>
                  <a:pt x="253" y="1067"/>
                  <a:pt x="255" y="1064"/>
                </a:cubicBezTo>
                <a:cubicBezTo>
                  <a:pt x="256" y="1065"/>
                  <a:pt x="258" y="1065"/>
                  <a:pt x="259" y="1064"/>
                </a:cubicBezTo>
                <a:cubicBezTo>
                  <a:pt x="257" y="1054"/>
                  <a:pt x="255" y="1043"/>
                  <a:pt x="253" y="1032"/>
                </a:cubicBezTo>
                <a:cubicBezTo>
                  <a:pt x="251" y="1032"/>
                  <a:pt x="249" y="1032"/>
                  <a:pt x="247" y="1032"/>
                </a:cubicBezTo>
                <a:cubicBezTo>
                  <a:pt x="247" y="1030"/>
                  <a:pt x="247" y="1028"/>
                  <a:pt x="248" y="1027"/>
                </a:cubicBezTo>
                <a:cubicBezTo>
                  <a:pt x="250" y="1027"/>
                  <a:pt x="251" y="1027"/>
                  <a:pt x="252" y="1027"/>
                </a:cubicBezTo>
                <a:cubicBezTo>
                  <a:pt x="251" y="1021"/>
                  <a:pt x="250" y="1014"/>
                  <a:pt x="249" y="1008"/>
                </a:cubicBezTo>
                <a:cubicBezTo>
                  <a:pt x="249" y="1005"/>
                  <a:pt x="246" y="1004"/>
                  <a:pt x="244" y="1005"/>
                </a:cubicBezTo>
                <a:cubicBezTo>
                  <a:pt x="244" y="1007"/>
                  <a:pt x="244" y="1008"/>
                  <a:pt x="243" y="1009"/>
                </a:cubicBezTo>
                <a:cubicBezTo>
                  <a:pt x="243" y="1009"/>
                  <a:pt x="243" y="1009"/>
                  <a:pt x="243" y="1009"/>
                </a:cubicBezTo>
                <a:cubicBezTo>
                  <a:pt x="246" y="1031"/>
                  <a:pt x="250" y="1052"/>
                  <a:pt x="255" y="1074"/>
                </a:cubicBezTo>
                <a:cubicBezTo>
                  <a:pt x="257" y="1074"/>
                  <a:pt x="259" y="1074"/>
                  <a:pt x="261" y="1074"/>
                </a:cubicBezTo>
                <a:close/>
                <a:moveTo>
                  <a:pt x="1023" y="1144"/>
                </a:move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4"/>
                </a:cubicBezTo>
                <a:close/>
                <a:moveTo>
                  <a:pt x="411" y="242"/>
                </a:moveTo>
                <a:cubicBezTo>
                  <a:pt x="409" y="242"/>
                  <a:pt x="407" y="241"/>
                  <a:pt x="406" y="241"/>
                </a:cubicBezTo>
                <a:cubicBezTo>
                  <a:pt x="408" y="242"/>
                  <a:pt x="411" y="242"/>
                  <a:pt x="410" y="244"/>
                </a:cubicBezTo>
                <a:cubicBezTo>
                  <a:pt x="410" y="243"/>
                  <a:pt x="411" y="242"/>
                  <a:pt x="411" y="242"/>
                </a:cubicBezTo>
                <a:close/>
                <a:moveTo>
                  <a:pt x="979" y="1162"/>
                </a:moveTo>
                <a:cubicBezTo>
                  <a:pt x="985" y="1162"/>
                  <a:pt x="985" y="1162"/>
                  <a:pt x="985" y="1162"/>
                </a:cubicBezTo>
                <a:cubicBezTo>
                  <a:pt x="986" y="1163"/>
                  <a:pt x="987" y="1164"/>
                  <a:pt x="987" y="1165"/>
                </a:cubicBezTo>
                <a:cubicBezTo>
                  <a:pt x="999" y="1158"/>
                  <a:pt x="1010" y="1152"/>
                  <a:pt x="1021" y="1144"/>
                </a:cubicBezTo>
                <a:cubicBezTo>
                  <a:pt x="1018" y="1145"/>
                  <a:pt x="1018" y="1145"/>
                  <a:pt x="1018" y="1145"/>
                </a:cubicBezTo>
                <a:cubicBezTo>
                  <a:pt x="1018" y="1143"/>
                  <a:pt x="1021" y="1144"/>
                  <a:pt x="1022" y="1143"/>
                </a:cubicBezTo>
                <a:cubicBezTo>
                  <a:pt x="1019" y="1143"/>
                  <a:pt x="1015" y="1143"/>
                  <a:pt x="1012" y="1143"/>
                </a:cubicBezTo>
                <a:cubicBezTo>
                  <a:pt x="1001" y="1150"/>
                  <a:pt x="990" y="1156"/>
                  <a:pt x="979" y="1162"/>
                </a:cubicBezTo>
                <a:close/>
                <a:moveTo>
                  <a:pt x="193" y="1009"/>
                </a:moveTo>
                <a:cubicBezTo>
                  <a:pt x="187" y="1009"/>
                  <a:pt x="187" y="1009"/>
                  <a:pt x="187" y="1009"/>
                </a:cubicBezTo>
                <a:cubicBezTo>
                  <a:pt x="183" y="1029"/>
                  <a:pt x="178" y="1048"/>
                  <a:pt x="172" y="1067"/>
                </a:cubicBezTo>
                <a:cubicBezTo>
                  <a:pt x="175" y="1068"/>
                  <a:pt x="177" y="1071"/>
                  <a:pt x="177" y="1074"/>
                </a:cubicBezTo>
                <a:cubicBezTo>
                  <a:pt x="183" y="1053"/>
                  <a:pt x="188" y="1031"/>
                  <a:pt x="193" y="1009"/>
                </a:cubicBezTo>
                <a:close/>
                <a:moveTo>
                  <a:pt x="164" y="1112"/>
                </a:moveTo>
                <a:cubicBezTo>
                  <a:pt x="164" y="1112"/>
                  <a:pt x="164" y="1112"/>
                  <a:pt x="164" y="1112"/>
                </a:cubicBezTo>
                <a:cubicBezTo>
                  <a:pt x="168" y="1102"/>
                  <a:pt x="172" y="1091"/>
                  <a:pt x="175" y="1081"/>
                </a:cubicBezTo>
                <a:cubicBezTo>
                  <a:pt x="168" y="1081"/>
                  <a:pt x="168" y="1081"/>
                  <a:pt x="168" y="1081"/>
                </a:cubicBezTo>
                <a:cubicBezTo>
                  <a:pt x="165" y="1089"/>
                  <a:pt x="163" y="1097"/>
                  <a:pt x="160" y="1106"/>
                </a:cubicBezTo>
                <a:cubicBezTo>
                  <a:pt x="161" y="1108"/>
                  <a:pt x="162" y="1110"/>
                  <a:pt x="163" y="1112"/>
                </a:cubicBezTo>
                <a:cubicBezTo>
                  <a:pt x="164" y="1112"/>
                  <a:pt x="164" y="1112"/>
                  <a:pt x="164" y="1112"/>
                </a:cubicBezTo>
                <a:close/>
                <a:moveTo>
                  <a:pt x="212" y="1098"/>
                </a:moveTo>
                <a:cubicBezTo>
                  <a:pt x="214" y="1090"/>
                  <a:pt x="216" y="1081"/>
                  <a:pt x="218" y="1073"/>
                </a:cubicBezTo>
                <a:cubicBezTo>
                  <a:pt x="217" y="1072"/>
                  <a:pt x="215" y="1071"/>
                  <a:pt x="217" y="1068"/>
                </a:cubicBezTo>
                <a:cubicBezTo>
                  <a:pt x="218" y="1067"/>
                  <a:pt x="219" y="1066"/>
                  <a:pt x="220" y="1066"/>
                </a:cubicBezTo>
                <a:cubicBezTo>
                  <a:pt x="223" y="1054"/>
                  <a:pt x="225" y="1043"/>
                  <a:pt x="226" y="1031"/>
                </a:cubicBezTo>
                <a:cubicBezTo>
                  <a:pt x="226" y="1030"/>
                  <a:pt x="226" y="1030"/>
                  <a:pt x="225" y="1029"/>
                </a:cubicBezTo>
                <a:cubicBezTo>
                  <a:pt x="226" y="1029"/>
                  <a:pt x="226" y="1029"/>
                  <a:pt x="227" y="1028"/>
                </a:cubicBezTo>
                <a:cubicBezTo>
                  <a:pt x="227" y="1022"/>
                  <a:pt x="228" y="1015"/>
                  <a:pt x="229" y="1009"/>
                </a:cubicBezTo>
                <a:cubicBezTo>
                  <a:pt x="222" y="1009"/>
                  <a:pt x="222" y="1009"/>
                  <a:pt x="222" y="1009"/>
                </a:cubicBezTo>
                <a:cubicBezTo>
                  <a:pt x="221" y="1018"/>
                  <a:pt x="220" y="1027"/>
                  <a:pt x="218" y="1037"/>
                </a:cubicBezTo>
                <a:cubicBezTo>
                  <a:pt x="219" y="1037"/>
                  <a:pt x="220" y="1037"/>
                  <a:pt x="221" y="1038"/>
                </a:cubicBezTo>
                <a:cubicBezTo>
                  <a:pt x="220" y="1039"/>
                  <a:pt x="220" y="1040"/>
                  <a:pt x="219" y="1040"/>
                </a:cubicBezTo>
                <a:cubicBezTo>
                  <a:pt x="219" y="1042"/>
                  <a:pt x="220" y="1043"/>
                  <a:pt x="221" y="1044"/>
                </a:cubicBezTo>
                <a:cubicBezTo>
                  <a:pt x="217" y="1045"/>
                  <a:pt x="217" y="1045"/>
                  <a:pt x="217" y="1045"/>
                </a:cubicBezTo>
                <a:cubicBezTo>
                  <a:pt x="214" y="1063"/>
                  <a:pt x="210" y="1082"/>
                  <a:pt x="204" y="1100"/>
                </a:cubicBezTo>
                <a:cubicBezTo>
                  <a:pt x="205" y="1099"/>
                  <a:pt x="205" y="1098"/>
                  <a:pt x="206" y="1098"/>
                </a:cubicBezTo>
                <a:lnTo>
                  <a:pt x="212" y="1098"/>
                </a:lnTo>
                <a:close/>
                <a:moveTo>
                  <a:pt x="68" y="350"/>
                </a:moveTo>
                <a:cubicBezTo>
                  <a:pt x="68" y="350"/>
                  <a:pt x="68" y="350"/>
                  <a:pt x="68" y="350"/>
                </a:cubicBezTo>
                <a:cubicBezTo>
                  <a:pt x="68" y="350"/>
                  <a:pt x="68" y="350"/>
                  <a:pt x="68" y="350"/>
                </a:cubicBezTo>
                <a:cubicBezTo>
                  <a:pt x="71" y="350"/>
                  <a:pt x="71" y="350"/>
                  <a:pt x="71" y="350"/>
                </a:cubicBezTo>
                <a:cubicBezTo>
                  <a:pt x="78" y="344"/>
                  <a:pt x="85" y="338"/>
                  <a:pt x="92" y="332"/>
                </a:cubicBezTo>
                <a:cubicBezTo>
                  <a:pt x="83" y="333"/>
                  <a:pt x="83" y="333"/>
                  <a:pt x="83" y="333"/>
                </a:cubicBezTo>
                <a:cubicBezTo>
                  <a:pt x="76" y="338"/>
                  <a:pt x="69" y="344"/>
                  <a:pt x="62" y="350"/>
                </a:cubicBezTo>
                <a:lnTo>
                  <a:pt x="68" y="350"/>
                </a:lnTo>
                <a:close/>
                <a:moveTo>
                  <a:pt x="387" y="241"/>
                </a:moveTo>
                <a:cubicBezTo>
                  <a:pt x="384" y="240"/>
                  <a:pt x="381" y="240"/>
                  <a:pt x="377" y="240"/>
                </a:cubicBezTo>
                <a:cubicBezTo>
                  <a:pt x="378" y="242"/>
                  <a:pt x="378" y="244"/>
                  <a:pt x="379" y="244"/>
                </a:cubicBezTo>
                <a:cubicBezTo>
                  <a:pt x="383" y="244"/>
                  <a:pt x="385" y="244"/>
                  <a:pt x="387" y="241"/>
                </a:cubicBezTo>
                <a:close/>
                <a:moveTo>
                  <a:pt x="366" y="247"/>
                </a:moveTo>
                <a:cubicBezTo>
                  <a:pt x="365" y="247"/>
                  <a:pt x="365" y="247"/>
                  <a:pt x="364" y="247"/>
                </a:cubicBezTo>
                <a:cubicBezTo>
                  <a:pt x="368" y="247"/>
                  <a:pt x="372" y="247"/>
                  <a:pt x="376" y="247"/>
                </a:cubicBezTo>
                <a:cubicBezTo>
                  <a:pt x="376" y="245"/>
                  <a:pt x="375" y="244"/>
                  <a:pt x="372" y="243"/>
                </a:cubicBezTo>
                <a:cubicBezTo>
                  <a:pt x="372" y="242"/>
                  <a:pt x="372" y="241"/>
                  <a:pt x="373" y="241"/>
                </a:cubicBezTo>
                <a:cubicBezTo>
                  <a:pt x="371" y="241"/>
                  <a:pt x="368" y="241"/>
                  <a:pt x="365" y="241"/>
                </a:cubicBezTo>
                <a:cubicBezTo>
                  <a:pt x="367" y="242"/>
                  <a:pt x="368" y="243"/>
                  <a:pt x="366" y="247"/>
                </a:cubicBezTo>
                <a:close/>
                <a:moveTo>
                  <a:pt x="350" y="242"/>
                </a:moveTo>
                <a:cubicBezTo>
                  <a:pt x="350" y="242"/>
                  <a:pt x="350" y="242"/>
                  <a:pt x="350" y="243"/>
                </a:cubicBezTo>
                <a:cubicBezTo>
                  <a:pt x="351" y="242"/>
                  <a:pt x="351" y="242"/>
                  <a:pt x="351" y="242"/>
                </a:cubicBezTo>
                <a:cubicBezTo>
                  <a:pt x="351" y="242"/>
                  <a:pt x="350" y="242"/>
                  <a:pt x="350" y="242"/>
                </a:cubicBezTo>
                <a:close/>
                <a:moveTo>
                  <a:pt x="417" y="1180"/>
                </a:moveTo>
                <a:cubicBezTo>
                  <a:pt x="419" y="1178"/>
                  <a:pt x="421" y="1177"/>
                  <a:pt x="424" y="1179"/>
                </a:cubicBezTo>
                <a:cubicBezTo>
                  <a:pt x="424" y="1178"/>
                  <a:pt x="424" y="1178"/>
                  <a:pt x="424" y="1178"/>
                </a:cubicBezTo>
                <a:cubicBezTo>
                  <a:pt x="423" y="1177"/>
                  <a:pt x="421" y="1176"/>
                  <a:pt x="419" y="1175"/>
                </a:cubicBezTo>
                <a:cubicBezTo>
                  <a:pt x="419" y="1175"/>
                  <a:pt x="419" y="1175"/>
                  <a:pt x="419" y="1175"/>
                </a:cubicBezTo>
                <a:cubicBezTo>
                  <a:pt x="416" y="1173"/>
                  <a:pt x="413" y="1171"/>
                  <a:pt x="410" y="1169"/>
                </a:cubicBezTo>
                <a:cubicBezTo>
                  <a:pt x="408" y="1170"/>
                  <a:pt x="405" y="1171"/>
                  <a:pt x="402" y="1170"/>
                </a:cubicBezTo>
                <a:cubicBezTo>
                  <a:pt x="402" y="1169"/>
                  <a:pt x="402" y="1168"/>
                  <a:pt x="402" y="1167"/>
                </a:cubicBezTo>
                <a:cubicBezTo>
                  <a:pt x="407" y="1167"/>
                  <a:pt x="407" y="1167"/>
                  <a:pt x="407" y="1167"/>
                </a:cubicBezTo>
                <a:cubicBezTo>
                  <a:pt x="406" y="1166"/>
                  <a:pt x="405" y="1165"/>
                  <a:pt x="403" y="1165"/>
                </a:cubicBezTo>
                <a:cubicBezTo>
                  <a:pt x="384" y="1150"/>
                  <a:pt x="369" y="1130"/>
                  <a:pt x="356" y="1110"/>
                </a:cubicBezTo>
                <a:cubicBezTo>
                  <a:pt x="354" y="1107"/>
                  <a:pt x="353" y="1105"/>
                  <a:pt x="351" y="1102"/>
                </a:cubicBezTo>
                <a:cubicBezTo>
                  <a:pt x="351" y="1104"/>
                  <a:pt x="351" y="1106"/>
                  <a:pt x="349" y="1108"/>
                </a:cubicBezTo>
                <a:cubicBezTo>
                  <a:pt x="349" y="1109"/>
                  <a:pt x="348" y="1109"/>
                  <a:pt x="348" y="1109"/>
                </a:cubicBezTo>
                <a:cubicBezTo>
                  <a:pt x="348" y="1109"/>
                  <a:pt x="348" y="1110"/>
                  <a:pt x="348" y="1110"/>
                </a:cubicBezTo>
                <a:cubicBezTo>
                  <a:pt x="351" y="1110"/>
                  <a:pt x="351" y="1111"/>
                  <a:pt x="351" y="1114"/>
                </a:cubicBezTo>
                <a:cubicBezTo>
                  <a:pt x="351" y="1114"/>
                  <a:pt x="351" y="1114"/>
                  <a:pt x="350" y="1114"/>
                </a:cubicBezTo>
                <a:cubicBezTo>
                  <a:pt x="352" y="1116"/>
                  <a:pt x="354" y="1119"/>
                  <a:pt x="356" y="1122"/>
                </a:cubicBezTo>
                <a:cubicBezTo>
                  <a:pt x="370" y="1143"/>
                  <a:pt x="386" y="1159"/>
                  <a:pt x="405" y="1173"/>
                </a:cubicBezTo>
                <a:cubicBezTo>
                  <a:pt x="409" y="1171"/>
                  <a:pt x="412" y="1174"/>
                  <a:pt x="413" y="1178"/>
                </a:cubicBezTo>
                <a:cubicBezTo>
                  <a:pt x="414" y="1179"/>
                  <a:pt x="415" y="1180"/>
                  <a:pt x="417" y="1180"/>
                </a:cubicBezTo>
                <a:close/>
                <a:moveTo>
                  <a:pt x="295" y="1204"/>
                </a:moveTo>
                <a:cubicBezTo>
                  <a:pt x="300" y="1204"/>
                  <a:pt x="300" y="1204"/>
                  <a:pt x="300" y="1204"/>
                </a:cubicBezTo>
                <a:cubicBezTo>
                  <a:pt x="301" y="1201"/>
                  <a:pt x="301" y="1199"/>
                  <a:pt x="301" y="1197"/>
                </a:cubicBezTo>
                <a:cubicBezTo>
                  <a:pt x="302" y="1193"/>
                  <a:pt x="302" y="1190"/>
                  <a:pt x="302" y="1186"/>
                </a:cubicBezTo>
                <a:cubicBezTo>
                  <a:pt x="295" y="1186"/>
                  <a:pt x="295" y="1186"/>
                  <a:pt x="295" y="1186"/>
                </a:cubicBezTo>
                <a:cubicBezTo>
                  <a:pt x="295" y="1193"/>
                  <a:pt x="294" y="1200"/>
                  <a:pt x="293" y="1207"/>
                </a:cubicBezTo>
                <a:cubicBezTo>
                  <a:pt x="294" y="1206"/>
                  <a:pt x="294" y="1205"/>
                  <a:pt x="295" y="1204"/>
                </a:cubicBezTo>
                <a:close/>
                <a:moveTo>
                  <a:pt x="163" y="244"/>
                </a:moveTo>
                <a:cubicBezTo>
                  <a:pt x="160" y="246"/>
                  <a:pt x="157" y="247"/>
                  <a:pt x="155" y="249"/>
                </a:cubicBezTo>
                <a:cubicBezTo>
                  <a:pt x="157" y="249"/>
                  <a:pt x="159" y="249"/>
                  <a:pt x="160" y="250"/>
                </a:cubicBezTo>
                <a:cubicBezTo>
                  <a:pt x="159" y="252"/>
                  <a:pt x="159" y="253"/>
                  <a:pt x="158" y="255"/>
                </a:cubicBezTo>
                <a:cubicBezTo>
                  <a:pt x="162" y="253"/>
                  <a:pt x="166" y="250"/>
                  <a:pt x="170" y="248"/>
                </a:cubicBezTo>
                <a:cubicBezTo>
                  <a:pt x="169" y="248"/>
                  <a:pt x="166" y="249"/>
                  <a:pt x="164" y="248"/>
                </a:cubicBezTo>
                <a:cubicBezTo>
                  <a:pt x="164" y="246"/>
                  <a:pt x="164" y="245"/>
                  <a:pt x="163" y="244"/>
                </a:cubicBezTo>
                <a:close/>
                <a:moveTo>
                  <a:pt x="65" y="287"/>
                </a:moveTo>
                <a:cubicBezTo>
                  <a:pt x="70" y="287"/>
                  <a:pt x="65" y="283"/>
                  <a:pt x="67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4" y="282"/>
                  <a:pt x="63" y="283"/>
                  <a:pt x="61" y="284"/>
                </a:cubicBezTo>
                <a:cubicBezTo>
                  <a:pt x="63" y="284"/>
                  <a:pt x="65" y="284"/>
                  <a:pt x="65" y="287"/>
                </a:cubicBezTo>
                <a:close/>
                <a:moveTo>
                  <a:pt x="278" y="1284"/>
                </a:moveTo>
                <a:cubicBezTo>
                  <a:pt x="277" y="1284"/>
                  <a:pt x="277" y="1285"/>
                  <a:pt x="277" y="1285"/>
                </a:cubicBezTo>
                <a:cubicBezTo>
                  <a:pt x="277" y="1285"/>
                  <a:pt x="277" y="1285"/>
                  <a:pt x="277" y="1285"/>
                </a:cubicBezTo>
                <a:cubicBezTo>
                  <a:pt x="277" y="1285"/>
                  <a:pt x="278" y="1285"/>
                  <a:pt x="278" y="1284"/>
                </a:cubicBezTo>
                <a:close/>
                <a:moveTo>
                  <a:pt x="229" y="399"/>
                </a:moveTo>
                <a:cubicBezTo>
                  <a:pt x="230" y="399"/>
                  <a:pt x="230" y="398"/>
                  <a:pt x="231" y="397"/>
                </a:cubicBezTo>
                <a:cubicBezTo>
                  <a:pt x="228" y="397"/>
                  <a:pt x="225" y="396"/>
                  <a:pt x="224" y="394"/>
                </a:cubicBezTo>
                <a:cubicBezTo>
                  <a:pt x="223" y="395"/>
                  <a:pt x="223" y="395"/>
                  <a:pt x="222" y="396"/>
                </a:cubicBezTo>
                <a:cubicBezTo>
                  <a:pt x="222" y="399"/>
                  <a:pt x="221" y="402"/>
                  <a:pt x="224" y="402"/>
                </a:cubicBezTo>
                <a:cubicBezTo>
                  <a:pt x="225" y="402"/>
                  <a:pt x="226" y="401"/>
                  <a:pt x="227" y="400"/>
                </a:cubicBezTo>
                <a:cubicBezTo>
                  <a:pt x="227" y="400"/>
                  <a:pt x="227" y="400"/>
                  <a:pt x="227" y="399"/>
                </a:cubicBezTo>
                <a:cubicBezTo>
                  <a:pt x="228" y="399"/>
                  <a:pt x="228" y="399"/>
                  <a:pt x="229" y="399"/>
                </a:cubicBezTo>
                <a:close/>
                <a:moveTo>
                  <a:pt x="384" y="175"/>
                </a:moveTo>
                <a:cubicBezTo>
                  <a:pt x="383" y="176"/>
                  <a:pt x="384" y="176"/>
                  <a:pt x="385" y="177"/>
                </a:cubicBezTo>
                <a:cubicBezTo>
                  <a:pt x="387" y="176"/>
                  <a:pt x="388" y="176"/>
                  <a:pt x="390" y="176"/>
                </a:cubicBezTo>
                <a:cubicBezTo>
                  <a:pt x="391" y="176"/>
                  <a:pt x="392" y="175"/>
                  <a:pt x="393" y="175"/>
                </a:cubicBezTo>
                <a:cubicBezTo>
                  <a:pt x="393" y="172"/>
                  <a:pt x="390" y="171"/>
                  <a:pt x="386" y="170"/>
                </a:cubicBezTo>
                <a:cubicBezTo>
                  <a:pt x="389" y="173"/>
                  <a:pt x="386" y="174"/>
                  <a:pt x="384" y="175"/>
                </a:cubicBezTo>
                <a:close/>
                <a:moveTo>
                  <a:pt x="369" y="177"/>
                </a:moveTo>
                <a:cubicBezTo>
                  <a:pt x="371" y="177"/>
                  <a:pt x="374" y="177"/>
                  <a:pt x="376" y="177"/>
                </a:cubicBezTo>
                <a:cubicBezTo>
                  <a:pt x="375" y="176"/>
                  <a:pt x="375" y="175"/>
                  <a:pt x="374" y="174"/>
                </a:cubicBezTo>
                <a:cubicBezTo>
                  <a:pt x="373" y="174"/>
                  <a:pt x="372" y="174"/>
                  <a:pt x="370" y="174"/>
                </a:cubicBezTo>
                <a:cubicBezTo>
                  <a:pt x="370" y="175"/>
                  <a:pt x="369" y="176"/>
                  <a:pt x="369" y="177"/>
                </a:cubicBezTo>
                <a:close/>
                <a:moveTo>
                  <a:pt x="397" y="170"/>
                </a:moveTo>
                <a:cubicBezTo>
                  <a:pt x="396" y="170"/>
                  <a:pt x="394" y="170"/>
                  <a:pt x="393" y="170"/>
                </a:cubicBezTo>
                <a:cubicBezTo>
                  <a:pt x="393" y="170"/>
                  <a:pt x="394" y="170"/>
                  <a:pt x="394" y="171"/>
                </a:cubicBezTo>
                <a:cubicBezTo>
                  <a:pt x="394" y="171"/>
                  <a:pt x="394" y="172"/>
                  <a:pt x="394" y="173"/>
                </a:cubicBezTo>
                <a:cubicBezTo>
                  <a:pt x="397" y="174"/>
                  <a:pt x="396" y="171"/>
                  <a:pt x="397" y="170"/>
                </a:cubicBezTo>
                <a:close/>
                <a:moveTo>
                  <a:pt x="714" y="176"/>
                </a:moveTo>
                <a:cubicBezTo>
                  <a:pt x="716" y="176"/>
                  <a:pt x="718" y="176"/>
                  <a:pt x="719" y="176"/>
                </a:cubicBezTo>
                <a:cubicBezTo>
                  <a:pt x="719" y="176"/>
                  <a:pt x="719" y="175"/>
                  <a:pt x="719" y="175"/>
                </a:cubicBezTo>
                <a:cubicBezTo>
                  <a:pt x="724" y="177"/>
                  <a:pt x="726" y="172"/>
                  <a:pt x="729" y="170"/>
                </a:cubicBezTo>
                <a:cubicBezTo>
                  <a:pt x="725" y="170"/>
                  <a:pt x="720" y="169"/>
                  <a:pt x="716" y="169"/>
                </a:cubicBezTo>
                <a:cubicBezTo>
                  <a:pt x="716" y="171"/>
                  <a:pt x="715" y="173"/>
                  <a:pt x="714" y="176"/>
                </a:cubicBezTo>
                <a:close/>
                <a:moveTo>
                  <a:pt x="701" y="168"/>
                </a:moveTo>
                <a:cubicBezTo>
                  <a:pt x="699" y="167"/>
                  <a:pt x="698" y="167"/>
                  <a:pt x="696" y="167"/>
                </a:cubicBezTo>
                <a:cubicBezTo>
                  <a:pt x="698" y="168"/>
                  <a:pt x="699" y="170"/>
                  <a:pt x="703" y="169"/>
                </a:cubicBezTo>
                <a:cubicBezTo>
                  <a:pt x="703" y="168"/>
                  <a:pt x="702" y="168"/>
                  <a:pt x="701" y="168"/>
                </a:cubicBezTo>
                <a:close/>
                <a:moveTo>
                  <a:pt x="714" y="170"/>
                </a:moveTo>
                <a:cubicBezTo>
                  <a:pt x="714" y="169"/>
                  <a:pt x="713" y="169"/>
                  <a:pt x="712" y="169"/>
                </a:cubicBezTo>
                <a:cubicBezTo>
                  <a:pt x="710" y="168"/>
                  <a:pt x="708" y="168"/>
                  <a:pt x="705" y="168"/>
                </a:cubicBezTo>
                <a:cubicBezTo>
                  <a:pt x="705" y="169"/>
                  <a:pt x="705" y="170"/>
                  <a:pt x="706" y="171"/>
                </a:cubicBezTo>
                <a:cubicBezTo>
                  <a:pt x="710" y="172"/>
                  <a:pt x="711" y="170"/>
                  <a:pt x="714" y="170"/>
                </a:cubicBezTo>
                <a:close/>
                <a:moveTo>
                  <a:pt x="695" y="173"/>
                </a:moveTo>
                <a:cubicBezTo>
                  <a:pt x="695" y="173"/>
                  <a:pt x="695" y="173"/>
                  <a:pt x="695" y="174"/>
                </a:cubicBezTo>
                <a:cubicBezTo>
                  <a:pt x="696" y="174"/>
                  <a:pt x="697" y="174"/>
                  <a:pt x="698" y="174"/>
                </a:cubicBezTo>
                <a:cubicBezTo>
                  <a:pt x="698" y="173"/>
                  <a:pt x="697" y="172"/>
                  <a:pt x="695" y="173"/>
                </a:cubicBezTo>
                <a:close/>
                <a:moveTo>
                  <a:pt x="959" y="1242"/>
                </a:moveTo>
                <a:cubicBezTo>
                  <a:pt x="976" y="1233"/>
                  <a:pt x="993" y="1225"/>
                  <a:pt x="1009" y="1216"/>
                </a:cubicBezTo>
                <a:cubicBezTo>
                  <a:pt x="993" y="1216"/>
                  <a:pt x="993" y="1216"/>
                  <a:pt x="993" y="1216"/>
                </a:cubicBezTo>
                <a:cubicBezTo>
                  <a:pt x="981" y="1222"/>
                  <a:pt x="970" y="1228"/>
                  <a:pt x="958" y="1234"/>
                </a:cubicBezTo>
                <a:cubicBezTo>
                  <a:pt x="973" y="1234"/>
                  <a:pt x="973" y="1234"/>
                  <a:pt x="973" y="1234"/>
                </a:cubicBezTo>
                <a:cubicBezTo>
                  <a:pt x="968" y="1235"/>
                  <a:pt x="963" y="1238"/>
                  <a:pt x="959" y="1242"/>
                </a:cubicBezTo>
                <a:close/>
                <a:moveTo>
                  <a:pt x="511" y="211"/>
                </a:moveTo>
                <a:cubicBezTo>
                  <a:pt x="511" y="212"/>
                  <a:pt x="510" y="212"/>
                  <a:pt x="511" y="214"/>
                </a:cubicBezTo>
                <a:cubicBezTo>
                  <a:pt x="513" y="213"/>
                  <a:pt x="515" y="212"/>
                  <a:pt x="518" y="213"/>
                </a:cubicBezTo>
                <a:cubicBezTo>
                  <a:pt x="518" y="213"/>
                  <a:pt x="518" y="213"/>
                  <a:pt x="518" y="213"/>
                </a:cubicBezTo>
                <a:cubicBezTo>
                  <a:pt x="516" y="212"/>
                  <a:pt x="514" y="212"/>
                  <a:pt x="511" y="211"/>
                </a:cubicBezTo>
                <a:close/>
                <a:moveTo>
                  <a:pt x="1074" y="1170"/>
                </a:moveTo>
                <a:cubicBezTo>
                  <a:pt x="1052" y="1183"/>
                  <a:pt x="1030" y="1196"/>
                  <a:pt x="1007" y="1209"/>
                </a:cubicBezTo>
                <a:cubicBezTo>
                  <a:pt x="1009" y="1211"/>
                  <a:pt x="1010" y="1213"/>
                  <a:pt x="1010" y="1215"/>
                </a:cubicBezTo>
                <a:cubicBezTo>
                  <a:pt x="1031" y="1204"/>
                  <a:pt x="1052" y="1191"/>
                  <a:pt x="1072" y="1179"/>
                </a:cubicBezTo>
                <a:cubicBezTo>
                  <a:pt x="1071" y="1176"/>
                  <a:pt x="1072" y="1173"/>
                  <a:pt x="1074" y="1170"/>
                </a:cubicBezTo>
                <a:close/>
                <a:moveTo>
                  <a:pt x="1119" y="1144"/>
                </a:moveTo>
                <a:cubicBezTo>
                  <a:pt x="1120" y="1142"/>
                  <a:pt x="1121" y="1140"/>
                  <a:pt x="1121" y="1138"/>
                </a:cubicBezTo>
                <a:cubicBezTo>
                  <a:pt x="1120" y="1138"/>
                  <a:pt x="1120" y="1139"/>
                  <a:pt x="1119" y="1139"/>
                </a:cubicBezTo>
                <a:cubicBezTo>
                  <a:pt x="1119" y="1140"/>
                  <a:pt x="1119" y="1141"/>
                  <a:pt x="1118" y="1142"/>
                </a:cubicBezTo>
                <a:cubicBezTo>
                  <a:pt x="1117" y="1142"/>
                  <a:pt x="1117" y="1142"/>
                  <a:pt x="1116" y="1142"/>
                </a:cubicBezTo>
                <a:cubicBezTo>
                  <a:pt x="1109" y="1146"/>
                  <a:pt x="1103" y="1150"/>
                  <a:pt x="1097" y="1155"/>
                </a:cubicBezTo>
                <a:cubicBezTo>
                  <a:pt x="1093" y="1157"/>
                  <a:pt x="1090" y="1160"/>
                  <a:pt x="1086" y="1162"/>
                </a:cubicBezTo>
                <a:cubicBezTo>
                  <a:pt x="1088" y="1163"/>
                  <a:pt x="1088" y="1166"/>
                  <a:pt x="1088" y="1169"/>
                </a:cubicBezTo>
                <a:cubicBezTo>
                  <a:pt x="1089" y="1168"/>
                  <a:pt x="1089" y="1168"/>
                  <a:pt x="1090" y="1168"/>
                </a:cubicBezTo>
                <a:cubicBezTo>
                  <a:pt x="1091" y="1166"/>
                  <a:pt x="1093" y="1165"/>
                  <a:pt x="1094" y="1164"/>
                </a:cubicBezTo>
                <a:cubicBezTo>
                  <a:pt x="1094" y="1164"/>
                  <a:pt x="1094" y="1162"/>
                  <a:pt x="1094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108" y="1156"/>
                  <a:pt x="1116" y="1150"/>
                  <a:pt x="1125" y="1144"/>
                </a:cubicBezTo>
                <a:lnTo>
                  <a:pt x="1119" y="1144"/>
                </a:lnTo>
                <a:close/>
                <a:moveTo>
                  <a:pt x="940" y="1251"/>
                </a:moveTo>
                <a:cubicBezTo>
                  <a:pt x="941" y="1250"/>
                  <a:pt x="942" y="1250"/>
                  <a:pt x="944" y="1249"/>
                </a:cubicBezTo>
                <a:cubicBezTo>
                  <a:pt x="943" y="1247"/>
                  <a:pt x="943" y="1244"/>
                  <a:pt x="944" y="1240"/>
                </a:cubicBezTo>
                <a:cubicBezTo>
                  <a:pt x="940" y="1242"/>
                  <a:pt x="936" y="1244"/>
                  <a:pt x="932" y="1246"/>
                </a:cubicBezTo>
                <a:cubicBezTo>
                  <a:pt x="933" y="1246"/>
                  <a:pt x="933" y="1247"/>
                  <a:pt x="933" y="1247"/>
                </a:cubicBezTo>
                <a:cubicBezTo>
                  <a:pt x="936" y="1248"/>
                  <a:pt x="938" y="1250"/>
                  <a:pt x="940" y="1251"/>
                </a:cubicBezTo>
                <a:close/>
                <a:moveTo>
                  <a:pt x="663" y="239"/>
                </a:moveTo>
                <a:cubicBezTo>
                  <a:pt x="663" y="238"/>
                  <a:pt x="663" y="238"/>
                  <a:pt x="663" y="238"/>
                </a:cubicBezTo>
                <a:cubicBezTo>
                  <a:pt x="677" y="238"/>
                  <a:pt x="677" y="238"/>
                  <a:pt x="677" y="238"/>
                </a:cubicBezTo>
                <a:cubicBezTo>
                  <a:pt x="652" y="235"/>
                  <a:pt x="627" y="231"/>
                  <a:pt x="603" y="227"/>
                </a:cubicBezTo>
                <a:cubicBezTo>
                  <a:pt x="591" y="225"/>
                  <a:pt x="578" y="223"/>
                  <a:pt x="566" y="221"/>
                </a:cubicBezTo>
                <a:cubicBezTo>
                  <a:pt x="566" y="221"/>
                  <a:pt x="566" y="221"/>
                  <a:pt x="566" y="221"/>
                </a:cubicBezTo>
                <a:cubicBezTo>
                  <a:pt x="553" y="222"/>
                  <a:pt x="553" y="222"/>
                  <a:pt x="553" y="222"/>
                </a:cubicBezTo>
                <a:cubicBezTo>
                  <a:pt x="552" y="220"/>
                  <a:pt x="551" y="219"/>
                  <a:pt x="549" y="218"/>
                </a:cubicBezTo>
                <a:cubicBezTo>
                  <a:pt x="549" y="219"/>
                  <a:pt x="549" y="220"/>
                  <a:pt x="549" y="222"/>
                </a:cubicBezTo>
                <a:cubicBezTo>
                  <a:pt x="534" y="222"/>
                  <a:pt x="534" y="222"/>
                  <a:pt x="534" y="222"/>
                </a:cubicBezTo>
                <a:cubicBezTo>
                  <a:pt x="568" y="227"/>
                  <a:pt x="601" y="233"/>
                  <a:pt x="634" y="238"/>
                </a:cubicBezTo>
                <a:cubicBezTo>
                  <a:pt x="640" y="238"/>
                  <a:pt x="640" y="238"/>
                  <a:pt x="640" y="238"/>
                </a:cubicBezTo>
                <a:cubicBezTo>
                  <a:pt x="639" y="238"/>
                  <a:pt x="639" y="239"/>
                  <a:pt x="639" y="239"/>
                </a:cubicBezTo>
                <a:cubicBezTo>
                  <a:pt x="639" y="239"/>
                  <a:pt x="638" y="239"/>
                  <a:pt x="638" y="239"/>
                </a:cubicBezTo>
                <a:cubicBezTo>
                  <a:pt x="638" y="239"/>
                  <a:pt x="639" y="239"/>
                  <a:pt x="640" y="239"/>
                </a:cubicBezTo>
                <a:cubicBezTo>
                  <a:pt x="640" y="239"/>
                  <a:pt x="640" y="238"/>
                  <a:pt x="641" y="238"/>
                </a:cubicBezTo>
                <a:cubicBezTo>
                  <a:pt x="646" y="238"/>
                  <a:pt x="646" y="238"/>
                  <a:pt x="646" y="238"/>
                </a:cubicBezTo>
                <a:cubicBezTo>
                  <a:pt x="645" y="239"/>
                  <a:pt x="645" y="239"/>
                  <a:pt x="645" y="240"/>
                </a:cubicBezTo>
                <a:cubicBezTo>
                  <a:pt x="647" y="240"/>
                  <a:pt x="649" y="240"/>
                  <a:pt x="650" y="240"/>
                </a:cubicBezTo>
                <a:cubicBezTo>
                  <a:pt x="649" y="239"/>
                  <a:pt x="647" y="239"/>
                  <a:pt x="646" y="238"/>
                </a:cubicBezTo>
                <a:cubicBezTo>
                  <a:pt x="662" y="238"/>
                  <a:pt x="662" y="238"/>
                  <a:pt x="662" y="238"/>
                </a:cubicBezTo>
                <a:cubicBezTo>
                  <a:pt x="662" y="238"/>
                  <a:pt x="662" y="238"/>
                  <a:pt x="663" y="239"/>
                </a:cubicBezTo>
                <a:close/>
                <a:moveTo>
                  <a:pt x="478" y="1243"/>
                </a:moveTo>
                <a:cubicBezTo>
                  <a:pt x="477" y="1243"/>
                  <a:pt x="477" y="1242"/>
                  <a:pt x="475" y="1242"/>
                </a:cubicBezTo>
                <a:cubicBezTo>
                  <a:pt x="476" y="1243"/>
                  <a:pt x="477" y="1243"/>
                  <a:pt x="478" y="1243"/>
                </a:cubicBezTo>
                <a:close/>
                <a:moveTo>
                  <a:pt x="518" y="1246"/>
                </a:moveTo>
                <a:cubicBezTo>
                  <a:pt x="516" y="1245"/>
                  <a:pt x="515" y="1245"/>
                  <a:pt x="514" y="1245"/>
                </a:cubicBezTo>
                <a:cubicBezTo>
                  <a:pt x="511" y="1246"/>
                  <a:pt x="508" y="1245"/>
                  <a:pt x="505" y="1244"/>
                </a:cubicBezTo>
                <a:cubicBezTo>
                  <a:pt x="505" y="1243"/>
                  <a:pt x="506" y="1243"/>
                  <a:pt x="506" y="1243"/>
                </a:cubicBezTo>
                <a:cubicBezTo>
                  <a:pt x="503" y="1242"/>
                  <a:pt x="501" y="1242"/>
                  <a:pt x="499" y="1242"/>
                </a:cubicBezTo>
                <a:cubicBezTo>
                  <a:pt x="500" y="1243"/>
                  <a:pt x="502" y="1243"/>
                  <a:pt x="504" y="1243"/>
                </a:cubicBezTo>
                <a:cubicBezTo>
                  <a:pt x="503" y="1248"/>
                  <a:pt x="499" y="1247"/>
                  <a:pt x="496" y="1248"/>
                </a:cubicBezTo>
                <a:cubicBezTo>
                  <a:pt x="495" y="1246"/>
                  <a:pt x="497" y="1242"/>
                  <a:pt x="491" y="1242"/>
                </a:cubicBezTo>
                <a:cubicBezTo>
                  <a:pt x="491" y="1241"/>
                  <a:pt x="491" y="1240"/>
                  <a:pt x="490" y="1239"/>
                </a:cubicBezTo>
                <a:cubicBezTo>
                  <a:pt x="489" y="1239"/>
                  <a:pt x="488" y="1239"/>
                  <a:pt x="486" y="1238"/>
                </a:cubicBezTo>
                <a:cubicBezTo>
                  <a:pt x="486" y="1240"/>
                  <a:pt x="485" y="1243"/>
                  <a:pt x="484" y="1245"/>
                </a:cubicBezTo>
                <a:cubicBezTo>
                  <a:pt x="495" y="1247"/>
                  <a:pt x="506" y="1250"/>
                  <a:pt x="517" y="1252"/>
                </a:cubicBezTo>
                <a:cubicBezTo>
                  <a:pt x="521" y="1253"/>
                  <a:pt x="522" y="1246"/>
                  <a:pt x="518" y="1246"/>
                </a:cubicBezTo>
                <a:close/>
                <a:moveTo>
                  <a:pt x="549" y="1247"/>
                </a:moveTo>
                <a:cubicBezTo>
                  <a:pt x="548" y="1245"/>
                  <a:pt x="548" y="1242"/>
                  <a:pt x="547" y="1239"/>
                </a:cubicBezTo>
                <a:cubicBezTo>
                  <a:pt x="546" y="1239"/>
                  <a:pt x="545" y="1239"/>
                  <a:pt x="544" y="1239"/>
                </a:cubicBezTo>
                <a:cubicBezTo>
                  <a:pt x="544" y="1242"/>
                  <a:pt x="545" y="1244"/>
                  <a:pt x="545" y="1247"/>
                </a:cubicBezTo>
                <a:cubicBezTo>
                  <a:pt x="546" y="1247"/>
                  <a:pt x="547" y="1247"/>
                  <a:pt x="549" y="1247"/>
                </a:cubicBezTo>
                <a:close/>
                <a:moveTo>
                  <a:pt x="537" y="1237"/>
                </a:moveTo>
                <a:cubicBezTo>
                  <a:pt x="517" y="1233"/>
                  <a:pt x="497" y="1227"/>
                  <a:pt x="479" y="1221"/>
                </a:cubicBezTo>
                <a:cubicBezTo>
                  <a:pt x="475" y="1221"/>
                  <a:pt x="475" y="1221"/>
                  <a:pt x="475" y="1221"/>
                </a:cubicBezTo>
                <a:cubicBezTo>
                  <a:pt x="475" y="1220"/>
                  <a:pt x="474" y="1220"/>
                  <a:pt x="474" y="1219"/>
                </a:cubicBezTo>
                <a:cubicBezTo>
                  <a:pt x="474" y="1219"/>
                  <a:pt x="474" y="1219"/>
                  <a:pt x="474" y="1219"/>
                </a:cubicBezTo>
                <a:cubicBezTo>
                  <a:pt x="471" y="1218"/>
                  <a:pt x="468" y="1217"/>
                  <a:pt x="466" y="1215"/>
                </a:cubicBezTo>
                <a:cubicBezTo>
                  <a:pt x="467" y="1217"/>
                  <a:pt x="467" y="1220"/>
                  <a:pt x="471" y="1221"/>
                </a:cubicBezTo>
                <a:cubicBezTo>
                  <a:pt x="463" y="1221"/>
                  <a:pt x="463" y="1221"/>
                  <a:pt x="463" y="1221"/>
                </a:cubicBezTo>
                <a:cubicBezTo>
                  <a:pt x="463" y="1220"/>
                  <a:pt x="463" y="1220"/>
                  <a:pt x="463" y="1220"/>
                </a:cubicBezTo>
                <a:cubicBezTo>
                  <a:pt x="458" y="1218"/>
                  <a:pt x="457" y="1214"/>
                  <a:pt x="453" y="1211"/>
                </a:cubicBezTo>
                <a:cubicBezTo>
                  <a:pt x="456" y="1209"/>
                  <a:pt x="458" y="1216"/>
                  <a:pt x="462" y="1214"/>
                </a:cubicBezTo>
                <a:cubicBezTo>
                  <a:pt x="455" y="1211"/>
                  <a:pt x="448" y="1208"/>
                  <a:pt x="441" y="1204"/>
                </a:cubicBezTo>
                <a:cubicBezTo>
                  <a:pt x="440" y="1207"/>
                  <a:pt x="440" y="1210"/>
                  <a:pt x="438" y="1211"/>
                </a:cubicBezTo>
                <a:cubicBezTo>
                  <a:pt x="438" y="1211"/>
                  <a:pt x="438" y="1211"/>
                  <a:pt x="438" y="1211"/>
                </a:cubicBezTo>
                <a:cubicBezTo>
                  <a:pt x="454" y="1219"/>
                  <a:pt x="470" y="1226"/>
                  <a:pt x="486" y="1231"/>
                </a:cubicBezTo>
                <a:cubicBezTo>
                  <a:pt x="494" y="1233"/>
                  <a:pt x="501" y="1236"/>
                  <a:pt x="509" y="1238"/>
                </a:cubicBezTo>
                <a:cubicBezTo>
                  <a:pt x="509" y="1238"/>
                  <a:pt x="509" y="1238"/>
                  <a:pt x="510" y="1238"/>
                </a:cubicBezTo>
                <a:cubicBezTo>
                  <a:pt x="526" y="1237"/>
                  <a:pt x="526" y="1237"/>
                  <a:pt x="526" y="1237"/>
                </a:cubicBezTo>
                <a:cubicBezTo>
                  <a:pt x="525" y="1239"/>
                  <a:pt x="524" y="1240"/>
                  <a:pt x="522" y="1241"/>
                </a:cubicBezTo>
                <a:cubicBezTo>
                  <a:pt x="521" y="1241"/>
                  <a:pt x="520" y="1241"/>
                  <a:pt x="520" y="1241"/>
                </a:cubicBezTo>
                <a:cubicBezTo>
                  <a:pt x="523" y="1242"/>
                  <a:pt x="527" y="1243"/>
                  <a:pt x="531" y="1243"/>
                </a:cubicBezTo>
                <a:cubicBezTo>
                  <a:pt x="530" y="1242"/>
                  <a:pt x="529" y="1239"/>
                  <a:pt x="528" y="1237"/>
                </a:cubicBezTo>
                <a:lnTo>
                  <a:pt x="537" y="1237"/>
                </a:lnTo>
                <a:close/>
                <a:moveTo>
                  <a:pt x="374" y="1246"/>
                </a:moveTo>
                <a:cubicBezTo>
                  <a:pt x="373" y="1247"/>
                  <a:pt x="372" y="1249"/>
                  <a:pt x="371" y="1251"/>
                </a:cubicBezTo>
                <a:cubicBezTo>
                  <a:pt x="372" y="1251"/>
                  <a:pt x="373" y="1251"/>
                  <a:pt x="374" y="1251"/>
                </a:cubicBezTo>
                <a:cubicBezTo>
                  <a:pt x="373" y="1250"/>
                  <a:pt x="374" y="1248"/>
                  <a:pt x="374" y="1246"/>
                </a:cubicBezTo>
                <a:close/>
                <a:moveTo>
                  <a:pt x="331" y="1257"/>
                </a:moveTo>
                <a:cubicBezTo>
                  <a:pt x="321" y="1262"/>
                  <a:pt x="311" y="1268"/>
                  <a:pt x="301" y="1275"/>
                </a:cubicBezTo>
                <a:cubicBezTo>
                  <a:pt x="313" y="1275"/>
                  <a:pt x="313" y="1275"/>
                  <a:pt x="313" y="1275"/>
                </a:cubicBezTo>
                <a:cubicBezTo>
                  <a:pt x="325" y="1268"/>
                  <a:pt x="337" y="1262"/>
                  <a:pt x="349" y="1257"/>
                </a:cubicBezTo>
                <a:lnTo>
                  <a:pt x="331" y="1257"/>
                </a:lnTo>
                <a:close/>
                <a:moveTo>
                  <a:pt x="358" y="1254"/>
                </a:moveTo>
                <a:cubicBezTo>
                  <a:pt x="359" y="1251"/>
                  <a:pt x="365" y="1251"/>
                  <a:pt x="363" y="1248"/>
                </a:cubicBezTo>
                <a:cubicBezTo>
                  <a:pt x="362" y="1250"/>
                  <a:pt x="359" y="1249"/>
                  <a:pt x="356" y="1250"/>
                </a:cubicBezTo>
                <a:cubicBezTo>
                  <a:pt x="358" y="1251"/>
                  <a:pt x="358" y="1253"/>
                  <a:pt x="357" y="1255"/>
                </a:cubicBezTo>
                <a:cubicBezTo>
                  <a:pt x="357" y="1255"/>
                  <a:pt x="358" y="1255"/>
                  <a:pt x="358" y="1254"/>
                </a:cubicBezTo>
                <a:close/>
                <a:moveTo>
                  <a:pt x="432" y="1221"/>
                </a:moveTo>
                <a:cubicBezTo>
                  <a:pt x="428" y="1221"/>
                  <a:pt x="428" y="1221"/>
                  <a:pt x="428" y="1221"/>
                </a:cubicBezTo>
                <a:cubicBezTo>
                  <a:pt x="429" y="1221"/>
                  <a:pt x="429" y="1220"/>
                  <a:pt x="429" y="1220"/>
                </a:cubicBezTo>
                <a:cubicBezTo>
                  <a:pt x="429" y="1219"/>
                  <a:pt x="428" y="1219"/>
                  <a:pt x="427" y="1219"/>
                </a:cubicBezTo>
                <a:cubicBezTo>
                  <a:pt x="427" y="1220"/>
                  <a:pt x="427" y="1220"/>
                  <a:pt x="426" y="1221"/>
                </a:cubicBezTo>
                <a:cubicBezTo>
                  <a:pt x="415" y="1221"/>
                  <a:pt x="415" y="1221"/>
                  <a:pt x="415" y="1221"/>
                </a:cubicBezTo>
                <a:cubicBezTo>
                  <a:pt x="432" y="1229"/>
                  <a:pt x="450" y="1235"/>
                  <a:pt x="468" y="1240"/>
                </a:cubicBezTo>
                <a:cubicBezTo>
                  <a:pt x="469" y="1240"/>
                  <a:pt x="470" y="1239"/>
                  <a:pt x="470" y="1238"/>
                </a:cubicBezTo>
                <a:cubicBezTo>
                  <a:pt x="484" y="1238"/>
                  <a:pt x="484" y="1238"/>
                  <a:pt x="484" y="1238"/>
                </a:cubicBezTo>
                <a:cubicBezTo>
                  <a:pt x="467" y="1233"/>
                  <a:pt x="449" y="1228"/>
                  <a:pt x="432" y="1221"/>
                </a:cubicBezTo>
                <a:close/>
                <a:moveTo>
                  <a:pt x="740" y="209"/>
                </a:moveTo>
                <a:cubicBezTo>
                  <a:pt x="741" y="210"/>
                  <a:pt x="742" y="210"/>
                  <a:pt x="743" y="210"/>
                </a:cubicBezTo>
                <a:cubicBezTo>
                  <a:pt x="743" y="210"/>
                  <a:pt x="743" y="210"/>
                  <a:pt x="743" y="210"/>
                </a:cubicBezTo>
                <a:cubicBezTo>
                  <a:pt x="742" y="210"/>
                  <a:pt x="743" y="209"/>
                  <a:pt x="742" y="209"/>
                </a:cubicBezTo>
                <a:cubicBezTo>
                  <a:pt x="742" y="209"/>
                  <a:pt x="741" y="209"/>
                  <a:pt x="740" y="209"/>
                </a:cubicBezTo>
                <a:close/>
                <a:moveTo>
                  <a:pt x="734" y="171"/>
                </a:moveTo>
                <a:cubicBezTo>
                  <a:pt x="734" y="171"/>
                  <a:pt x="734" y="171"/>
                  <a:pt x="733" y="171"/>
                </a:cubicBezTo>
                <a:cubicBezTo>
                  <a:pt x="734" y="171"/>
                  <a:pt x="735" y="171"/>
                  <a:pt x="735" y="172"/>
                </a:cubicBezTo>
                <a:cubicBezTo>
                  <a:pt x="735" y="174"/>
                  <a:pt x="735" y="176"/>
                  <a:pt x="734" y="177"/>
                </a:cubicBezTo>
                <a:cubicBezTo>
                  <a:pt x="738" y="176"/>
                  <a:pt x="738" y="171"/>
                  <a:pt x="734" y="171"/>
                </a:cubicBezTo>
                <a:close/>
                <a:moveTo>
                  <a:pt x="633" y="206"/>
                </a:moveTo>
                <a:cubicBezTo>
                  <a:pt x="633" y="206"/>
                  <a:pt x="632" y="206"/>
                  <a:pt x="632" y="207"/>
                </a:cubicBezTo>
                <a:cubicBezTo>
                  <a:pt x="632" y="207"/>
                  <a:pt x="632" y="207"/>
                  <a:pt x="632" y="207"/>
                </a:cubicBezTo>
                <a:cubicBezTo>
                  <a:pt x="633" y="206"/>
                  <a:pt x="633" y="206"/>
                  <a:pt x="633" y="206"/>
                </a:cubicBezTo>
                <a:close/>
                <a:moveTo>
                  <a:pt x="559" y="1249"/>
                </a:moveTo>
                <a:cubicBezTo>
                  <a:pt x="566" y="1251"/>
                  <a:pt x="573" y="1252"/>
                  <a:pt x="580" y="1253"/>
                </a:cubicBezTo>
                <a:cubicBezTo>
                  <a:pt x="581" y="1250"/>
                  <a:pt x="582" y="1247"/>
                  <a:pt x="583" y="1246"/>
                </a:cubicBezTo>
                <a:cubicBezTo>
                  <a:pt x="582" y="1246"/>
                  <a:pt x="582" y="1245"/>
                  <a:pt x="581" y="1245"/>
                </a:cubicBezTo>
                <a:cubicBezTo>
                  <a:pt x="581" y="1247"/>
                  <a:pt x="580" y="1248"/>
                  <a:pt x="578" y="1247"/>
                </a:cubicBezTo>
                <a:cubicBezTo>
                  <a:pt x="577" y="1247"/>
                  <a:pt x="576" y="1246"/>
                  <a:pt x="576" y="1245"/>
                </a:cubicBezTo>
                <a:cubicBezTo>
                  <a:pt x="576" y="1244"/>
                  <a:pt x="575" y="1244"/>
                  <a:pt x="575" y="1244"/>
                </a:cubicBezTo>
                <a:cubicBezTo>
                  <a:pt x="575" y="1245"/>
                  <a:pt x="575" y="1245"/>
                  <a:pt x="575" y="1245"/>
                </a:cubicBezTo>
                <a:cubicBezTo>
                  <a:pt x="571" y="1247"/>
                  <a:pt x="569" y="1250"/>
                  <a:pt x="563" y="1249"/>
                </a:cubicBezTo>
                <a:cubicBezTo>
                  <a:pt x="563" y="1247"/>
                  <a:pt x="563" y="1245"/>
                  <a:pt x="564" y="1243"/>
                </a:cubicBezTo>
                <a:cubicBezTo>
                  <a:pt x="562" y="1242"/>
                  <a:pt x="559" y="1242"/>
                  <a:pt x="557" y="1241"/>
                </a:cubicBezTo>
                <a:cubicBezTo>
                  <a:pt x="556" y="1242"/>
                  <a:pt x="554" y="1243"/>
                  <a:pt x="553" y="1243"/>
                </a:cubicBezTo>
                <a:cubicBezTo>
                  <a:pt x="554" y="1245"/>
                  <a:pt x="556" y="1246"/>
                  <a:pt x="555" y="1248"/>
                </a:cubicBezTo>
                <a:cubicBezTo>
                  <a:pt x="557" y="1248"/>
                  <a:pt x="557" y="1246"/>
                  <a:pt x="560" y="1247"/>
                </a:cubicBezTo>
                <a:cubicBezTo>
                  <a:pt x="561" y="1248"/>
                  <a:pt x="560" y="1249"/>
                  <a:pt x="559" y="1249"/>
                </a:cubicBezTo>
                <a:close/>
                <a:moveTo>
                  <a:pt x="854" y="1217"/>
                </a:moveTo>
                <a:cubicBezTo>
                  <a:pt x="854" y="1217"/>
                  <a:pt x="854" y="1217"/>
                  <a:pt x="854" y="1217"/>
                </a:cubicBezTo>
                <a:cubicBezTo>
                  <a:pt x="853" y="1217"/>
                  <a:pt x="853" y="1217"/>
                  <a:pt x="853" y="1217"/>
                </a:cubicBezTo>
                <a:cubicBezTo>
                  <a:pt x="832" y="1224"/>
                  <a:pt x="812" y="1230"/>
                  <a:pt x="792" y="1235"/>
                </a:cubicBezTo>
                <a:cubicBezTo>
                  <a:pt x="820" y="1235"/>
                  <a:pt x="820" y="1235"/>
                  <a:pt x="820" y="1235"/>
                </a:cubicBezTo>
                <a:cubicBezTo>
                  <a:pt x="838" y="1230"/>
                  <a:pt x="856" y="1224"/>
                  <a:pt x="874" y="1217"/>
                </a:cubicBezTo>
                <a:cubicBezTo>
                  <a:pt x="869" y="1217"/>
                  <a:pt x="869" y="1217"/>
                  <a:pt x="869" y="1217"/>
                </a:cubicBezTo>
                <a:cubicBezTo>
                  <a:pt x="869" y="1215"/>
                  <a:pt x="866" y="1215"/>
                  <a:pt x="864" y="1214"/>
                </a:cubicBezTo>
                <a:cubicBezTo>
                  <a:pt x="864" y="1214"/>
                  <a:pt x="864" y="1214"/>
                  <a:pt x="864" y="1213"/>
                </a:cubicBezTo>
                <a:cubicBezTo>
                  <a:pt x="861" y="1215"/>
                  <a:pt x="857" y="1216"/>
                  <a:pt x="854" y="1217"/>
                </a:cubicBezTo>
                <a:close/>
                <a:moveTo>
                  <a:pt x="1146" y="1116"/>
                </a:moveTo>
                <a:cubicBezTo>
                  <a:pt x="1143" y="1119"/>
                  <a:pt x="1140" y="1122"/>
                  <a:pt x="1136" y="1125"/>
                </a:cubicBezTo>
                <a:cubicBezTo>
                  <a:pt x="1141" y="1125"/>
                  <a:pt x="1141" y="1125"/>
                  <a:pt x="1141" y="1125"/>
                </a:cubicBezTo>
                <a:cubicBezTo>
                  <a:pt x="1142" y="1125"/>
                  <a:pt x="1142" y="1125"/>
                  <a:pt x="1142" y="1125"/>
                </a:cubicBezTo>
                <a:cubicBezTo>
                  <a:pt x="1143" y="1125"/>
                  <a:pt x="1143" y="1125"/>
                  <a:pt x="1143" y="1125"/>
                </a:cubicBezTo>
                <a:cubicBezTo>
                  <a:pt x="1146" y="1125"/>
                  <a:pt x="1146" y="1125"/>
                  <a:pt x="1146" y="1125"/>
                </a:cubicBezTo>
                <a:cubicBezTo>
                  <a:pt x="1148" y="1124"/>
                  <a:pt x="1149" y="1122"/>
                  <a:pt x="1151" y="1120"/>
                </a:cubicBezTo>
                <a:cubicBezTo>
                  <a:pt x="1154" y="1117"/>
                  <a:pt x="1149" y="1113"/>
                  <a:pt x="1146" y="1116"/>
                </a:cubicBezTo>
                <a:close/>
                <a:moveTo>
                  <a:pt x="1090" y="1140"/>
                </a:moveTo>
                <a:cubicBezTo>
                  <a:pt x="1089" y="1140"/>
                  <a:pt x="1089" y="1138"/>
                  <a:pt x="1090" y="1137"/>
                </a:cubicBezTo>
                <a:cubicBezTo>
                  <a:pt x="1088" y="1137"/>
                  <a:pt x="1087" y="1136"/>
                  <a:pt x="1086" y="1136"/>
                </a:cubicBezTo>
                <a:cubicBezTo>
                  <a:pt x="1085" y="1137"/>
                  <a:pt x="1085" y="1137"/>
                  <a:pt x="1084" y="1138"/>
                </a:cubicBezTo>
                <a:cubicBezTo>
                  <a:pt x="1085" y="1139"/>
                  <a:pt x="1087" y="1140"/>
                  <a:pt x="1089" y="1141"/>
                </a:cubicBezTo>
                <a:cubicBezTo>
                  <a:pt x="1089" y="1141"/>
                  <a:pt x="1090" y="1141"/>
                  <a:pt x="1090" y="1141"/>
                </a:cubicBezTo>
                <a:cubicBezTo>
                  <a:pt x="1092" y="1140"/>
                  <a:pt x="1093" y="1139"/>
                  <a:pt x="1095" y="1138"/>
                </a:cubicBezTo>
                <a:cubicBezTo>
                  <a:pt x="1094" y="1138"/>
                  <a:pt x="1094" y="1138"/>
                  <a:pt x="1094" y="1139"/>
                </a:cubicBezTo>
                <a:cubicBezTo>
                  <a:pt x="1093" y="1138"/>
                  <a:pt x="1093" y="1137"/>
                  <a:pt x="1093" y="1137"/>
                </a:cubicBezTo>
                <a:cubicBezTo>
                  <a:pt x="1093" y="1138"/>
                  <a:pt x="1092" y="1140"/>
                  <a:pt x="1090" y="1140"/>
                </a:cubicBezTo>
                <a:close/>
                <a:moveTo>
                  <a:pt x="111" y="421"/>
                </a:moveTo>
                <a:cubicBezTo>
                  <a:pt x="117" y="415"/>
                  <a:pt x="123" y="409"/>
                  <a:pt x="130" y="403"/>
                </a:cubicBezTo>
                <a:cubicBezTo>
                  <a:pt x="119" y="404"/>
                  <a:pt x="119" y="404"/>
                  <a:pt x="119" y="404"/>
                </a:cubicBezTo>
                <a:cubicBezTo>
                  <a:pt x="113" y="409"/>
                  <a:pt x="107" y="415"/>
                  <a:pt x="101" y="421"/>
                </a:cubicBezTo>
                <a:lnTo>
                  <a:pt x="111" y="421"/>
                </a:lnTo>
                <a:close/>
                <a:moveTo>
                  <a:pt x="518" y="849"/>
                </a:move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lose/>
                <a:moveTo>
                  <a:pt x="543" y="882"/>
                </a:moveTo>
                <a:cubicBezTo>
                  <a:pt x="544" y="882"/>
                  <a:pt x="547" y="881"/>
                  <a:pt x="548" y="881"/>
                </a:cubicBezTo>
                <a:cubicBezTo>
                  <a:pt x="550" y="881"/>
                  <a:pt x="550" y="881"/>
                  <a:pt x="550" y="881"/>
                </a:cubicBezTo>
                <a:cubicBezTo>
                  <a:pt x="547" y="875"/>
                  <a:pt x="543" y="869"/>
                  <a:pt x="541" y="863"/>
                </a:cubicBezTo>
                <a:cubicBezTo>
                  <a:pt x="540" y="863"/>
                  <a:pt x="540" y="863"/>
                  <a:pt x="540" y="863"/>
                </a:cubicBezTo>
                <a:cubicBezTo>
                  <a:pt x="539" y="862"/>
                  <a:pt x="539" y="860"/>
                  <a:pt x="538" y="859"/>
                </a:cubicBezTo>
                <a:cubicBezTo>
                  <a:pt x="537" y="856"/>
                  <a:pt x="536" y="853"/>
                  <a:pt x="535" y="850"/>
                </a:cubicBezTo>
                <a:cubicBezTo>
                  <a:pt x="532" y="849"/>
                  <a:pt x="532" y="847"/>
                  <a:pt x="530" y="847"/>
                </a:cubicBezTo>
                <a:cubicBezTo>
                  <a:pt x="530" y="846"/>
                  <a:pt x="530" y="846"/>
                  <a:pt x="530" y="845"/>
                </a:cubicBezTo>
                <a:cubicBezTo>
                  <a:pt x="533" y="845"/>
                  <a:pt x="533" y="845"/>
                  <a:pt x="533" y="845"/>
                </a:cubicBezTo>
                <a:cubicBezTo>
                  <a:pt x="531" y="839"/>
                  <a:pt x="529" y="834"/>
                  <a:pt x="528" y="828"/>
                </a:cubicBezTo>
                <a:cubicBezTo>
                  <a:pt x="524" y="828"/>
                  <a:pt x="524" y="828"/>
                  <a:pt x="524" y="828"/>
                </a:cubicBezTo>
                <a:cubicBezTo>
                  <a:pt x="524" y="824"/>
                  <a:pt x="522" y="822"/>
                  <a:pt x="520" y="820"/>
                </a:cubicBezTo>
                <a:cubicBezTo>
                  <a:pt x="521" y="829"/>
                  <a:pt x="523" y="837"/>
                  <a:pt x="526" y="845"/>
                </a:cubicBezTo>
                <a:cubicBezTo>
                  <a:pt x="526" y="845"/>
                  <a:pt x="526" y="845"/>
                  <a:pt x="526" y="845"/>
                </a:cubicBezTo>
                <a:cubicBezTo>
                  <a:pt x="526" y="846"/>
                  <a:pt x="526" y="846"/>
                  <a:pt x="526" y="846"/>
                </a:cubicBezTo>
                <a:cubicBezTo>
                  <a:pt x="531" y="859"/>
                  <a:pt x="536" y="871"/>
                  <a:pt x="543" y="882"/>
                </a:cubicBezTo>
                <a:close/>
                <a:moveTo>
                  <a:pt x="604" y="956"/>
                </a:moveTo>
                <a:cubicBezTo>
                  <a:pt x="604" y="956"/>
                  <a:pt x="604" y="956"/>
                  <a:pt x="604" y="957"/>
                </a:cubicBezTo>
                <a:cubicBezTo>
                  <a:pt x="604" y="956"/>
                  <a:pt x="604" y="956"/>
                  <a:pt x="604" y="956"/>
                </a:cubicBezTo>
                <a:cubicBezTo>
                  <a:pt x="604" y="956"/>
                  <a:pt x="604" y="956"/>
                  <a:pt x="604" y="956"/>
                </a:cubicBezTo>
                <a:close/>
                <a:moveTo>
                  <a:pt x="523" y="885"/>
                </a:moveTo>
                <a:cubicBezTo>
                  <a:pt x="523" y="884"/>
                  <a:pt x="524" y="883"/>
                  <a:pt x="524" y="882"/>
                </a:cubicBezTo>
                <a:cubicBezTo>
                  <a:pt x="524" y="881"/>
                  <a:pt x="523" y="880"/>
                  <a:pt x="523" y="880"/>
                </a:cubicBezTo>
                <a:cubicBezTo>
                  <a:pt x="522" y="874"/>
                  <a:pt x="520" y="868"/>
                  <a:pt x="519" y="862"/>
                </a:cubicBezTo>
                <a:cubicBezTo>
                  <a:pt x="519" y="862"/>
                  <a:pt x="519" y="862"/>
                  <a:pt x="519" y="862"/>
                </a:cubicBezTo>
                <a:cubicBezTo>
                  <a:pt x="516" y="862"/>
                  <a:pt x="516" y="860"/>
                  <a:pt x="515" y="859"/>
                </a:cubicBezTo>
                <a:cubicBezTo>
                  <a:pt x="515" y="859"/>
                  <a:pt x="514" y="859"/>
                  <a:pt x="514" y="859"/>
                </a:cubicBezTo>
                <a:cubicBezTo>
                  <a:pt x="514" y="862"/>
                  <a:pt x="514" y="863"/>
                  <a:pt x="513" y="863"/>
                </a:cubicBezTo>
                <a:cubicBezTo>
                  <a:pt x="516" y="882"/>
                  <a:pt x="522" y="900"/>
                  <a:pt x="530" y="917"/>
                </a:cubicBezTo>
                <a:cubicBezTo>
                  <a:pt x="533" y="922"/>
                  <a:pt x="536" y="927"/>
                  <a:pt x="539" y="932"/>
                </a:cubicBezTo>
                <a:cubicBezTo>
                  <a:pt x="540" y="931"/>
                  <a:pt x="541" y="931"/>
                  <a:pt x="542" y="932"/>
                </a:cubicBezTo>
                <a:cubicBezTo>
                  <a:pt x="543" y="932"/>
                  <a:pt x="543" y="934"/>
                  <a:pt x="542" y="935"/>
                </a:cubicBezTo>
                <a:cubicBezTo>
                  <a:pt x="541" y="935"/>
                  <a:pt x="541" y="935"/>
                  <a:pt x="541" y="935"/>
                </a:cubicBezTo>
                <a:cubicBezTo>
                  <a:pt x="549" y="947"/>
                  <a:pt x="559" y="959"/>
                  <a:pt x="570" y="970"/>
                </a:cubicBezTo>
                <a:cubicBezTo>
                  <a:pt x="570" y="968"/>
                  <a:pt x="570" y="967"/>
                  <a:pt x="570" y="965"/>
                </a:cubicBezTo>
                <a:cubicBezTo>
                  <a:pt x="574" y="964"/>
                  <a:pt x="573" y="968"/>
                  <a:pt x="573" y="970"/>
                </a:cubicBezTo>
                <a:cubicBezTo>
                  <a:pt x="571" y="970"/>
                  <a:pt x="571" y="970"/>
                  <a:pt x="571" y="970"/>
                </a:cubicBezTo>
                <a:cubicBezTo>
                  <a:pt x="577" y="976"/>
                  <a:pt x="584" y="982"/>
                  <a:pt x="591" y="987"/>
                </a:cubicBezTo>
                <a:cubicBezTo>
                  <a:pt x="603" y="987"/>
                  <a:pt x="603" y="987"/>
                  <a:pt x="603" y="987"/>
                </a:cubicBezTo>
                <a:cubicBezTo>
                  <a:pt x="598" y="984"/>
                  <a:pt x="593" y="980"/>
                  <a:pt x="589" y="976"/>
                </a:cubicBezTo>
                <a:cubicBezTo>
                  <a:pt x="584" y="972"/>
                  <a:pt x="579" y="968"/>
                  <a:pt x="575" y="963"/>
                </a:cubicBezTo>
                <a:cubicBezTo>
                  <a:pt x="575" y="963"/>
                  <a:pt x="575" y="963"/>
                  <a:pt x="575" y="963"/>
                </a:cubicBezTo>
                <a:cubicBezTo>
                  <a:pt x="571" y="966"/>
                  <a:pt x="566" y="963"/>
                  <a:pt x="567" y="958"/>
                </a:cubicBezTo>
                <a:cubicBezTo>
                  <a:pt x="566" y="958"/>
                  <a:pt x="565" y="958"/>
                  <a:pt x="563" y="958"/>
                </a:cubicBezTo>
                <a:cubicBezTo>
                  <a:pt x="564" y="956"/>
                  <a:pt x="564" y="955"/>
                  <a:pt x="565" y="953"/>
                </a:cubicBezTo>
                <a:cubicBezTo>
                  <a:pt x="555" y="943"/>
                  <a:pt x="547" y="932"/>
                  <a:pt x="540" y="920"/>
                </a:cubicBezTo>
                <a:cubicBezTo>
                  <a:pt x="540" y="920"/>
                  <a:pt x="540" y="920"/>
                  <a:pt x="540" y="920"/>
                </a:cubicBezTo>
                <a:cubicBezTo>
                  <a:pt x="540" y="922"/>
                  <a:pt x="542" y="923"/>
                  <a:pt x="541" y="926"/>
                </a:cubicBezTo>
                <a:cubicBezTo>
                  <a:pt x="538" y="926"/>
                  <a:pt x="534" y="923"/>
                  <a:pt x="536" y="918"/>
                </a:cubicBezTo>
                <a:cubicBezTo>
                  <a:pt x="536" y="919"/>
                  <a:pt x="537" y="918"/>
                  <a:pt x="537" y="918"/>
                </a:cubicBezTo>
                <a:cubicBezTo>
                  <a:pt x="537" y="918"/>
                  <a:pt x="538" y="917"/>
                  <a:pt x="538" y="917"/>
                </a:cubicBezTo>
                <a:cubicBezTo>
                  <a:pt x="535" y="910"/>
                  <a:pt x="532" y="903"/>
                  <a:pt x="529" y="896"/>
                </a:cubicBezTo>
                <a:cubicBezTo>
                  <a:pt x="529" y="896"/>
                  <a:pt x="529" y="896"/>
                  <a:pt x="529" y="896"/>
                </a:cubicBezTo>
                <a:cubicBezTo>
                  <a:pt x="528" y="896"/>
                  <a:pt x="528" y="896"/>
                  <a:pt x="528" y="895"/>
                </a:cubicBezTo>
                <a:cubicBezTo>
                  <a:pt x="528" y="894"/>
                  <a:pt x="527" y="893"/>
                  <a:pt x="527" y="892"/>
                </a:cubicBezTo>
                <a:cubicBezTo>
                  <a:pt x="526" y="891"/>
                  <a:pt x="526" y="891"/>
                  <a:pt x="526" y="891"/>
                </a:cubicBezTo>
                <a:cubicBezTo>
                  <a:pt x="526" y="890"/>
                  <a:pt x="526" y="890"/>
                  <a:pt x="526" y="889"/>
                </a:cubicBezTo>
                <a:cubicBezTo>
                  <a:pt x="526" y="889"/>
                  <a:pt x="526" y="888"/>
                  <a:pt x="526" y="888"/>
                </a:cubicBezTo>
                <a:cubicBezTo>
                  <a:pt x="525" y="888"/>
                  <a:pt x="525" y="888"/>
                  <a:pt x="525" y="888"/>
                </a:cubicBezTo>
                <a:cubicBezTo>
                  <a:pt x="525" y="888"/>
                  <a:pt x="525" y="889"/>
                  <a:pt x="525" y="889"/>
                </a:cubicBezTo>
                <a:cubicBezTo>
                  <a:pt x="522" y="889"/>
                  <a:pt x="521" y="889"/>
                  <a:pt x="519" y="888"/>
                </a:cubicBezTo>
                <a:cubicBezTo>
                  <a:pt x="519" y="885"/>
                  <a:pt x="521" y="885"/>
                  <a:pt x="523" y="885"/>
                </a:cubicBezTo>
                <a:close/>
                <a:moveTo>
                  <a:pt x="526" y="649"/>
                </a:moveTo>
                <a:cubicBezTo>
                  <a:pt x="526" y="649"/>
                  <a:pt x="526" y="649"/>
                  <a:pt x="526" y="650"/>
                </a:cubicBezTo>
                <a:cubicBezTo>
                  <a:pt x="525" y="650"/>
                  <a:pt x="525" y="650"/>
                  <a:pt x="525" y="650"/>
                </a:cubicBezTo>
                <a:cubicBezTo>
                  <a:pt x="517" y="654"/>
                  <a:pt x="510" y="660"/>
                  <a:pt x="503" y="665"/>
                </a:cubicBezTo>
                <a:cubicBezTo>
                  <a:pt x="499" y="669"/>
                  <a:pt x="494" y="673"/>
                  <a:pt x="490" y="677"/>
                </a:cubicBezTo>
                <a:cubicBezTo>
                  <a:pt x="490" y="677"/>
                  <a:pt x="490" y="677"/>
                  <a:pt x="490" y="677"/>
                </a:cubicBezTo>
                <a:cubicBezTo>
                  <a:pt x="490" y="677"/>
                  <a:pt x="489" y="677"/>
                  <a:pt x="489" y="677"/>
                </a:cubicBezTo>
                <a:cubicBezTo>
                  <a:pt x="489" y="678"/>
                  <a:pt x="489" y="678"/>
                  <a:pt x="488" y="678"/>
                </a:cubicBezTo>
                <a:cubicBezTo>
                  <a:pt x="488" y="678"/>
                  <a:pt x="489" y="678"/>
                  <a:pt x="489" y="678"/>
                </a:cubicBezTo>
                <a:cubicBezTo>
                  <a:pt x="489" y="679"/>
                  <a:pt x="489" y="681"/>
                  <a:pt x="489" y="682"/>
                </a:cubicBezTo>
                <a:cubicBezTo>
                  <a:pt x="487" y="682"/>
                  <a:pt x="486" y="682"/>
                  <a:pt x="485" y="682"/>
                </a:cubicBezTo>
                <a:cubicBezTo>
                  <a:pt x="484" y="682"/>
                  <a:pt x="484" y="683"/>
                  <a:pt x="483" y="684"/>
                </a:cubicBezTo>
                <a:cubicBezTo>
                  <a:pt x="483" y="684"/>
                  <a:pt x="483" y="684"/>
                  <a:pt x="483" y="684"/>
                </a:cubicBezTo>
                <a:cubicBezTo>
                  <a:pt x="486" y="686"/>
                  <a:pt x="490" y="684"/>
                  <a:pt x="493" y="683"/>
                </a:cubicBezTo>
                <a:cubicBezTo>
                  <a:pt x="498" y="679"/>
                  <a:pt x="503" y="674"/>
                  <a:pt x="508" y="670"/>
                </a:cubicBezTo>
                <a:cubicBezTo>
                  <a:pt x="505" y="670"/>
                  <a:pt x="504" y="669"/>
                  <a:pt x="501" y="671"/>
                </a:cubicBezTo>
                <a:cubicBezTo>
                  <a:pt x="500" y="669"/>
                  <a:pt x="500" y="668"/>
                  <a:pt x="501" y="667"/>
                </a:cubicBezTo>
                <a:cubicBezTo>
                  <a:pt x="511" y="667"/>
                  <a:pt x="511" y="667"/>
                  <a:pt x="511" y="667"/>
                </a:cubicBezTo>
                <a:cubicBezTo>
                  <a:pt x="511" y="667"/>
                  <a:pt x="511" y="668"/>
                  <a:pt x="510" y="668"/>
                </a:cubicBezTo>
                <a:cubicBezTo>
                  <a:pt x="510" y="668"/>
                  <a:pt x="511" y="668"/>
                  <a:pt x="511" y="668"/>
                </a:cubicBezTo>
                <a:cubicBezTo>
                  <a:pt x="519" y="661"/>
                  <a:pt x="528" y="655"/>
                  <a:pt x="537" y="650"/>
                </a:cubicBezTo>
                <a:cubicBezTo>
                  <a:pt x="535" y="650"/>
                  <a:pt x="535" y="650"/>
                  <a:pt x="535" y="650"/>
                </a:cubicBezTo>
                <a:cubicBezTo>
                  <a:pt x="535" y="648"/>
                  <a:pt x="536" y="645"/>
                  <a:pt x="536" y="643"/>
                </a:cubicBezTo>
                <a:cubicBezTo>
                  <a:pt x="532" y="645"/>
                  <a:pt x="529" y="647"/>
                  <a:pt x="526" y="649"/>
                </a:cubicBezTo>
                <a:close/>
                <a:moveTo>
                  <a:pt x="563" y="991"/>
                </a:moveTo>
                <a:cubicBezTo>
                  <a:pt x="562" y="990"/>
                  <a:pt x="561" y="990"/>
                  <a:pt x="560" y="989"/>
                </a:cubicBezTo>
                <a:cubicBezTo>
                  <a:pt x="558" y="990"/>
                  <a:pt x="558" y="992"/>
                  <a:pt x="558" y="994"/>
                </a:cubicBezTo>
                <a:cubicBezTo>
                  <a:pt x="562" y="997"/>
                  <a:pt x="566" y="1000"/>
                  <a:pt x="569" y="1004"/>
                </a:cubicBezTo>
                <a:cubicBezTo>
                  <a:pt x="570" y="1000"/>
                  <a:pt x="568" y="995"/>
                  <a:pt x="563" y="991"/>
                </a:cubicBezTo>
                <a:close/>
                <a:moveTo>
                  <a:pt x="173" y="461"/>
                </a:moveTo>
                <a:cubicBezTo>
                  <a:pt x="172" y="461"/>
                  <a:pt x="171" y="462"/>
                  <a:pt x="171" y="463"/>
                </a:cubicBezTo>
                <a:cubicBezTo>
                  <a:pt x="172" y="463"/>
                  <a:pt x="172" y="461"/>
                  <a:pt x="173" y="461"/>
                </a:cubicBezTo>
                <a:close/>
                <a:moveTo>
                  <a:pt x="537" y="970"/>
                </a:moveTo>
                <a:cubicBezTo>
                  <a:pt x="542" y="977"/>
                  <a:pt x="547" y="983"/>
                  <a:pt x="553" y="988"/>
                </a:cubicBezTo>
                <a:cubicBezTo>
                  <a:pt x="553" y="988"/>
                  <a:pt x="553" y="988"/>
                  <a:pt x="554" y="988"/>
                </a:cubicBezTo>
                <a:cubicBezTo>
                  <a:pt x="562" y="988"/>
                  <a:pt x="562" y="988"/>
                  <a:pt x="562" y="988"/>
                </a:cubicBezTo>
                <a:cubicBezTo>
                  <a:pt x="556" y="982"/>
                  <a:pt x="551" y="976"/>
                  <a:pt x="546" y="970"/>
                </a:cubicBezTo>
                <a:lnTo>
                  <a:pt x="537" y="970"/>
                </a:lnTo>
                <a:close/>
                <a:moveTo>
                  <a:pt x="664" y="644"/>
                </a:moveTo>
                <a:cubicBezTo>
                  <a:pt x="662" y="643"/>
                  <a:pt x="661" y="641"/>
                  <a:pt x="660" y="640"/>
                </a:cubicBezTo>
                <a:cubicBezTo>
                  <a:pt x="658" y="639"/>
                  <a:pt x="657" y="639"/>
                  <a:pt x="655" y="639"/>
                </a:cubicBezTo>
                <a:cubicBezTo>
                  <a:pt x="655" y="642"/>
                  <a:pt x="654" y="645"/>
                  <a:pt x="652" y="645"/>
                </a:cubicBezTo>
                <a:cubicBezTo>
                  <a:pt x="654" y="645"/>
                  <a:pt x="657" y="645"/>
                  <a:pt x="659" y="646"/>
                </a:cubicBezTo>
                <a:cubicBezTo>
                  <a:pt x="659" y="645"/>
                  <a:pt x="660" y="645"/>
                  <a:pt x="660" y="645"/>
                </a:cubicBezTo>
                <a:cubicBezTo>
                  <a:pt x="663" y="646"/>
                  <a:pt x="664" y="646"/>
                  <a:pt x="664" y="644"/>
                </a:cubicBezTo>
                <a:close/>
                <a:moveTo>
                  <a:pt x="626" y="640"/>
                </a:moveTo>
                <a:cubicBezTo>
                  <a:pt x="628" y="640"/>
                  <a:pt x="630" y="640"/>
                  <a:pt x="631" y="641"/>
                </a:cubicBezTo>
                <a:cubicBezTo>
                  <a:pt x="631" y="643"/>
                  <a:pt x="631" y="644"/>
                  <a:pt x="631" y="646"/>
                </a:cubicBezTo>
                <a:cubicBezTo>
                  <a:pt x="636" y="645"/>
                  <a:pt x="642" y="645"/>
                  <a:pt x="647" y="645"/>
                </a:cubicBezTo>
                <a:cubicBezTo>
                  <a:pt x="647" y="645"/>
                  <a:pt x="647" y="644"/>
                  <a:pt x="647" y="643"/>
                </a:cubicBezTo>
                <a:cubicBezTo>
                  <a:pt x="644" y="644"/>
                  <a:pt x="641" y="643"/>
                  <a:pt x="639" y="641"/>
                </a:cubicBezTo>
                <a:cubicBezTo>
                  <a:pt x="639" y="640"/>
                  <a:pt x="639" y="640"/>
                  <a:pt x="639" y="639"/>
                </a:cubicBezTo>
                <a:cubicBezTo>
                  <a:pt x="635" y="640"/>
                  <a:pt x="630" y="640"/>
                  <a:pt x="626" y="640"/>
                </a:cubicBezTo>
                <a:close/>
                <a:moveTo>
                  <a:pt x="169" y="469"/>
                </a:moveTo>
                <a:cubicBezTo>
                  <a:pt x="170" y="470"/>
                  <a:pt x="171" y="470"/>
                  <a:pt x="171" y="472"/>
                </a:cubicBezTo>
                <a:cubicBezTo>
                  <a:pt x="172" y="471"/>
                  <a:pt x="173" y="470"/>
                  <a:pt x="174" y="469"/>
                </a:cubicBezTo>
                <a:cubicBezTo>
                  <a:pt x="174" y="469"/>
                  <a:pt x="174" y="468"/>
                  <a:pt x="174" y="468"/>
                </a:cubicBezTo>
                <a:cubicBezTo>
                  <a:pt x="173" y="469"/>
                  <a:pt x="171" y="469"/>
                  <a:pt x="169" y="469"/>
                </a:cubicBezTo>
                <a:close/>
                <a:moveTo>
                  <a:pt x="555" y="889"/>
                </a:moveTo>
                <a:cubicBezTo>
                  <a:pt x="554" y="888"/>
                  <a:pt x="554" y="888"/>
                  <a:pt x="554" y="887"/>
                </a:cubicBezTo>
                <a:cubicBezTo>
                  <a:pt x="553" y="887"/>
                  <a:pt x="552" y="887"/>
                  <a:pt x="550" y="887"/>
                </a:cubicBezTo>
                <a:cubicBezTo>
                  <a:pt x="549" y="886"/>
                  <a:pt x="550" y="883"/>
                  <a:pt x="548" y="882"/>
                </a:cubicBezTo>
                <a:cubicBezTo>
                  <a:pt x="549" y="885"/>
                  <a:pt x="548" y="887"/>
                  <a:pt x="546" y="887"/>
                </a:cubicBezTo>
                <a:cubicBezTo>
                  <a:pt x="546" y="888"/>
                  <a:pt x="547" y="889"/>
                  <a:pt x="547" y="889"/>
                </a:cubicBezTo>
                <a:cubicBezTo>
                  <a:pt x="548" y="889"/>
                  <a:pt x="548" y="889"/>
                  <a:pt x="549" y="889"/>
                </a:cubicBezTo>
                <a:cubicBezTo>
                  <a:pt x="548" y="890"/>
                  <a:pt x="549" y="891"/>
                  <a:pt x="549" y="892"/>
                </a:cubicBezTo>
                <a:cubicBezTo>
                  <a:pt x="554" y="901"/>
                  <a:pt x="560" y="909"/>
                  <a:pt x="566" y="916"/>
                </a:cubicBezTo>
                <a:cubicBezTo>
                  <a:pt x="571" y="916"/>
                  <a:pt x="571" y="916"/>
                  <a:pt x="571" y="916"/>
                </a:cubicBezTo>
                <a:cubicBezTo>
                  <a:pt x="571" y="918"/>
                  <a:pt x="570" y="919"/>
                  <a:pt x="569" y="920"/>
                </a:cubicBezTo>
                <a:cubicBezTo>
                  <a:pt x="570" y="920"/>
                  <a:pt x="570" y="921"/>
                  <a:pt x="570" y="921"/>
                </a:cubicBezTo>
                <a:cubicBezTo>
                  <a:pt x="570" y="919"/>
                  <a:pt x="571" y="918"/>
                  <a:pt x="572" y="916"/>
                </a:cubicBezTo>
                <a:cubicBezTo>
                  <a:pt x="575" y="916"/>
                  <a:pt x="575" y="916"/>
                  <a:pt x="575" y="916"/>
                </a:cubicBezTo>
                <a:cubicBezTo>
                  <a:pt x="571" y="912"/>
                  <a:pt x="568" y="907"/>
                  <a:pt x="564" y="903"/>
                </a:cubicBezTo>
                <a:cubicBezTo>
                  <a:pt x="562" y="900"/>
                  <a:pt x="560" y="897"/>
                  <a:pt x="558" y="894"/>
                </a:cubicBezTo>
                <a:cubicBezTo>
                  <a:pt x="557" y="894"/>
                  <a:pt x="556" y="895"/>
                  <a:pt x="554" y="895"/>
                </a:cubicBezTo>
                <a:cubicBezTo>
                  <a:pt x="553" y="894"/>
                  <a:pt x="553" y="892"/>
                  <a:pt x="553" y="890"/>
                </a:cubicBezTo>
                <a:cubicBezTo>
                  <a:pt x="554" y="889"/>
                  <a:pt x="554" y="889"/>
                  <a:pt x="555" y="889"/>
                </a:cubicBezTo>
                <a:close/>
                <a:moveTo>
                  <a:pt x="705" y="669"/>
                </a:moveTo>
                <a:cubicBezTo>
                  <a:pt x="704" y="671"/>
                  <a:pt x="703" y="673"/>
                  <a:pt x="702" y="675"/>
                </a:cubicBezTo>
                <a:cubicBezTo>
                  <a:pt x="704" y="675"/>
                  <a:pt x="706" y="675"/>
                  <a:pt x="708" y="676"/>
                </a:cubicBezTo>
                <a:cubicBezTo>
                  <a:pt x="707" y="675"/>
                  <a:pt x="707" y="674"/>
                  <a:pt x="708" y="672"/>
                </a:cubicBezTo>
                <a:cubicBezTo>
                  <a:pt x="710" y="671"/>
                  <a:pt x="714" y="671"/>
                  <a:pt x="715" y="670"/>
                </a:cubicBezTo>
                <a:cubicBezTo>
                  <a:pt x="713" y="670"/>
                  <a:pt x="710" y="669"/>
                  <a:pt x="708" y="669"/>
                </a:cubicBezTo>
                <a:cubicBezTo>
                  <a:pt x="707" y="669"/>
                  <a:pt x="707" y="669"/>
                  <a:pt x="706" y="669"/>
                </a:cubicBezTo>
                <a:cubicBezTo>
                  <a:pt x="706" y="669"/>
                  <a:pt x="706" y="669"/>
                  <a:pt x="706" y="669"/>
                </a:cubicBezTo>
                <a:cubicBezTo>
                  <a:pt x="705" y="669"/>
                  <a:pt x="705" y="669"/>
                  <a:pt x="705" y="669"/>
                </a:cubicBezTo>
                <a:close/>
                <a:moveTo>
                  <a:pt x="727" y="675"/>
                </a:moveTo>
                <a:cubicBezTo>
                  <a:pt x="721" y="676"/>
                  <a:pt x="719" y="674"/>
                  <a:pt x="718" y="671"/>
                </a:cubicBezTo>
                <a:cubicBezTo>
                  <a:pt x="718" y="673"/>
                  <a:pt x="718" y="675"/>
                  <a:pt x="718" y="677"/>
                </a:cubicBezTo>
                <a:cubicBezTo>
                  <a:pt x="720" y="677"/>
                  <a:pt x="722" y="677"/>
                  <a:pt x="725" y="677"/>
                </a:cubicBezTo>
                <a:cubicBezTo>
                  <a:pt x="726" y="677"/>
                  <a:pt x="726" y="676"/>
                  <a:pt x="727" y="675"/>
                </a:cubicBezTo>
                <a:close/>
                <a:moveTo>
                  <a:pt x="736" y="677"/>
                </a:moveTo>
                <a:cubicBezTo>
                  <a:pt x="738" y="677"/>
                  <a:pt x="740" y="677"/>
                  <a:pt x="741" y="676"/>
                </a:cubicBezTo>
                <a:cubicBezTo>
                  <a:pt x="741" y="675"/>
                  <a:pt x="740" y="674"/>
                  <a:pt x="739" y="673"/>
                </a:cubicBezTo>
                <a:cubicBezTo>
                  <a:pt x="735" y="672"/>
                  <a:pt x="730" y="672"/>
                  <a:pt x="726" y="671"/>
                </a:cubicBezTo>
                <a:cubicBezTo>
                  <a:pt x="727" y="672"/>
                  <a:pt x="727" y="673"/>
                  <a:pt x="728" y="675"/>
                </a:cubicBezTo>
                <a:cubicBezTo>
                  <a:pt x="729" y="673"/>
                  <a:pt x="733" y="674"/>
                  <a:pt x="734" y="673"/>
                </a:cubicBezTo>
                <a:cubicBezTo>
                  <a:pt x="733" y="674"/>
                  <a:pt x="733" y="677"/>
                  <a:pt x="733" y="679"/>
                </a:cubicBezTo>
                <a:cubicBezTo>
                  <a:pt x="733" y="679"/>
                  <a:pt x="733" y="679"/>
                  <a:pt x="733" y="679"/>
                </a:cubicBezTo>
                <a:cubicBezTo>
                  <a:pt x="734" y="678"/>
                  <a:pt x="734" y="677"/>
                  <a:pt x="734" y="676"/>
                </a:cubicBezTo>
                <a:cubicBezTo>
                  <a:pt x="735" y="676"/>
                  <a:pt x="736" y="677"/>
                  <a:pt x="736" y="678"/>
                </a:cubicBezTo>
                <a:cubicBezTo>
                  <a:pt x="736" y="677"/>
                  <a:pt x="736" y="677"/>
                  <a:pt x="736" y="677"/>
                </a:cubicBezTo>
                <a:close/>
                <a:moveTo>
                  <a:pt x="591" y="987"/>
                </a:moveTo>
                <a:cubicBezTo>
                  <a:pt x="591" y="988"/>
                  <a:pt x="591" y="988"/>
                  <a:pt x="592" y="988"/>
                </a:cubicBezTo>
                <a:cubicBezTo>
                  <a:pt x="592" y="988"/>
                  <a:pt x="592" y="988"/>
                  <a:pt x="592" y="987"/>
                </a:cubicBezTo>
                <a:cubicBezTo>
                  <a:pt x="591" y="987"/>
                  <a:pt x="591" y="987"/>
                  <a:pt x="591" y="987"/>
                </a:cubicBezTo>
                <a:close/>
                <a:moveTo>
                  <a:pt x="508" y="925"/>
                </a:moveTo>
                <a:cubicBezTo>
                  <a:pt x="508" y="924"/>
                  <a:pt x="508" y="924"/>
                  <a:pt x="508" y="923"/>
                </a:cubicBezTo>
                <a:cubicBezTo>
                  <a:pt x="508" y="922"/>
                  <a:pt x="507" y="922"/>
                  <a:pt x="506" y="921"/>
                </a:cubicBezTo>
                <a:cubicBezTo>
                  <a:pt x="507" y="922"/>
                  <a:pt x="507" y="923"/>
                  <a:pt x="508" y="925"/>
                </a:cubicBezTo>
                <a:close/>
                <a:moveTo>
                  <a:pt x="488" y="815"/>
                </a:moveTo>
                <a:cubicBezTo>
                  <a:pt x="488" y="815"/>
                  <a:pt x="487" y="815"/>
                  <a:pt x="487" y="815"/>
                </a:cubicBezTo>
                <a:cubicBezTo>
                  <a:pt x="487" y="816"/>
                  <a:pt x="487" y="816"/>
                  <a:pt x="487" y="816"/>
                </a:cubicBezTo>
                <a:cubicBezTo>
                  <a:pt x="485" y="816"/>
                  <a:pt x="483" y="816"/>
                  <a:pt x="482" y="816"/>
                </a:cubicBezTo>
                <a:cubicBezTo>
                  <a:pt x="482" y="826"/>
                  <a:pt x="483" y="836"/>
                  <a:pt x="484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0" y="846"/>
                  <a:pt x="491" y="846"/>
                  <a:pt x="491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1" y="848"/>
                  <a:pt x="489" y="851"/>
                  <a:pt x="486" y="852"/>
                </a:cubicBezTo>
                <a:cubicBezTo>
                  <a:pt x="492" y="853"/>
                  <a:pt x="491" y="858"/>
                  <a:pt x="489" y="864"/>
                </a:cubicBezTo>
                <a:cubicBezTo>
                  <a:pt x="487" y="864"/>
                  <a:pt x="487" y="864"/>
                  <a:pt x="487" y="864"/>
                </a:cubicBezTo>
                <a:cubicBezTo>
                  <a:pt x="489" y="870"/>
                  <a:pt x="490" y="876"/>
                  <a:pt x="492" y="881"/>
                </a:cubicBezTo>
                <a:cubicBezTo>
                  <a:pt x="492" y="881"/>
                  <a:pt x="492" y="881"/>
                  <a:pt x="492" y="881"/>
                </a:cubicBezTo>
                <a:cubicBezTo>
                  <a:pt x="492" y="881"/>
                  <a:pt x="492" y="882"/>
                  <a:pt x="492" y="882"/>
                </a:cubicBezTo>
                <a:cubicBezTo>
                  <a:pt x="492" y="884"/>
                  <a:pt x="493" y="886"/>
                  <a:pt x="494" y="888"/>
                </a:cubicBezTo>
                <a:cubicBezTo>
                  <a:pt x="494" y="890"/>
                  <a:pt x="495" y="892"/>
                  <a:pt x="495" y="893"/>
                </a:cubicBezTo>
                <a:cubicBezTo>
                  <a:pt x="497" y="893"/>
                  <a:pt x="498" y="893"/>
                  <a:pt x="498" y="895"/>
                </a:cubicBezTo>
                <a:cubicBezTo>
                  <a:pt x="498" y="896"/>
                  <a:pt x="498" y="897"/>
                  <a:pt x="496" y="897"/>
                </a:cubicBezTo>
                <a:cubicBezTo>
                  <a:pt x="499" y="904"/>
                  <a:pt x="501" y="910"/>
                  <a:pt x="504" y="917"/>
                </a:cubicBezTo>
                <a:cubicBezTo>
                  <a:pt x="512" y="917"/>
                  <a:pt x="512" y="917"/>
                  <a:pt x="512" y="917"/>
                </a:cubicBezTo>
                <a:cubicBezTo>
                  <a:pt x="506" y="903"/>
                  <a:pt x="500" y="888"/>
                  <a:pt x="496" y="873"/>
                </a:cubicBezTo>
                <a:cubicBezTo>
                  <a:pt x="492" y="858"/>
                  <a:pt x="490" y="841"/>
                  <a:pt x="489" y="824"/>
                </a:cubicBezTo>
                <a:cubicBezTo>
                  <a:pt x="488" y="825"/>
                  <a:pt x="486" y="825"/>
                  <a:pt x="485" y="824"/>
                </a:cubicBezTo>
                <a:cubicBezTo>
                  <a:pt x="484" y="821"/>
                  <a:pt x="487" y="822"/>
                  <a:pt x="489" y="822"/>
                </a:cubicBezTo>
                <a:cubicBezTo>
                  <a:pt x="489" y="821"/>
                  <a:pt x="489" y="820"/>
                  <a:pt x="489" y="820"/>
                </a:cubicBezTo>
                <a:cubicBezTo>
                  <a:pt x="488" y="819"/>
                  <a:pt x="487" y="819"/>
                  <a:pt x="487" y="817"/>
                </a:cubicBezTo>
                <a:cubicBezTo>
                  <a:pt x="488" y="817"/>
                  <a:pt x="488" y="817"/>
                  <a:pt x="489" y="817"/>
                </a:cubicBezTo>
                <a:cubicBezTo>
                  <a:pt x="489" y="816"/>
                  <a:pt x="489" y="814"/>
                  <a:pt x="489" y="813"/>
                </a:cubicBezTo>
                <a:cubicBezTo>
                  <a:pt x="489" y="814"/>
                  <a:pt x="488" y="814"/>
                  <a:pt x="488" y="815"/>
                </a:cubicBezTo>
                <a:close/>
                <a:moveTo>
                  <a:pt x="489" y="826"/>
                </a:moveTo>
                <a:cubicBezTo>
                  <a:pt x="489" y="827"/>
                  <a:pt x="489" y="828"/>
                  <a:pt x="489" y="828"/>
                </a:cubicBezTo>
                <a:cubicBezTo>
                  <a:pt x="484" y="828"/>
                  <a:pt x="484" y="828"/>
                  <a:pt x="484" y="828"/>
                </a:cubicBezTo>
                <a:cubicBezTo>
                  <a:pt x="485" y="827"/>
                  <a:pt x="486" y="826"/>
                  <a:pt x="489" y="826"/>
                </a:cubicBezTo>
                <a:close/>
                <a:moveTo>
                  <a:pt x="482" y="815"/>
                </a:moveTo>
                <a:cubicBezTo>
                  <a:pt x="483" y="815"/>
                  <a:pt x="483" y="815"/>
                  <a:pt x="484" y="815"/>
                </a:cubicBezTo>
                <a:cubicBezTo>
                  <a:pt x="483" y="814"/>
                  <a:pt x="483" y="814"/>
                  <a:pt x="482" y="813"/>
                </a:cubicBezTo>
                <a:cubicBezTo>
                  <a:pt x="482" y="814"/>
                  <a:pt x="482" y="815"/>
                  <a:pt x="482" y="815"/>
                </a:cubicBezTo>
                <a:close/>
                <a:moveTo>
                  <a:pt x="32" y="511"/>
                </a:moveTo>
                <a:cubicBezTo>
                  <a:pt x="23" y="511"/>
                  <a:pt x="23" y="511"/>
                  <a:pt x="23" y="511"/>
                </a:cubicBezTo>
                <a:cubicBezTo>
                  <a:pt x="19" y="517"/>
                  <a:pt x="15" y="523"/>
                  <a:pt x="10" y="529"/>
                </a:cubicBezTo>
                <a:cubicBezTo>
                  <a:pt x="19" y="529"/>
                  <a:pt x="19" y="529"/>
                  <a:pt x="19" y="529"/>
                </a:cubicBezTo>
                <a:cubicBezTo>
                  <a:pt x="23" y="523"/>
                  <a:pt x="27" y="517"/>
                  <a:pt x="32" y="511"/>
                </a:cubicBezTo>
                <a:close/>
                <a:moveTo>
                  <a:pt x="579" y="745"/>
                </a:moveTo>
                <a:cubicBezTo>
                  <a:pt x="582" y="745"/>
                  <a:pt x="583" y="746"/>
                  <a:pt x="583" y="748"/>
                </a:cubicBezTo>
                <a:cubicBezTo>
                  <a:pt x="585" y="745"/>
                  <a:pt x="588" y="742"/>
                  <a:pt x="590" y="740"/>
                </a:cubicBezTo>
                <a:cubicBezTo>
                  <a:pt x="590" y="739"/>
                  <a:pt x="590" y="738"/>
                  <a:pt x="591" y="738"/>
                </a:cubicBezTo>
                <a:cubicBezTo>
                  <a:pt x="593" y="738"/>
                  <a:pt x="593" y="738"/>
                  <a:pt x="593" y="738"/>
                </a:cubicBezTo>
                <a:cubicBezTo>
                  <a:pt x="593" y="737"/>
                  <a:pt x="593" y="737"/>
                  <a:pt x="594" y="737"/>
                </a:cubicBezTo>
                <a:cubicBezTo>
                  <a:pt x="604" y="730"/>
                  <a:pt x="616" y="724"/>
                  <a:pt x="628" y="720"/>
                </a:cubicBezTo>
                <a:cubicBezTo>
                  <a:pt x="627" y="720"/>
                  <a:pt x="627" y="720"/>
                  <a:pt x="627" y="720"/>
                </a:cubicBezTo>
                <a:cubicBezTo>
                  <a:pt x="626" y="719"/>
                  <a:pt x="624" y="716"/>
                  <a:pt x="624" y="714"/>
                </a:cubicBezTo>
                <a:cubicBezTo>
                  <a:pt x="622" y="715"/>
                  <a:pt x="620" y="715"/>
                  <a:pt x="619" y="716"/>
                </a:cubicBezTo>
                <a:cubicBezTo>
                  <a:pt x="619" y="716"/>
                  <a:pt x="620" y="717"/>
                  <a:pt x="620" y="718"/>
                </a:cubicBezTo>
                <a:cubicBezTo>
                  <a:pt x="619" y="719"/>
                  <a:pt x="619" y="719"/>
                  <a:pt x="618" y="720"/>
                </a:cubicBezTo>
                <a:cubicBezTo>
                  <a:pt x="612" y="720"/>
                  <a:pt x="612" y="720"/>
                  <a:pt x="612" y="720"/>
                </a:cubicBezTo>
                <a:cubicBezTo>
                  <a:pt x="612" y="720"/>
                  <a:pt x="612" y="719"/>
                  <a:pt x="611" y="719"/>
                </a:cubicBezTo>
                <a:cubicBezTo>
                  <a:pt x="611" y="719"/>
                  <a:pt x="611" y="719"/>
                  <a:pt x="611" y="719"/>
                </a:cubicBezTo>
                <a:cubicBezTo>
                  <a:pt x="610" y="719"/>
                  <a:pt x="610" y="720"/>
                  <a:pt x="610" y="720"/>
                </a:cubicBezTo>
                <a:cubicBezTo>
                  <a:pt x="608" y="720"/>
                  <a:pt x="608" y="720"/>
                  <a:pt x="608" y="720"/>
                </a:cubicBezTo>
                <a:cubicBezTo>
                  <a:pt x="601" y="724"/>
                  <a:pt x="594" y="728"/>
                  <a:pt x="589" y="732"/>
                </a:cubicBezTo>
                <a:cubicBezTo>
                  <a:pt x="587" y="734"/>
                  <a:pt x="585" y="736"/>
                  <a:pt x="583" y="738"/>
                </a:cubicBezTo>
                <a:cubicBezTo>
                  <a:pt x="586" y="738"/>
                  <a:pt x="586" y="738"/>
                  <a:pt x="586" y="738"/>
                </a:cubicBezTo>
                <a:cubicBezTo>
                  <a:pt x="584" y="738"/>
                  <a:pt x="583" y="740"/>
                  <a:pt x="581" y="741"/>
                </a:cubicBezTo>
                <a:cubicBezTo>
                  <a:pt x="578" y="744"/>
                  <a:pt x="576" y="748"/>
                  <a:pt x="574" y="753"/>
                </a:cubicBezTo>
                <a:cubicBezTo>
                  <a:pt x="575" y="753"/>
                  <a:pt x="576" y="754"/>
                  <a:pt x="578" y="752"/>
                </a:cubicBezTo>
                <a:cubicBezTo>
                  <a:pt x="579" y="753"/>
                  <a:pt x="579" y="753"/>
                  <a:pt x="580" y="754"/>
                </a:cubicBezTo>
                <a:cubicBezTo>
                  <a:pt x="581" y="753"/>
                  <a:pt x="581" y="752"/>
                  <a:pt x="582" y="751"/>
                </a:cubicBezTo>
                <a:cubicBezTo>
                  <a:pt x="581" y="751"/>
                  <a:pt x="581" y="751"/>
                  <a:pt x="580" y="751"/>
                </a:cubicBezTo>
                <a:cubicBezTo>
                  <a:pt x="578" y="751"/>
                  <a:pt x="577" y="746"/>
                  <a:pt x="579" y="745"/>
                </a:cubicBezTo>
                <a:close/>
                <a:moveTo>
                  <a:pt x="466" y="793"/>
                </a:moveTo>
                <a:cubicBezTo>
                  <a:pt x="459" y="793"/>
                  <a:pt x="459" y="793"/>
                  <a:pt x="459" y="793"/>
                </a:cubicBezTo>
                <a:cubicBezTo>
                  <a:pt x="459" y="799"/>
                  <a:pt x="458" y="804"/>
                  <a:pt x="458" y="810"/>
                </a:cubicBezTo>
                <a:cubicBezTo>
                  <a:pt x="460" y="810"/>
                  <a:pt x="460" y="810"/>
                  <a:pt x="460" y="810"/>
                </a:cubicBezTo>
                <a:cubicBezTo>
                  <a:pt x="462" y="811"/>
                  <a:pt x="463" y="812"/>
                  <a:pt x="464" y="814"/>
                </a:cubicBezTo>
                <a:cubicBezTo>
                  <a:pt x="464" y="807"/>
                  <a:pt x="465" y="800"/>
                  <a:pt x="466" y="793"/>
                </a:cubicBezTo>
                <a:close/>
                <a:moveTo>
                  <a:pt x="47" y="748"/>
                </a:moveTo>
                <a:cubicBezTo>
                  <a:pt x="48" y="747"/>
                  <a:pt x="48" y="745"/>
                  <a:pt x="49" y="744"/>
                </a:cubicBezTo>
                <a:cubicBezTo>
                  <a:pt x="49" y="744"/>
                  <a:pt x="50" y="744"/>
                  <a:pt x="50" y="744"/>
                </a:cubicBezTo>
                <a:cubicBezTo>
                  <a:pt x="52" y="736"/>
                  <a:pt x="55" y="728"/>
                  <a:pt x="57" y="720"/>
                </a:cubicBezTo>
                <a:cubicBezTo>
                  <a:pt x="57" y="719"/>
                  <a:pt x="57" y="718"/>
                  <a:pt x="57" y="716"/>
                </a:cubicBezTo>
                <a:cubicBezTo>
                  <a:pt x="58" y="716"/>
                  <a:pt x="58" y="716"/>
                  <a:pt x="59" y="716"/>
                </a:cubicBezTo>
                <a:cubicBezTo>
                  <a:pt x="62" y="707"/>
                  <a:pt x="66" y="698"/>
                  <a:pt x="69" y="689"/>
                </a:cubicBezTo>
                <a:cubicBezTo>
                  <a:pt x="68" y="689"/>
                  <a:pt x="67" y="689"/>
                  <a:pt x="66" y="689"/>
                </a:cubicBezTo>
                <a:cubicBezTo>
                  <a:pt x="62" y="689"/>
                  <a:pt x="62" y="689"/>
                  <a:pt x="62" y="689"/>
                </a:cubicBezTo>
                <a:cubicBezTo>
                  <a:pt x="62" y="689"/>
                  <a:pt x="62" y="689"/>
                  <a:pt x="62" y="688"/>
                </a:cubicBezTo>
                <a:cubicBezTo>
                  <a:pt x="61" y="688"/>
                  <a:pt x="61" y="689"/>
                  <a:pt x="61" y="689"/>
                </a:cubicBezTo>
                <a:cubicBezTo>
                  <a:pt x="61" y="689"/>
                  <a:pt x="61" y="689"/>
                  <a:pt x="62" y="689"/>
                </a:cubicBezTo>
                <a:cubicBezTo>
                  <a:pt x="61" y="689"/>
                  <a:pt x="61" y="689"/>
                  <a:pt x="61" y="689"/>
                </a:cubicBezTo>
                <a:cubicBezTo>
                  <a:pt x="58" y="697"/>
                  <a:pt x="55" y="705"/>
                  <a:pt x="52" y="713"/>
                </a:cubicBezTo>
                <a:cubicBezTo>
                  <a:pt x="54" y="713"/>
                  <a:pt x="55" y="714"/>
                  <a:pt x="56" y="714"/>
                </a:cubicBezTo>
                <a:cubicBezTo>
                  <a:pt x="57" y="718"/>
                  <a:pt x="52" y="717"/>
                  <a:pt x="51" y="719"/>
                </a:cubicBezTo>
                <a:cubicBezTo>
                  <a:pt x="52" y="719"/>
                  <a:pt x="53" y="720"/>
                  <a:pt x="53" y="722"/>
                </a:cubicBezTo>
                <a:cubicBezTo>
                  <a:pt x="51" y="722"/>
                  <a:pt x="50" y="723"/>
                  <a:pt x="49" y="723"/>
                </a:cubicBezTo>
                <a:cubicBezTo>
                  <a:pt x="47" y="730"/>
                  <a:pt x="45" y="737"/>
                  <a:pt x="43" y="744"/>
                </a:cubicBezTo>
                <a:cubicBezTo>
                  <a:pt x="42" y="747"/>
                  <a:pt x="45" y="749"/>
                  <a:pt x="47" y="748"/>
                </a:cubicBezTo>
                <a:close/>
                <a:moveTo>
                  <a:pt x="517" y="711"/>
                </a:moveTo>
                <a:cubicBezTo>
                  <a:pt x="516" y="711"/>
                  <a:pt x="516" y="712"/>
                  <a:pt x="516" y="712"/>
                </a:cubicBezTo>
                <a:cubicBezTo>
                  <a:pt x="517" y="712"/>
                  <a:pt x="518" y="712"/>
                  <a:pt x="518" y="711"/>
                </a:cubicBezTo>
                <a:cubicBezTo>
                  <a:pt x="518" y="711"/>
                  <a:pt x="517" y="711"/>
                  <a:pt x="517" y="711"/>
                </a:cubicBezTo>
                <a:close/>
                <a:moveTo>
                  <a:pt x="111" y="506"/>
                </a:moveTo>
                <a:cubicBezTo>
                  <a:pt x="111" y="506"/>
                  <a:pt x="111" y="506"/>
                  <a:pt x="111" y="507"/>
                </a:cubicBezTo>
                <a:cubicBezTo>
                  <a:pt x="114" y="504"/>
                  <a:pt x="116" y="501"/>
                  <a:pt x="119" y="498"/>
                </a:cubicBezTo>
                <a:cubicBezTo>
                  <a:pt x="117" y="498"/>
                  <a:pt x="115" y="498"/>
                  <a:pt x="114" y="500"/>
                </a:cubicBezTo>
                <a:cubicBezTo>
                  <a:pt x="112" y="500"/>
                  <a:pt x="111" y="499"/>
                  <a:pt x="111" y="497"/>
                </a:cubicBezTo>
                <a:cubicBezTo>
                  <a:pt x="110" y="498"/>
                  <a:pt x="109" y="499"/>
                  <a:pt x="108" y="500"/>
                </a:cubicBezTo>
                <a:cubicBezTo>
                  <a:pt x="108" y="503"/>
                  <a:pt x="107" y="505"/>
                  <a:pt x="111" y="506"/>
                </a:cubicBezTo>
                <a:close/>
                <a:moveTo>
                  <a:pt x="111" y="497"/>
                </a:move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lose/>
                <a:moveTo>
                  <a:pt x="119" y="497"/>
                </a:moveTo>
                <a:cubicBezTo>
                  <a:pt x="120" y="495"/>
                  <a:pt x="122" y="494"/>
                  <a:pt x="122" y="492"/>
                </a:cubicBezTo>
                <a:cubicBezTo>
                  <a:pt x="124" y="492"/>
                  <a:pt x="124" y="492"/>
                  <a:pt x="124" y="492"/>
                </a:cubicBezTo>
                <a:cubicBezTo>
                  <a:pt x="129" y="486"/>
                  <a:pt x="134" y="480"/>
                  <a:pt x="140" y="475"/>
                </a:cubicBezTo>
                <a:cubicBezTo>
                  <a:pt x="138" y="475"/>
                  <a:pt x="138" y="475"/>
                  <a:pt x="138" y="475"/>
                </a:cubicBezTo>
                <a:cubicBezTo>
                  <a:pt x="136" y="474"/>
                  <a:pt x="135" y="473"/>
                  <a:pt x="133" y="472"/>
                </a:cubicBezTo>
                <a:cubicBezTo>
                  <a:pt x="126" y="480"/>
                  <a:pt x="118" y="488"/>
                  <a:pt x="111" y="497"/>
                </a:cubicBezTo>
                <a:cubicBezTo>
                  <a:pt x="113" y="494"/>
                  <a:pt x="116" y="498"/>
                  <a:pt x="119" y="497"/>
                </a:cubicBezTo>
                <a:close/>
                <a:moveTo>
                  <a:pt x="494" y="747"/>
                </a:moveTo>
                <a:cubicBezTo>
                  <a:pt x="491" y="755"/>
                  <a:pt x="488" y="765"/>
                  <a:pt x="486" y="774"/>
                </a:cubicBezTo>
                <a:cubicBezTo>
                  <a:pt x="488" y="774"/>
                  <a:pt x="488" y="774"/>
                  <a:pt x="488" y="774"/>
                </a:cubicBezTo>
                <a:cubicBezTo>
                  <a:pt x="488" y="777"/>
                  <a:pt x="487" y="779"/>
                  <a:pt x="485" y="780"/>
                </a:cubicBezTo>
                <a:cubicBezTo>
                  <a:pt x="484" y="783"/>
                  <a:pt x="484" y="785"/>
                  <a:pt x="484" y="788"/>
                </a:cubicBezTo>
                <a:cubicBezTo>
                  <a:pt x="484" y="789"/>
                  <a:pt x="484" y="789"/>
                  <a:pt x="484" y="789"/>
                </a:cubicBezTo>
                <a:cubicBezTo>
                  <a:pt x="485" y="789"/>
                  <a:pt x="485" y="790"/>
                  <a:pt x="485" y="790"/>
                </a:cubicBezTo>
                <a:cubicBezTo>
                  <a:pt x="485" y="791"/>
                  <a:pt x="485" y="792"/>
                  <a:pt x="485" y="793"/>
                </a:cubicBezTo>
                <a:cubicBezTo>
                  <a:pt x="483" y="793"/>
                  <a:pt x="483" y="793"/>
                  <a:pt x="483" y="793"/>
                </a:cubicBezTo>
                <a:cubicBezTo>
                  <a:pt x="483" y="798"/>
                  <a:pt x="482" y="804"/>
                  <a:pt x="482" y="810"/>
                </a:cubicBezTo>
                <a:cubicBezTo>
                  <a:pt x="489" y="810"/>
                  <a:pt x="489" y="810"/>
                  <a:pt x="489" y="810"/>
                </a:cubicBezTo>
                <a:cubicBezTo>
                  <a:pt x="489" y="792"/>
                  <a:pt x="492" y="773"/>
                  <a:pt x="498" y="757"/>
                </a:cubicBezTo>
                <a:cubicBezTo>
                  <a:pt x="497" y="754"/>
                  <a:pt x="496" y="751"/>
                  <a:pt x="496" y="747"/>
                </a:cubicBezTo>
                <a:cubicBezTo>
                  <a:pt x="496" y="747"/>
                  <a:pt x="495" y="747"/>
                  <a:pt x="494" y="747"/>
                </a:cubicBezTo>
                <a:close/>
                <a:moveTo>
                  <a:pt x="108" y="511"/>
                </a:moveTo>
                <a:cubicBezTo>
                  <a:pt x="107" y="511"/>
                  <a:pt x="107" y="511"/>
                  <a:pt x="107" y="511"/>
                </a:cubicBezTo>
                <a:cubicBezTo>
                  <a:pt x="107" y="509"/>
                  <a:pt x="105" y="506"/>
                  <a:pt x="105" y="504"/>
                </a:cubicBezTo>
                <a:cubicBezTo>
                  <a:pt x="105" y="504"/>
                  <a:pt x="105" y="504"/>
                  <a:pt x="105" y="504"/>
                </a:cubicBezTo>
                <a:cubicBezTo>
                  <a:pt x="104" y="505"/>
                  <a:pt x="103" y="506"/>
                  <a:pt x="102" y="507"/>
                </a:cubicBezTo>
                <a:cubicBezTo>
                  <a:pt x="103" y="508"/>
                  <a:pt x="104" y="510"/>
                  <a:pt x="105" y="511"/>
                </a:cubicBezTo>
                <a:cubicBezTo>
                  <a:pt x="99" y="511"/>
                  <a:pt x="99" y="511"/>
                  <a:pt x="99" y="511"/>
                </a:cubicBezTo>
                <a:cubicBezTo>
                  <a:pt x="94" y="517"/>
                  <a:pt x="89" y="523"/>
                  <a:pt x="84" y="529"/>
                </a:cubicBezTo>
                <a:cubicBezTo>
                  <a:pt x="85" y="529"/>
                  <a:pt x="86" y="530"/>
                  <a:pt x="87" y="530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7"/>
                  <a:pt x="87" y="537"/>
                </a:cubicBezTo>
                <a:cubicBezTo>
                  <a:pt x="94" y="528"/>
                  <a:pt x="101" y="519"/>
                  <a:pt x="108" y="511"/>
                </a:cubicBezTo>
                <a:close/>
                <a:moveTo>
                  <a:pt x="152" y="463"/>
                </a:moveTo>
                <a:cubicBezTo>
                  <a:pt x="153" y="462"/>
                  <a:pt x="153" y="461"/>
                  <a:pt x="154" y="461"/>
                </a:cubicBezTo>
                <a:cubicBezTo>
                  <a:pt x="153" y="460"/>
                  <a:pt x="151" y="460"/>
                  <a:pt x="149" y="461"/>
                </a:cubicBezTo>
                <a:cubicBezTo>
                  <a:pt x="150" y="462"/>
                  <a:pt x="151" y="462"/>
                  <a:pt x="152" y="463"/>
                </a:cubicBezTo>
                <a:close/>
                <a:moveTo>
                  <a:pt x="462" y="777"/>
                </a:moveTo>
                <a:cubicBezTo>
                  <a:pt x="461" y="780"/>
                  <a:pt x="460" y="784"/>
                  <a:pt x="460" y="787"/>
                </a:cubicBezTo>
                <a:cubicBezTo>
                  <a:pt x="461" y="787"/>
                  <a:pt x="461" y="787"/>
                  <a:pt x="462" y="788"/>
                </a:cubicBezTo>
                <a:cubicBezTo>
                  <a:pt x="464" y="787"/>
                  <a:pt x="465" y="788"/>
                  <a:pt x="466" y="789"/>
                </a:cubicBezTo>
                <a:cubicBezTo>
                  <a:pt x="466" y="789"/>
                  <a:pt x="466" y="789"/>
                  <a:pt x="466" y="789"/>
                </a:cubicBezTo>
                <a:cubicBezTo>
                  <a:pt x="466" y="789"/>
                  <a:pt x="466" y="788"/>
                  <a:pt x="466" y="787"/>
                </a:cubicBezTo>
                <a:cubicBezTo>
                  <a:pt x="464" y="787"/>
                  <a:pt x="461" y="786"/>
                  <a:pt x="462" y="784"/>
                </a:cubicBezTo>
                <a:cubicBezTo>
                  <a:pt x="463" y="782"/>
                  <a:pt x="465" y="782"/>
                  <a:pt x="467" y="782"/>
                </a:cubicBezTo>
                <a:cubicBezTo>
                  <a:pt x="467" y="780"/>
                  <a:pt x="468" y="779"/>
                  <a:pt x="468" y="777"/>
                </a:cubicBezTo>
                <a:cubicBezTo>
                  <a:pt x="467" y="778"/>
                  <a:pt x="465" y="778"/>
                  <a:pt x="463" y="777"/>
                </a:cubicBezTo>
                <a:cubicBezTo>
                  <a:pt x="463" y="777"/>
                  <a:pt x="463" y="776"/>
                  <a:pt x="463" y="776"/>
                </a:cubicBezTo>
                <a:cubicBezTo>
                  <a:pt x="463" y="776"/>
                  <a:pt x="462" y="776"/>
                  <a:pt x="462" y="777"/>
                </a:cubicBezTo>
                <a:close/>
                <a:moveTo>
                  <a:pt x="519" y="711"/>
                </a:moveTo>
                <a:cubicBezTo>
                  <a:pt x="520" y="714"/>
                  <a:pt x="519" y="714"/>
                  <a:pt x="517" y="716"/>
                </a:cubicBezTo>
                <a:cubicBezTo>
                  <a:pt x="518" y="717"/>
                  <a:pt x="519" y="717"/>
                  <a:pt x="520" y="717"/>
                </a:cubicBezTo>
                <a:cubicBezTo>
                  <a:pt x="520" y="717"/>
                  <a:pt x="521" y="716"/>
                  <a:pt x="521" y="716"/>
                </a:cubicBezTo>
                <a:cubicBezTo>
                  <a:pt x="520" y="714"/>
                  <a:pt x="520" y="712"/>
                  <a:pt x="520" y="711"/>
                </a:cubicBezTo>
                <a:cubicBezTo>
                  <a:pt x="520" y="711"/>
                  <a:pt x="519" y="711"/>
                  <a:pt x="519" y="711"/>
                </a:cubicBezTo>
                <a:close/>
                <a:moveTo>
                  <a:pt x="757" y="718"/>
                </a:moveTo>
                <a:cubicBezTo>
                  <a:pt x="758" y="716"/>
                  <a:pt x="759" y="715"/>
                  <a:pt x="760" y="715"/>
                </a:cubicBezTo>
                <a:cubicBezTo>
                  <a:pt x="759" y="715"/>
                  <a:pt x="757" y="714"/>
                  <a:pt x="756" y="714"/>
                </a:cubicBezTo>
                <a:cubicBezTo>
                  <a:pt x="756" y="715"/>
                  <a:pt x="757" y="717"/>
                  <a:pt x="757" y="718"/>
                </a:cubicBezTo>
                <a:close/>
                <a:moveTo>
                  <a:pt x="677" y="704"/>
                </a:moveTo>
                <a:cubicBezTo>
                  <a:pt x="677" y="706"/>
                  <a:pt x="676" y="707"/>
                  <a:pt x="676" y="708"/>
                </a:cubicBezTo>
                <a:cubicBezTo>
                  <a:pt x="677" y="709"/>
                  <a:pt x="679" y="710"/>
                  <a:pt x="680" y="711"/>
                </a:cubicBezTo>
                <a:cubicBezTo>
                  <a:pt x="680" y="711"/>
                  <a:pt x="680" y="711"/>
                  <a:pt x="680" y="711"/>
                </a:cubicBezTo>
                <a:cubicBezTo>
                  <a:pt x="684" y="710"/>
                  <a:pt x="688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1" y="710"/>
                  <a:pt x="690" y="710"/>
                  <a:pt x="689" y="710"/>
                </a:cubicBezTo>
                <a:cubicBezTo>
                  <a:pt x="689" y="709"/>
                  <a:pt x="688" y="709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7"/>
                  <a:pt x="688" y="705"/>
                  <a:pt x="688" y="704"/>
                </a:cubicBezTo>
                <a:cubicBezTo>
                  <a:pt x="688" y="704"/>
                  <a:pt x="687" y="704"/>
                  <a:pt x="687" y="704"/>
                </a:cubicBezTo>
                <a:cubicBezTo>
                  <a:pt x="687" y="706"/>
                  <a:pt x="687" y="708"/>
                  <a:pt x="686" y="708"/>
                </a:cubicBezTo>
                <a:cubicBezTo>
                  <a:pt x="685" y="708"/>
                  <a:pt x="685" y="708"/>
                  <a:pt x="685" y="708"/>
                </a:cubicBezTo>
                <a:cubicBezTo>
                  <a:pt x="685" y="709"/>
                  <a:pt x="685" y="709"/>
                  <a:pt x="685" y="709"/>
                </a:cubicBezTo>
                <a:cubicBezTo>
                  <a:pt x="680" y="709"/>
                  <a:pt x="679" y="707"/>
                  <a:pt x="680" y="704"/>
                </a:cubicBezTo>
                <a:cubicBezTo>
                  <a:pt x="679" y="704"/>
                  <a:pt x="678" y="704"/>
                  <a:pt x="677" y="704"/>
                </a:cubicBezTo>
                <a:close/>
                <a:moveTo>
                  <a:pt x="709" y="705"/>
                </a:moveTo>
                <a:cubicBezTo>
                  <a:pt x="708" y="705"/>
                  <a:pt x="707" y="705"/>
                  <a:pt x="706" y="705"/>
                </a:cubicBezTo>
                <a:cubicBezTo>
                  <a:pt x="707" y="705"/>
                  <a:pt x="708" y="706"/>
                  <a:pt x="709" y="706"/>
                </a:cubicBezTo>
                <a:cubicBezTo>
                  <a:pt x="709" y="706"/>
                  <a:pt x="709" y="705"/>
                  <a:pt x="709" y="705"/>
                </a:cubicBezTo>
                <a:close/>
                <a:moveTo>
                  <a:pt x="485" y="433"/>
                </a:moveTo>
                <a:cubicBezTo>
                  <a:pt x="485" y="432"/>
                  <a:pt x="485" y="431"/>
                  <a:pt x="485" y="430"/>
                </a:cubicBezTo>
                <a:cubicBezTo>
                  <a:pt x="483" y="431"/>
                  <a:pt x="482" y="432"/>
                  <a:pt x="482" y="433"/>
                </a:cubicBezTo>
                <a:cubicBezTo>
                  <a:pt x="483" y="433"/>
                  <a:pt x="484" y="433"/>
                  <a:pt x="485" y="433"/>
                </a:cubicBezTo>
                <a:close/>
                <a:moveTo>
                  <a:pt x="635" y="713"/>
                </a:moveTo>
                <a:cubicBezTo>
                  <a:pt x="636" y="713"/>
                  <a:pt x="636" y="714"/>
                  <a:pt x="637" y="714"/>
                </a:cubicBezTo>
                <a:cubicBezTo>
                  <a:pt x="637" y="713"/>
                  <a:pt x="637" y="712"/>
                  <a:pt x="637" y="712"/>
                </a:cubicBezTo>
                <a:cubicBezTo>
                  <a:pt x="636" y="712"/>
                  <a:pt x="636" y="712"/>
                  <a:pt x="635" y="713"/>
                </a:cubicBezTo>
                <a:close/>
                <a:moveTo>
                  <a:pt x="640" y="716"/>
                </a:moveTo>
                <a:cubicBezTo>
                  <a:pt x="639" y="715"/>
                  <a:pt x="638" y="715"/>
                  <a:pt x="637" y="714"/>
                </a:cubicBezTo>
                <a:cubicBezTo>
                  <a:pt x="637" y="715"/>
                  <a:pt x="637" y="716"/>
                  <a:pt x="637" y="717"/>
                </a:cubicBezTo>
                <a:cubicBezTo>
                  <a:pt x="638" y="717"/>
                  <a:pt x="639" y="717"/>
                  <a:pt x="640" y="716"/>
                </a:cubicBezTo>
                <a:close/>
                <a:moveTo>
                  <a:pt x="665" y="712"/>
                </a:moveTo>
                <a:cubicBezTo>
                  <a:pt x="668" y="712"/>
                  <a:pt x="671" y="711"/>
                  <a:pt x="673" y="711"/>
                </a:cubicBezTo>
                <a:cubicBezTo>
                  <a:pt x="674" y="710"/>
                  <a:pt x="674" y="710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1" y="709"/>
                  <a:pt x="668" y="707"/>
                  <a:pt x="664" y="708"/>
                </a:cubicBezTo>
                <a:cubicBezTo>
                  <a:pt x="663" y="707"/>
                  <a:pt x="662" y="706"/>
                  <a:pt x="662" y="706"/>
                </a:cubicBezTo>
                <a:cubicBezTo>
                  <a:pt x="660" y="706"/>
                  <a:pt x="659" y="706"/>
                  <a:pt x="657" y="706"/>
                </a:cubicBezTo>
                <a:cubicBezTo>
                  <a:pt x="658" y="708"/>
                  <a:pt x="658" y="709"/>
                  <a:pt x="658" y="710"/>
                </a:cubicBezTo>
                <a:cubicBezTo>
                  <a:pt x="660" y="710"/>
                  <a:pt x="663" y="711"/>
                  <a:pt x="665" y="712"/>
                </a:cubicBezTo>
                <a:close/>
                <a:moveTo>
                  <a:pt x="654" y="714"/>
                </a:moveTo>
                <a:cubicBezTo>
                  <a:pt x="651" y="712"/>
                  <a:pt x="649" y="710"/>
                  <a:pt x="648" y="708"/>
                </a:cubicBezTo>
                <a:cubicBezTo>
                  <a:pt x="646" y="708"/>
                  <a:pt x="645" y="709"/>
                  <a:pt x="643" y="709"/>
                </a:cubicBezTo>
                <a:cubicBezTo>
                  <a:pt x="643" y="710"/>
                  <a:pt x="643" y="712"/>
                  <a:pt x="642" y="713"/>
                </a:cubicBezTo>
                <a:cubicBezTo>
                  <a:pt x="644" y="713"/>
                  <a:pt x="645" y="713"/>
                  <a:pt x="645" y="714"/>
                </a:cubicBezTo>
                <a:cubicBezTo>
                  <a:pt x="646" y="713"/>
                  <a:pt x="646" y="711"/>
                  <a:pt x="648" y="711"/>
                </a:cubicBezTo>
                <a:cubicBezTo>
                  <a:pt x="648" y="712"/>
                  <a:pt x="647" y="714"/>
                  <a:pt x="647" y="715"/>
                </a:cubicBezTo>
                <a:cubicBezTo>
                  <a:pt x="649" y="714"/>
                  <a:pt x="651" y="714"/>
                  <a:pt x="654" y="714"/>
                </a:cubicBezTo>
                <a:close/>
                <a:moveTo>
                  <a:pt x="683" y="704"/>
                </a:moveTo>
                <a:cubicBezTo>
                  <a:pt x="684" y="704"/>
                  <a:pt x="684" y="704"/>
                  <a:pt x="684" y="704"/>
                </a:cubicBezTo>
                <a:cubicBezTo>
                  <a:pt x="684" y="704"/>
                  <a:pt x="684" y="704"/>
                  <a:pt x="683" y="704"/>
                </a:cubicBezTo>
                <a:cubicBezTo>
                  <a:pt x="683" y="704"/>
                  <a:pt x="683" y="704"/>
                  <a:pt x="683" y="704"/>
                </a:cubicBezTo>
                <a:close/>
                <a:moveTo>
                  <a:pt x="766" y="717"/>
                </a:moveTo>
                <a:cubicBezTo>
                  <a:pt x="765" y="717"/>
                  <a:pt x="765" y="716"/>
                  <a:pt x="764" y="716"/>
                </a:cubicBezTo>
                <a:cubicBezTo>
                  <a:pt x="764" y="717"/>
                  <a:pt x="765" y="717"/>
                  <a:pt x="765" y="717"/>
                </a:cubicBezTo>
                <a:cubicBezTo>
                  <a:pt x="766" y="717"/>
                  <a:pt x="766" y="717"/>
                  <a:pt x="766" y="717"/>
                </a:cubicBezTo>
                <a:close/>
                <a:moveTo>
                  <a:pt x="784" y="706"/>
                </a:moveTo>
                <a:cubicBezTo>
                  <a:pt x="784" y="706"/>
                  <a:pt x="785" y="706"/>
                  <a:pt x="786" y="706"/>
                </a:cubicBezTo>
                <a:cubicBezTo>
                  <a:pt x="787" y="706"/>
                  <a:pt x="787" y="706"/>
                  <a:pt x="787" y="706"/>
                </a:cubicBezTo>
                <a:cubicBezTo>
                  <a:pt x="787" y="704"/>
                  <a:pt x="786" y="702"/>
                  <a:pt x="788" y="701"/>
                </a:cubicBezTo>
                <a:cubicBezTo>
                  <a:pt x="791" y="705"/>
                  <a:pt x="796" y="705"/>
                  <a:pt x="798" y="709"/>
                </a:cubicBezTo>
                <a:cubicBezTo>
                  <a:pt x="800" y="710"/>
                  <a:pt x="802" y="710"/>
                  <a:pt x="804" y="711"/>
                </a:cubicBezTo>
                <a:cubicBezTo>
                  <a:pt x="805" y="711"/>
                  <a:pt x="805" y="711"/>
                  <a:pt x="806" y="711"/>
                </a:cubicBezTo>
                <a:cubicBezTo>
                  <a:pt x="806" y="709"/>
                  <a:pt x="809" y="708"/>
                  <a:pt x="809" y="706"/>
                </a:cubicBezTo>
                <a:cubicBezTo>
                  <a:pt x="806" y="705"/>
                  <a:pt x="802" y="704"/>
                  <a:pt x="799" y="703"/>
                </a:cubicBezTo>
                <a:cubicBezTo>
                  <a:pt x="797" y="703"/>
                  <a:pt x="796" y="703"/>
                  <a:pt x="795" y="703"/>
                </a:cubicBezTo>
                <a:cubicBezTo>
                  <a:pt x="794" y="703"/>
                  <a:pt x="794" y="702"/>
                  <a:pt x="794" y="702"/>
                </a:cubicBezTo>
                <a:cubicBezTo>
                  <a:pt x="779" y="698"/>
                  <a:pt x="764" y="695"/>
                  <a:pt x="749" y="692"/>
                </a:cubicBezTo>
                <a:cubicBezTo>
                  <a:pt x="703" y="684"/>
                  <a:pt x="651" y="682"/>
                  <a:pt x="608" y="702"/>
                </a:cubicBezTo>
                <a:cubicBezTo>
                  <a:pt x="615" y="702"/>
                  <a:pt x="615" y="702"/>
                  <a:pt x="615" y="702"/>
                </a:cubicBezTo>
                <a:cubicBezTo>
                  <a:pt x="615" y="703"/>
                  <a:pt x="616" y="704"/>
                  <a:pt x="616" y="706"/>
                </a:cubicBezTo>
                <a:cubicBezTo>
                  <a:pt x="634" y="699"/>
                  <a:pt x="653" y="695"/>
                  <a:pt x="672" y="694"/>
                </a:cubicBezTo>
                <a:cubicBezTo>
                  <a:pt x="701" y="692"/>
                  <a:pt x="731" y="695"/>
                  <a:pt x="760" y="701"/>
                </a:cubicBezTo>
                <a:cubicBezTo>
                  <a:pt x="770" y="700"/>
                  <a:pt x="770" y="700"/>
                  <a:pt x="770" y="700"/>
                </a:cubicBezTo>
                <a:cubicBezTo>
                  <a:pt x="770" y="701"/>
                  <a:pt x="769" y="702"/>
                  <a:pt x="768" y="702"/>
                </a:cubicBezTo>
                <a:cubicBezTo>
                  <a:pt x="771" y="703"/>
                  <a:pt x="775" y="704"/>
                  <a:pt x="778" y="704"/>
                </a:cubicBezTo>
                <a:cubicBezTo>
                  <a:pt x="778" y="704"/>
                  <a:pt x="778" y="704"/>
                  <a:pt x="778" y="703"/>
                </a:cubicBezTo>
                <a:cubicBezTo>
                  <a:pt x="779" y="702"/>
                  <a:pt x="781" y="701"/>
                  <a:pt x="782" y="700"/>
                </a:cubicBezTo>
                <a:cubicBezTo>
                  <a:pt x="784" y="700"/>
                  <a:pt x="784" y="700"/>
                  <a:pt x="784" y="700"/>
                </a:cubicBezTo>
                <a:cubicBezTo>
                  <a:pt x="785" y="701"/>
                  <a:pt x="786" y="701"/>
                  <a:pt x="786" y="703"/>
                </a:cubicBezTo>
                <a:cubicBezTo>
                  <a:pt x="786" y="705"/>
                  <a:pt x="785" y="705"/>
                  <a:pt x="784" y="706"/>
                </a:cubicBezTo>
                <a:close/>
                <a:moveTo>
                  <a:pt x="464" y="817"/>
                </a:moveTo>
                <a:cubicBezTo>
                  <a:pt x="461" y="817"/>
                  <a:pt x="460" y="815"/>
                  <a:pt x="458" y="814"/>
                </a:cubicBezTo>
                <a:cubicBezTo>
                  <a:pt x="458" y="816"/>
                  <a:pt x="458" y="819"/>
                  <a:pt x="458" y="821"/>
                </a:cubicBezTo>
                <a:cubicBezTo>
                  <a:pt x="458" y="821"/>
                  <a:pt x="458" y="821"/>
                  <a:pt x="458" y="821"/>
                </a:cubicBezTo>
                <a:cubicBezTo>
                  <a:pt x="458" y="823"/>
                  <a:pt x="459" y="825"/>
                  <a:pt x="458" y="826"/>
                </a:cubicBezTo>
                <a:cubicBezTo>
                  <a:pt x="458" y="833"/>
                  <a:pt x="459" y="839"/>
                  <a:pt x="459" y="846"/>
                </a:cubicBezTo>
                <a:cubicBezTo>
                  <a:pt x="462" y="846"/>
                  <a:pt x="461" y="848"/>
                  <a:pt x="463" y="849"/>
                </a:cubicBezTo>
                <a:cubicBezTo>
                  <a:pt x="463" y="848"/>
                  <a:pt x="464" y="847"/>
                  <a:pt x="464" y="847"/>
                </a:cubicBezTo>
                <a:cubicBezTo>
                  <a:pt x="464" y="847"/>
                  <a:pt x="464" y="846"/>
                  <a:pt x="464" y="846"/>
                </a:cubicBezTo>
                <a:cubicBezTo>
                  <a:pt x="466" y="846"/>
                  <a:pt x="466" y="846"/>
                  <a:pt x="466" y="846"/>
                </a:cubicBezTo>
                <a:cubicBezTo>
                  <a:pt x="465" y="840"/>
                  <a:pt x="465" y="834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4"/>
                  <a:pt x="464" y="821"/>
                  <a:pt x="464" y="817"/>
                </a:cubicBezTo>
                <a:close/>
                <a:moveTo>
                  <a:pt x="900" y="701"/>
                </a:moveTo>
                <a:cubicBezTo>
                  <a:pt x="900" y="702"/>
                  <a:pt x="901" y="703"/>
                  <a:pt x="901" y="703"/>
                </a:cubicBezTo>
                <a:cubicBezTo>
                  <a:pt x="901" y="703"/>
                  <a:pt x="901" y="702"/>
                  <a:pt x="901" y="702"/>
                </a:cubicBezTo>
                <a:cubicBezTo>
                  <a:pt x="901" y="702"/>
                  <a:pt x="900" y="701"/>
                  <a:pt x="900" y="701"/>
                </a:cubicBezTo>
                <a:close/>
                <a:moveTo>
                  <a:pt x="706" y="711"/>
                </a:moveTo>
                <a:cubicBezTo>
                  <a:pt x="705" y="708"/>
                  <a:pt x="702" y="708"/>
                  <a:pt x="699" y="707"/>
                </a:cubicBezTo>
                <a:cubicBezTo>
                  <a:pt x="699" y="708"/>
                  <a:pt x="700" y="709"/>
                  <a:pt x="700" y="710"/>
                </a:cubicBezTo>
                <a:cubicBezTo>
                  <a:pt x="701" y="709"/>
                  <a:pt x="702" y="709"/>
                  <a:pt x="704" y="709"/>
                </a:cubicBezTo>
                <a:cubicBezTo>
                  <a:pt x="704" y="710"/>
                  <a:pt x="704" y="710"/>
                  <a:pt x="704" y="711"/>
                </a:cubicBezTo>
                <a:cubicBezTo>
                  <a:pt x="704" y="711"/>
                  <a:pt x="705" y="711"/>
                  <a:pt x="706" y="711"/>
                </a:cubicBezTo>
                <a:close/>
                <a:moveTo>
                  <a:pt x="718" y="707"/>
                </a:moveTo>
                <a:cubicBezTo>
                  <a:pt x="718" y="707"/>
                  <a:pt x="718" y="707"/>
                  <a:pt x="718" y="706"/>
                </a:cubicBezTo>
                <a:cubicBezTo>
                  <a:pt x="716" y="706"/>
                  <a:pt x="715" y="706"/>
                  <a:pt x="714" y="706"/>
                </a:cubicBezTo>
                <a:cubicBezTo>
                  <a:pt x="714" y="707"/>
                  <a:pt x="714" y="708"/>
                  <a:pt x="715" y="708"/>
                </a:cubicBezTo>
                <a:cubicBezTo>
                  <a:pt x="716" y="708"/>
                  <a:pt x="717" y="708"/>
                  <a:pt x="718" y="707"/>
                </a:cubicBezTo>
                <a:close/>
                <a:moveTo>
                  <a:pt x="672" y="1031"/>
                </a:moveTo>
                <a:cubicBezTo>
                  <a:pt x="672" y="1031"/>
                  <a:pt x="672" y="1031"/>
                  <a:pt x="672" y="1031"/>
                </a:cubicBezTo>
                <a:cubicBezTo>
                  <a:pt x="672" y="1031"/>
                  <a:pt x="672" y="1031"/>
                  <a:pt x="672" y="1030"/>
                </a:cubicBezTo>
                <a:cubicBezTo>
                  <a:pt x="674" y="1030"/>
                  <a:pt x="674" y="1029"/>
                  <a:pt x="674" y="1028"/>
                </a:cubicBezTo>
                <a:cubicBezTo>
                  <a:pt x="672" y="1027"/>
                  <a:pt x="669" y="1026"/>
                  <a:pt x="667" y="1025"/>
                </a:cubicBezTo>
                <a:cubicBezTo>
                  <a:pt x="667" y="1028"/>
                  <a:pt x="672" y="1027"/>
                  <a:pt x="672" y="1031"/>
                </a:cubicBezTo>
                <a:close/>
                <a:moveTo>
                  <a:pt x="561" y="1039"/>
                </a:moveTo>
                <a:cubicBezTo>
                  <a:pt x="562" y="1040"/>
                  <a:pt x="563" y="1041"/>
                  <a:pt x="563" y="1041"/>
                </a:cubicBezTo>
                <a:cubicBezTo>
                  <a:pt x="564" y="1041"/>
                  <a:pt x="564" y="1040"/>
                  <a:pt x="564" y="1040"/>
                </a:cubicBezTo>
                <a:cubicBezTo>
                  <a:pt x="565" y="1040"/>
                  <a:pt x="565" y="1040"/>
                  <a:pt x="565" y="1040"/>
                </a:cubicBezTo>
                <a:cubicBezTo>
                  <a:pt x="566" y="1037"/>
                  <a:pt x="571" y="1038"/>
                  <a:pt x="571" y="1041"/>
                </a:cubicBezTo>
                <a:cubicBezTo>
                  <a:pt x="572" y="1041"/>
                  <a:pt x="572" y="1041"/>
                  <a:pt x="573" y="1040"/>
                </a:cubicBezTo>
                <a:cubicBezTo>
                  <a:pt x="569" y="1038"/>
                  <a:pt x="565" y="1035"/>
                  <a:pt x="562" y="1032"/>
                </a:cubicBezTo>
                <a:cubicBezTo>
                  <a:pt x="561" y="1033"/>
                  <a:pt x="560" y="1033"/>
                  <a:pt x="558" y="1033"/>
                </a:cubicBezTo>
                <a:cubicBezTo>
                  <a:pt x="557" y="1032"/>
                  <a:pt x="557" y="1031"/>
                  <a:pt x="558" y="1029"/>
                </a:cubicBezTo>
                <a:cubicBezTo>
                  <a:pt x="554" y="1026"/>
                  <a:pt x="550" y="1023"/>
                  <a:pt x="546" y="1019"/>
                </a:cubicBezTo>
                <a:cubicBezTo>
                  <a:pt x="542" y="1015"/>
                  <a:pt x="537" y="1011"/>
                  <a:pt x="533" y="1006"/>
                </a:cubicBezTo>
                <a:cubicBezTo>
                  <a:pt x="529" y="1006"/>
                  <a:pt x="529" y="1006"/>
                  <a:pt x="529" y="1006"/>
                </a:cubicBezTo>
                <a:cubicBezTo>
                  <a:pt x="529" y="1005"/>
                  <a:pt x="529" y="1005"/>
                  <a:pt x="530" y="1004"/>
                </a:cubicBezTo>
                <a:cubicBezTo>
                  <a:pt x="530" y="1004"/>
                  <a:pt x="531" y="1004"/>
                  <a:pt x="531" y="1004"/>
                </a:cubicBezTo>
                <a:cubicBezTo>
                  <a:pt x="529" y="1001"/>
                  <a:pt x="526" y="998"/>
                  <a:pt x="524" y="995"/>
                </a:cubicBezTo>
                <a:cubicBezTo>
                  <a:pt x="523" y="996"/>
                  <a:pt x="519" y="994"/>
                  <a:pt x="519" y="995"/>
                </a:cubicBezTo>
                <a:cubicBezTo>
                  <a:pt x="520" y="996"/>
                  <a:pt x="520" y="998"/>
                  <a:pt x="520" y="1000"/>
                </a:cubicBezTo>
                <a:cubicBezTo>
                  <a:pt x="520" y="1001"/>
                  <a:pt x="521" y="1002"/>
                  <a:pt x="522" y="1003"/>
                </a:cubicBezTo>
                <a:cubicBezTo>
                  <a:pt x="522" y="1003"/>
                  <a:pt x="523" y="1003"/>
                  <a:pt x="523" y="1003"/>
                </a:cubicBezTo>
                <a:cubicBezTo>
                  <a:pt x="522" y="1003"/>
                  <a:pt x="522" y="1002"/>
                  <a:pt x="522" y="1000"/>
                </a:cubicBezTo>
                <a:cubicBezTo>
                  <a:pt x="524" y="999"/>
                  <a:pt x="528" y="1000"/>
                  <a:pt x="529" y="1001"/>
                </a:cubicBezTo>
                <a:cubicBezTo>
                  <a:pt x="528" y="1003"/>
                  <a:pt x="527" y="1005"/>
                  <a:pt x="526" y="1006"/>
                </a:cubicBezTo>
                <a:cubicBezTo>
                  <a:pt x="526" y="1006"/>
                  <a:pt x="526" y="1006"/>
                  <a:pt x="526" y="1006"/>
                </a:cubicBezTo>
                <a:cubicBezTo>
                  <a:pt x="525" y="1006"/>
                  <a:pt x="525" y="1006"/>
                  <a:pt x="525" y="1006"/>
                </a:cubicBezTo>
                <a:cubicBezTo>
                  <a:pt x="534" y="1017"/>
                  <a:pt x="545" y="1027"/>
                  <a:pt x="557" y="1036"/>
                </a:cubicBezTo>
                <a:cubicBezTo>
                  <a:pt x="559" y="1036"/>
                  <a:pt x="561" y="1037"/>
                  <a:pt x="561" y="1039"/>
                </a:cubicBezTo>
                <a:close/>
                <a:moveTo>
                  <a:pt x="557" y="1062"/>
                </a:moveTo>
                <a:cubicBezTo>
                  <a:pt x="557" y="1062"/>
                  <a:pt x="557" y="1062"/>
                  <a:pt x="557" y="1062"/>
                </a:cubicBezTo>
                <a:cubicBezTo>
                  <a:pt x="556" y="1061"/>
                  <a:pt x="555" y="1060"/>
                  <a:pt x="554" y="1059"/>
                </a:cubicBezTo>
                <a:cubicBezTo>
                  <a:pt x="554" y="1061"/>
                  <a:pt x="555" y="1063"/>
                  <a:pt x="556" y="1064"/>
                </a:cubicBezTo>
                <a:cubicBezTo>
                  <a:pt x="556" y="1063"/>
                  <a:pt x="556" y="1062"/>
                  <a:pt x="557" y="1062"/>
                </a:cubicBezTo>
                <a:close/>
                <a:moveTo>
                  <a:pt x="523" y="1030"/>
                </a:moveTo>
                <a:cubicBezTo>
                  <a:pt x="522" y="1030"/>
                  <a:pt x="522" y="1029"/>
                  <a:pt x="521" y="1029"/>
                </a:cubicBezTo>
                <a:cubicBezTo>
                  <a:pt x="521" y="1029"/>
                  <a:pt x="521" y="1029"/>
                  <a:pt x="521" y="1029"/>
                </a:cubicBezTo>
                <a:cubicBezTo>
                  <a:pt x="521" y="1029"/>
                  <a:pt x="522" y="1030"/>
                  <a:pt x="523" y="1030"/>
                </a:cubicBezTo>
                <a:close/>
                <a:moveTo>
                  <a:pt x="666" y="1032"/>
                </a:move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lose/>
                <a:moveTo>
                  <a:pt x="617" y="1005"/>
                </a:moveTo>
                <a:cubicBezTo>
                  <a:pt x="627" y="1012"/>
                  <a:pt x="638" y="1018"/>
                  <a:pt x="648" y="1023"/>
                </a:cubicBezTo>
                <a:cubicBezTo>
                  <a:pt x="648" y="1023"/>
                  <a:pt x="648" y="1023"/>
                  <a:pt x="648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6" y="1022"/>
                  <a:pt x="657" y="1023"/>
                  <a:pt x="657" y="1023"/>
                </a:cubicBezTo>
                <a:cubicBezTo>
                  <a:pt x="658" y="1024"/>
                  <a:pt x="658" y="1025"/>
                  <a:pt x="658" y="1026"/>
                </a:cubicBezTo>
                <a:cubicBezTo>
                  <a:pt x="661" y="1025"/>
                  <a:pt x="665" y="1028"/>
                  <a:pt x="666" y="1031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0"/>
                  <a:pt x="668" y="1027"/>
                  <a:pt x="664" y="1028"/>
                </a:cubicBezTo>
                <a:cubicBezTo>
                  <a:pt x="665" y="1027"/>
                  <a:pt x="665" y="1025"/>
                  <a:pt x="666" y="1024"/>
                </a:cubicBezTo>
                <a:cubicBezTo>
                  <a:pt x="654" y="1019"/>
                  <a:pt x="642" y="1012"/>
                  <a:pt x="630" y="1005"/>
                </a:cubicBezTo>
                <a:lnTo>
                  <a:pt x="617" y="1005"/>
                </a:lnTo>
                <a:close/>
                <a:moveTo>
                  <a:pt x="668" y="1032"/>
                </a:moveTo>
                <a:cubicBezTo>
                  <a:pt x="667" y="1032"/>
                  <a:pt x="667" y="1032"/>
                  <a:pt x="666" y="1032"/>
                </a:cubicBezTo>
                <a:cubicBezTo>
                  <a:pt x="667" y="1032"/>
                  <a:pt x="667" y="1032"/>
                  <a:pt x="667" y="1032"/>
                </a:cubicBezTo>
                <a:cubicBezTo>
                  <a:pt x="667" y="1032"/>
                  <a:pt x="667" y="1032"/>
                  <a:pt x="668" y="1032"/>
                </a:cubicBezTo>
                <a:close/>
                <a:moveTo>
                  <a:pt x="438" y="775"/>
                </a:moveTo>
                <a:cubicBezTo>
                  <a:pt x="439" y="775"/>
                  <a:pt x="439" y="775"/>
                  <a:pt x="439" y="775"/>
                </a:cubicBezTo>
                <a:cubicBezTo>
                  <a:pt x="440" y="769"/>
                  <a:pt x="442" y="763"/>
                  <a:pt x="444" y="757"/>
                </a:cubicBezTo>
                <a:cubicBezTo>
                  <a:pt x="441" y="757"/>
                  <a:pt x="441" y="757"/>
                  <a:pt x="441" y="757"/>
                </a:cubicBezTo>
                <a:cubicBezTo>
                  <a:pt x="440" y="756"/>
                  <a:pt x="439" y="755"/>
                  <a:pt x="439" y="754"/>
                </a:cubicBezTo>
                <a:cubicBezTo>
                  <a:pt x="436" y="761"/>
                  <a:pt x="434" y="769"/>
                  <a:pt x="432" y="776"/>
                </a:cubicBezTo>
                <a:cubicBezTo>
                  <a:pt x="434" y="775"/>
                  <a:pt x="436" y="774"/>
                  <a:pt x="438" y="775"/>
                </a:cubicBezTo>
                <a:cubicBezTo>
                  <a:pt x="438" y="775"/>
                  <a:pt x="438" y="775"/>
                  <a:pt x="438" y="775"/>
                </a:cubicBezTo>
                <a:close/>
                <a:moveTo>
                  <a:pt x="494" y="425"/>
                </a:moveTo>
                <a:cubicBezTo>
                  <a:pt x="493" y="425"/>
                  <a:pt x="492" y="425"/>
                  <a:pt x="491" y="425"/>
                </a:cubicBezTo>
                <a:cubicBezTo>
                  <a:pt x="491" y="426"/>
                  <a:pt x="492" y="427"/>
                  <a:pt x="493" y="427"/>
                </a:cubicBezTo>
                <a:cubicBezTo>
                  <a:pt x="493" y="426"/>
                  <a:pt x="493" y="425"/>
                  <a:pt x="494" y="425"/>
                </a:cubicBezTo>
                <a:close/>
                <a:moveTo>
                  <a:pt x="430" y="782"/>
                </a:moveTo>
                <a:cubicBezTo>
                  <a:pt x="430" y="783"/>
                  <a:pt x="430" y="784"/>
                  <a:pt x="430" y="785"/>
                </a:cubicBezTo>
                <a:cubicBezTo>
                  <a:pt x="430" y="784"/>
                  <a:pt x="431" y="783"/>
                  <a:pt x="432" y="782"/>
                </a:cubicBezTo>
                <a:cubicBezTo>
                  <a:pt x="431" y="782"/>
                  <a:pt x="431" y="782"/>
                  <a:pt x="430" y="782"/>
                </a:cubicBezTo>
                <a:close/>
                <a:moveTo>
                  <a:pt x="433" y="817"/>
                </a:moveTo>
                <a:cubicBezTo>
                  <a:pt x="433" y="814"/>
                  <a:pt x="433" y="811"/>
                  <a:pt x="433" y="807"/>
                </a:cubicBezTo>
                <a:cubicBezTo>
                  <a:pt x="434" y="802"/>
                  <a:pt x="434" y="798"/>
                  <a:pt x="435" y="793"/>
                </a:cubicBezTo>
                <a:cubicBezTo>
                  <a:pt x="428" y="793"/>
                  <a:pt x="428" y="793"/>
                  <a:pt x="428" y="793"/>
                </a:cubicBezTo>
                <a:cubicBezTo>
                  <a:pt x="428" y="798"/>
                  <a:pt x="427" y="804"/>
                  <a:pt x="427" y="809"/>
                </a:cubicBezTo>
                <a:cubicBezTo>
                  <a:pt x="427" y="810"/>
                  <a:pt x="427" y="811"/>
                  <a:pt x="426" y="812"/>
                </a:cubicBezTo>
                <a:cubicBezTo>
                  <a:pt x="429" y="813"/>
                  <a:pt x="431" y="816"/>
                  <a:pt x="432" y="818"/>
                </a:cubicBezTo>
                <a:cubicBezTo>
                  <a:pt x="432" y="817"/>
                  <a:pt x="432" y="817"/>
                  <a:pt x="433" y="817"/>
                </a:cubicBezTo>
                <a:close/>
                <a:moveTo>
                  <a:pt x="580" y="899"/>
                </a:moveTo>
                <a:cubicBezTo>
                  <a:pt x="579" y="898"/>
                  <a:pt x="579" y="898"/>
                  <a:pt x="579" y="897"/>
                </a:cubicBezTo>
                <a:cubicBezTo>
                  <a:pt x="583" y="898"/>
                  <a:pt x="584" y="898"/>
                  <a:pt x="587" y="897"/>
                </a:cubicBezTo>
                <a:cubicBezTo>
                  <a:pt x="583" y="893"/>
                  <a:pt x="580" y="888"/>
                  <a:pt x="576" y="883"/>
                </a:cubicBezTo>
                <a:cubicBezTo>
                  <a:pt x="573" y="883"/>
                  <a:pt x="570" y="881"/>
                  <a:pt x="567" y="881"/>
                </a:cubicBezTo>
                <a:cubicBezTo>
                  <a:pt x="567" y="881"/>
                  <a:pt x="567" y="881"/>
                  <a:pt x="567" y="881"/>
                </a:cubicBezTo>
                <a:cubicBezTo>
                  <a:pt x="574" y="880"/>
                  <a:pt x="574" y="880"/>
                  <a:pt x="574" y="880"/>
                </a:cubicBezTo>
                <a:cubicBezTo>
                  <a:pt x="571" y="875"/>
                  <a:pt x="567" y="869"/>
                  <a:pt x="564" y="863"/>
                </a:cubicBezTo>
                <a:cubicBezTo>
                  <a:pt x="562" y="863"/>
                  <a:pt x="562" y="863"/>
                  <a:pt x="562" y="863"/>
                </a:cubicBezTo>
                <a:cubicBezTo>
                  <a:pt x="562" y="862"/>
                  <a:pt x="562" y="861"/>
                  <a:pt x="562" y="859"/>
                </a:cubicBezTo>
                <a:cubicBezTo>
                  <a:pt x="556" y="847"/>
                  <a:pt x="551" y="834"/>
                  <a:pt x="549" y="821"/>
                </a:cubicBezTo>
                <a:cubicBezTo>
                  <a:pt x="549" y="821"/>
                  <a:pt x="549" y="821"/>
                  <a:pt x="549" y="821"/>
                </a:cubicBezTo>
                <a:cubicBezTo>
                  <a:pt x="545" y="822"/>
                  <a:pt x="545" y="815"/>
                  <a:pt x="548" y="815"/>
                </a:cubicBezTo>
                <a:cubicBezTo>
                  <a:pt x="548" y="815"/>
                  <a:pt x="548" y="815"/>
                  <a:pt x="548" y="815"/>
                </a:cubicBezTo>
                <a:cubicBezTo>
                  <a:pt x="547" y="807"/>
                  <a:pt x="547" y="800"/>
                  <a:pt x="547" y="792"/>
                </a:cubicBezTo>
                <a:cubicBezTo>
                  <a:pt x="541" y="792"/>
                  <a:pt x="541" y="792"/>
                  <a:pt x="541" y="792"/>
                </a:cubicBezTo>
                <a:cubicBezTo>
                  <a:pt x="540" y="805"/>
                  <a:pt x="541" y="818"/>
                  <a:pt x="544" y="831"/>
                </a:cubicBezTo>
                <a:cubicBezTo>
                  <a:pt x="546" y="839"/>
                  <a:pt x="549" y="846"/>
                  <a:pt x="552" y="853"/>
                </a:cubicBezTo>
                <a:cubicBezTo>
                  <a:pt x="555" y="855"/>
                  <a:pt x="558" y="856"/>
                  <a:pt x="558" y="860"/>
                </a:cubicBezTo>
                <a:cubicBezTo>
                  <a:pt x="556" y="860"/>
                  <a:pt x="555" y="860"/>
                  <a:pt x="554" y="859"/>
                </a:cubicBezTo>
                <a:cubicBezTo>
                  <a:pt x="559" y="870"/>
                  <a:pt x="566" y="881"/>
                  <a:pt x="574" y="892"/>
                </a:cubicBezTo>
                <a:cubicBezTo>
                  <a:pt x="574" y="892"/>
                  <a:pt x="575" y="892"/>
                  <a:pt x="577" y="892"/>
                </a:cubicBezTo>
                <a:cubicBezTo>
                  <a:pt x="578" y="893"/>
                  <a:pt x="578" y="895"/>
                  <a:pt x="577" y="897"/>
                </a:cubicBezTo>
                <a:cubicBezTo>
                  <a:pt x="583" y="903"/>
                  <a:pt x="588" y="910"/>
                  <a:pt x="594" y="916"/>
                </a:cubicBezTo>
                <a:cubicBezTo>
                  <a:pt x="597" y="916"/>
                  <a:pt x="597" y="916"/>
                  <a:pt x="597" y="916"/>
                </a:cubicBezTo>
                <a:cubicBezTo>
                  <a:pt x="597" y="917"/>
                  <a:pt x="597" y="918"/>
                  <a:pt x="597" y="919"/>
                </a:cubicBezTo>
                <a:cubicBezTo>
                  <a:pt x="597" y="919"/>
                  <a:pt x="597" y="919"/>
                  <a:pt x="596" y="919"/>
                </a:cubicBezTo>
                <a:cubicBezTo>
                  <a:pt x="599" y="921"/>
                  <a:pt x="602" y="924"/>
                  <a:pt x="604" y="927"/>
                </a:cubicBezTo>
                <a:cubicBezTo>
                  <a:pt x="606" y="925"/>
                  <a:pt x="607" y="923"/>
                  <a:pt x="608" y="921"/>
                </a:cubicBezTo>
                <a:cubicBezTo>
                  <a:pt x="601" y="914"/>
                  <a:pt x="594" y="906"/>
                  <a:pt x="588" y="899"/>
                </a:cubicBezTo>
                <a:lnTo>
                  <a:pt x="580" y="899"/>
                </a:lnTo>
                <a:close/>
                <a:moveTo>
                  <a:pt x="565" y="744"/>
                </a:moveTo>
                <a:cubicBezTo>
                  <a:pt x="562" y="744"/>
                  <a:pt x="559" y="744"/>
                  <a:pt x="557" y="744"/>
                </a:cubicBezTo>
                <a:cubicBezTo>
                  <a:pt x="551" y="753"/>
                  <a:pt x="547" y="763"/>
                  <a:pt x="544" y="774"/>
                </a:cubicBezTo>
                <a:cubicBezTo>
                  <a:pt x="544" y="774"/>
                  <a:pt x="544" y="774"/>
                  <a:pt x="544" y="774"/>
                </a:cubicBezTo>
                <a:cubicBezTo>
                  <a:pt x="550" y="774"/>
                  <a:pt x="550" y="774"/>
                  <a:pt x="550" y="774"/>
                </a:cubicBezTo>
                <a:cubicBezTo>
                  <a:pt x="551" y="770"/>
                  <a:pt x="553" y="767"/>
                  <a:pt x="554" y="763"/>
                </a:cubicBezTo>
                <a:cubicBezTo>
                  <a:pt x="557" y="756"/>
                  <a:pt x="561" y="750"/>
                  <a:pt x="565" y="744"/>
                </a:cubicBezTo>
                <a:close/>
                <a:moveTo>
                  <a:pt x="195" y="492"/>
                </a:moveTo>
                <a:cubicBezTo>
                  <a:pt x="201" y="486"/>
                  <a:pt x="206" y="480"/>
                  <a:pt x="212" y="474"/>
                </a:cubicBezTo>
                <a:cubicBezTo>
                  <a:pt x="201" y="474"/>
                  <a:pt x="201" y="474"/>
                  <a:pt x="201" y="474"/>
                </a:cubicBezTo>
                <a:cubicBezTo>
                  <a:pt x="196" y="480"/>
                  <a:pt x="190" y="486"/>
                  <a:pt x="185" y="492"/>
                </a:cubicBezTo>
                <a:lnTo>
                  <a:pt x="195" y="492"/>
                </a:lnTo>
                <a:close/>
                <a:moveTo>
                  <a:pt x="611" y="957"/>
                </a:moveTo>
                <a:cubicBezTo>
                  <a:pt x="610" y="959"/>
                  <a:pt x="608" y="959"/>
                  <a:pt x="607" y="959"/>
                </a:cubicBezTo>
                <a:cubicBezTo>
                  <a:pt x="607" y="959"/>
                  <a:pt x="607" y="959"/>
                  <a:pt x="607" y="959"/>
                </a:cubicBezTo>
                <a:cubicBezTo>
                  <a:pt x="607" y="959"/>
                  <a:pt x="608" y="959"/>
                  <a:pt x="608" y="959"/>
                </a:cubicBezTo>
                <a:cubicBezTo>
                  <a:pt x="608" y="959"/>
                  <a:pt x="608" y="959"/>
                  <a:pt x="608" y="959"/>
                </a:cubicBezTo>
                <a:cubicBezTo>
                  <a:pt x="608" y="960"/>
                  <a:pt x="608" y="960"/>
                  <a:pt x="609" y="960"/>
                </a:cubicBezTo>
                <a:cubicBezTo>
                  <a:pt x="610" y="959"/>
                  <a:pt x="612" y="957"/>
                  <a:pt x="613" y="955"/>
                </a:cubicBezTo>
                <a:cubicBezTo>
                  <a:pt x="612" y="955"/>
                  <a:pt x="612" y="954"/>
                  <a:pt x="611" y="953"/>
                </a:cubicBezTo>
                <a:cubicBezTo>
                  <a:pt x="611" y="955"/>
                  <a:pt x="611" y="956"/>
                  <a:pt x="611" y="957"/>
                </a:cubicBezTo>
                <a:close/>
                <a:moveTo>
                  <a:pt x="441" y="747"/>
                </a:moveTo>
                <a:cubicBezTo>
                  <a:pt x="443" y="747"/>
                  <a:pt x="446" y="747"/>
                  <a:pt x="448" y="747"/>
                </a:cubicBezTo>
                <a:cubicBezTo>
                  <a:pt x="449" y="745"/>
                  <a:pt x="450" y="742"/>
                  <a:pt x="452" y="740"/>
                </a:cubicBezTo>
                <a:cubicBezTo>
                  <a:pt x="451" y="740"/>
                  <a:pt x="451" y="740"/>
                  <a:pt x="450" y="739"/>
                </a:cubicBezTo>
                <a:cubicBezTo>
                  <a:pt x="450" y="739"/>
                  <a:pt x="450" y="739"/>
                  <a:pt x="450" y="739"/>
                </a:cubicBezTo>
                <a:cubicBezTo>
                  <a:pt x="452" y="739"/>
                  <a:pt x="452" y="739"/>
                  <a:pt x="452" y="739"/>
                </a:cubicBezTo>
                <a:cubicBezTo>
                  <a:pt x="455" y="733"/>
                  <a:pt x="458" y="727"/>
                  <a:pt x="462" y="721"/>
                </a:cubicBezTo>
                <a:cubicBezTo>
                  <a:pt x="454" y="722"/>
                  <a:pt x="454" y="722"/>
                  <a:pt x="454" y="722"/>
                </a:cubicBezTo>
                <a:cubicBezTo>
                  <a:pt x="449" y="730"/>
                  <a:pt x="445" y="738"/>
                  <a:pt x="441" y="747"/>
                </a:cubicBezTo>
                <a:close/>
                <a:moveTo>
                  <a:pt x="679" y="1031"/>
                </a:move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1"/>
                </a:cubicBezTo>
                <a:close/>
                <a:moveTo>
                  <a:pt x="512" y="857"/>
                </a:move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7"/>
                </a:cubicBezTo>
                <a:close/>
                <a:moveTo>
                  <a:pt x="556" y="622"/>
                </a:moveTo>
                <a:cubicBezTo>
                  <a:pt x="560" y="621"/>
                  <a:pt x="558" y="614"/>
                  <a:pt x="554" y="615"/>
                </a:cubicBezTo>
                <a:cubicBezTo>
                  <a:pt x="538" y="619"/>
                  <a:pt x="523" y="626"/>
                  <a:pt x="509" y="634"/>
                </a:cubicBezTo>
                <a:cubicBezTo>
                  <a:pt x="509" y="635"/>
                  <a:pt x="509" y="637"/>
                  <a:pt x="508" y="638"/>
                </a:cubicBezTo>
                <a:cubicBezTo>
                  <a:pt x="508" y="638"/>
                  <a:pt x="508" y="639"/>
                  <a:pt x="507" y="639"/>
                </a:cubicBezTo>
                <a:cubicBezTo>
                  <a:pt x="508" y="639"/>
                  <a:pt x="510" y="640"/>
                  <a:pt x="510" y="641"/>
                </a:cubicBezTo>
                <a:cubicBezTo>
                  <a:pt x="505" y="638"/>
                  <a:pt x="504" y="642"/>
                  <a:pt x="502" y="644"/>
                </a:cubicBezTo>
                <a:cubicBezTo>
                  <a:pt x="502" y="644"/>
                  <a:pt x="501" y="645"/>
                  <a:pt x="501" y="645"/>
                </a:cubicBezTo>
                <a:cubicBezTo>
                  <a:pt x="501" y="645"/>
                  <a:pt x="501" y="645"/>
                  <a:pt x="500" y="645"/>
                </a:cubicBezTo>
                <a:cubicBezTo>
                  <a:pt x="500" y="645"/>
                  <a:pt x="500" y="645"/>
                  <a:pt x="500" y="645"/>
                </a:cubicBezTo>
                <a:cubicBezTo>
                  <a:pt x="499" y="645"/>
                  <a:pt x="496" y="645"/>
                  <a:pt x="495" y="644"/>
                </a:cubicBezTo>
                <a:cubicBezTo>
                  <a:pt x="495" y="644"/>
                  <a:pt x="495" y="643"/>
                  <a:pt x="495" y="643"/>
                </a:cubicBezTo>
                <a:cubicBezTo>
                  <a:pt x="494" y="644"/>
                  <a:pt x="492" y="646"/>
                  <a:pt x="490" y="647"/>
                </a:cubicBezTo>
                <a:cubicBezTo>
                  <a:pt x="492" y="647"/>
                  <a:pt x="492" y="649"/>
                  <a:pt x="492" y="650"/>
                </a:cubicBezTo>
                <a:cubicBezTo>
                  <a:pt x="486" y="650"/>
                  <a:pt x="486" y="650"/>
                  <a:pt x="486" y="650"/>
                </a:cubicBezTo>
                <a:cubicBezTo>
                  <a:pt x="468" y="665"/>
                  <a:pt x="452" y="683"/>
                  <a:pt x="440" y="703"/>
                </a:cubicBezTo>
                <a:cubicBezTo>
                  <a:pt x="445" y="703"/>
                  <a:pt x="445" y="703"/>
                  <a:pt x="445" y="703"/>
                </a:cubicBezTo>
                <a:cubicBezTo>
                  <a:pt x="445" y="705"/>
                  <a:pt x="445" y="707"/>
                  <a:pt x="445" y="708"/>
                </a:cubicBezTo>
                <a:cubicBezTo>
                  <a:pt x="445" y="709"/>
                  <a:pt x="445" y="709"/>
                  <a:pt x="445" y="709"/>
                </a:cubicBezTo>
                <a:cubicBezTo>
                  <a:pt x="446" y="707"/>
                  <a:pt x="447" y="705"/>
                  <a:pt x="448" y="704"/>
                </a:cubicBezTo>
                <a:cubicBezTo>
                  <a:pt x="448" y="704"/>
                  <a:pt x="448" y="703"/>
                  <a:pt x="448" y="703"/>
                </a:cubicBezTo>
                <a:cubicBezTo>
                  <a:pt x="449" y="703"/>
                  <a:pt x="449" y="703"/>
                  <a:pt x="449" y="703"/>
                </a:cubicBezTo>
                <a:cubicBezTo>
                  <a:pt x="454" y="695"/>
                  <a:pt x="460" y="687"/>
                  <a:pt x="467" y="679"/>
                </a:cubicBezTo>
                <a:cubicBezTo>
                  <a:pt x="465" y="676"/>
                  <a:pt x="465" y="672"/>
                  <a:pt x="471" y="672"/>
                </a:cubicBezTo>
                <a:cubicBezTo>
                  <a:pt x="471" y="673"/>
                  <a:pt x="472" y="673"/>
                  <a:pt x="472" y="674"/>
                </a:cubicBezTo>
                <a:cubicBezTo>
                  <a:pt x="474" y="672"/>
                  <a:pt x="476" y="670"/>
                  <a:pt x="478" y="667"/>
                </a:cubicBezTo>
                <a:cubicBezTo>
                  <a:pt x="476" y="668"/>
                  <a:pt x="474" y="668"/>
                  <a:pt x="471" y="668"/>
                </a:cubicBezTo>
                <a:cubicBezTo>
                  <a:pt x="471" y="668"/>
                  <a:pt x="471" y="667"/>
                  <a:pt x="471" y="667"/>
                </a:cubicBezTo>
                <a:cubicBezTo>
                  <a:pt x="478" y="667"/>
                  <a:pt x="478" y="667"/>
                  <a:pt x="478" y="667"/>
                </a:cubicBezTo>
                <a:cubicBezTo>
                  <a:pt x="488" y="658"/>
                  <a:pt x="498" y="650"/>
                  <a:pt x="509" y="643"/>
                </a:cubicBezTo>
                <a:cubicBezTo>
                  <a:pt x="509" y="643"/>
                  <a:pt x="509" y="642"/>
                  <a:pt x="509" y="641"/>
                </a:cubicBezTo>
                <a:cubicBezTo>
                  <a:pt x="510" y="642"/>
                  <a:pt x="510" y="642"/>
                  <a:pt x="511" y="642"/>
                </a:cubicBezTo>
                <a:cubicBezTo>
                  <a:pt x="512" y="641"/>
                  <a:pt x="514" y="640"/>
                  <a:pt x="515" y="639"/>
                </a:cubicBezTo>
                <a:cubicBezTo>
                  <a:pt x="528" y="632"/>
                  <a:pt x="542" y="625"/>
                  <a:pt x="556" y="622"/>
                </a:cubicBezTo>
                <a:close/>
                <a:moveTo>
                  <a:pt x="461" y="686"/>
                </a:moveTo>
                <a:cubicBezTo>
                  <a:pt x="453" y="686"/>
                  <a:pt x="453" y="686"/>
                  <a:pt x="453" y="686"/>
                </a:cubicBezTo>
                <a:cubicBezTo>
                  <a:pt x="454" y="685"/>
                  <a:pt x="454" y="684"/>
                  <a:pt x="456" y="683"/>
                </a:cubicBezTo>
                <a:cubicBezTo>
                  <a:pt x="457" y="683"/>
                  <a:pt x="459" y="683"/>
                  <a:pt x="461" y="683"/>
                </a:cubicBezTo>
                <a:cubicBezTo>
                  <a:pt x="461" y="684"/>
                  <a:pt x="461" y="685"/>
                  <a:pt x="461" y="686"/>
                </a:cubicBezTo>
                <a:close/>
                <a:moveTo>
                  <a:pt x="454" y="1002"/>
                </a:moveTo>
                <a:cubicBezTo>
                  <a:pt x="454" y="1000"/>
                  <a:pt x="454" y="997"/>
                  <a:pt x="454" y="995"/>
                </a:cubicBezTo>
                <a:cubicBezTo>
                  <a:pt x="455" y="994"/>
                  <a:pt x="456" y="994"/>
                  <a:pt x="456" y="995"/>
                </a:cubicBezTo>
                <a:cubicBezTo>
                  <a:pt x="456" y="994"/>
                  <a:pt x="456" y="994"/>
                  <a:pt x="456" y="993"/>
                </a:cubicBezTo>
                <a:cubicBezTo>
                  <a:pt x="451" y="986"/>
                  <a:pt x="447" y="979"/>
                  <a:pt x="443" y="971"/>
                </a:cubicBezTo>
                <a:cubicBezTo>
                  <a:pt x="442" y="971"/>
                  <a:pt x="442" y="971"/>
                  <a:pt x="442" y="971"/>
                </a:cubicBezTo>
                <a:cubicBezTo>
                  <a:pt x="441" y="970"/>
                  <a:pt x="440" y="970"/>
                  <a:pt x="441" y="968"/>
                </a:cubicBezTo>
                <a:cubicBezTo>
                  <a:pt x="441" y="967"/>
                  <a:pt x="441" y="967"/>
                  <a:pt x="440" y="966"/>
                </a:cubicBezTo>
                <a:cubicBezTo>
                  <a:pt x="440" y="967"/>
                  <a:pt x="439" y="968"/>
                  <a:pt x="439" y="968"/>
                </a:cubicBezTo>
                <a:cubicBezTo>
                  <a:pt x="439" y="969"/>
                  <a:pt x="439" y="970"/>
                  <a:pt x="440" y="971"/>
                </a:cubicBezTo>
                <a:cubicBezTo>
                  <a:pt x="436" y="971"/>
                  <a:pt x="436" y="971"/>
                  <a:pt x="436" y="971"/>
                </a:cubicBezTo>
                <a:cubicBezTo>
                  <a:pt x="440" y="978"/>
                  <a:pt x="443" y="984"/>
                  <a:pt x="447" y="991"/>
                </a:cubicBezTo>
                <a:cubicBezTo>
                  <a:pt x="449" y="991"/>
                  <a:pt x="451" y="992"/>
                  <a:pt x="452" y="994"/>
                </a:cubicBezTo>
                <a:cubicBezTo>
                  <a:pt x="451" y="994"/>
                  <a:pt x="450" y="994"/>
                  <a:pt x="449" y="995"/>
                </a:cubicBezTo>
                <a:cubicBezTo>
                  <a:pt x="451" y="997"/>
                  <a:pt x="452" y="999"/>
                  <a:pt x="454" y="1002"/>
                </a:cubicBezTo>
                <a:close/>
                <a:moveTo>
                  <a:pt x="851" y="628"/>
                </a:moveTo>
                <a:cubicBezTo>
                  <a:pt x="851" y="629"/>
                  <a:pt x="850" y="630"/>
                  <a:pt x="850" y="630"/>
                </a:cubicBezTo>
                <a:cubicBezTo>
                  <a:pt x="850" y="631"/>
                  <a:pt x="851" y="631"/>
                  <a:pt x="851" y="632"/>
                </a:cubicBezTo>
                <a:cubicBezTo>
                  <a:pt x="852" y="631"/>
                  <a:pt x="852" y="630"/>
                  <a:pt x="853" y="629"/>
                </a:cubicBezTo>
                <a:cubicBezTo>
                  <a:pt x="841" y="623"/>
                  <a:pt x="830" y="617"/>
                  <a:pt x="818" y="611"/>
                </a:cubicBezTo>
                <a:cubicBezTo>
                  <a:pt x="809" y="611"/>
                  <a:pt x="809" y="611"/>
                  <a:pt x="809" y="611"/>
                </a:cubicBezTo>
                <a:cubicBezTo>
                  <a:pt x="809" y="611"/>
                  <a:pt x="808" y="611"/>
                  <a:pt x="808" y="610"/>
                </a:cubicBezTo>
                <a:cubicBezTo>
                  <a:pt x="808" y="610"/>
                  <a:pt x="808" y="610"/>
                  <a:pt x="808" y="610"/>
                </a:cubicBezTo>
                <a:cubicBezTo>
                  <a:pt x="808" y="611"/>
                  <a:pt x="807" y="611"/>
                  <a:pt x="807" y="612"/>
                </a:cubicBezTo>
                <a:cubicBezTo>
                  <a:pt x="804" y="612"/>
                  <a:pt x="804" y="612"/>
                  <a:pt x="804" y="612"/>
                </a:cubicBezTo>
                <a:cubicBezTo>
                  <a:pt x="815" y="617"/>
                  <a:pt x="826" y="623"/>
                  <a:pt x="837" y="629"/>
                </a:cubicBezTo>
                <a:lnTo>
                  <a:pt x="851" y="628"/>
                </a:lnTo>
                <a:close/>
                <a:moveTo>
                  <a:pt x="777" y="639"/>
                </a:moveTo>
                <a:cubicBezTo>
                  <a:pt x="776" y="638"/>
                  <a:pt x="776" y="636"/>
                  <a:pt x="776" y="634"/>
                </a:cubicBezTo>
                <a:cubicBezTo>
                  <a:pt x="776" y="634"/>
                  <a:pt x="775" y="633"/>
                  <a:pt x="774" y="633"/>
                </a:cubicBezTo>
                <a:cubicBezTo>
                  <a:pt x="774" y="633"/>
                  <a:pt x="774" y="633"/>
                  <a:pt x="774" y="633"/>
                </a:cubicBezTo>
                <a:cubicBezTo>
                  <a:pt x="772" y="634"/>
                  <a:pt x="771" y="633"/>
                  <a:pt x="770" y="633"/>
                </a:cubicBezTo>
                <a:cubicBezTo>
                  <a:pt x="768" y="634"/>
                  <a:pt x="766" y="635"/>
                  <a:pt x="763" y="634"/>
                </a:cubicBezTo>
                <a:cubicBezTo>
                  <a:pt x="765" y="636"/>
                  <a:pt x="767" y="637"/>
                  <a:pt x="769" y="638"/>
                </a:cubicBezTo>
                <a:cubicBezTo>
                  <a:pt x="769" y="637"/>
                  <a:pt x="770" y="636"/>
                  <a:pt x="770" y="635"/>
                </a:cubicBezTo>
                <a:cubicBezTo>
                  <a:pt x="776" y="635"/>
                  <a:pt x="776" y="635"/>
                  <a:pt x="776" y="635"/>
                </a:cubicBezTo>
                <a:cubicBezTo>
                  <a:pt x="776" y="637"/>
                  <a:pt x="777" y="637"/>
                  <a:pt x="776" y="640"/>
                </a:cubicBezTo>
                <a:cubicBezTo>
                  <a:pt x="777" y="640"/>
                  <a:pt x="777" y="640"/>
                  <a:pt x="777" y="639"/>
                </a:cubicBezTo>
                <a:close/>
                <a:moveTo>
                  <a:pt x="583" y="1006"/>
                </a:moveTo>
                <a:cubicBezTo>
                  <a:pt x="577" y="1006"/>
                  <a:pt x="577" y="1006"/>
                  <a:pt x="577" y="1006"/>
                </a:cubicBezTo>
                <a:cubicBezTo>
                  <a:pt x="577" y="1006"/>
                  <a:pt x="577" y="1005"/>
                  <a:pt x="577" y="1005"/>
                </a:cubicBezTo>
                <a:cubicBezTo>
                  <a:pt x="577" y="1004"/>
                  <a:pt x="573" y="1004"/>
                  <a:pt x="573" y="1002"/>
                </a:cubicBezTo>
                <a:cubicBezTo>
                  <a:pt x="571" y="1002"/>
                  <a:pt x="572" y="1004"/>
                  <a:pt x="571" y="1005"/>
                </a:cubicBezTo>
                <a:cubicBezTo>
                  <a:pt x="578" y="1011"/>
                  <a:pt x="586" y="1017"/>
                  <a:pt x="595" y="1023"/>
                </a:cubicBezTo>
                <a:cubicBezTo>
                  <a:pt x="595" y="1023"/>
                  <a:pt x="595" y="1023"/>
                  <a:pt x="595" y="1023"/>
                </a:cubicBezTo>
                <a:cubicBezTo>
                  <a:pt x="595" y="1023"/>
                  <a:pt x="596" y="1023"/>
                  <a:pt x="596" y="1024"/>
                </a:cubicBezTo>
                <a:cubicBezTo>
                  <a:pt x="598" y="1025"/>
                  <a:pt x="601" y="1027"/>
                  <a:pt x="603" y="1028"/>
                </a:cubicBezTo>
                <a:cubicBezTo>
                  <a:pt x="603" y="1028"/>
                  <a:pt x="603" y="1028"/>
                  <a:pt x="603" y="1028"/>
                </a:cubicBezTo>
                <a:cubicBezTo>
                  <a:pt x="601" y="1027"/>
                  <a:pt x="599" y="1025"/>
                  <a:pt x="598" y="1023"/>
                </a:cubicBezTo>
                <a:cubicBezTo>
                  <a:pt x="607" y="1023"/>
                  <a:pt x="607" y="1023"/>
                  <a:pt x="607" y="1023"/>
                </a:cubicBezTo>
                <a:cubicBezTo>
                  <a:pt x="599" y="1018"/>
                  <a:pt x="590" y="1012"/>
                  <a:pt x="583" y="1006"/>
                </a:cubicBezTo>
                <a:close/>
                <a:moveTo>
                  <a:pt x="564" y="1041"/>
                </a:moveTo>
                <a:cubicBezTo>
                  <a:pt x="573" y="1048"/>
                  <a:pt x="582" y="1053"/>
                  <a:pt x="591" y="1059"/>
                </a:cubicBezTo>
                <a:cubicBezTo>
                  <a:pt x="605" y="1058"/>
                  <a:pt x="605" y="1058"/>
                  <a:pt x="605" y="1058"/>
                </a:cubicBezTo>
                <a:cubicBezTo>
                  <a:pt x="594" y="1053"/>
                  <a:pt x="584" y="1048"/>
                  <a:pt x="575" y="1041"/>
                </a:cubicBezTo>
                <a:lnTo>
                  <a:pt x="564" y="1041"/>
                </a:lnTo>
                <a:close/>
                <a:moveTo>
                  <a:pt x="520" y="1028"/>
                </a:moveTo>
                <a:cubicBezTo>
                  <a:pt x="520" y="1028"/>
                  <a:pt x="520" y="1028"/>
                  <a:pt x="521" y="1029"/>
                </a:cubicBezTo>
                <a:cubicBezTo>
                  <a:pt x="520" y="1028"/>
                  <a:pt x="520" y="1028"/>
                  <a:pt x="520" y="1028"/>
                </a:cubicBezTo>
                <a:cubicBezTo>
                  <a:pt x="514" y="1021"/>
                  <a:pt x="509" y="1014"/>
                  <a:pt x="503" y="1006"/>
                </a:cubicBezTo>
                <a:cubicBezTo>
                  <a:pt x="497" y="1006"/>
                  <a:pt x="497" y="1006"/>
                  <a:pt x="497" y="1006"/>
                </a:cubicBezTo>
                <a:cubicBezTo>
                  <a:pt x="497" y="1006"/>
                  <a:pt x="497" y="1005"/>
                  <a:pt x="498" y="1005"/>
                </a:cubicBezTo>
                <a:cubicBezTo>
                  <a:pt x="499" y="1005"/>
                  <a:pt x="500" y="1005"/>
                  <a:pt x="502" y="1005"/>
                </a:cubicBezTo>
                <a:cubicBezTo>
                  <a:pt x="499" y="1001"/>
                  <a:pt x="497" y="997"/>
                  <a:pt x="494" y="993"/>
                </a:cubicBezTo>
                <a:cubicBezTo>
                  <a:pt x="493" y="995"/>
                  <a:pt x="491" y="997"/>
                  <a:pt x="489" y="998"/>
                </a:cubicBezTo>
                <a:cubicBezTo>
                  <a:pt x="497" y="1011"/>
                  <a:pt x="506" y="1023"/>
                  <a:pt x="517" y="1034"/>
                </a:cubicBezTo>
                <a:cubicBezTo>
                  <a:pt x="517" y="1031"/>
                  <a:pt x="518" y="1029"/>
                  <a:pt x="520" y="1028"/>
                </a:cubicBezTo>
                <a:close/>
                <a:moveTo>
                  <a:pt x="603" y="643"/>
                </a:moveTo>
                <a:cubicBezTo>
                  <a:pt x="606" y="645"/>
                  <a:pt x="608" y="646"/>
                  <a:pt x="610" y="648"/>
                </a:cubicBezTo>
                <a:cubicBezTo>
                  <a:pt x="615" y="647"/>
                  <a:pt x="620" y="647"/>
                  <a:pt x="625" y="646"/>
                </a:cubicBezTo>
                <a:cubicBezTo>
                  <a:pt x="624" y="645"/>
                  <a:pt x="623" y="643"/>
                  <a:pt x="624" y="640"/>
                </a:cubicBezTo>
                <a:cubicBezTo>
                  <a:pt x="617" y="641"/>
                  <a:pt x="610" y="642"/>
                  <a:pt x="603" y="643"/>
                </a:cubicBezTo>
                <a:close/>
                <a:moveTo>
                  <a:pt x="673" y="1033"/>
                </a:moveTo>
                <a:cubicBezTo>
                  <a:pt x="673" y="1034"/>
                  <a:pt x="673" y="1034"/>
                  <a:pt x="672" y="1035"/>
                </a:cubicBezTo>
                <a:cubicBezTo>
                  <a:pt x="674" y="1035"/>
                  <a:pt x="676" y="1036"/>
                  <a:pt x="678" y="1037"/>
                </a:cubicBezTo>
                <a:cubicBezTo>
                  <a:pt x="678" y="1035"/>
                  <a:pt x="678" y="1034"/>
                  <a:pt x="679" y="1033"/>
                </a:cubicBezTo>
                <a:cubicBezTo>
                  <a:pt x="678" y="1033"/>
                  <a:pt x="678" y="1034"/>
                  <a:pt x="678" y="1034"/>
                </a:cubicBezTo>
                <a:cubicBezTo>
                  <a:pt x="676" y="1034"/>
                  <a:pt x="674" y="1034"/>
                  <a:pt x="673" y="1033"/>
                </a:cubicBezTo>
                <a:close/>
                <a:moveTo>
                  <a:pt x="739" y="636"/>
                </a:moveTo>
                <a:cubicBezTo>
                  <a:pt x="742" y="636"/>
                  <a:pt x="743" y="635"/>
                  <a:pt x="743" y="633"/>
                </a:cubicBezTo>
                <a:cubicBezTo>
                  <a:pt x="743" y="633"/>
                  <a:pt x="742" y="632"/>
                  <a:pt x="741" y="632"/>
                </a:cubicBezTo>
                <a:cubicBezTo>
                  <a:pt x="742" y="634"/>
                  <a:pt x="739" y="633"/>
                  <a:pt x="739" y="636"/>
                </a:cubicBezTo>
                <a:close/>
                <a:moveTo>
                  <a:pt x="581" y="649"/>
                </a:moveTo>
                <a:cubicBezTo>
                  <a:pt x="581" y="649"/>
                  <a:pt x="581" y="649"/>
                  <a:pt x="581" y="649"/>
                </a:cubicBezTo>
                <a:cubicBezTo>
                  <a:pt x="580" y="649"/>
                  <a:pt x="580" y="649"/>
                  <a:pt x="580" y="649"/>
                </a:cubicBezTo>
                <a:cubicBezTo>
                  <a:pt x="565" y="654"/>
                  <a:pt x="550" y="660"/>
                  <a:pt x="535" y="669"/>
                </a:cubicBezTo>
                <a:cubicBezTo>
                  <a:pt x="529" y="673"/>
                  <a:pt x="523" y="677"/>
                  <a:pt x="518" y="681"/>
                </a:cubicBezTo>
                <a:cubicBezTo>
                  <a:pt x="523" y="680"/>
                  <a:pt x="527" y="679"/>
                  <a:pt x="532" y="679"/>
                </a:cubicBezTo>
                <a:cubicBezTo>
                  <a:pt x="537" y="676"/>
                  <a:pt x="543" y="673"/>
                  <a:pt x="548" y="670"/>
                </a:cubicBezTo>
                <a:cubicBezTo>
                  <a:pt x="548" y="669"/>
                  <a:pt x="547" y="668"/>
                  <a:pt x="547" y="667"/>
                </a:cubicBezTo>
                <a:cubicBezTo>
                  <a:pt x="554" y="667"/>
                  <a:pt x="554" y="667"/>
                  <a:pt x="554" y="667"/>
                </a:cubicBezTo>
                <a:cubicBezTo>
                  <a:pt x="558" y="665"/>
                  <a:pt x="562" y="663"/>
                  <a:pt x="566" y="661"/>
                </a:cubicBezTo>
                <a:cubicBezTo>
                  <a:pt x="579" y="655"/>
                  <a:pt x="592" y="651"/>
                  <a:pt x="606" y="649"/>
                </a:cubicBezTo>
                <a:cubicBezTo>
                  <a:pt x="598" y="649"/>
                  <a:pt x="598" y="649"/>
                  <a:pt x="598" y="649"/>
                </a:cubicBezTo>
                <a:cubicBezTo>
                  <a:pt x="597" y="648"/>
                  <a:pt x="597" y="646"/>
                  <a:pt x="597" y="645"/>
                </a:cubicBezTo>
                <a:cubicBezTo>
                  <a:pt x="597" y="645"/>
                  <a:pt x="596" y="645"/>
                  <a:pt x="596" y="645"/>
                </a:cubicBezTo>
                <a:cubicBezTo>
                  <a:pt x="596" y="645"/>
                  <a:pt x="597" y="646"/>
                  <a:pt x="596" y="647"/>
                </a:cubicBezTo>
                <a:cubicBezTo>
                  <a:pt x="595" y="647"/>
                  <a:pt x="595" y="649"/>
                  <a:pt x="593" y="648"/>
                </a:cubicBezTo>
                <a:cubicBezTo>
                  <a:pt x="592" y="648"/>
                  <a:pt x="592" y="647"/>
                  <a:pt x="592" y="646"/>
                </a:cubicBezTo>
                <a:cubicBezTo>
                  <a:pt x="588" y="647"/>
                  <a:pt x="585" y="648"/>
                  <a:pt x="581" y="649"/>
                </a:cubicBezTo>
                <a:close/>
                <a:moveTo>
                  <a:pt x="824" y="598"/>
                </a:moveTo>
                <a:cubicBezTo>
                  <a:pt x="824" y="596"/>
                  <a:pt x="822" y="596"/>
                  <a:pt x="820" y="596"/>
                </a:cubicBezTo>
                <a:cubicBezTo>
                  <a:pt x="821" y="597"/>
                  <a:pt x="823" y="597"/>
                  <a:pt x="824" y="598"/>
                </a:cubicBezTo>
                <a:close/>
                <a:moveTo>
                  <a:pt x="669" y="641"/>
                </a:moveTo>
                <a:cubicBezTo>
                  <a:pt x="668" y="641"/>
                  <a:pt x="668" y="640"/>
                  <a:pt x="668" y="640"/>
                </a:cubicBezTo>
                <a:cubicBezTo>
                  <a:pt x="667" y="640"/>
                  <a:pt x="666" y="640"/>
                  <a:pt x="666" y="640"/>
                </a:cubicBezTo>
                <a:cubicBezTo>
                  <a:pt x="666" y="640"/>
                  <a:pt x="667" y="641"/>
                  <a:pt x="667" y="642"/>
                </a:cubicBezTo>
                <a:cubicBezTo>
                  <a:pt x="667" y="642"/>
                  <a:pt x="667" y="642"/>
                  <a:pt x="668" y="642"/>
                </a:cubicBezTo>
                <a:cubicBezTo>
                  <a:pt x="668" y="641"/>
                  <a:pt x="668" y="641"/>
                  <a:pt x="669" y="641"/>
                </a:cubicBezTo>
                <a:close/>
                <a:moveTo>
                  <a:pt x="543" y="609"/>
                </a:moveTo>
                <a:cubicBezTo>
                  <a:pt x="544" y="609"/>
                  <a:pt x="544" y="609"/>
                  <a:pt x="545" y="609"/>
                </a:cubicBezTo>
                <a:cubicBezTo>
                  <a:pt x="545" y="609"/>
                  <a:pt x="545" y="609"/>
                  <a:pt x="545" y="609"/>
                </a:cubicBezTo>
                <a:cubicBezTo>
                  <a:pt x="543" y="609"/>
                  <a:pt x="542" y="609"/>
                  <a:pt x="540" y="609"/>
                </a:cubicBezTo>
                <a:cubicBezTo>
                  <a:pt x="540" y="609"/>
                  <a:pt x="540" y="609"/>
                  <a:pt x="540" y="610"/>
                </a:cubicBezTo>
                <a:cubicBezTo>
                  <a:pt x="541" y="611"/>
                  <a:pt x="541" y="611"/>
                  <a:pt x="541" y="612"/>
                </a:cubicBezTo>
                <a:cubicBezTo>
                  <a:pt x="541" y="612"/>
                  <a:pt x="542" y="612"/>
                  <a:pt x="542" y="612"/>
                </a:cubicBezTo>
                <a:cubicBezTo>
                  <a:pt x="542" y="611"/>
                  <a:pt x="543" y="610"/>
                  <a:pt x="543" y="609"/>
                </a:cubicBezTo>
                <a:close/>
                <a:moveTo>
                  <a:pt x="488" y="648"/>
                </a:moveTo>
                <a:cubicBezTo>
                  <a:pt x="488" y="648"/>
                  <a:pt x="488" y="648"/>
                  <a:pt x="488" y="648"/>
                </a:cubicBezTo>
                <a:cubicBezTo>
                  <a:pt x="488" y="648"/>
                  <a:pt x="488" y="648"/>
                  <a:pt x="488" y="648"/>
                </a:cubicBezTo>
                <a:close/>
                <a:moveTo>
                  <a:pt x="500" y="641"/>
                </a:moveTo>
                <a:cubicBezTo>
                  <a:pt x="501" y="641"/>
                  <a:pt x="501" y="640"/>
                  <a:pt x="501" y="640"/>
                </a:cubicBezTo>
                <a:cubicBezTo>
                  <a:pt x="501" y="639"/>
                  <a:pt x="501" y="639"/>
                  <a:pt x="501" y="639"/>
                </a:cubicBezTo>
                <a:cubicBezTo>
                  <a:pt x="500" y="640"/>
                  <a:pt x="499" y="641"/>
                  <a:pt x="498" y="641"/>
                </a:cubicBezTo>
                <a:cubicBezTo>
                  <a:pt x="498" y="641"/>
                  <a:pt x="499" y="641"/>
                  <a:pt x="500" y="641"/>
                </a:cubicBezTo>
                <a:close/>
                <a:moveTo>
                  <a:pt x="922" y="988"/>
                </a:moveTo>
                <a:cubicBezTo>
                  <a:pt x="922" y="988"/>
                  <a:pt x="922" y="988"/>
                  <a:pt x="922" y="988"/>
                </a:cubicBezTo>
                <a:cubicBezTo>
                  <a:pt x="922" y="988"/>
                  <a:pt x="922" y="988"/>
                  <a:pt x="921" y="988"/>
                </a:cubicBezTo>
                <a:cubicBezTo>
                  <a:pt x="922" y="988"/>
                  <a:pt x="922" y="988"/>
                  <a:pt x="922" y="988"/>
                </a:cubicBezTo>
                <a:close/>
                <a:moveTo>
                  <a:pt x="879" y="1020"/>
                </a:moveTo>
                <a:cubicBezTo>
                  <a:pt x="880" y="1021"/>
                  <a:pt x="881" y="1021"/>
                  <a:pt x="883" y="1021"/>
                </a:cubicBezTo>
                <a:cubicBezTo>
                  <a:pt x="883" y="1020"/>
                  <a:pt x="882" y="1020"/>
                  <a:pt x="882" y="1020"/>
                </a:cubicBezTo>
                <a:cubicBezTo>
                  <a:pt x="890" y="1020"/>
                  <a:pt x="890" y="1020"/>
                  <a:pt x="890" y="1020"/>
                </a:cubicBezTo>
                <a:cubicBezTo>
                  <a:pt x="900" y="1018"/>
                  <a:pt x="909" y="1015"/>
                  <a:pt x="919" y="1011"/>
                </a:cubicBezTo>
                <a:cubicBezTo>
                  <a:pt x="926" y="1008"/>
                  <a:pt x="933" y="1006"/>
                  <a:pt x="941" y="1003"/>
                </a:cubicBezTo>
                <a:cubicBezTo>
                  <a:pt x="922" y="1003"/>
                  <a:pt x="922" y="1003"/>
                  <a:pt x="922" y="1003"/>
                </a:cubicBezTo>
                <a:cubicBezTo>
                  <a:pt x="918" y="1004"/>
                  <a:pt x="915" y="1005"/>
                  <a:pt x="912" y="1007"/>
                </a:cubicBezTo>
                <a:cubicBezTo>
                  <a:pt x="896" y="1012"/>
                  <a:pt x="879" y="1017"/>
                  <a:pt x="863" y="1021"/>
                </a:cubicBezTo>
                <a:lnTo>
                  <a:pt x="879" y="1020"/>
                </a:lnTo>
                <a:close/>
                <a:moveTo>
                  <a:pt x="843" y="1060"/>
                </a:moveTo>
                <a:cubicBezTo>
                  <a:pt x="839" y="1060"/>
                  <a:pt x="835" y="1061"/>
                  <a:pt x="831" y="1061"/>
                </a:cubicBezTo>
                <a:cubicBezTo>
                  <a:pt x="833" y="1063"/>
                  <a:pt x="834" y="1065"/>
                  <a:pt x="837" y="1067"/>
                </a:cubicBezTo>
                <a:cubicBezTo>
                  <a:pt x="839" y="1065"/>
                  <a:pt x="843" y="1065"/>
                  <a:pt x="846" y="1066"/>
                </a:cubicBezTo>
                <a:cubicBezTo>
                  <a:pt x="847" y="1065"/>
                  <a:pt x="848" y="1065"/>
                  <a:pt x="848" y="1065"/>
                </a:cubicBezTo>
                <a:cubicBezTo>
                  <a:pt x="849" y="1064"/>
                  <a:pt x="849" y="1064"/>
                  <a:pt x="850" y="1064"/>
                </a:cubicBezTo>
                <a:cubicBezTo>
                  <a:pt x="850" y="1064"/>
                  <a:pt x="850" y="1065"/>
                  <a:pt x="850" y="1065"/>
                </a:cubicBezTo>
                <a:cubicBezTo>
                  <a:pt x="852" y="1064"/>
                  <a:pt x="854" y="1064"/>
                  <a:pt x="857" y="1063"/>
                </a:cubicBezTo>
                <a:cubicBezTo>
                  <a:pt x="855" y="1063"/>
                  <a:pt x="854" y="1063"/>
                  <a:pt x="852" y="1063"/>
                </a:cubicBezTo>
                <a:cubicBezTo>
                  <a:pt x="853" y="1060"/>
                  <a:pt x="851" y="1061"/>
                  <a:pt x="851" y="1058"/>
                </a:cubicBezTo>
                <a:cubicBezTo>
                  <a:pt x="851" y="1058"/>
                  <a:pt x="852" y="1058"/>
                  <a:pt x="852" y="1058"/>
                </a:cubicBezTo>
                <a:cubicBezTo>
                  <a:pt x="852" y="1058"/>
                  <a:pt x="852" y="1058"/>
                  <a:pt x="852" y="1058"/>
                </a:cubicBezTo>
                <a:cubicBezTo>
                  <a:pt x="851" y="1058"/>
                  <a:pt x="850" y="1058"/>
                  <a:pt x="849" y="1058"/>
                </a:cubicBezTo>
                <a:cubicBezTo>
                  <a:pt x="848" y="1059"/>
                  <a:pt x="848" y="1059"/>
                  <a:pt x="848" y="1060"/>
                </a:cubicBezTo>
                <a:cubicBezTo>
                  <a:pt x="847" y="1060"/>
                  <a:pt x="847" y="1060"/>
                  <a:pt x="847" y="1060"/>
                </a:cubicBezTo>
                <a:cubicBezTo>
                  <a:pt x="847" y="1061"/>
                  <a:pt x="847" y="1062"/>
                  <a:pt x="847" y="1063"/>
                </a:cubicBezTo>
                <a:cubicBezTo>
                  <a:pt x="846" y="1062"/>
                  <a:pt x="845" y="1061"/>
                  <a:pt x="844" y="1060"/>
                </a:cubicBezTo>
                <a:cubicBezTo>
                  <a:pt x="844" y="1060"/>
                  <a:pt x="843" y="1060"/>
                  <a:pt x="843" y="1060"/>
                </a:cubicBezTo>
                <a:close/>
                <a:moveTo>
                  <a:pt x="929" y="1001"/>
                </a:moveTo>
                <a:cubicBezTo>
                  <a:pt x="929" y="1001"/>
                  <a:pt x="930" y="1002"/>
                  <a:pt x="930" y="1002"/>
                </a:cubicBezTo>
                <a:cubicBezTo>
                  <a:pt x="930" y="1002"/>
                  <a:pt x="930" y="1001"/>
                  <a:pt x="930" y="1001"/>
                </a:cubicBezTo>
                <a:cubicBezTo>
                  <a:pt x="929" y="1001"/>
                  <a:pt x="929" y="1001"/>
                  <a:pt x="929" y="1001"/>
                </a:cubicBezTo>
                <a:close/>
                <a:moveTo>
                  <a:pt x="887" y="991"/>
                </a:moveTo>
                <a:cubicBezTo>
                  <a:pt x="886" y="992"/>
                  <a:pt x="884" y="992"/>
                  <a:pt x="883" y="993"/>
                </a:cubicBezTo>
                <a:cubicBezTo>
                  <a:pt x="883" y="993"/>
                  <a:pt x="883" y="993"/>
                  <a:pt x="883" y="993"/>
                </a:cubicBezTo>
                <a:cubicBezTo>
                  <a:pt x="888" y="992"/>
                  <a:pt x="888" y="1000"/>
                  <a:pt x="894" y="997"/>
                </a:cubicBezTo>
                <a:cubicBezTo>
                  <a:pt x="892" y="995"/>
                  <a:pt x="890" y="992"/>
                  <a:pt x="887" y="991"/>
                </a:cubicBezTo>
                <a:close/>
                <a:moveTo>
                  <a:pt x="877" y="1002"/>
                </a:moveTo>
                <a:cubicBezTo>
                  <a:pt x="877" y="1001"/>
                  <a:pt x="876" y="999"/>
                  <a:pt x="873" y="999"/>
                </a:cubicBezTo>
                <a:cubicBezTo>
                  <a:pt x="873" y="999"/>
                  <a:pt x="873" y="999"/>
                  <a:pt x="873" y="1000"/>
                </a:cubicBezTo>
                <a:cubicBezTo>
                  <a:pt x="875" y="1000"/>
                  <a:pt x="876" y="1001"/>
                  <a:pt x="876" y="1002"/>
                </a:cubicBezTo>
                <a:cubicBezTo>
                  <a:pt x="877" y="1002"/>
                  <a:pt x="877" y="1002"/>
                  <a:pt x="877" y="1002"/>
                </a:cubicBezTo>
                <a:close/>
                <a:moveTo>
                  <a:pt x="854" y="1003"/>
                </a:moveTo>
                <a:cubicBezTo>
                  <a:pt x="854" y="1001"/>
                  <a:pt x="855" y="1001"/>
                  <a:pt x="855" y="999"/>
                </a:cubicBezTo>
                <a:cubicBezTo>
                  <a:pt x="852" y="1000"/>
                  <a:pt x="849" y="1000"/>
                  <a:pt x="846" y="1001"/>
                </a:cubicBezTo>
                <a:cubicBezTo>
                  <a:pt x="846" y="1001"/>
                  <a:pt x="846" y="1001"/>
                  <a:pt x="846" y="1001"/>
                </a:cubicBezTo>
                <a:cubicBezTo>
                  <a:pt x="849" y="1001"/>
                  <a:pt x="850" y="1003"/>
                  <a:pt x="854" y="1003"/>
                </a:cubicBezTo>
                <a:close/>
                <a:moveTo>
                  <a:pt x="812" y="1067"/>
                </a:moveTo>
                <a:cubicBezTo>
                  <a:pt x="809" y="1067"/>
                  <a:pt x="807" y="1066"/>
                  <a:pt x="806" y="1064"/>
                </a:cubicBezTo>
                <a:cubicBezTo>
                  <a:pt x="805" y="1064"/>
                  <a:pt x="805" y="1064"/>
                  <a:pt x="805" y="1064"/>
                </a:cubicBezTo>
                <a:cubicBezTo>
                  <a:pt x="807" y="1065"/>
                  <a:pt x="808" y="1067"/>
                  <a:pt x="808" y="1069"/>
                </a:cubicBezTo>
                <a:cubicBezTo>
                  <a:pt x="810" y="1069"/>
                  <a:pt x="812" y="1069"/>
                  <a:pt x="813" y="1069"/>
                </a:cubicBezTo>
                <a:cubicBezTo>
                  <a:pt x="813" y="1069"/>
                  <a:pt x="813" y="1069"/>
                  <a:pt x="814" y="1068"/>
                </a:cubicBezTo>
                <a:cubicBezTo>
                  <a:pt x="813" y="1068"/>
                  <a:pt x="813" y="1067"/>
                  <a:pt x="812" y="1067"/>
                </a:cubicBezTo>
                <a:cubicBezTo>
                  <a:pt x="812" y="1067"/>
                  <a:pt x="812" y="1067"/>
                  <a:pt x="812" y="1067"/>
                </a:cubicBezTo>
                <a:close/>
                <a:moveTo>
                  <a:pt x="811" y="1027"/>
                </a:moveTo>
                <a:cubicBezTo>
                  <a:pt x="810" y="1027"/>
                  <a:pt x="808" y="1028"/>
                  <a:pt x="807" y="1028"/>
                </a:cubicBezTo>
                <a:cubicBezTo>
                  <a:pt x="810" y="1029"/>
                  <a:pt x="813" y="1031"/>
                  <a:pt x="815" y="1034"/>
                </a:cubicBezTo>
                <a:cubicBezTo>
                  <a:pt x="818" y="1033"/>
                  <a:pt x="821" y="1033"/>
                  <a:pt x="824" y="1033"/>
                </a:cubicBezTo>
                <a:cubicBezTo>
                  <a:pt x="820" y="1032"/>
                  <a:pt x="817" y="1031"/>
                  <a:pt x="816" y="1027"/>
                </a:cubicBezTo>
                <a:cubicBezTo>
                  <a:pt x="814" y="1027"/>
                  <a:pt x="813" y="1027"/>
                  <a:pt x="811" y="1027"/>
                </a:cubicBezTo>
                <a:close/>
                <a:moveTo>
                  <a:pt x="815" y="1064"/>
                </a:moveTo>
                <a:cubicBezTo>
                  <a:pt x="816" y="1065"/>
                  <a:pt x="816" y="1065"/>
                  <a:pt x="817" y="1066"/>
                </a:cubicBezTo>
                <a:cubicBezTo>
                  <a:pt x="817" y="1066"/>
                  <a:pt x="817" y="1066"/>
                  <a:pt x="817" y="1066"/>
                </a:cubicBezTo>
                <a:cubicBezTo>
                  <a:pt x="819" y="1066"/>
                  <a:pt x="819" y="1064"/>
                  <a:pt x="822" y="1065"/>
                </a:cubicBezTo>
                <a:cubicBezTo>
                  <a:pt x="822" y="1066"/>
                  <a:pt x="823" y="1067"/>
                  <a:pt x="823" y="1067"/>
                </a:cubicBezTo>
                <a:cubicBezTo>
                  <a:pt x="825" y="1067"/>
                  <a:pt x="826" y="1068"/>
                  <a:pt x="827" y="1068"/>
                </a:cubicBezTo>
                <a:cubicBezTo>
                  <a:pt x="826" y="1067"/>
                  <a:pt x="826" y="1065"/>
                  <a:pt x="825" y="1063"/>
                </a:cubicBezTo>
                <a:cubicBezTo>
                  <a:pt x="825" y="1063"/>
                  <a:pt x="824" y="1063"/>
                  <a:pt x="823" y="1062"/>
                </a:cubicBezTo>
                <a:cubicBezTo>
                  <a:pt x="823" y="1062"/>
                  <a:pt x="823" y="1062"/>
                  <a:pt x="823" y="1062"/>
                </a:cubicBezTo>
                <a:cubicBezTo>
                  <a:pt x="821" y="1063"/>
                  <a:pt x="818" y="1063"/>
                  <a:pt x="815" y="1063"/>
                </a:cubicBezTo>
                <a:cubicBezTo>
                  <a:pt x="815" y="1063"/>
                  <a:pt x="815" y="1064"/>
                  <a:pt x="815" y="1064"/>
                </a:cubicBezTo>
                <a:close/>
                <a:moveTo>
                  <a:pt x="836" y="1025"/>
                </a:moveTo>
                <a:cubicBezTo>
                  <a:pt x="835" y="1025"/>
                  <a:pt x="833" y="1025"/>
                  <a:pt x="832" y="1025"/>
                </a:cubicBezTo>
                <a:cubicBezTo>
                  <a:pt x="833" y="1027"/>
                  <a:pt x="835" y="1030"/>
                  <a:pt x="835" y="1032"/>
                </a:cubicBezTo>
                <a:cubicBezTo>
                  <a:pt x="836" y="1032"/>
                  <a:pt x="837" y="1031"/>
                  <a:pt x="838" y="1031"/>
                </a:cubicBezTo>
                <a:cubicBezTo>
                  <a:pt x="837" y="1031"/>
                  <a:pt x="836" y="1029"/>
                  <a:pt x="835" y="1029"/>
                </a:cubicBezTo>
                <a:cubicBezTo>
                  <a:pt x="835" y="1027"/>
                  <a:pt x="835" y="1026"/>
                  <a:pt x="836" y="1025"/>
                </a:cubicBezTo>
                <a:close/>
                <a:moveTo>
                  <a:pt x="799" y="1069"/>
                </a:moveTo>
                <a:cubicBezTo>
                  <a:pt x="800" y="1066"/>
                  <a:pt x="801" y="1065"/>
                  <a:pt x="803" y="1064"/>
                </a:cubicBezTo>
                <a:cubicBezTo>
                  <a:pt x="803" y="1064"/>
                  <a:pt x="803" y="1064"/>
                  <a:pt x="803" y="1063"/>
                </a:cubicBezTo>
                <a:cubicBezTo>
                  <a:pt x="800" y="1063"/>
                  <a:pt x="797" y="1063"/>
                  <a:pt x="793" y="1063"/>
                </a:cubicBezTo>
                <a:cubicBezTo>
                  <a:pt x="793" y="1065"/>
                  <a:pt x="793" y="1066"/>
                  <a:pt x="792" y="1067"/>
                </a:cubicBezTo>
                <a:cubicBezTo>
                  <a:pt x="793" y="1067"/>
                  <a:pt x="794" y="1067"/>
                  <a:pt x="795" y="1067"/>
                </a:cubicBezTo>
                <a:cubicBezTo>
                  <a:pt x="795" y="1067"/>
                  <a:pt x="796" y="1067"/>
                  <a:pt x="796" y="1067"/>
                </a:cubicBezTo>
                <a:cubicBezTo>
                  <a:pt x="797" y="1067"/>
                  <a:pt x="798" y="1068"/>
                  <a:pt x="799" y="1069"/>
                </a:cubicBezTo>
                <a:close/>
                <a:moveTo>
                  <a:pt x="758" y="1057"/>
                </a:moveTo>
                <a:cubicBezTo>
                  <a:pt x="758" y="1058"/>
                  <a:pt x="758" y="1058"/>
                  <a:pt x="758" y="1058"/>
                </a:cubicBezTo>
                <a:cubicBezTo>
                  <a:pt x="759" y="1058"/>
                  <a:pt x="761" y="1059"/>
                  <a:pt x="763" y="1060"/>
                </a:cubicBezTo>
                <a:cubicBezTo>
                  <a:pt x="763" y="1060"/>
                  <a:pt x="763" y="1059"/>
                  <a:pt x="762" y="1058"/>
                </a:cubicBezTo>
                <a:cubicBezTo>
                  <a:pt x="761" y="1058"/>
                  <a:pt x="759" y="1058"/>
                  <a:pt x="758" y="1057"/>
                </a:cubicBezTo>
                <a:close/>
                <a:moveTo>
                  <a:pt x="758" y="1063"/>
                </a:moveTo>
                <a:cubicBezTo>
                  <a:pt x="758" y="1063"/>
                  <a:pt x="757" y="1063"/>
                  <a:pt x="756" y="1064"/>
                </a:cubicBezTo>
                <a:cubicBezTo>
                  <a:pt x="757" y="1064"/>
                  <a:pt x="758" y="1064"/>
                  <a:pt x="758" y="1064"/>
                </a:cubicBezTo>
                <a:cubicBezTo>
                  <a:pt x="758" y="1064"/>
                  <a:pt x="758" y="1063"/>
                  <a:pt x="758" y="1063"/>
                </a:cubicBezTo>
                <a:close/>
                <a:moveTo>
                  <a:pt x="539" y="741"/>
                </a:moveTo>
                <a:cubicBezTo>
                  <a:pt x="543" y="734"/>
                  <a:pt x="549" y="727"/>
                  <a:pt x="555" y="721"/>
                </a:cubicBezTo>
                <a:cubicBezTo>
                  <a:pt x="550" y="721"/>
                  <a:pt x="550" y="721"/>
                  <a:pt x="550" y="721"/>
                </a:cubicBezTo>
                <a:cubicBezTo>
                  <a:pt x="549" y="720"/>
                  <a:pt x="548" y="720"/>
                  <a:pt x="548" y="719"/>
                </a:cubicBezTo>
                <a:cubicBezTo>
                  <a:pt x="548" y="719"/>
                  <a:pt x="548" y="719"/>
                  <a:pt x="548" y="719"/>
                </a:cubicBezTo>
                <a:cubicBezTo>
                  <a:pt x="540" y="727"/>
                  <a:pt x="534" y="736"/>
                  <a:pt x="530" y="746"/>
                </a:cubicBezTo>
                <a:cubicBezTo>
                  <a:pt x="530" y="748"/>
                  <a:pt x="529" y="750"/>
                  <a:pt x="527" y="752"/>
                </a:cubicBezTo>
                <a:cubicBezTo>
                  <a:pt x="526" y="755"/>
                  <a:pt x="524" y="758"/>
                  <a:pt x="523" y="761"/>
                </a:cubicBezTo>
                <a:cubicBezTo>
                  <a:pt x="522" y="759"/>
                  <a:pt x="518" y="760"/>
                  <a:pt x="518" y="763"/>
                </a:cubicBezTo>
                <a:cubicBezTo>
                  <a:pt x="517" y="766"/>
                  <a:pt x="516" y="770"/>
                  <a:pt x="515" y="774"/>
                </a:cubicBezTo>
                <a:cubicBezTo>
                  <a:pt x="517" y="774"/>
                  <a:pt x="517" y="774"/>
                  <a:pt x="517" y="774"/>
                </a:cubicBezTo>
                <a:cubicBezTo>
                  <a:pt x="519" y="778"/>
                  <a:pt x="526" y="782"/>
                  <a:pt x="520" y="786"/>
                </a:cubicBezTo>
                <a:cubicBezTo>
                  <a:pt x="519" y="784"/>
                  <a:pt x="516" y="783"/>
                  <a:pt x="513" y="783"/>
                </a:cubicBezTo>
                <a:cubicBezTo>
                  <a:pt x="513" y="784"/>
                  <a:pt x="513" y="784"/>
                  <a:pt x="513" y="784"/>
                </a:cubicBezTo>
                <a:cubicBezTo>
                  <a:pt x="513" y="785"/>
                  <a:pt x="513" y="786"/>
                  <a:pt x="513" y="787"/>
                </a:cubicBezTo>
                <a:cubicBezTo>
                  <a:pt x="511" y="796"/>
                  <a:pt x="510" y="805"/>
                  <a:pt x="510" y="815"/>
                </a:cubicBezTo>
                <a:cubicBezTo>
                  <a:pt x="512" y="816"/>
                  <a:pt x="513" y="817"/>
                  <a:pt x="512" y="819"/>
                </a:cubicBezTo>
                <a:cubicBezTo>
                  <a:pt x="513" y="819"/>
                  <a:pt x="513" y="819"/>
                  <a:pt x="513" y="820"/>
                </a:cubicBezTo>
                <a:cubicBezTo>
                  <a:pt x="513" y="821"/>
                  <a:pt x="511" y="821"/>
                  <a:pt x="510" y="822"/>
                </a:cubicBezTo>
                <a:cubicBezTo>
                  <a:pt x="510" y="823"/>
                  <a:pt x="510" y="824"/>
                  <a:pt x="510" y="825"/>
                </a:cubicBezTo>
                <a:cubicBezTo>
                  <a:pt x="511" y="825"/>
                  <a:pt x="512" y="825"/>
                  <a:pt x="513" y="825"/>
                </a:cubicBezTo>
                <a:cubicBezTo>
                  <a:pt x="514" y="826"/>
                  <a:pt x="514" y="827"/>
                  <a:pt x="514" y="828"/>
                </a:cubicBezTo>
                <a:cubicBezTo>
                  <a:pt x="510" y="828"/>
                  <a:pt x="510" y="828"/>
                  <a:pt x="510" y="828"/>
                </a:cubicBezTo>
                <a:cubicBezTo>
                  <a:pt x="510" y="834"/>
                  <a:pt x="510" y="840"/>
                  <a:pt x="511" y="845"/>
                </a:cubicBezTo>
                <a:cubicBezTo>
                  <a:pt x="518" y="845"/>
                  <a:pt x="518" y="845"/>
                  <a:pt x="518" y="845"/>
                </a:cubicBezTo>
                <a:cubicBezTo>
                  <a:pt x="516" y="832"/>
                  <a:pt x="517" y="818"/>
                  <a:pt x="518" y="804"/>
                </a:cubicBezTo>
                <a:cubicBezTo>
                  <a:pt x="518" y="807"/>
                  <a:pt x="518" y="810"/>
                  <a:pt x="519" y="813"/>
                </a:cubicBezTo>
                <a:cubicBezTo>
                  <a:pt x="519" y="814"/>
                  <a:pt x="519" y="816"/>
                  <a:pt x="519" y="817"/>
                </a:cubicBezTo>
                <a:cubicBezTo>
                  <a:pt x="520" y="816"/>
                  <a:pt x="521" y="817"/>
                  <a:pt x="522" y="817"/>
                </a:cubicBezTo>
                <a:cubicBezTo>
                  <a:pt x="522" y="822"/>
                  <a:pt x="526" y="824"/>
                  <a:pt x="528" y="827"/>
                </a:cubicBezTo>
                <a:cubicBezTo>
                  <a:pt x="525" y="815"/>
                  <a:pt x="524" y="804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0"/>
                  <a:pt x="524" y="787"/>
                  <a:pt x="525" y="785"/>
                </a:cubicBezTo>
                <a:cubicBezTo>
                  <a:pt x="523" y="784"/>
                  <a:pt x="523" y="782"/>
                  <a:pt x="523" y="780"/>
                </a:cubicBezTo>
                <a:cubicBezTo>
                  <a:pt x="524" y="780"/>
                  <a:pt x="524" y="780"/>
                  <a:pt x="525" y="780"/>
                </a:cubicBezTo>
                <a:cubicBezTo>
                  <a:pt x="526" y="774"/>
                  <a:pt x="527" y="768"/>
                  <a:pt x="529" y="763"/>
                </a:cubicBezTo>
                <a:cubicBezTo>
                  <a:pt x="531" y="756"/>
                  <a:pt x="534" y="750"/>
                  <a:pt x="537" y="744"/>
                </a:cubicBezTo>
                <a:cubicBezTo>
                  <a:pt x="536" y="744"/>
                  <a:pt x="536" y="744"/>
                  <a:pt x="535" y="743"/>
                </a:cubicBezTo>
                <a:cubicBezTo>
                  <a:pt x="534" y="741"/>
                  <a:pt x="537" y="740"/>
                  <a:pt x="539" y="741"/>
                </a:cubicBezTo>
                <a:close/>
                <a:moveTo>
                  <a:pt x="523" y="792"/>
                </a:moveTo>
                <a:cubicBezTo>
                  <a:pt x="518" y="792"/>
                  <a:pt x="518" y="792"/>
                  <a:pt x="518" y="792"/>
                </a:cubicBezTo>
                <a:cubicBezTo>
                  <a:pt x="518" y="791"/>
                  <a:pt x="518" y="789"/>
                  <a:pt x="518" y="787"/>
                </a:cubicBezTo>
                <a:cubicBezTo>
                  <a:pt x="523" y="786"/>
                  <a:pt x="524" y="789"/>
                  <a:pt x="523" y="792"/>
                </a:cubicBezTo>
                <a:close/>
                <a:moveTo>
                  <a:pt x="455" y="720"/>
                </a:moveTo>
                <a:cubicBezTo>
                  <a:pt x="456" y="720"/>
                  <a:pt x="457" y="720"/>
                  <a:pt x="457" y="720"/>
                </a:cubicBezTo>
                <a:cubicBezTo>
                  <a:pt x="458" y="718"/>
                  <a:pt x="458" y="717"/>
                  <a:pt x="457" y="716"/>
                </a:cubicBezTo>
                <a:cubicBezTo>
                  <a:pt x="457" y="717"/>
                  <a:pt x="456" y="718"/>
                  <a:pt x="455" y="720"/>
                </a:cubicBezTo>
                <a:close/>
                <a:moveTo>
                  <a:pt x="251" y="571"/>
                </a:moveTo>
                <a:cubicBezTo>
                  <a:pt x="253" y="571"/>
                  <a:pt x="252" y="568"/>
                  <a:pt x="254" y="569"/>
                </a:cubicBezTo>
                <a:cubicBezTo>
                  <a:pt x="254" y="570"/>
                  <a:pt x="254" y="571"/>
                  <a:pt x="254" y="572"/>
                </a:cubicBezTo>
                <a:cubicBezTo>
                  <a:pt x="255" y="571"/>
                  <a:pt x="257" y="569"/>
                  <a:pt x="258" y="568"/>
                </a:cubicBezTo>
                <a:cubicBezTo>
                  <a:pt x="258" y="566"/>
                  <a:pt x="258" y="564"/>
                  <a:pt x="257" y="562"/>
                </a:cubicBezTo>
                <a:cubicBezTo>
                  <a:pt x="262" y="562"/>
                  <a:pt x="262" y="562"/>
                  <a:pt x="262" y="562"/>
                </a:cubicBezTo>
                <a:cubicBezTo>
                  <a:pt x="268" y="556"/>
                  <a:pt x="273" y="550"/>
                  <a:pt x="279" y="544"/>
                </a:cubicBezTo>
                <a:cubicBezTo>
                  <a:pt x="279" y="543"/>
                  <a:pt x="279" y="543"/>
                  <a:pt x="279" y="542"/>
                </a:cubicBezTo>
                <a:cubicBezTo>
                  <a:pt x="276" y="543"/>
                  <a:pt x="275" y="542"/>
                  <a:pt x="276" y="539"/>
                </a:cubicBezTo>
                <a:cubicBezTo>
                  <a:pt x="273" y="542"/>
                  <a:pt x="274" y="543"/>
                  <a:pt x="275" y="545"/>
                </a:cubicBezTo>
                <a:cubicBezTo>
                  <a:pt x="267" y="545"/>
                  <a:pt x="267" y="545"/>
                  <a:pt x="267" y="545"/>
                </a:cubicBezTo>
                <a:cubicBezTo>
                  <a:pt x="261" y="552"/>
                  <a:pt x="254" y="559"/>
                  <a:pt x="248" y="567"/>
                </a:cubicBezTo>
                <a:cubicBezTo>
                  <a:pt x="249" y="568"/>
                  <a:pt x="250" y="570"/>
                  <a:pt x="251" y="571"/>
                </a:cubicBezTo>
                <a:close/>
                <a:moveTo>
                  <a:pt x="513" y="685"/>
                </a:moveTo>
                <a:cubicBezTo>
                  <a:pt x="485" y="709"/>
                  <a:pt x="469" y="740"/>
                  <a:pt x="462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3"/>
                  <a:pt x="469" y="772"/>
                  <a:pt x="469" y="771"/>
                </a:cubicBezTo>
                <a:cubicBezTo>
                  <a:pt x="474" y="752"/>
                  <a:pt x="482" y="734"/>
                  <a:pt x="492" y="719"/>
                </a:cubicBezTo>
                <a:cubicBezTo>
                  <a:pt x="489" y="718"/>
                  <a:pt x="486" y="715"/>
                  <a:pt x="490" y="712"/>
                </a:cubicBezTo>
                <a:cubicBezTo>
                  <a:pt x="494" y="711"/>
                  <a:pt x="495" y="713"/>
                  <a:pt x="496" y="714"/>
                </a:cubicBezTo>
                <a:cubicBezTo>
                  <a:pt x="497" y="712"/>
                  <a:pt x="499" y="711"/>
                  <a:pt x="500" y="709"/>
                </a:cubicBezTo>
                <a:cubicBezTo>
                  <a:pt x="500" y="709"/>
                  <a:pt x="499" y="709"/>
                  <a:pt x="499" y="709"/>
                </a:cubicBezTo>
                <a:cubicBezTo>
                  <a:pt x="499" y="705"/>
                  <a:pt x="500" y="704"/>
                  <a:pt x="503" y="703"/>
                </a:cubicBezTo>
                <a:cubicBezTo>
                  <a:pt x="505" y="703"/>
                  <a:pt x="505" y="703"/>
                  <a:pt x="505" y="703"/>
                </a:cubicBezTo>
                <a:cubicBezTo>
                  <a:pt x="504" y="703"/>
                  <a:pt x="504" y="704"/>
                  <a:pt x="504" y="704"/>
                </a:cubicBezTo>
                <a:cubicBezTo>
                  <a:pt x="510" y="697"/>
                  <a:pt x="517" y="691"/>
                  <a:pt x="525" y="685"/>
                </a:cubicBezTo>
                <a:lnTo>
                  <a:pt x="513" y="685"/>
                </a:lnTo>
                <a:close/>
                <a:moveTo>
                  <a:pt x="437" y="467"/>
                </a:moveTo>
                <a:cubicBezTo>
                  <a:pt x="439" y="468"/>
                  <a:pt x="441" y="470"/>
                  <a:pt x="444" y="471"/>
                </a:cubicBezTo>
                <a:cubicBezTo>
                  <a:pt x="447" y="470"/>
                  <a:pt x="449" y="469"/>
                  <a:pt x="452" y="468"/>
                </a:cubicBezTo>
                <a:cubicBezTo>
                  <a:pt x="451" y="467"/>
                  <a:pt x="452" y="464"/>
                  <a:pt x="452" y="462"/>
                </a:cubicBezTo>
                <a:cubicBezTo>
                  <a:pt x="447" y="464"/>
                  <a:pt x="442" y="465"/>
                  <a:pt x="437" y="467"/>
                </a:cubicBezTo>
                <a:close/>
                <a:moveTo>
                  <a:pt x="848" y="500"/>
                </a:moveTo>
                <a:cubicBezTo>
                  <a:pt x="848" y="501"/>
                  <a:pt x="848" y="503"/>
                  <a:pt x="848" y="504"/>
                </a:cubicBezTo>
                <a:cubicBezTo>
                  <a:pt x="847" y="504"/>
                  <a:pt x="847" y="504"/>
                  <a:pt x="847" y="504"/>
                </a:cubicBezTo>
                <a:cubicBezTo>
                  <a:pt x="844" y="504"/>
                  <a:pt x="843" y="504"/>
                  <a:pt x="842" y="504"/>
                </a:cubicBezTo>
                <a:cubicBezTo>
                  <a:pt x="840" y="504"/>
                  <a:pt x="840" y="504"/>
                  <a:pt x="840" y="504"/>
                </a:cubicBezTo>
                <a:cubicBezTo>
                  <a:pt x="853" y="509"/>
                  <a:pt x="867" y="514"/>
                  <a:pt x="880" y="519"/>
                </a:cubicBezTo>
                <a:cubicBezTo>
                  <a:pt x="883" y="520"/>
                  <a:pt x="885" y="520"/>
                  <a:pt x="887" y="521"/>
                </a:cubicBezTo>
                <a:cubicBezTo>
                  <a:pt x="896" y="521"/>
                  <a:pt x="896" y="521"/>
                  <a:pt x="896" y="521"/>
                </a:cubicBezTo>
                <a:cubicBezTo>
                  <a:pt x="898" y="524"/>
                  <a:pt x="901" y="524"/>
                  <a:pt x="904" y="525"/>
                </a:cubicBezTo>
                <a:cubicBezTo>
                  <a:pt x="904" y="525"/>
                  <a:pt x="904" y="525"/>
                  <a:pt x="905" y="525"/>
                </a:cubicBezTo>
                <a:cubicBezTo>
                  <a:pt x="905" y="525"/>
                  <a:pt x="905" y="526"/>
                  <a:pt x="905" y="526"/>
                </a:cubicBezTo>
                <a:cubicBezTo>
                  <a:pt x="906" y="526"/>
                  <a:pt x="908" y="527"/>
                  <a:pt x="909" y="528"/>
                </a:cubicBezTo>
                <a:cubicBezTo>
                  <a:pt x="910" y="529"/>
                  <a:pt x="911" y="529"/>
                  <a:pt x="912" y="530"/>
                </a:cubicBezTo>
                <a:cubicBezTo>
                  <a:pt x="914" y="528"/>
                  <a:pt x="915" y="526"/>
                  <a:pt x="916" y="525"/>
                </a:cubicBezTo>
                <a:cubicBezTo>
                  <a:pt x="918" y="527"/>
                  <a:pt x="917" y="528"/>
                  <a:pt x="916" y="530"/>
                </a:cubicBezTo>
                <a:cubicBezTo>
                  <a:pt x="918" y="530"/>
                  <a:pt x="919" y="530"/>
                  <a:pt x="920" y="530"/>
                </a:cubicBezTo>
                <a:cubicBezTo>
                  <a:pt x="920" y="531"/>
                  <a:pt x="920" y="532"/>
                  <a:pt x="920" y="532"/>
                </a:cubicBezTo>
                <a:cubicBezTo>
                  <a:pt x="922" y="532"/>
                  <a:pt x="923" y="533"/>
                  <a:pt x="925" y="533"/>
                </a:cubicBezTo>
                <a:cubicBezTo>
                  <a:pt x="925" y="533"/>
                  <a:pt x="925" y="532"/>
                  <a:pt x="924" y="531"/>
                </a:cubicBezTo>
                <a:cubicBezTo>
                  <a:pt x="924" y="532"/>
                  <a:pt x="924" y="532"/>
                  <a:pt x="923" y="532"/>
                </a:cubicBezTo>
                <a:cubicBezTo>
                  <a:pt x="922" y="530"/>
                  <a:pt x="922" y="527"/>
                  <a:pt x="923" y="526"/>
                </a:cubicBezTo>
                <a:cubicBezTo>
                  <a:pt x="898" y="518"/>
                  <a:pt x="873" y="509"/>
                  <a:pt x="848" y="500"/>
                </a:cubicBezTo>
                <a:close/>
                <a:moveTo>
                  <a:pt x="461" y="714"/>
                </a:moveTo>
                <a:cubicBezTo>
                  <a:pt x="462" y="715"/>
                  <a:pt x="464" y="715"/>
                  <a:pt x="467" y="715"/>
                </a:cubicBezTo>
                <a:cubicBezTo>
                  <a:pt x="474" y="704"/>
                  <a:pt x="482" y="695"/>
                  <a:pt x="491" y="686"/>
                </a:cubicBezTo>
                <a:cubicBezTo>
                  <a:pt x="481" y="686"/>
                  <a:pt x="481" y="686"/>
                  <a:pt x="481" y="686"/>
                </a:cubicBezTo>
                <a:cubicBezTo>
                  <a:pt x="474" y="693"/>
                  <a:pt x="468" y="701"/>
                  <a:pt x="462" y="709"/>
                </a:cubicBezTo>
                <a:cubicBezTo>
                  <a:pt x="463" y="709"/>
                  <a:pt x="463" y="708"/>
                  <a:pt x="464" y="708"/>
                </a:cubicBezTo>
                <a:cubicBezTo>
                  <a:pt x="464" y="711"/>
                  <a:pt x="459" y="710"/>
                  <a:pt x="461" y="714"/>
                </a:cubicBezTo>
                <a:close/>
                <a:moveTo>
                  <a:pt x="562" y="685"/>
                </a:moveTo>
                <a:cubicBezTo>
                  <a:pt x="561" y="684"/>
                  <a:pt x="561" y="682"/>
                  <a:pt x="561" y="680"/>
                </a:cubicBezTo>
                <a:cubicBezTo>
                  <a:pt x="559" y="681"/>
                  <a:pt x="557" y="682"/>
                  <a:pt x="555" y="683"/>
                </a:cubicBezTo>
                <a:cubicBezTo>
                  <a:pt x="557" y="683"/>
                  <a:pt x="559" y="683"/>
                  <a:pt x="560" y="685"/>
                </a:cubicBezTo>
                <a:cubicBezTo>
                  <a:pt x="551" y="685"/>
                  <a:pt x="551" y="685"/>
                  <a:pt x="551" y="685"/>
                </a:cubicBezTo>
                <a:cubicBezTo>
                  <a:pt x="540" y="691"/>
                  <a:pt x="529" y="698"/>
                  <a:pt x="521" y="707"/>
                </a:cubicBezTo>
                <a:cubicBezTo>
                  <a:pt x="522" y="707"/>
                  <a:pt x="523" y="708"/>
                  <a:pt x="522" y="709"/>
                </a:cubicBezTo>
                <a:cubicBezTo>
                  <a:pt x="522" y="710"/>
                  <a:pt x="522" y="710"/>
                  <a:pt x="521" y="711"/>
                </a:cubicBezTo>
                <a:cubicBezTo>
                  <a:pt x="522" y="712"/>
                  <a:pt x="523" y="713"/>
                  <a:pt x="524" y="713"/>
                </a:cubicBezTo>
                <a:cubicBezTo>
                  <a:pt x="525" y="712"/>
                  <a:pt x="527" y="710"/>
                  <a:pt x="528" y="709"/>
                </a:cubicBezTo>
                <a:cubicBezTo>
                  <a:pt x="539" y="699"/>
                  <a:pt x="551" y="691"/>
                  <a:pt x="565" y="685"/>
                </a:cubicBezTo>
                <a:lnTo>
                  <a:pt x="562" y="685"/>
                </a:lnTo>
                <a:close/>
                <a:moveTo>
                  <a:pt x="506" y="738"/>
                </a:moveTo>
                <a:cubicBezTo>
                  <a:pt x="509" y="732"/>
                  <a:pt x="513" y="726"/>
                  <a:pt x="517" y="721"/>
                </a:cubicBezTo>
                <a:cubicBezTo>
                  <a:pt x="512" y="721"/>
                  <a:pt x="512" y="721"/>
                  <a:pt x="512" y="721"/>
                </a:cubicBezTo>
                <a:cubicBezTo>
                  <a:pt x="512" y="721"/>
                  <a:pt x="512" y="720"/>
                  <a:pt x="513" y="719"/>
                </a:cubicBezTo>
                <a:cubicBezTo>
                  <a:pt x="513" y="718"/>
                  <a:pt x="512" y="718"/>
                  <a:pt x="511" y="718"/>
                </a:cubicBezTo>
                <a:cubicBezTo>
                  <a:pt x="505" y="725"/>
                  <a:pt x="500" y="734"/>
                  <a:pt x="496" y="742"/>
                </a:cubicBezTo>
                <a:cubicBezTo>
                  <a:pt x="496" y="742"/>
                  <a:pt x="496" y="742"/>
                  <a:pt x="497" y="742"/>
                </a:cubicBezTo>
                <a:cubicBezTo>
                  <a:pt x="500" y="743"/>
                  <a:pt x="495" y="746"/>
                  <a:pt x="498" y="747"/>
                </a:cubicBezTo>
                <a:cubicBezTo>
                  <a:pt x="499" y="747"/>
                  <a:pt x="501" y="747"/>
                  <a:pt x="502" y="747"/>
                </a:cubicBezTo>
                <a:cubicBezTo>
                  <a:pt x="502" y="746"/>
                  <a:pt x="503" y="745"/>
                  <a:pt x="503" y="744"/>
                </a:cubicBezTo>
                <a:cubicBezTo>
                  <a:pt x="503" y="744"/>
                  <a:pt x="503" y="744"/>
                  <a:pt x="503" y="744"/>
                </a:cubicBezTo>
                <a:cubicBezTo>
                  <a:pt x="503" y="740"/>
                  <a:pt x="504" y="740"/>
                  <a:pt x="500" y="739"/>
                </a:cubicBezTo>
                <a:cubicBezTo>
                  <a:pt x="500" y="739"/>
                  <a:pt x="500" y="739"/>
                  <a:pt x="500" y="738"/>
                </a:cubicBezTo>
                <a:lnTo>
                  <a:pt x="506" y="738"/>
                </a:lnTo>
                <a:close/>
                <a:moveTo>
                  <a:pt x="529" y="959"/>
                </a:moveTo>
                <a:cubicBezTo>
                  <a:pt x="530" y="960"/>
                  <a:pt x="531" y="961"/>
                  <a:pt x="532" y="962"/>
                </a:cubicBezTo>
                <a:cubicBezTo>
                  <a:pt x="534" y="962"/>
                  <a:pt x="535" y="961"/>
                  <a:pt x="539" y="961"/>
                </a:cubicBezTo>
                <a:cubicBezTo>
                  <a:pt x="539" y="963"/>
                  <a:pt x="540" y="965"/>
                  <a:pt x="539" y="967"/>
                </a:cubicBezTo>
                <a:cubicBezTo>
                  <a:pt x="541" y="968"/>
                  <a:pt x="543" y="969"/>
                  <a:pt x="545" y="970"/>
                </a:cubicBezTo>
                <a:cubicBezTo>
                  <a:pt x="533" y="954"/>
                  <a:pt x="522" y="938"/>
                  <a:pt x="513" y="920"/>
                </a:cubicBezTo>
                <a:cubicBezTo>
                  <a:pt x="513" y="920"/>
                  <a:pt x="513" y="920"/>
                  <a:pt x="513" y="920"/>
                </a:cubicBezTo>
                <a:cubicBezTo>
                  <a:pt x="513" y="920"/>
                  <a:pt x="513" y="920"/>
                  <a:pt x="512" y="920"/>
                </a:cubicBezTo>
                <a:cubicBezTo>
                  <a:pt x="512" y="920"/>
                  <a:pt x="511" y="921"/>
                  <a:pt x="511" y="921"/>
                </a:cubicBezTo>
                <a:cubicBezTo>
                  <a:pt x="510" y="921"/>
                  <a:pt x="510" y="922"/>
                  <a:pt x="510" y="922"/>
                </a:cubicBezTo>
                <a:cubicBezTo>
                  <a:pt x="511" y="923"/>
                  <a:pt x="512" y="923"/>
                  <a:pt x="513" y="923"/>
                </a:cubicBezTo>
                <a:cubicBezTo>
                  <a:pt x="513" y="926"/>
                  <a:pt x="512" y="927"/>
                  <a:pt x="510" y="928"/>
                </a:cubicBezTo>
                <a:cubicBezTo>
                  <a:pt x="514" y="937"/>
                  <a:pt x="520" y="946"/>
                  <a:pt x="525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7" y="957"/>
                  <a:pt x="528" y="958"/>
                  <a:pt x="529" y="959"/>
                </a:cubicBezTo>
                <a:close/>
                <a:moveTo>
                  <a:pt x="525" y="952"/>
                </a:moveTo>
                <a:cubicBezTo>
                  <a:pt x="532" y="952"/>
                  <a:pt x="532" y="952"/>
                  <a:pt x="532" y="952"/>
                </a:cubicBezTo>
                <a:cubicBezTo>
                  <a:pt x="532" y="953"/>
                  <a:pt x="532" y="953"/>
                  <a:pt x="532" y="954"/>
                </a:cubicBezTo>
                <a:cubicBezTo>
                  <a:pt x="529" y="957"/>
                  <a:pt x="525" y="955"/>
                  <a:pt x="525" y="952"/>
                </a:cubicBezTo>
                <a:close/>
                <a:moveTo>
                  <a:pt x="572" y="822"/>
                </a:moveTo>
                <a:cubicBezTo>
                  <a:pt x="573" y="823"/>
                  <a:pt x="573" y="824"/>
                  <a:pt x="573" y="826"/>
                </a:cubicBezTo>
                <a:cubicBezTo>
                  <a:pt x="574" y="825"/>
                  <a:pt x="575" y="825"/>
                  <a:pt x="576" y="825"/>
                </a:cubicBezTo>
                <a:cubicBezTo>
                  <a:pt x="576" y="824"/>
                  <a:pt x="576" y="824"/>
                  <a:pt x="576" y="823"/>
                </a:cubicBezTo>
                <a:cubicBezTo>
                  <a:pt x="575" y="823"/>
                  <a:pt x="574" y="822"/>
                  <a:pt x="573" y="823"/>
                </a:cubicBezTo>
                <a:cubicBezTo>
                  <a:pt x="573" y="822"/>
                  <a:pt x="573" y="821"/>
                  <a:pt x="573" y="820"/>
                </a:cubicBezTo>
                <a:cubicBezTo>
                  <a:pt x="573" y="820"/>
                  <a:pt x="572" y="821"/>
                  <a:pt x="572" y="822"/>
                </a:cubicBezTo>
                <a:close/>
                <a:moveTo>
                  <a:pt x="750" y="1023"/>
                </a:moveTo>
                <a:cubicBezTo>
                  <a:pt x="750" y="1023"/>
                  <a:pt x="750" y="1024"/>
                  <a:pt x="749" y="1024"/>
                </a:cubicBezTo>
                <a:cubicBezTo>
                  <a:pt x="747" y="1024"/>
                  <a:pt x="745" y="1023"/>
                  <a:pt x="744" y="1022"/>
                </a:cubicBezTo>
                <a:cubicBezTo>
                  <a:pt x="730" y="1019"/>
                  <a:pt x="715" y="1015"/>
                  <a:pt x="701" y="1009"/>
                </a:cubicBezTo>
                <a:cubicBezTo>
                  <a:pt x="673" y="998"/>
                  <a:pt x="645" y="982"/>
                  <a:pt x="621" y="962"/>
                </a:cubicBezTo>
                <a:cubicBezTo>
                  <a:pt x="621" y="963"/>
                  <a:pt x="620" y="963"/>
                  <a:pt x="620" y="964"/>
                </a:cubicBezTo>
                <a:cubicBezTo>
                  <a:pt x="621" y="965"/>
                  <a:pt x="621" y="967"/>
                  <a:pt x="621" y="969"/>
                </a:cubicBezTo>
                <a:cubicBezTo>
                  <a:pt x="621" y="970"/>
                  <a:pt x="621" y="970"/>
                  <a:pt x="620" y="970"/>
                </a:cubicBezTo>
                <a:cubicBezTo>
                  <a:pt x="620" y="970"/>
                  <a:pt x="620" y="970"/>
                  <a:pt x="620" y="970"/>
                </a:cubicBezTo>
                <a:cubicBezTo>
                  <a:pt x="631" y="978"/>
                  <a:pt x="642" y="986"/>
                  <a:pt x="654" y="993"/>
                </a:cubicBezTo>
                <a:cubicBezTo>
                  <a:pt x="652" y="989"/>
                  <a:pt x="661" y="990"/>
                  <a:pt x="661" y="993"/>
                </a:cubicBezTo>
                <a:cubicBezTo>
                  <a:pt x="659" y="994"/>
                  <a:pt x="657" y="993"/>
                  <a:pt x="654" y="993"/>
                </a:cubicBezTo>
                <a:cubicBezTo>
                  <a:pt x="674" y="1005"/>
                  <a:pt x="695" y="1015"/>
                  <a:pt x="717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9" y="1022"/>
                  <a:pt x="729" y="1022"/>
                </a:cubicBezTo>
                <a:cubicBezTo>
                  <a:pt x="730" y="1022"/>
                  <a:pt x="730" y="1022"/>
                  <a:pt x="730" y="1022"/>
                </a:cubicBezTo>
                <a:cubicBezTo>
                  <a:pt x="732" y="1022"/>
                  <a:pt x="734" y="1023"/>
                  <a:pt x="734" y="1025"/>
                </a:cubicBezTo>
                <a:cubicBezTo>
                  <a:pt x="733" y="1025"/>
                  <a:pt x="733" y="1026"/>
                  <a:pt x="732" y="1026"/>
                </a:cubicBezTo>
                <a:cubicBezTo>
                  <a:pt x="734" y="1027"/>
                  <a:pt x="736" y="1027"/>
                  <a:pt x="738" y="1028"/>
                </a:cubicBezTo>
                <a:cubicBezTo>
                  <a:pt x="743" y="1024"/>
                  <a:pt x="749" y="1026"/>
                  <a:pt x="753" y="1030"/>
                </a:cubicBezTo>
                <a:cubicBezTo>
                  <a:pt x="757" y="1031"/>
                  <a:pt x="762" y="1032"/>
                  <a:pt x="766" y="1032"/>
                </a:cubicBezTo>
                <a:cubicBezTo>
                  <a:pt x="766" y="1032"/>
                  <a:pt x="767" y="1032"/>
                  <a:pt x="767" y="1032"/>
                </a:cubicBezTo>
                <a:cubicBezTo>
                  <a:pt x="768" y="1032"/>
                  <a:pt x="768" y="1032"/>
                  <a:pt x="769" y="1032"/>
                </a:cubicBezTo>
                <a:cubicBezTo>
                  <a:pt x="769" y="1032"/>
                  <a:pt x="770" y="1033"/>
                  <a:pt x="771" y="1033"/>
                </a:cubicBezTo>
                <a:cubicBezTo>
                  <a:pt x="778" y="1034"/>
                  <a:pt x="786" y="1034"/>
                  <a:pt x="793" y="1034"/>
                </a:cubicBezTo>
                <a:cubicBezTo>
                  <a:pt x="793" y="1034"/>
                  <a:pt x="794" y="1034"/>
                  <a:pt x="794" y="1034"/>
                </a:cubicBezTo>
                <a:cubicBezTo>
                  <a:pt x="792" y="1032"/>
                  <a:pt x="791" y="1029"/>
                  <a:pt x="790" y="1027"/>
                </a:cubicBezTo>
                <a:cubicBezTo>
                  <a:pt x="788" y="1027"/>
                  <a:pt x="785" y="1027"/>
                  <a:pt x="783" y="1027"/>
                </a:cubicBezTo>
                <a:cubicBezTo>
                  <a:pt x="783" y="1027"/>
                  <a:pt x="782" y="1027"/>
                  <a:pt x="782" y="1027"/>
                </a:cubicBezTo>
                <a:cubicBezTo>
                  <a:pt x="782" y="1027"/>
                  <a:pt x="781" y="1028"/>
                  <a:pt x="780" y="1027"/>
                </a:cubicBezTo>
                <a:cubicBezTo>
                  <a:pt x="780" y="1027"/>
                  <a:pt x="780" y="1027"/>
                  <a:pt x="780" y="1027"/>
                </a:cubicBezTo>
                <a:cubicBezTo>
                  <a:pt x="770" y="1026"/>
                  <a:pt x="760" y="1025"/>
                  <a:pt x="750" y="1023"/>
                </a:cubicBezTo>
                <a:close/>
                <a:moveTo>
                  <a:pt x="569" y="708"/>
                </a:moveTo>
                <a:cubicBezTo>
                  <a:pt x="569" y="708"/>
                  <a:pt x="569" y="708"/>
                  <a:pt x="569" y="708"/>
                </a:cubicBezTo>
                <a:cubicBezTo>
                  <a:pt x="567" y="707"/>
                  <a:pt x="566" y="705"/>
                  <a:pt x="564" y="703"/>
                </a:cubicBezTo>
                <a:cubicBezTo>
                  <a:pt x="560" y="706"/>
                  <a:pt x="557" y="709"/>
                  <a:pt x="554" y="713"/>
                </a:cubicBezTo>
                <a:cubicBezTo>
                  <a:pt x="556" y="712"/>
                  <a:pt x="559" y="712"/>
                  <a:pt x="561" y="714"/>
                </a:cubicBezTo>
                <a:cubicBezTo>
                  <a:pt x="561" y="714"/>
                  <a:pt x="561" y="714"/>
                  <a:pt x="561" y="714"/>
                </a:cubicBezTo>
                <a:cubicBezTo>
                  <a:pt x="564" y="712"/>
                  <a:pt x="566" y="710"/>
                  <a:pt x="569" y="708"/>
                </a:cubicBezTo>
                <a:close/>
                <a:moveTo>
                  <a:pt x="437" y="784"/>
                </a:moveTo>
                <a:cubicBezTo>
                  <a:pt x="437" y="783"/>
                  <a:pt x="437" y="782"/>
                  <a:pt x="437" y="781"/>
                </a:cubicBezTo>
                <a:cubicBezTo>
                  <a:pt x="436" y="781"/>
                  <a:pt x="435" y="782"/>
                  <a:pt x="433" y="782"/>
                </a:cubicBezTo>
                <a:cubicBezTo>
                  <a:pt x="435" y="783"/>
                  <a:pt x="435" y="784"/>
                  <a:pt x="437" y="784"/>
                </a:cubicBezTo>
                <a:close/>
                <a:moveTo>
                  <a:pt x="814" y="690"/>
                </a:moveTo>
                <a:cubicBezTo>
                  <a:pt x="808" y="686"/>
                  <a:pt x="802" y="682"/>
                  <a:pt x="795" y="679"/>
                </a:cubicBezTo>
                <a:cubicBezTo>
                  <a:pt x="795" y="681"/>
                  <a:pt x="799" y="681"/>
                  <a:pt x="797" y="683"/>
                </a:cubicBezTo>
                <a:cubicBezTo>
                  <a:pt x="796" y="683"/>
                  <a:pt x="796" y="683"/>
                  <a:pt x="796" y="683"/>
                </a:cubicBezTo>
                <a:cubicBezTo>
                  <a:pt x="794" y="682"/>
                  <a:pt x="791" y="682"/>
                  <a:pt x="787" y="682"/>
                </a:cubicBezTo>
                <a:cubicBezTo>
                  <a:pt x="789" y="683"/>
                  <a:pt x="790" y="684"/>
                  <a:pt x="792" y="684"/>
                </a:cubicBezTo>
                <a:cubicBezTo>
                  <a:pt x="787" y="683"/>
                  <a:pt x="782" y="682"/>
                  <a:pt x="777" y="681"/>
                </a:cubicBezTo>
                <a:cubicBezTo>
                  <a:pt x="776" y="681"/>
                  <a:pt x="776" y="682"/>
                  <a:pt x="775" y="682"/>
                </a:cubicBezTo>
                <a:cubicBezTo>
                  <a:pt x="775" y="682"/>
                  <a:pt x="774" y="682"/>
                  <a:pt x="774" y="683"/>
                </a:cubicBezTo>
                <a:cubicBezTo>
                  <a:pt x="774" y="683"/>
                  <a:pt x="774" y="683"/>
                  <a:pt x="774" y="683"/>
                </a:cubicBezTo>
                <a:cubicBezTo>
                  <a:pt x="774" y="683"/>
                  <a:pt x="774" y="683"/>
                  <a:pt x="775" y="683"/>
                </a:cubicBezTo>
                <a:cubicBezTo>
                  <a:pt x="759" y="683"/>
                  <a:pt x="759" y="683"/>
                  <a:pt x="759" y="683"/>
                </a:cubicBezTo>
                <a:cubicBezTo>
                  <a:pt x="779" y="688"/>
                  <a:pt x="799" y="693"/>
                  <a:pt x="818" y="699"/>
                </a:cubicBezTo>
                <a:cubicBezTo>
                  <a:pt x="820" y="699"/>
                  <a:pt x="821" y="700"/>
                  <a:pt x="823" y="700"/>
                </a:cubicBezTo>
                <a:cubicBezTo>
                  <a:pt x="843" y="700"/>
                  <a:pt x="843" y="700"/>
                  <a:pt x="843" y="700"/>
                </a:cubicBezTo>
                <a:cubicBezTo>
                  <a:pt x="834" y="697"/>
                  <a:pt x="824" y="694"/>
                  <a:pt x="815" y="691"/>
                </a:cubicBezTo>
                <a:cubicBezTo>
                  <a:pt x="815" y="691"/>
                  <a:pt x="814" y="690"/>
                  <a:pt x="814" y="690"/>
                </a:cubicBezTo>
                <a:close/>
                <a:moveTo>
                  <a:pt x="565" y="738"/>
                </a:moveTo>
                <a:cubicBezTo>
                  <a:pt x="570" y="738"/>
                  <a:pt x="570" y="738"/>
                  <a:pt x="570" y="738"/>
                </a:cubicBezTo>
                <a:cubicBezTo>
                  <a:pt x="580" y="726"/>
                  <a:pt x="592" y="717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4" y="711"/>
                  <a:pt x="602" y="712"/>
                  <a:pt x="599" y="710"/>
                </a:cubicBezTo>
                <a:cubicBezTo>
                  <a:pt x="600" y="708"/>
                  <a:pt x="600" y="707"/>
                  <a:pt x="601" y="706"/>
                </a:cubicBezTo>
                <a:cubicBezTo>
                  <a:pt x="601" y="706"/>
                  <a:pt x="601" y="706"/>
                  <a:pt x="600" y="706"/>
                </a:cubicBezTo>
                <a:cubicBezTo>
                  <a:pt x="597" y="708"/>
                  <a:pt x="593" y="710"/>
                  <a:pt x="590" y="712"/>
                </a:cubicBezTo>
                <a:cubicBezTo>
                  <a:pt x="591" y="714"/>
                  <a:pt x="592" y="715"/>
                  <a:pt x="595" y="714"/>
                </a:cubicBezTo>
                <a:cubicBezTo>
                  <a:pt x="594" y="720"/>
                  <a:pt x="591" y="715"/>
                  <a:pt x="588" y="713"/>
                </a:cubicBezTo>
                <a:cubicBezTo>
                  <a:pt x="586" y="715"/>
                  <a:pt x="583" y="716"/>
                  <a:pt x="581" y="718"/>
                </a:cubicBezTo>
                <a:cubicBezTo>
                  <a:pt x="581" y="718"/>
                  <a:pt x="581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72" y="725"/>
                  <a:pt x="565" y="732"/>
                  <a:pt x="560" y="740"/>
                </a:cubicBezTo>
                <a:cubicBezTo>
                  <a:pt x="561" y="740"/>
                  <a:pt x="561" y="740"/>
                  <a:pt x="562" y="740"/>
                </a:cubicBezTo>
                <a:cubicBezTo>
                  <a:pt x="562" y="741"/>
                  <a:pt x="562" y="741"/>
                  <a:pt x="562" y="742"/>
                </a:cubicBezTo>
                <a:cubicBezTo>
                  <a:pt x="563" y="741"/>
                  <a:pt x="564" y="740"/>
                  <a:pt x="565" y="738"/>
                </a:cubicBezTo>
                <a:close/>
                <a:moveTo>
                  <a:pt x="722" y="994"/>
                </a:moveTo>
                <a:cubicBezTo>
                  <a:pt x="722" y="994"/>
                  <a:pt x="722" y="994"/>
                  <a:pt x="722" y="995"/>
                </a:cubicBezTo>
                <a:cubicBezTo>
                  <a:pt x="722" y="995"/>
                  <a:pt x="722" y="996"/>
                  <a:pt x="721" y="996"/>
                </a:cubicBezTo>
                <a:cubicBezTo>
                  <a:pt x="721" y="997"/>
                  <a:pt x="721" y="997"/>
                  <a:pt x="721" y="998"/>
                </a:cubicBezTo>
                <a:cubicBezTo>
                  <a:pt x="724" y="999"/>
                  <a:pt x="727" y="1000"/>
                  <a:pt x="730" y="1001"/>
                </a:cubicBezTo>
                <a:cubicBezTo>
                  <a:pt x="727" y="999"/>
                  <a:pt x="725" y="995"/>
                  <a:pt x="722" y="994"/>
                </a:cubicBezTo>
                <a:close/>
                <a:moveTo>
                  <a:pt x="869" y="534"/>
                </a:moveTo>
                <a:cubicBezTo>
                  <a:pt x="869" y="534"/>
                  <a:pt x="869" y="534"/>
                  <a:pt x="870" y="535"/>
                </a:cubicBezTo>
                <a:cubicBezTo>
                  <a:pt x="870" y="534"/>
                  <a:pt x="870" y="534"/>
                  <a:pt x="870" y="534"/>
                </a:cubicBezTo>
                <a:cubicBezTo>
                  <a:pt x="870" y="534"/>
                  <a:pt x="869" y="534"/>
                  <a:pt x="869" y="534"/>
                </a:cubicBezTo>
                <a:close/>
                <a:moveTo>
                  <a:pt x="426" y="818"/>
                </a:moveTo>
                <a:cubicBezTo>
                  <a:pt x="426" y="843"/>
                  <a:pt x="430" y="867"/>
                  <a:pt x="437" y="890"/>
                </a:cubicBezTo>
                <a:cubicBezTo>
                  <a:pt x="438" y="890"/>
                  <a:pt x="438" y="890"/>
                  <a:pt x="439" y="890"/>
                </a:cubicBezTo>
                <a:cubicBezTo>
                  <a:pt x="439" y="891"/>
                  <a:pt x="438" y="892"/>
                  <a:pt x="438" y="893"/>
                </a:cubicBezTo>
                <a:cubicBezTo>
                  <a:pt x="441" y="902"/>
                  <a:pt x="444" y="911"/>
                  <a:pt x="448" y="920"/>
                </a:cubicBezTo>
                <a:cubicBezTo>
                  <a:pt x="448" y="920"/>
                  <a:pt x="448" y="920"/>
                  <a:pt x="448" y="920"/>
                </a:cubicBezTo>
                <a:cubicBezTo>
                  <a:pt x="449" y="922"/>
                  <a:pt x="452" y="923"/>
                  <a:pt x="452" y="926"/>
                </a:cubicBezTo>
                <a:cubicBezTo>
                  <a:pt x="451" y="926"/>
                  <a:pt x="451" y="926"/>
                  <a:pt x="450" y="926"/>
                </a:cubicBezTo>
                <a:cubicBezTo>
                  <a:pt x="451" y="927"/>
                  <a:pt x="451" y="927"/>
                  <a:pt x="451" y="928"/>
                </a:cubicBezTo>
                <a:cubicBezTo>
                  <a:pt x="452" y="927"/>
                  <a:pt x="453" y="927"/>
                  <a:pt x="454" y="928"/>
                </a:cubicBezTo>
                <a:cubicBezTo>
                  <a:pt x="455" y="929"/>
                  <a:pt x="455" y="932"/>
                  <a:pt x="455" y="934"/>
                </a:cubicBezTo>
                <a:cubicBezTo>
                  <a:pt x="455" y="934"/>
                  <a:pt x="454" y="934"/>
                  <a:pt x="454" y="934"/>
                </a:cubicBezTo>
                <a:cubicBezTo>
                  <a:pt x="455" y="937"/>
                  <a:pt x="456" y="940"/>
                  <a:pt x="458" y="942"/>
                </a:cubicBezTo>
                <a:cubicBezTo>
                  <a:pt x="459" y="946"/>
                  <a:pt x="461" y="949"/>
                  <a:pt x="463" y="953"/>
                </a:cubicBezTo>
                <a:cubicBezTo>
                  <a:pt x="465" y="953"/>
                  <a:pt x="465" y="953"/>
                  <a:pt x="465" y="953"/>
                </a:cubicBezTo>
                <a:cubicBezTo>
                  <a:pt x="465" y="954"/>
                  <a:pt x="467" y="955"/>
                  <a:pt x="467" y="957"/>
                </a:cubicBezTo>
                <a:cubicBezTo>
                  <a:pt x="469" y="957"/>
                  <a:pt x="469" y="958"/>
                  <a:pt x="469" y="959"/>
                </a:cubicBezTo>
                <a:cubicBezTo>
                  <a:pt x="469" y="960"/>
                  <a:pt x="469" y="960"/>
                  <a:pt x="469" y="961"/>
                </a:cubicBezTo>
                <a:cubicBezTo>
                  <a:pt x="468" y="961"/>
                  <a:pt x="467" y="961"/>
                  <a:pt x="467" y="961"/>
                </a:cubicBezTo>
                <a:cubicBezTo>
                  <a:pt x="472" y="970"/>
                  <a:pt x="477" y="979"/>
                  <a:pt x="482" y="988"/>
                </a:cubicBezTo>
                <a:cubicBezTo>
                  <a:pt x="491" y="988"/>
                  <a:pt x="491" y="988"/>
                  <a:pt x="491" y="988"/>
                </a:cubicBezTo>
                <a:cubicBezTo>
                  <a:pt x="487" y="982"/>
                  <a:pt x="483" y="976"/>
                  <a:pt x="479" y="969"/>
                </a:cubicBezTo>
                <a:cubicBezTo>
                  <a:pt x="479" y="970"/>
                  <a:pt x="479" y="970"/>
                  <a:pt x="479" y="971"/>
                </a:cubicBezTo>
                <a:cubicBezTo>
                  <a:pt x="474" y="971"/>
                  <a:pt x="474" y="971"/>
                  <a:pt x="474" y="971"/>
                </a:cubicBezTo>
                <a:cubicBezTo>
                  <a:pt x="474" y="969"/>
                  <a:pt x="476" y="967"/>
                  <a:pt x="478" y="968"/>
                </a:cubicBezTo>
                <a:cubicBezTo>
                  <a:pt x="472" y="955"/>
                  <a:pt x="465" y="943"/>
                  <a:pt x="459" y="930"/>
                </a:cubicBezTo>
                <a:cubicBezTo>
                  <a:pt x="443" y="895"/>
                  <a:pt x="433" y="859"/>
                  <a:pt x="433" y="821"/>
                </a:cubicBezTo>
                <a:cubicBezTo>
                  <a:pt x="432" y="819"/>
                  <a:pt x="429" y="819"/>
                  <a:pt x="426" y="818"/>
                </a:cubicBezTo>
                <a:close/>
                <a:moveTo>
                  <a:pt x="755" y="678"/>
                </a:moveTo>
                <a:cubicBezTo>
                  <a:pt x="756" y="679"/>
                  <a:pt x="756" y="679"/>
                  <a:pt x="757" y="680"/>
                </a:cubicBezTo>
                <a:cubicBezTo>
                  <a:pt x="757" y="679"/>
                  <a:pt x="758" y="678"/>
                  <a:pt x="759" y="678"/>
                </a:cubicBezTo>
                <a:cubicBezTo>
                  <a:pt x="759" y="678"/>
                  <a:pt x="760" y="677"/>
                  <a:pt x="760" y="677"/>
                </a:cubicBezTo>
                <a:cubicBezTo>
                  <a:pt x="759" y="677"/>
                  <a:pt x="758" y="677"/>
                  <a:pt x="757" y="676"/>
                </a:cubicBezTo>
                <a:cubicBezTo>
                  <a:pt x="757" y="677"/>
                  <a:pt x="756" y="678"/>
                  <a:pt x="755" y="678"/>
                </a:cubicBezTo>
                <a:close/>
                <a:moveTo>
                  <a:pt x="677" y="674"/>
                </a:moveTo>
                <a:cubicBezTo>
                  <a:pt x="677" y="674"/>
                  <a:pt x="677" y="674"/>
                  <a:pt x="676" y="675"/>
                </a:cubicBezTo>
                <a:cubicBezTo>
                  <a:pt x="678" y="675"/>
                  <a:pt x="679" y="674"/>
                  <a:pt x="680" y="674"/>
                </a:cubicBezTo>
                <a:cubicBezTo>
                  <a:pt x="680" y="674"/>
                  <a:pt x="680" y="673"/>
                  <a:pt x="680" y="673"/>
                </a:cubicBezTo>
                <a:cubicBezTo>
                  <a:pt x="682" y="673"/>
                  <a:pt x="683" y="673"/>
                  <a:pt x="684" y="674"/>
                </a:cubicBezTo>
                <a:cubicBezTo>
                  <a:pt x="686" y="674"/>
                  <a:pt x="688" y="674"/>
                  <a:pt x="690" y="675"/>
                </a:cubicBezTo>
                <a:cubicBezTo>
                  <a:pt x="691" y="674"/>
                  <a:pt x="691" y="673"/>
                  <a:pt x="691" y="672"/>
                </a:cubicBezTo>
                <a:cubicBezTo>
                  <a:pt x="691" y="671"/>
                  <a:pt x="690" y="669"/>
                  <a:pt x="689" y="668"/>
                </a:cubicBezTo>
                <a:cubicBezTo>
                  <a:pt x="688" y="668"/>
                  <a:pt x="687" y="668"/>
                  <a:pt x="686" y="668"/>
                </a:cubicBezTo>
                <a:cubicBezTo>
                  <a:pt x="687" y="669"/>
                  <a:pt x="686" y="670"/>
                  <a:pt x="685" y="671"/>
                </a:cubicBezTo>
                <a:cubicBezTo>
                  <a:pt x="681" y="671"/>
                  <a:pt x="677" y="671"/>
                  <a:pt x="673" y="671"/>
                </a:cubicBezTo>
                <a:cubicBezTo>
                  <a:pt x="673" y="669"/>
                  <a:pt x="673" y="668"/>
                  <a:pt x="673" y="666"/>
                </a:cubicBezTo>
                <a:cubicBezTo>
                  <a:pt x="672" y="665"/>
                  <a:pt x="672" y="665"/>
                  <a:pt x="671" y="665"/>
                </a:cubicBezTo>
                <a:cubicBezTo>
                  <a:pt x="650" y="662"/>
                  <a:pt x="628" y="662"/>
                  <a:pt x="606" y="666"/>
                </a:cubicBezTo>
                <a:cubicBezTo>
                  <a:pt x="607" y="666"/>
                  <a:pt x="607" y="666"/>
                  <a:pt x="607" y="666"/>
                </a:cubicBezTo>
                <a:cubicBezTo>
                  <a:pt x="607" y="667"/>
                  <a:pt x="607" y="668"/>
                  <a:pt x="607" y="669"/>
                </a:cubicBezTo>
                <a:cubicBezTo>
                  <a:pt x="604" y="669"/>
                  <a:pt x="602" y="668"/>
                  <a:pt x="599" y="668"/>
                </a:cubicBezTo>
                <a:cubicBezTo>
                  <a:pt x="599" y="668"/>
                  <a:pt x="599" y="668"/>
                  <a:pt x="599" y="667"/>
                </a:cubicBezTo>
                <a:cubicBezTo>
                  <a:pt x="589" y="670"/>
                  <a:pt x="580" y="672"/>
                  <a:pt x="570" y="676"/>
                </a:cubicBezTo>
                <a:cubicBezTo>
                  <a:pt x="571" y="676"/>
                  <a:pt x="571" y="676"/>
                  <a:pt x="572" y="677"/>
                </a:cubicBezTo>
                <a:cubicBezTo>
                  <a:pt x="572" y="678"/>
                  <a:pt x="570" y="681"/>
                  <a:pt x="572" y="681"/>
                </a:cubicBezTo>
                <a:cubicBezTo>
                  <a:pt x="572" y="679"/>
                  <a:pt x="573" y="678"/>
                  <a:pt x="574" y="677"/>
                </a:cubicBezTo>
                <a:cubicBezTo>
                  <a:pt x="574" y="677"/>
                  <a:pt x="575" y="677"/>
                  <a:pt x="576" y="677"/>
                </a:cubicBezTo>
                <a:cubicBezTo>
                  <a:pt x="576" y="676"/>
                  <a:pt x="576" y="676"/>
                  <a:pt x="576" y="676"/>
                </a:cubicBezTo>
                <a:cubicBezTo>
                  <a:pt x="579" y="675"/>
                  <a:pt x="580" y="677"/>
                  <a:pt x="581" y="677"/>
                </a:cubicBezTo>
                <a:cubicBezTo>
                  <a:pt x="581" y="678"/>
                  <a:pt x="581" y="678"/>
                  <a:pt x="581" y="679"/>
                </a:cubicBezTo>
                <a:cubicBezTo>
                  <a:pt x="586" y="678"/>
                  <a:pt x="591" y="676"/>
                  <a:pt x="596" y="675"/>
                </a:cubicBezTo>
                <a:cubicBezTo>
                  <a:pt x="595" y="675"/>
                  <a:pt x="595" y="674"/>
                  <a:pt x="595" y="674"/>
                </a:cubicBezTo>
                <a:cubicBezTo>
                  <a:pt x="597" y="674"/>
                  <a:pt x="596" y="672"/>
                  <a:pt x="596" y="670"/>
                </a:cubicBezTo>
                <a:cubicBezTo>
                  <a:pt x="599" y="670"/>
                  <a:pt x="600" y="669"/>
                  <a:pt x="604" y="669"/>
                </a:cubicBezTo>
                <a:cubicBezTo>
                  <a:pt x="603" y="671"/>
                  <a:pt x="604" y="672"/>
                  <a:pt x="604" y="673"/>
                </a:cubicBezTo>
                <a:cubicBezTo>
                  <a:pt x="608" y="673"/>
                  <a:pt x="611" y="672"/>
                  <a:pt x="614" y="672"/>
                </a:cubicBezTo>
                <a:cubicBezTo>
                  <a:pt x="613" y="672"/>
                  <a:pt x="612" y="672"/>
                  <a:pt x="611" y="671"/>
                </a:cubicBezTo>
                <a:cubicBezTo>
                  <a:pt x="612" y="669"/>
                  <a:pt x="612" y="668"/>
                  <a:pt x="611" y="666"/>
                </a:cubicBezTo>
                <a:cubicBezTo>
                  <a:pt x="617" y="666"/>
                  <a:pt x="617" y="666"/>
                  <a:pt x="617" y="666"/>
                </a:cubicBezTo>
                <a:cubicBezTo>
                  <a:pt x="616" y="667"/>
                  <a:pt x="614" y="668"/>
                  <a:pt x="615" y="672"/>
                </a:cubicBezTo>
                <a:cubicBezTo>
                  <a:pt x="617" y="671"/>
                  <a:pt x="618" y="671"/>
                  <a:pt x="620" y="671"/>
                </a:cubicBezTo>
                <a:cubicBezTo>
                  <a:pt x="620" y="670"/>
                  <a:pt x="619" y="670"/>
                  <a:pt x="620" y="668"/>
                </a:cubicBezTo>
                <a:cubicBezTo>
                  <a:pt x="622" y="668"/>
                  <a:pt x="624" y="668"/>
                  <a:pt x="625" y="669"/>
                </a:cubicBezTo>
                <a:cubicBezTo>
                  <a:pt x="625" y="670"/>
                  <a:pt x="625" y="670"/>
                  <a:pt x="625" y="670"/>
                </a:cubicBezTo>
                <a:cubicBezTo>
                  <a:pt x="626" y="670"/>
                  <a:pt x="627" y="670"/>
                  <a:pt x="629" y="670"/>
                </a:cubicBezTo>
                <a:cubicBezTo>
                  <a:pt x="629" y="670"/>
                  <a:pt x="630" y="670"/>
                  <a:pt x="630" y="670"/>
                </a:cubicBezTo>
                <a:cubicBezTo>
                  <a:pt x="630" y="670"/>
                  <a:pt x="630" y="670"/>
                  <a:pt x="630" y="669"/>
                </a:cubicBezTo>
                <a:cubicBezTo>
                  <a:pt x="628" y="669"/>
                  <a:pt x="627" y="668"/>
                  <a:pt x="625" y="666"/>
                </a:cubicBezTo>
                <a:cubicBezTo>
                  <a:pt x="634" y="666"/>
                  <a:pt x="634" y="666"/>
                  <a:pt x="634" y="666"/>
                </a:cubicBezTo>
                <a:cubicBezTo>
                  <a:pt x="633" y="667"/>
                  <a:pt x="633" y="669"/>
                  <a:pt x="632" y="670"/>
                </a:cubicBezTo>
                <a:cubicBezTo>
                  <a:pt x="635" y="670"/>
                  <a:pt x="638" y="670"/>
                  <a:pt x="641" y="670"/>
                </a:cubicBezTo>
                <a:cubicBezTo>
                  <a:pt x="639" y="668"/>
                  <a:pt x="639" y="670"/>
                  <a:pt x="635" y="670"/>
                </a:cubicBezTo>
                <a:cubicBezTo>
                  <a:pt x="635" y="668"/>
                  <a:pt x="637" y="667"/>
                  <a:pt x="637" y="666"/>
                </a:cubicBezTo>
                <a:cubicBezTo>
                  <a:pt x="648" y="666"/>
                  <a:pt x="648" y="666"/>
                  <a:pt x="648" y="666"/>
                </a:cubicBezTo>
                <a:cubicBezTo>
                  <a:pt x="648" y="667"/>
                  <a:pt x="648" y="669"/>
                  <a:pt x="648" y="670"/>
                </a:cubicBezTo>
                <a:cubicBezTo>
                  <a:pt x="649" y="670"/>
                  <a:pt x="649" y="670"/>
                  <a:pt x="650" y="670"/>
                </a:cubicBezTo>
                <a:cubicBezTo>
                  <a:pt x="649" y="670"/>
                  <a:pt x="649" y="670"/>
                  <a:pt x="648" y="670"/>
                </a:cubicBezTo>
                <a:cubicBezTo>
                  <a:pt x="648" y="670"/>
                  <a:pt x="648" y="671"/>
                  <a:pt x="648" y="671"/>
                </a:cubicBezTo>
                <a:cubicBezTo>
                  <a:pt x="646" y="672"/>
                  <a:pt x="641" y="675"/>
                  <a:pt x="639" y="672"/>
                </a:cubicBezTo>
                <a:cubicBezTo>
                  <a:pt x="640" y="673"/>
                  <a:pt x="641" y="672"/>
                  <a:pt x="641" y="671"/>
                </a:cubicBezTo>
                <a:cubicBezTo>
                  <a:pt x="638" y="672"/>
                  <a:pt x="636" y="672"/>
                  <a:pt x="633" y="673"/>
                </a:cubicBezTo>
                <a:cubicBezTo>
                  <a:pt x="633" y="673"/>
                  <a:pt x="633" y="674"/>
                  <a:pt x="633" y="674"/>
                </a:cubicBezTo>
                <a:cubicBezTo>
                  <a:pt x="633" y="674"/>
                  <a:pt x="633" y="674"/>
                  <a:pt x="633" y="674"/>
                </a:cubicBezTo>
                <a:cubicBezTo>
                  <a:pt x="633" y="675"/>
                  <a:pt x="633" y="676"/>
                  <a:pt x="633" y="676"/>
                </a:cubicBezTo>
                <a:cubicBezTo>
                  <a:pt x="632" y="676"/>
                  <a:pt x="631" y="676"/>
                  <a:pt x="629" y="676"/>
                </a:cubicBezTo>
                <a:cubicBezTo>
                  <a:pt x="630" y="677"/>
                  <a:pt x="630" y="679"/>
                  <a:pt x="630" y="680"/>
                </a:cubicBezTo>
                <a:cubicBezTo>
                  <a:pt x="636" y="679"/>
                  <a:pt x="641" y="678"/>
                  <a:pt x="647" y="677"/>
                </a:cubicBezTo>
                <a:cubicBezTo>
                  <a:pt x="648" y="677"/>
                  <a:pt x="650" y="677"/>
                  <a:pt x="651" y="676"/>
                </a:cubicBezTo>
                <a:cubicBezTo>
                  <a:pt x="651" y="674"/>
                  <a:pt x="654" y="673"/>
                  <a:pt x="657" y="674"/>
                </a:cubicBezTo>
                <a:cubicBezTo>
                  <a:pt x="657" y="673"/>
                  <a:pt x="658" y="673"/>
                  <a:pt x="660" y="672"/>
                </a:cubicBezTo>
                <a:cubicBezTo>
                  <a:pt x="660" y="673"/>
                  <a:pt x="660" y="674"/>
                  <a:pt x="660" y="675"/>
                </a:cubicBezTo>
                <a:cubicBezTo>
                  <a:pt x="661" y="674"/>
                  <a:pt x="665" y="675"/>
                  <a:pt x="665" y="673"/>
                </a:cubicBezTo>
                <a:cubicBezTo>
                  <a:pt x="659" y="673"/>
                  <a:pt x="659" y="668"/>
                  <a:pt x="656" y="666"/>
                </a:cubicBezTo>
                <a:cubicBezTo>
                  <a:pt x="661" y="666"/>
                  <a:pt x="661" y="666"/>
                  <a:pt x="661" y="666"/>
                </a:cubicBezTo>
                <a:cubicBezTo>
                  <a:pt x="662" y="668"/>
                  <a:pt x="665" y="669"/>
                  <a:pt x="668" y="669"/>
                </a:cubicBezTo>
                <a:cubicBezTo>
                  <a:pt x="669" y="672"/>
                  <a:pt x="668" y="673"/>
                  <a:pt x="667" y="675"/>
                </a:cubicBezTo>
                <a:cubicBezTo>
                  <a:pt x="668" y="675"/>
                  <a:pt x="670" y="675"/>
                  <a:pt x="671" y="675"/>
                </a:cubicBezTo>
                <a:cubicBezTo>
                  <a:pt x="672" y="674"/>
                  <a:pt x="672" y="674"/>
                  <a:pt x="673" y="674"/>
                </a:cubicBezTo>
                <a:cubicBezTo>
                  <a:pt x="673" y="673"/>
                  <a:pt x="673" y="672"/>
                  <a:pt x="673" y="671"/>
                </a:cubicBezTo>
                <a:cubicBezTo>
                  <a:pt x="674" y="672"/>
                  <a:pt x="676" y="672"/>
                  <a:pt x="677" y="673"/>
                </a:cubicBezTo>
                <a:cubicBezTo>
                  <a:pt x="677" y="674"/>
                  <a:pt x="677" y="674"/>
                  <a:pt x="677" y="674"/>
                </a:cubicBezTo>
                <a:close/>
                <a:moveTo>
                  <a:pt x="651" y="673"/>
                </a:moveTo>
                <a:cubicBezTo>
                  <a:pt x="650" y="672"/>
                  <a:pt x="650" y="669"/>
                  <a:pt x="651" y="668"/>
                </a:cubicBezTo>
                <a:cubicBezTo>
                  <a:pt x="654" y="667"/>
                  <a:pt x="654" y="670"/>
                  <a:pt x="656" y="671"/>
                </a:cubicBezTo>
                <a:cubicBezTo>
                  <a:pt x="655" y="673"/>
                  <a:pt x="654" y="673"/>
                  <a:pt x="651" y="673"/>
                </a:cubicBezTo>
                <a:close/>
                <a:moveTo>
                  <a:pt x="924" y="637"/>
                </a:moveTo>
                <a:cubicBezTo>
                  <a:pt x="924" y="636"/>
                  <a:pt x="923" y="636"/>
                  <a:pt x="923" y="635"/>
                </a:cubicBezTo>
                <a:cubicBezTo>
                  <a:pt x="905" y="627"/>
                  <a:pt x="887" y="619"/>
                  <a:pt x="870" y="611"/>
                </a:cubicBezTo>
                <a:cubicBezTo>
                  <a:pt x="868" y="611"/>
                  <a:pt x="868" y="611"/>
                  <a:pt x="868" y="611"/>
                </a:cubicBezTo>
                <a:cubicBezTo>
                  <a:pt x="868" y="611"/>
                  <a:pt x="867" y="610"/>
                  <a:pt x="866" y="610"/>
                </a:cubicBezTo>
                <a:cubicBezTo>
                  <a:pt x="866" y="610"/>
                  <a:pt x="866" y="611"/>
                  <a:pt x="866" y="611"/>
                </a:cubicBezTo>
                <a:cubicBezTo>
                  <a:pt x="854" y="611"/>
                  <a:pt x="854" y="611"/>
                  <a:pt x="854" y="611"/>
                </a:cubicBezTo>
                <a:cubicBezTo>
                  <a:pt x="866" y="617"/>
                  <a:pt x="879" y="623"/>
                  <a:pt x="892" y="629"/>
                </a:cubicBezTo>
                <a:cubicBezTo>
                  <a:pt x="892" y="628"/>
                  <a:pt x="892" y="628"/>
                  <a:pt x="892" y="628"/>
                </a:cubicBezTo>
                <a:cubicBezTo>
                  <a:pt x="896" y="628"/>
                  <a:pt x="896" y="628"/>
                  <a:pt x="896" y="628"/>
                </a:cubicBezTo>
                <a:cubicBezTo>
                  <a:pt x="896" y="629"/>
                  <a:pt x="896" y="629"/>
                  <a:pt x="896" y="630"/>
                </a:cubicBezTo>
                <a:cubicBezTo>
                  <a:pt x="896" y="630"/>
                  <a:pt x="896" y="630"/>
                  <a:pt x="896" y="631"/>
                </a:cubicBezTo>
                <a:cubicBezTo>
                  <a:pt x="899" y="632"/>
                  <a:pt x="901" y="633"/>
                  <a:pt x="904" y="634"/>
                </a:cubicBezTo>
                <a:cubicBezTo>
                  <a:pt x="904" y="634"/>
                  <a:pt x="904" y="634"/>
                  <a:pt x="904" y="633"/>
                </a:cubicBezTo>
                <a:cubicBezTo>
                  <a:pt x="903" y="633"/>
                  <a:pt x="902" y="632"/>
                  <a:pt x="903" y="631"/>
                </a:cubicBezTo>
                <a:cubicBezTo>
                  <a:pt x="903" y="630"/>
                  <a:pt x="903" y="629"/>
                  <a:pt x="903" y="628"/>
                </a:cubicBezTo>
                <a:cubicBezTo>
                  <a:pt x="905" y="628"/>
                  <a:pt x="905" y="628"/>
                  <a:pt x="905" y="628"/>
                </a:cubicBezTo>
                <a:cubicBezTo>
                  <a:pt x="905" y="629"/>
                  <a:pt x="905" y="629"/>
                  <a:pt x="906" y="630"/>
                </a:cubicBezTo>
                <a:cubicBezTo>
                  <a:pt x="906" y="630"/>
                  <a:pt x="906" y="630"/>
                  <a:pt x="907" y="630"/>
                </a:cubicBezTo>
                <a:cubicBezTo>
                  <a:pt x="907" y="630"/>
                  <a:pt x="907" y="631"/>
                  <a:pt x="907" y="631"/>
                </a:cubicBezTo>
                <a:cubicBezTo>
                  <a:pt x="908" y="632"/>
                  <a:pt x="911" y="633"/>
                  <a:pt x="911" y="635"/>
                </a:cubicBezTo>
                <a:cubicBezTo>
                  <a:pt x="910" y="635"/>
                  <a:pt x="910" y="636"/>
                  <a:pt x="909" y="636"/>
                </a:cubicBezTo>
                <a:cubicBezTo>
                  <a:pt x="913" y="639"/>
                  <a:pt x="918" y="641"/>
                  <a:pt x="923" y="643"/>
                </a:cubicBezTo>
                <a:cubicBezTo>
                  <a:pt x="924" y="641"/>
                  <a:pt x="925" y="639"/>
                  <a:pt x="924" y="637"/>
                </a:cubicBezTo>
                <a:close/>
                <a:moveTo>
                  <a:pt x="889" y="539"/>
                </a:moveTo>
                <a:cubicBezTo>
                  <a:pt x="883" y="540"/>
                  <a:pt x="883" y="540"/>
                  <a:pt x="883" y="540"/>
                </a:cubicBezTo>
                <a:cubicBezTo>
                  <a:pt x="883" y="539"/>
                  <a:pt x="883" y="538"/>
                  <a:pt x="883" y="537"/>
                </a:cubicBezTo>
                <a:cubicBezTo>
                  <a:pt x="882" y="537"/>
                  <a:pt x="882" y="537"/>
                  <a:pt x="882" y="537"/>
                </a:cubicBezTo>
                <a:cubicBezTo>
                  <a:pt x="882" y="538"/>
                  <a:pt x="882" y="539"/>
                  <a:pt x="882" y="540"/>
                </a:cubicBezTo>
                <a:cubicBezTo>
                  <a:pt x="876" y="540"/>
                  <a:pt x="876" y="540"/>
                  <a:pt x="876" y="540"/>
                </a:cubicBezTo>
                <a:cubicBezTo>
                  <a:pt x="874" y="539"/>
                  <a:pt x="874" y="537"/>
                  <a:pt x="874" y="534"/>
                </a:cubicBezTo>
                <a:cubicBezTo>
                  <a:pt x="874" y="534"/>
                  <a:pt x="873" y="533"/>
                  <a:pt x="872" y="533"/>
                </a:cubicBezTo>
                <a:cubicBezTo>
                  <a:pt x="872" y="534"/>
                  <a:pt x="872" y="536"/>
                  <a:pt x="871" y="536"/>
                </a:cubicBezTo>
                <a:cubicBezTo>
                  <a:pt x="871" y="537"/>
                  <a:pt x="872" y="538"/>
                  <a:pt x="873" y="540"/>
                </a:cubicBezTo>
                <a:cubicBezTo>
                  <a:pt x="888" y="546"/>
                  <a:pt x="903" y="551"/>
                  <a:pt x="918" y="557"/>
                </a:cubicBezTo>
                <a:cubicBezTo>
                  <a:pt x="918" y="557"/>
                  <a:pt x="918" y="557"/>
                  <a:pt x="918" y="557"/>
                </a:cubicBezTo>
                <a:cubicBezTo>
                  <a:pt x="938" y="556"/>
                  <a:pt x="938" y="556"/>
                  <a:pt x="938" y="556"/>
                </a:cubicBezTo>
                <a:cubicBezTo>
                  <a:pt x="921" y="551"/>
                  <a:pt x="905" y="546"/>
                  <a:pt x="889" y="539"/>
                </a:cubicBezTo>
                <a:cubicBezTo>
                  <a:pt x="889" y="539"/>
                  <a:pt x="889" y="539"/>
                  <a:pt x="889" y="539"/>
                </a:cubicBezTo>
                <a:close/>
                <a:moveTo>
                  <a:pt x="875" y="540"/>
                </a:moveTo>
                <a:cubicBezTo>
                  <a:pt x="875" y="540"/>
                  <a:pt x="875" y="540"/>
                  <a:pt x="875" y="540"/>
                </a:cubicBezTo>
                <a:cubicBezTo>
                  <a:pt x="875" y="540"/>
                  <a:pt x="875" y="540"/>
                  <a:pt x="875" y="540"/>
                </a:cubicBezTo>
                <a:close/>
                <a:moveTo>
                  <a:pt x="626" y="676"/>
                </a:moveTo>
                <a:cubicBezTo>
                  <a:pt x="626" y="675"/>
                  <a:pt x="626" y="675"/>
                  <a:pt x="626" y="675"/>
                </a:cubicBezTo>
                <a:cubicBezTo>
                  <a:pt x="626" y="675"/>
                  <a:pt x="626" y="674"/>
                  <a:pt x="626" y="674"/>
                </a:cubicBezTo>
                <a:cubicBezTo>
                  <a:pt x="607" y="679"/>
                  <a:pt x="589" y="686"/>
                  <a:pt x="573" y="697"/>
                </a:cubicBezTo>
                <a:cubicBezTo>
                  <a:pt x="570" y="699"/>
                  <a:pt x="568" y="700"/>
                  <a:pt x="565" y="702"/>
                </a:cubicBezTo>
                <a:cubicBezTo>
                  <a:pt x="567" y="702"/>
                  <a:pt x="567" y="702"/>
                  <a:pt x="567" y="702"/>
                </a:cubicBezTo>
                <a:cubicBezTo>
                  <a:pt x="567" y="702"/>
                  <a:pt x="567" y="703"/>
                  <a:pt x="567" y="703"/>
                </a:cubicBezTo>
                <a:cubicBezTo>
                  <a:pt x="568" y="703"/>
                  <a:pt x="568" y="703"/>
                  <a:pt x="569" y="703"/>
                </a:cubicBezTo>
                <a:cubicBezTo>
                  <a:pt x="568" y="703"/>
                  <a:pt x="568" y="703"/>
                  <a:pt x="568" y="702"/>
                </a:cubicBezTo>
                <a:cubicBezTo>
                  <a:pt x="577" y="702"/>
                  <a:pt x="577" y="702"/>
                  <a:pt x="577" y="702"/>
                </a:cubicBezTo>
                <a:cubicBezTo>
                  <a:pt x="577" y="702"/>
                  <a:pt x="577" y="702"/>
                  <a:pt x="577" y="703"/>
                </a:cubicBezTo>
                <a:cubicBezTo>
                  <a:pt x="589" y="695"/>
                  <a:pt x="602" y="689"/>
                  <a:pt x="615" y="685"/>
                </a:cubicBezTo>
                <a:cubicBezTo>
                  <a:pt x="614" y="685"/>
                  <a:pt x="614" y="685"/>
                  <a:pt x="614" y="685"/>
                </a:cubicBezTo>
                <a:cubicBezTo>
                  <a:pt x="614" y="684"/>
                  <a:pt x="614" y="684"/>
                  <a:pt x="614" y="684"/>
                </a:cubicBezTo>
                <a:cubicBezTo>
                  <a:pt x="614" y="684"/>
                  <a:pt x="613" y="684"/>
                  <a:pt x="612" y="684"/>
                </a:cubicBezTo>
                <a:cubicBezTo>
                  <a:pt x="613" y="683"/>
                  <a:pt x="613" y="682"/>
                  <a:pt x="613" y="681"/>
                </a:cubicBezTo>
                <a:cubicBezTo>
                  <a:pt x="613" y="681"/>
                  <a:pt x="614" y="681"/>
                  <a:pt x="614" y="681"/>
                </a:cubicBezTo>
                <a:cubicBezTo>
                  <a:pt x="614" y="680"/>
                  <a:pt x="614" y="679"/>
                  <a:pt x="614" y="678"/>
                </a:cubicBezTo>
                <a:cubicBezTo>
                  <a:pt x="618" y="678"/>
                  <a:pt x="618" y="677"/>
                  <a:pt x="621" y="678"/>
                </a:cubicBezTo>
                <a:cubicBezTo>
                  <a:pt x="621" y="680"/>
                  <a:pt x="621" y="681"/>
                  <a:pt x="621" y="683"/>
                </a:cubicBezTo>
                <a:cubicBezTo>
                  <a:pt x="622" y="682"/>
                  <a:pt x="623" y="682"/>
                  <a:pt x="623" y="682"/>
                </a:cubicBezTo>
                <a:cubicBezTo>
                  <a:pt x="623" y="682"/>
                  <a:pt x="623" y="682"/>
                  <a:pt x="622" y="682"/>
                </a:cubicBezTo>
                <a:cubicBezTo>
                  <a:pt x="622" y="680"/>
                  <a:pt x="622" y="678"/>
                  <a:pt x="623" y="676"/>
                </a:cubicBezTo>
                <a:cubicBezTo>
                  <a:pt x="624" y="676"/>
                  <a:pt x="625" y="676"/>
                  <a:pt x="626" y="676"/>
                </a:cubicBezTo>
                <a:close/>
                <a:moveTo>
                  <a:pt x="575" y="927"/>
                </a:moveTo>
                <a:cubicBezTo>
                  <a:pt x="576" y="928"/>
                  <a:pt x="577" y="929"/>
                  <a:pt x="578" y="930"/>
                </a:cubicBezTo>
                <a:cubicBezTo>
                  <a:pt x="578" y="930"/>
                  <a:pt x="578" y="930"/>
                  <a:pt x="579" y="931"/>
                </a:cubicBezTo>
                <a:cubicBezTo>
                  <a:pt x="579" y="931"/>
                  <a:pt x="579" y="931"/>
                  <a:pt x="579" y="931"/>
                </a:cubicBezTo>
                <a:cubicBezTo>
                  <a:pt x="581" y="934"/>
                  <a:pt x="584" y="937"/>
                  <a:pt x="586" y="939"/>
                </a:cubicBezTo>
                <a:cubicBezTo>
                  <a:pt x="591" y="944"/>
                  <a:pt x="596" y="949"/>
                  <a:pt x="601" y="953"/>
                </a:cubicBezTo>
                <a:cubicBezTo>
                  <a:pt x="601" y="953"/>
                  <a:pt x="601" y="953"/>
                  <a:pt x="601" y="953"/>
                </a:cubicBezTo>
                <a:cubicBezTo>
                  <a:pt x="600" y="952"/>
                  <a:pt x="600" y="952"/>
                  <a:pt x="599" y="952"/>
                </a:cubicBezTo>
                <a:cubicBezTo>
                  <a:pt x="606" y="951"/>
                  <a:pt x="606" y="951"/>
                  <a:pt x="606" y="951"/>
                </a:cubicBezTo>
                <a:cubicBezTo>
                  <a:pt x="606" y="952"/>
                  <a:pt x="606" y="952"/>
                  <a:pt x="606" y="952"/>
                </a:cubicBezTo>
                <a:cubicBezTo>
                  <a:pt x="606" y="952"/>
                  <a:pt x="606" y="952"/>
                  <a:pt x="607" y="952"/>
                </a:cubicBezTo>
                <a:cubicBezTo>
                  <a:pt x="608" y="952"/>
                  <a:pt x="609" y="952"/>
                  <a:pt x="610" y="952"/>
                </a:cubicBezTo>
                <a:cubicBezTo>
                  <a:pt x="599" y="943"/>
                  <a:pt x="588" y="932"/>
                  <a:pt x="579" y="921"/>
                </a:cubicBezTo>
                <a:cubicBezTo>
                  <a:pt x="578" y="923"/>
                  <a:pt x="577" y="926"/>
                  <a:pt x="575" y="927"/>
                </a:cubicBezTo>
                <a:close/>
                <a:moveTo>
                  <a:pt x="601" y="990"/>
                </a:moveTo>
                <a:cubicBezTo>
                  <a:pt x="601" y="991"/>
                  <a:pt x="600" y="992"/>
                  <a:pt x="600" y="994"/>
                </a:cubicBezTo>
                <a:cubicBezTo>
                  <a:pt x="601" y="995"/>
                  <a:pt x="603" y="996"/>
                  <a:pt x="605" y="998"/>
                </a:cubicBezTo>
                <a:cubicBezTo>
                  <a:pt x="606" y="997"/>
                  <a:pt x="607" y="996"/>
                  <a:pt x="608" y="994"/>
                </a:cubicBezTo>
                <a:cubicBezTo>
                  <a:pt x="606" y="994"/>
                  <a:pt x="605" y="993"/>
                  <a:pt x="605" y="993"/>
                </a:cubicBezTo>
                <a:cubicBezTo>
                  <a:pt x="604" y="993"/>
                  <a:pt x="603" y="993"/>
                  <a:pt x="602" y="992"/>
                </a:cubicBezTo>
                <a:cubicBezTo>
                  <a:pt x="602" y="991"/>
                  <a:pt x="602" y="990"/>
                  <a:pt x="601" y="990"/>
                </a:cubicBezTo>
                <a:close/>
                <a:moveTo>
                  <a:pt x="516" y="996"/>
                </a:moveTo>
                <a:cubicBezTo>
                  <a:pt x="518" y="994"/>
                  <a:pt x="519" y="992"/>
                  <a:pt x="521" y="991"/>
                </a:cubicBezTo>
                <a:cubicBezTo>
                  <a:pt x="516" y="984"/>
                  <a:pt x="512" y="978"/>
                  <a:pt x="508" y="971"/>
                </a:cubicBezTo>
                <a:cubicBezTo>
                  <a:pt x="505" y="971"/>
                  <a:pt x="505" y="971"/>
                  <a:pt x="505" y="971"/>
                </a:cubicBezTo>
                <a:cubicBezTo>
                  <a:pt x="505" y="970"/>
                  <a:pt x="506" y="969"/>
                  <a:pt x="507" y="969"/>
                </a:cubicBezTo>
                <a:cubicBezTo>
                  <a:pt x="505" y="966"/>
                  <a:pt x="504" y="963"/>
                  <a:pt x="502" y="961"/>
                </a:cubicBezTo>
                <a:cubicBezTo>
                  <a:pt x="499" y="961"/>
                  <a:pt x="500" y="961"/>
                  <a:pt x="496" y="961"/>
                </a:cubicBezTo>
                <a:cubicBezTo>
                  <a:pt x="495" y="959"/>
                  <a:pt x="496" y="958"/>
                  <a:pt x="496" y="958"/>
                </a:cubicBezTo>
                <a:cubicBezTo>
                  <a:pt x="496" y="958"/>
                  <a:pt x="496" y="958"/>
                  <a:pt x="496" y="958"/>
                </a:cubicBezTo>
                <a:cubicBezTo>
                  <a:pt x="496" y="956"/>
                  <a:pt x="497" y="953"/>
                  <a:pt x="498" y="953"/>
                </a:cubicBezTo>
                <a:cubicBezTo>
                  <a:pt x="494" y="944"/>
                  <a:pt x="490" y="935"/>
                  <a:pt x="486" y="926"/>
                </a:cubicBezTo>
                <a:cubicBezTo>
                  <a:pt x="486" y="926"/>
                  <a:pt x="486" y="925"/>
                  <a:pt x="486" y="925"/>
                </a:cubicBezTo>
                <a:cubicBezTo>
                  <a:pt x="486" y="925"/>
                  <a:pt x="486" y="925"/>
                  <a:pt x="486" y="925"/>
                </a:cubicBezTo>
                <a:cubicBezTo>
                  <a:pt x="485" y="924"/>
                  <a:pt x="485" y="924"/>
                  <a:pt x="485" y="923"/>
                </a:cubicBezTo>
                <a:cubicBezTo>
                  <a:pt x="482" y="915"/>
                  <a:pt x="480" y="908"/>
                  <a:pt x="477" y="900"/>
                </a:cubicBezTo>
                <a:cubicBezTo>
                  <a:pt x="476" y="900"/>
                  <a:pt x="476" y="900"/>
                  <a:pt x="476" y="900"/>
                </a:cubicBezTo>
                <a:cubicBezTo>
                  <a:pt x="475" y="899"/>
                  <a:pt x="475" y="898"/>
                  <a:pt x="475" y="898"/>
                </a:cubicBezTo>
                <a:cubicBezTo>
                  <a:pt x="475" y="898"/>
                  <a:pt x="476" y="897"/>
                  <a:pt x="476" y="897"/>
                </a:cubicBezTo>
                <a:cubicBezTo>
                  <a:pt x="475" y="893"/>
                  <a:pt x="474" y="889"/>
                  <a:pt x="473" y="885"/>
                </a:cubicBezTo>
                <a:cubicBezTo>
                  <a:pt x="473" y="885"/>
                  <a:pt x="473" y="885"/>
                  <a:pt x="473" y="885"/>
                </a:cubicBezTo>
                <a:cubicBezTo>
                  <a:pt x="473" y="884"/>
                  <a:pt x="473" y="884"/>
                  <a:pt x="473" y="884"/>
                </a:cubicBezTo>
                <a:cubicBezTo>
                  <a:pt x="471" y="877"/>
                  <a:pt x="470" y="871"/>
                  <a:pt x="468" y="864"/>
                </a:cubicBezTo>
                <a:cubicBezTo>
                  <a:pt x="462" y="864"/>
                  <a:pt x="462" y="864"/>
                  <a:pt x="462" y="864"/>
                </a:cubicBezTo>
                <a:cubicBezTo>
                  <a:pt x="462" y="863"/>
                  <a:pt x="463" y="861"/>
                  <a:pt x="463" y="860"/>
                </a:cubicBezTo>
                <a:cubicBezTo>
                  <a:pt x="463" y="858"/>
                  <a:pt x="462" y="857"/>
                  <a:pt x="461" y="856"/>
                </a:cubicBezTo>
                <a:cubicBezTo>
                  <a:pt x="462" y="870"/>
                  <a:pt x="465" y="883"/>
                  <a:pt x="469" y="897"/>
                </a:cubicBezTo>
                <a:cubicBezTo>
                  <a:pt x="470" y="897"/>
                  <a:pt x="471" y="898"/>
                  <a:pt x="470" y="899"/>
                </a:cubicBezTo>
                <a:cubicBezTo>
                  <a:pt x="470" y="899"/>
                  <a:pt x="470" y="899"/>
                  <a:pt x="470" y="899"/>
                </a:cubicBezTo>
                <a:cubicBezTo>
                  <a:pt x="472" y="907"/>
                  <a:pt x="474" y="914"/>
                  <a:pt x="477" y="921"/>
                </a:cubicBezTo>
                <a:cubicBezTo>
                  <a:pt x="477" y="921"/>
                  <a:pt x="477" y="921"/>
                  <a:pt x="477" y="921"/>
                </a:cubicBezTo>
                <a:cubicBezTo>
                  <a:pt x="486" y="944"/>
                  <a:pt x="496" y="966"/>
                  <a:pt x="509" y="985"/>
                </a:cubicBezTo>
                <a:cubicBezTo>
                  <a:pt x="511" y="989"/>
                  <a:pt x="514" y="992"/>
                  <a:pt x="516" y="996"/>
                </a:cubicBezTo>
                <a:close/>
                <a:moveTo>
                  <a:pt x="466" y="853"/>
                </a:moveTo>
                <a:cubicBezTo>
                  <a:pt x="466" y="853"/>
                  <a:pt x="465" y="853"/>
                  <a:pt x="465" y="853"/>
                </a:cubicBezTo>
                <a:cubicBezTo>
                  <a:pt x="466" y="854"/>
                  <a:pt x="466" y="855"/>
                  <a:pt x="467" y="856"/>
                </a:cubicBezTo>
                <a:cubicBezTo>
                  <a:pt x="467" y="855"/>
                  <a:pt x="467" y="854"/>
                  <a:pt x="467" y="853"/>
                </a:cubicBezTo>
                <a:cubicBezTo>
                  <a:pt x="467" y="853"/>
                  <a:pt x="467" y="853"/>
                  <a:pt x="466" y="853"/>
                </a:cubicBezTo>
                <a:close/>
                <a:moveTo>
                  <a:pt x="861" y="529"/>
                </a:moveTo>
                <a:cubicBezTo>
                  <a:pt x="862" y="529"/>
                  <a:pt x="862" y="529"/>
                  <a:pt x="862" y="529"/>
                </a:cubicBezTo>
                <a:cubicBezTo>
                  <a:pt x="862" y="529"/>
                  <a:pt x="862" y="529"/>
                  <a:pt x="861" y="529"/>
                </a:cubicBezTo>
                <a:cubicBezTo>
                  <a:pt x="861" y="529"/>
                  <a:pt x="861" y="529"/>
                  <a:pt x="861" y="529"/>
                </a:cubicBezTo>
                <a:close/>
                <a:moveTo>
                  <a:pt x="543" y="780"/>
                </a:moveTo>
                <a:cubicBezTo>
                  <a:pt x="542" y="782"/>
                  <a:pt x="542" y="783"/>
                  <a:pt x="542" y="785"/>
                </a:cubicBezTo>
                <a:cubicBezTo>
                  <a:pt x="544" y="785"/>
                  <a:pt x="546" y="785"/>
                  <a:pt x="548" y="787"/>
                </a:cubicBezTo>
                <a:cubicBezTo>
                  <a:pt x="548" y="785"/>
                  <a:pt x="548" y="783"/>
                  <a:pt x="549" y="781"/>
                </a:cubicBezTo>
                <a:cubicBezTo>
                  <a:pt x="548" y="780"/>
                  <a:pt x="548" y="780"/>
                  <a:pt x="548" y="779"/>
                </a:cubicBezTo>
                <a:cubicBezTo>
                  <a:pt x="546" y="780"/>
                  <a:pt x="544" y="780"/>
                  <a:pt x="543" y="780"/>
                </a:cubicBezTo>
                <a:close/>
                <a:moveTo>
                  <a:pt x="429" y="502"/>
                </a:moveTo>
                <a:cubicBezTo>
                  <a:pt x="433" y="501"/>
                  <a:pt x="436" y="499"/>
                  <a:pt x="440" y="498"/>
                </a:cubicBezTo>
                <a:cubicBezTo>
                  <a:pt x="438" y="497"/>
                  <a:pt x="439" y="493"/>
                  <a:pt x="439" y="491"/>
                </a:cubicBezTo>
                <a:cubicBezTo>
                  <a:pt x="438" y="491"/>
                  <a:pt x="436" y="492"/>
                  <a:pt x="435" y="492"/>
                </a:cubicBezTo>
                <a:cubicBezTo>
                  <a:pt x="435" y="493"/>
                  <a:pt x="436" y="494"/>
                  <a:pt x="436" y="495"/>
                </a:cubicBezTo>
                <a:cubicBezTo>
                  <a:pt x="434" y="496"/>
                  <a:pt x="431" y="495"/>
                  <a:pt x="429" y="495"/>
                </a:cubicBezTo>
                <a:cubicBezTo>
                  <a:pt x="429" y="495"/>
                  <a:pt x="428" y="495"/>
                  <a:pt x="428" y="495"/>
                </a:cubicBezTo>
                <a:cubicBezTo>
                  <a:pt x="428" y="496"/>
                  <a:pt x="429" y="497"/>
                  <a:pt x="429" y="498"/>
                </a:cubicBezTo>
                <a:cubicBezTo>
                  <a:pt x="429" y="498"/>
                  <a:pt x="429" y="498"/>
                  <a:pt x="429" y="498"/>
                </a:cubicBezTo>
                <a:cubicBezTo>
                  <a:pt x="430" y="499"/>
                  <a:pt x="429" y="500"/>
                  <a:pt x="429" y="501"/>
                </a:cubicBezTo>
                <a:cubicBezTo>
                  <a:pt x="429" y="501"/>
                  <a:pt x="429" y="502"/>
                  <a:pt x="429" y="502"/>
                </a:cubicBezTo>
                <a:close/>
                <a:moveTo>
                  <a:pt x="232" y="491"/>
                </a:moveTo>
                <a:cubicBezTo>
                  <a:pt x="238" y="485"/>
                  <a:pt x="245" y="479"/>
                  <a:pt x="251" y="474"/>
                </a:cubicBezTo>
                <a:cubicBezTo>
                  <a:pt x="241" y="474"/>
                  <a:pt x="241" y="474"/>
                  <a:pt x="241" y="474"/>
                </a:cubicBezTo>
                <a:cubicBezTo>
                  <a:pt x="234" y="479"/>
                  <a:pt x="228" y="485"/>
                  <a:pt x="222" y="491"/>
                </a:cubicBezTo>
                <a:lnTo>
                  <a:pt x="232" y="491"/>
                </a:lnTo>
                <a:close/>
                <a:moveTo>
                  <a:pt x="984" y="742"/>
                </a:moveTo>
                <a:cubicBezTo>
                  <a:pt x="980" y="741"/>
                  <a:pt x="981" y="744"/>
                  <a:pt x="980" y="747"/>
                </a:cubicBezTo>
                <a:cubicBezTo>
                  <a:pt x="981" y="747"/>
                  <a:pt x="982" y="747"/>
                  <a:pt x="982" y="747"/>
                </a:cubicBezTo>
                <a:cubicBezTo>
                  <a:pt x="983" y="745"/>
                  <a:pt x="985" y="743"/>
                  <a:pt x="984" y="742"/>
                </a:cubicBezTo>
                <a:close/>
                <a:moveTo>
                  <a:pt x="494" y="572"/>
                </a:move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lose/>
                <a:moveTo>
                  <a:pt x="502" y="576"/>
                </a:moveTo>
                <a:cubicBezTo>
                  <a:pt x="503" y="574"/>
                  <a:pt x="504" y="573"/>
                  <a:pt x="506" y="572"/>
                </a:cubicBezTo>
                <a:cubicBezTo>
                  <a:pt x="504" y="572"/>
                  <a:pt x="503" y="571"/>
                  <a:pt x="502" y="570"/>
                </a:cubicBezTo>
                <a:cubicBezTo>
                  <a:pt x="501" y="570"/>
                  <a:pt x="500" y="570"/>
                  <a:pt x="499" y="570"/>
                </a:cubicBezTo>
                <a:cubicBezTo>
                  <a:pt x="501" y="571"/>
                  <a:pt x="501" y="572"/>
                  <a:pt x="501" y="574"/>
                </a:cubicBezTo>
                <a:cubicBezTo>
                  <a:pt x="499" y="575"/>
                  <a:pt x="497" y="575"/>
                  <a:pt x="496" y="574"/>
                </a:cubicBezTo>
                <a:cubicBezTo>
                  <a:pt x="496" y="575"/>
                  <a:pt x="497" y="575"/>
                  <a:pt x="497" y="575"/>
                </a:cubicBezTo>
                <a:cubicBezTo>
                  <a:pt x="497" y="576"/>
                  <a:pt x="496" y="577"/>
                  <a:pt x="496" y="578"/>
                </a:cubicBezTo>
                <a:cubicBezTo>
                  <a:pt x="498" y="578"/>
                  <a:pt x="500" y="577"/>
                  <a:pt x="502" y="576"/>
                </a:cubicBezTo>
                <a:close/>
                <a:moveTo>
                  <a:pt x="516" y="570"/>
                </a:moveTo>
                <a:cubicBezTo>
                  <a:pt x="515" y="571"/>
                  <a:pt x="515" y="571"/>
                  <a:pt x="514" y="572"/>
                </a:cubicBezTo>
                <a:cubicBezTo>
                  <a:pt x="515" y="573"/>
                  <a:pt x="515" y="573"/>
                  <a:pt x="515" y="573"/>
                </a:cubicBezTo>
                <a:cubicBezTo>
                  <a:pt x="522" y="572"/>
                  <a:pt x="528" y="570"/>
                  <a:pt x="535" y="570"/>
                </a:cubicBezTo>
                <a:cubicBezTo>
                  <a:pt x="535" y="568"/>
                  <a:pt x="535" y="567"/>
                  <a:pt x="536" y="566"/>
                </a:cubicBezTo>
                <a:cubicBezTo>
                  <a:pt x="537" y="566"/>
                  <a:pt x="538" y="567"/>
                  <a:pt x="540" y="567"/>
                </a:cubicBezTo>
                <a:cubicBezTo>
                  <a:pt x="540" y="567"/>
                  <a:pt x="541" y="568"/>
                  <a:pt x="541" y="569"/>
                </a:cubicBezTo>
                <a:cubicBezTo>
                  <a:pt x="546" y="568"/>
                  <a:pt x="551" y="568"/>
                  <a:pt x="556" y="568"/>
                </a:cubicBezTo>
                <a:cubicBezTo>
                  <a:pt x="555" y="565"/>
                  <a:pt x="554" y="563"/>
                  <a:pt x="556" y="561"/>
                </a:cubicBezTo>
                <a:cubicBezTo>
                  <a:pt x="548" y="561"/>
                  <a:pt x="541" y="562"/>
                  <a:pt x="533" y="563"/>
                </a:cubicBezTo>
                <a:cubicBezTo>
                  <a:pt x="533" y="566"/>
                  <a:pt x="530" y="568"/>
                  <a:pt x="524" y="566"/>
                </a:cubicBezTo>
                <a:cubicBezTo>
                  <a:pt x="524" y="566"/>
                  <a:pt x="524" y="565"/>
                  <a:pt x="523" y="565"/>
                </a:cubicBezTo>
                <a:cubicBezTo>
                  <a:pt x="520" y="565"/>
                  <a:pt x="517" y="566"/>
                  <a:pt x="515" y="566"/>
                </a:cubicBezTo>
                <a:cubicBezTo>
                  <a:pt x="516" y="567"/>
                  <a:pt x="517" y="568"/>
                  <a:pt x="519" y="568"/>
                </a:cubicBezTo>
                <a:cubicBezTo>
                  <a:pt x="519" y="570"/>
                  <a:pt x="518" y="570"/>
                  <a:pt x="516" y="570"/>
                </a:cubicBezTo>
                <a:close/>
                <a:moveTo>
                  <a:pt x="509" y="571"/>
                </a:moveTo>
                <a:cubicBezTo>
                  <a:pt x="511" y="572"/>
                  <a:pt x="512" y="570"/>
                  <a:pt x="513" y="569"/>
                </a:cubicBezTo>
                <a:cubicBezTo>
                  <a:pt x="513" y="568"/>
                  <a:pt x="513" y="568"/>
                  <a:pt x="513" y="567"/>
                </a:cubicBezTo>
                <a:cubicBezTo>
                  <a:pt x="512" y="567"/>
                  <a:pt x="510" y="567"/>
                  <a:pt x="509" y="568"/>
                </a:cubicBezTo>
                <a:cubicBezTo>
                  <a:pt x="509" y="569"/>
                  <a:pt x="509" y="570"/>
                  <a:pt x="509" y="571"/>
                </a:cubicBezTo>
                <a:close/>
                <a:moveTo>
                  <a:pt x="657" y="560"/>
                </a:moveTo>
                <a:cubicBezTo>
                  <a:pt x="652" y="558"/>
                  <a:pt x="647" y="557"/>
                  <a:pt x="641" y="556"/>
                </a:cubicBezTo>
                <a:cubicBezTo>
                  <a:pt x="637" y="555"/>
                  <a:pt x="636" y="561"/>
                  <a:pt x="640" y="562"/>
                </a:cubicBezTo>
                <a:cubicBezTo>
                  <a:pt x="643" y="563"/>
                  <a:pt x="645" y="564"/>
                  <a:pt x="648" y="565"/>
                </a:cubicBezTo>
                <a:cubicBezTo>
                  <a:pt x="648" y="564"/>
                  <a:pt x="648" y="564"/>
                  <a:pt x="648" y="564"/>
                </a:cubicBezTo>
                <a:cubicBezTo>
                  <a:pt x="651" y="564"/>
                  <a:pt x="653" y="564"/>
                  <a:pt x="655" y="565"/>
                </a:cubicBezTo>
                <a:cubicBezTo>
                  <a:pt x="655" y="566"/>
                  <a:pt x="655" y="566"/>
                  <a:pt x="655" y="566"/>
                </a:cubicBezTo>
                <a:cubicBezTo>
                  <a:pt x="656" y="567"/>
                  <a:pt x="658" y="567"/>
                  <a:pt x="660" y="568"/>
                </a:cubicBezTo>
                <a:cubicBezTo>
                  <a:pt x="662" y="566"/>
                  <a:pt x="663" y="565"/>
                  <a:pt x="665" y="564"/>
                </a:cubicBezTo>
                <a:cubicBezTo>
                  <a:pt x="665" y="564"/>
                  <a:pt x="665" y="563"/>
                  <a:pt x="665" y="562"/>
                </a:cubicBezTo>
                <a:cubicBezTo>
                  <a:pt x="664" y="562"/>
                  <a:pt x="664" y="562"/>
                  <a:pt x="663" y="562"/>
                </a:cubicBezTo>
                <a:cubicBezTo>
                  <a:pt x="663" y="563"/>
                  <a:pt x="662" y="565"/>
                  <a:pt x="660" y="564"/>
                </a:cubicBezTo>
                <a:cubicBezTo>
                  <a:pt x="661" y="562"/>
                  <a:pt x="658" y="561"/>
                  <a:pt x="657" y="560"/>
                </a:cubicBezTo>
                <a:close/>
                <a:moveTo>
                  <a:pt x="652" y="562"/>
                </a:moveTo>
                <a:cubicBezTo>
                  <a:pt x="648" y="561"/>
                  <a:pt x="646" y="560"/>
                  <a:pt x="642" y="559"/>
                </a:cubicBezTo>
                <a:cubicBezTo>
                  <a:pt x="642" y="559"/>
                  <a:pt x="642" y="559"/>
                  <a:pt x="642" y="559"/>
                </a:cubicBezTo>
                <a:cubicBezTo>
                  <a:pt x="650" y="559"/>
                  <a:pt x="650" y="559"/>
                  <a:pt x="650" y="559"/>
                </a:cubicBezTo>
                <a:cubicBezTo>
                  <a:pt x="650" y="560"/>
                  <a:pt x="651" y="561"/>
                  <a:pt x="652" y="562"/>
                </a:cubicBezTo>
                <a:close/>
                <a:moveTo>
                  <a:pt x="495" y="563"/>
                </a:moveTo>
                <a:cubicBezTo>
                  <a:pt x="495" y="563"/>
                  <a:pt x="495" y="563"/>
                  <a:pt x="495" y="562"/>
                </a:cubicBezTo>
                <a:cubicBezTo>
                  <a:pt x="495" y="562"/>
                  <a:pt x="495" y="562"/>
                  <a:pt x="494" y="562"/>
                </a:cubicBezTo>
                <a:cubicBezTo>
                  <a:pt x="494" y="562"/>
                  <a:pt x="494" y="563"/>
                  <a:pt x="495" y="563"/>
                </a:cubicBezTo>
                <a:close/>
                <a:moveTo>
                  <a:pt x="506" y="1061"/>
                </a:moveTo>
                <a:cubicBezTo>
                  <a:pt x="508" y="1061"/>
                  <a:pt x="509" y="1061"/>
                  <a:pt x="510" y="1061"/>
                </a:cubicBezTo>
                <a:cubicBezTo>
                  <a:pt x="510" y="1061"/>
                  <a:pt x="510" y="1060"/>
                  <a:pt x="510" y="1060"/>
                </a:cubicBezTo>
                <a:cubicBezTo>
                  <a:pt x="511" y="1060"/>
                  <a:pt x="512" y="1060"/>
                  <a:pt x="513" y="1060"/>
                </a:cubicBezTo>
                <a:cubicBezTo>
                  <a:pt x="513" y="1060"/>
                  <a:pt x="513" y="1060"/>
                  <a:pt x="513" y="1059"/>
                </a:cubicBezTo>
                <a:cubicBezTo>
                  <a:pt x="514" y="1059"/>
                  <a:pt x="514" y="1059"/>
                  <a:pt x="514" y="1059"/>
                </a:cubicBezTo>
                <a:cubicBezTo>
                  <a:pt x="505" y="1051"/>
                  <a:pt x="495" y="1042"/>
                  <a:pt x="487" y="1033"/>
                </a:cubicBezTo>
                <a:cubicBezTo>
                  <a:pt x="486" y="1033"/>
                  <a:pt x="486" y="1033"/>
                  <a:pt x="486" y="1033"/>
                </a:cubicBezTo>
                <a:cubicBezTo>
                  <a:pt x="484" y="1033"/>
                  <a:pt x="483" y="1033"/>
                  <a:pt x="482" y="1032"/>
                </a:cubicBezTo>
                <a:cubicBezTo>
                  <a:pt x="482" y="1032"/>
                  <a:pt x="482" y="1032"/>
                  <a:pt x="482" y="1032"/>
                </a:cubicBezTo>
                <a:cubicBezTo>
                  <a:pt x="482" y="1032"/>
                  <a:pt x="482" y="1033"/>
                  <a:pt x="482" y="1034"/>
                </a:cubicBezTo>
                <a:cubicBezTo>
                  <a:pt x="481" y="1034"/>
                  <a:pt x="480" y="1034"/>
                  <a:pt x="479" y="1035"/>
                </a:cubicBezTo>
                <a:cubicBezTo>
                  <a:pt x="487" y="1044"/>
                  <a:pt x="496" y="1053"/>
                  <a:pt x="506" y="1061"/>
                </a:cubicBezTo>
                <a:cubicBezTo>
                  <a:pt x="506" y="1061"/>
                  <a:pt x="506" y="1061"/>
                  <a:pt x="506" y="1061"/>
                </a:cubicBezTo>
                <a:close/>
                <a:moveTo>
                  <a:pt x="233" y="396"/>
                </a:moveTo>
                <a:cubicBezTo>
                  <a:pt x="234" y="395"/>
                  <a:pt x="235" y="395"/>
                  <a:pt x="236" y="394"/>
                </a:cubicBezTo>
                <a:cubicBezTo>
                  <a:pt x="234" y="393"/>
                  <a:pt x="233" y="391"/>
                  <a:pt x="231" y="392"/>
                </a:cubicBezTo>
                <a:cubicBezTo>
                  <a:pt x="229" y="395"/>
                  <a:pt x="233" y="394"/>
                  <a:pt x="233" y="396"/>
                </a:cubicBezTo>
                <a:cubicBezTo>
                  <a:pt x="233" y="396"/>
                  <a:pt x="233" y="396"/>
                  <a:pt x="233" y="396"/>
                </a:cubicBezTo>
                <a:close/>
                <a:moveTo>
                  <a:pt x="252" y="464"/>
                </a:moveTo>
                <a:cubicBezTo>
                  <a:pt x="253" y="466"/>
                  <a:pt x="254" y="468"/>
                  <a:pt x="257" y="467"/>
                </a:cubicBezTo>
                <a:cubicBezTo>
                  <a:pt x="259" y="464"/>
                  <a:pt x="254" y="463"/>
                  <a:pt x="252" y="464"/>
                </a:cubicBezTo>
                <a:close/>
                <a:moveTo>
                  <a:pt x="523" y="1070"/>
                </a:moveTo>
                <a:cubicBezTo>
                  <a:pt x="523" y="1070"/>
                  <a:pt x="523" y="1070"/>
                  <a:pt x="523" y="1070"/>
                </a:cubicBezTo>
                <a:cubicBezTo>
                  <a:pt x="524" y="1070"/>
                  <a:pt x="525" y="1069"/>
                  <a:pt x="526" y="1068"/>
                </a:cubicBezTo>
                <a:cubicBezTo>
                  <a:pt x="525" y="1067"/>
                  <a:pt x="523" y="1066"/>
                  <a:pt x="521" y="1064"/>
                </a:cubicBezTo>
                <a:cubicBezTo>
                  <a:pt x="521" y="1066"/>
                  <a:pt x="522" y="1068"/>
                  <a:pt x="523" y="1070"/>
                </a:cubicBezTo>
                <a:close/>
                <a:moveTo>
                  <a:pt x="270" y="508"/>
                </a:moveTo>
                <a:cubicBezTo>
                  <a:pt x="271" y="507"/>
                  <a:pt x="272" y="507"/>
                  <a:pt x="273" y="508"/>
                </a:cubicBezTo>
                <a:cubicBezTo>
                  <a:pt x="274" y="507"/>
                  <a:pt x="275" y="506"/>
                  <a:pt x="276" y="505"/>
                </a:cubicBezTo>
                <a:cubicBezTo>
                  <a:pt x="274" y="505"/>
                  <a:pt x="272" y="506"/>
                  <a:pt x="270" y="508"/>
                </a:cubicBezTo>
                <a:close/>
                <a:moveTo>
                  <a:pt x="387" y="739"/>
                </a:moveTo>
                <a:cubicBezTo>
                  <a:pt x="391" y="739"/>
                  <a:pt x="391" y="739"/>
                  <a:pt x="391" y="739"/>
                </a:cubicBezTo>
                <a:cubicBezTo>
                  <a:pt x="393" y="734"/>
                  <a:pt x="396" y="728"/>
                  <a:pt x="398" y="722"/>
                </a:cubicBezTo>
                <a:cubicBezTo>
                  <a:pt x="391" y="722"/>
                  <a:pt x="391" y="722"/>
                  <a:pt x="391" y="722"/>
                </a:cubicBezTo>
                <a:cubicBezTo>
                  <a:pt x="388" y="729"/>
                  <a:pt x="385" y="735"/>
                  <a:pt x="383" y="742"/>
                </a:cubicBezTo>
                <a:cubicBezTo>
                  <a:pt x="384" y="742"/>
                  <a:pt x="384" y="742"/>
                  <a:pt x="385" y="742"/>
                </a:cubicBezTo>
                <a:cubicBezTo>
                  <a:pt x="385" y="740"/>
                  <a:pt x="386" y="740"/>
                  <a:pt x="387" y="739"/>
                </a:cubicBezTo>
                <a:close/>
                <a:moveTo>
                  <a:pt x="474" y="596"/>
                </a:moveTo>
                <a:cubicBezTo>
                  <a:pt x="485" y="596"/>
                  <a:pt x="485" y="596"/>
                  <a:pt x="485" y="596"/>
                </a:cubicBezTo>
                <a:cubicBezTo>
                  <a:pt x="485" y="596"/>
                  <a:pt x="485" y="596"/>
                  <a:pt x="484" y="597"/>
                </a:cubicBezTo>
                <a:cubicBezTo>
                  <a:pt x="484" y="597"/>
                  <a:pt x="483" y="597"/>
                  <a:pt x="483" y="597"/>
                </a:cubicBezTo>
                <a:cubicBezTo>
                  <a:pt x="482" y="598"/>
                  <a:pt x="481" y="599"/>
                  <a:pt x="481" y="600"/>
                </a:cubicBezTo>
                <a:cubicBezTo>
                  <a:pt x="481" y="599"/>
                  <a:pt x="482" y="599"/>
                  <a:pt x="483" y="600"/>
                </a:cubicBezTo>
                <a:cubicBezTo>
                  <a:pt x="499" y="591"/>
                  <a:pt x="516" y="584"/>
                  <a:pt x="534" y="579"/>
                </a:cubicBezTo>
                <a:cubicBezTo>
                  <a:pt x="536" y="579"/>
                  <a:pt x="538" y="579"/>
                  <a:pt x="539" y="578"/>
                </a:cubicBezTo>
                <a:cubicBezTo>
                  <a:pt x="538" y="578"/>
                  <a:pt x="538" y="578"/>
                  <a:pt x="538" y="578"/>
                </a:cubicBezTo>
                <a:cubicBezTo>
                  <a:pt x="538" y="578"/>
                  <a:pt x="537" y="578"/>
                  <a:pt x="537" y="578"/>
                </a:cubicBezTo>
                <a:cubicBezTo>
                  <a:pt x="538" y="575"/>
                  <a:pt x="542" y="574"/>
                  <a:pt x="543" y="577"/>
                </a:cubicBezTo>
                <a:cubicBezTo>
                  <a:pt x="543" y="577"/>
                  <a:pt x="543" y="577"/>
                  <a:pt x="543" y="577"/>
                </a:cubicBezTo>
                <a:cubicBezTo>
                  <a:pt x="548" y="576"/>
                  <a:pt x="553" y="575"/>
                  <a:pt x="558" y="575"/>
                </a:cubicBezTo>
                <a:cubicBezTo>
                  <a:pt x="557" y="574"/>
                  <a:pt x="558" y="572"/>
                  <a:pt x="558" y="571"/>
                </a:cubicBezTo>
                <a:cubicBezTo>
                  <a:pt x="557" y="570"/>
                  <a:pt x="557" y="569"/>
                  <a:pt x="556" y="568"/>
                </a:cubicBezTo>
                <a:cubicBezTo>
                  <a:pt x="551" y="569"/>
                  <a:pt x="546" y="570"/>
                  <a:pt x="541" y="571"/>
                </a:cubicBezTo>
                <a:cubicBezTo>
                  <a:pt x="541" y="572"/>
                  <a:pt x="540" y="573"/>
                  <a:pt x="540" y="574"/>
                </a:cubicBezTo>
                <a:cubicBezTo>
                  <a:pt x="539" y="574"/>
                  <a:pt x="538" y="574"/>
                  <a:pt x="536" y="574"/>
                </a:cubicBezTo>
                <a:cubicBezTo>
                  <a:pt x="536" y="573"/>
                  <a:pt x="536" y="573"/>
                  <a:pt x="536" y="572"/>
                </a:cubicBezTo>
                <a:cubicBezTo>
                  <a:pt x="530" y="573"/>
                  <a:pt x="524" y="575"/>
                  <a:pt x="518" y="577"/>
                </a:cubicBezTo>
                <a:cubicBezTo>
                  <a:pt x="525" y="579"/>
                  <a:pt x="530" y="572"/>
                  <a:pt x="531" y="576"/>
                </a:cubicBezTo>
                <a:cubicBezTo>
                  <a:pt x="533" y="576"/>
                  <a:pt x="535" y="576"/>
                  <a:pt x="536" y="577"/>
                </a:cubicBezTo>
                <a:cubicBezTo>
                  <a:pt x="536" y="577"/>
                  <a:pt x="536" y="578"/>
                  <a:pt x="535" y="578"/>
                </a:cubicBezTo>
                <a:cubicBezTo>
                  <a:pt x="528" y="578"/>
                  <a:pt x="528" y="578"/>
                  <a:pt x="528" y="578"/>
                </a:cubicBezTo>
                <a:cubicBezTo>
                  <a:pt x="527" y="578"/>
                  <a:pt x="526" y="577"/>
                  <a:pt x="526" y="578"/>
                </a:cubicBezTo>
                <a:cubicBezTo>
                  <a:pt x="526" y="578"/>
                  <a:pt x="526" y="578"/>
                  <a:pt x="527" y="578"/>
                </a:cubicBezTo>
                <a:cubicBezTo>
                  <a:pt x="518" y="578"/>
                  <a:pt x="518" y="578"/>
                  <a:pt x="518" y="578"/>
                </a:cubicBezTo>
                <a:cubicBezTo>
                  <a:pt x="517" y="578"/>
                  <a:pt x="517" y="578"/>
                  <a:pt x="517" y="578"/>
                </a:cubicBezTo>
                <a:cubicBezTo>
                  <a:pt x="517" y="578"/>
                  <a:pt x="517" y="578"/>
                  <a:pt x="516" y="578"/>
                </a:cubicBezTo>
                <a:cubicBezTo>
                  <a:pt x="514" y="578"/>
                  <a:pt x="514" y="578"/>
                  <a:pt x="514" y="578"/>
                </a:cubicBezTo>
                <a:cubicBezTo>
                  <a:pt x="507" y="581"/>
                  <a:pt x="501" y="583"/>
                  <a:pt x="494" y="586"/>
                </a:cubicBezTo>
                <a:cubicBezTo>
                  <a:pt x="487" y="589"/>
                  <a:pt x="481" y="592"/>
                  <a:pt x="474" y="596"/>
                </a:cubicBezTo>
                <a:close/>
                <a:moveTo>
                  <a:pt x="82" y="536"/>
                </a:moveTo>
                <a:cubicBezTo>
                  <a:pt x="82" y="538"/>
                  <a:pt x="80" y="538"/>
                  <a:pt x="80" y="540"/>
                </a:cubicBezTo>
                <a:cubicBezTo>
                  <a:pt x="79" y="540"/>
                  <a:pt x="78" y="540"/>
                  <a:pt x="76" y="540"/>
                </a:cubicBezTo>
                <a:cubicBezTo>
                  <a:pt x="71" y="547"/>
                  <a:pt x="66" y="554"/>
                  <a:pt x="61" y="561"/>
                </a:cubicBezTo>
                <a:cubicBezTo>
                  <a:pt x="60" y="562"/>
                  <a:pt x="60" y="563"/>
                  <a:pt x="59" y="564"/>
                </a:cubicBezTo>
                <a:cubicBezTo>
                  <a:pt x="66" y="564"/>
                  <a:pt x="66" y="564"/>
                  <a:pt x="66" y="564"/>
                </a:cubicBezTo>
                <a:cubicBezTo>
                  <a:pt x="66" y="565"/>
                  <a:pt x="66" y="565"/>
                  <a:pt x="66" y="566"/>
                </a:cubicBezTo>
                <a:cubicBezTo>
                  <a:pt x="70" y="559"/>
                  <a:pt x="75" y="553"/>
                  <a:pt x="80" y="546"/>
                </a:cubicBezTo>
                <a:cubicBezTo>
                  <a:pt x="81" y="545"/>
                  <a:pt x="81" y="544"/>
                  <a:pt x="82" y="543"/>
                </a:cubicBezTo>
                <a:cubicBezTo>
                  <a:pt x="82" y="542"/>
                  <a:pt x="81" y="541"/>
                  <a:pt x="82" y="540"/>
                </a:cubicBezTo>
                <a:cubicBezTo>
                  <a:pt x="83" y="540"/>
                  <a:pt x="83" y="541"/>
                  <a:pt x="84" y="541"/>
                </a:cubicBezTo>
                <a:cubicBezTo>
                  <a:pt x="83" y="540"/>
                  <a:pt x="83" y="539"/>
                  <a:pt x="83" y="537"/>
                </a:cubicBezTo>
                <a:cubicBezTo>
                  <a:pt x="83" y="537"/>
                  <a:pt x="82" y="536"/>
                  <a:pt x="82" y="536"/>
                </a:cubicBezTo>
                <a:close/>
                <a:moveTo>
                  <a:pt x="363" y="532"/>
                </a:moveTo>
                <a:cubicBezTo>
                  <a:pt x="366" y="533"/>
                  <a:pt x="367" y="535"/>
                  <a:pt x="367" y="538"/>
                </a:cubicBezTo>
                <a:cubicBezTo>
                  <a:pt x="369" y="536"/>
                  <a:pt x="371" y="535"/>
                  <a:pt x="374" y="533"/>
                </a:cubicBezTo>
                <a:cubicBezTo>
                  <a:pt x="373" y="533"/>
                  <a:pt x="373" y="533"/>
                  <a:pt x="372" y="533"/>
                </a:cubicBezTo>
                <a:cubicBezTo>
                  <a:pt x="372" y="531"/>
                  <a:pt x="373" y="530"/>
                  <a:pt x="376" y="530"/>
                </a:cubicBezTo>
                <a:cubicBezTo>
                  <a:pt x="374" y="529"/>
                  <a:pt x="373" y="528"/>
                  <a:pt x="371" y="527"/>
                </a:cubicBezTo>
                <a:cubicBezTo>
                  <a:pt x="368" y="529"/>
                  <a:pt x="366" y="531"/>
                  <a:pt x="363" y="532"/>
                </a:cubicBezTo>
                <a:close/>
                <a:moveTo>
                  <a:pt x="716" y="648"/>
                </a:moveTo>
                <a:cubicBezTo>
                  <a:pt x="713" y="648"/>
                  <a:pt x="713" y="648"/>
                  <a:pt x="713" y="648"/>
                </a:cubicBezTo>
                <a:cubicBezTo>
                  <a:pt x="713" y="648"/>
                  <a:pt x="713" y="648"/>
                  <a:pt x="714" y="647"/>
                </a:cubicBezTo>
                <a:cubicBezTo>
                  <a:pt x="713" y="647"/>
                  <a:pt x="712" y="647"/>
                  <a:pt x="710" y="647"/>
                </a:cubicBezTo>
                <a:cubicBezTo>
                  <a:pt x="710" y="647"/>
                  <a:pt x="710" y="648"/>
                  <a:pt x="710" y="648"/>
                </a:cubicBezTo>
                <a:cubicBezTo>
                  <a:pt x="698" y="648"/>
                  <a:pt x="698" y="648"/>
                  <a:pt x="698" y="648"/>
                </a:cubicBezTo>
                <a:cubicBezTo>
                  <a:pt x="698" y="648"/>
                  <a:pt x="698" y="648"/>
                  <a:pt x="699" y="648"/>
                </a:cubicBezTo>
                <a:cubicBezTo>
                  <a:pt x="698" y="648"/>
                  <a:pt x="698" y="647"/>
                  <a:pt x="698" y="647"/>
                </a:cubicBezTo>
                <a:cubicBezTo>
                  <a:pt x="698" y="647"/>
                  <a:pt x="697" y="648"/>
                  <a:pt x="697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90" y="648"/>
                  <a:pt x="690" y="648"/>
                  <a:pt x="690" y="648"/>
                </a:cubicBezTo>
                <a:cubicBezTo>
                  <a:pt x="688" y="646"/>
                  <a:pt x="687" y="644"/>
                  <a:pt x="692" y="643"/>
                </a:cubicBezTo>
                <a:cubicBezTo>
                  <a:pt x="692" y="646"/>
                  <a:pt x="691" y="648"/>
                  <a:pt x="694" y="648"/>
                </a:cubicBezTo>
                <a:cubicBezTo>
                  <a:pt x="694" y="646"/>
                  <a:pt x="697" y="646"/>
                  <a:pt x="697" y="644"/>
                </a:cubicBezTo>
                <a:cubicBezTo>
                  <a:pt x="693" y="643"/>
                  <a:pt x="689" y="642"/>
                  <a:pt x="685" y="642"/>
                </a:cubicBezTo>
                <a:cubicBezTo>
                  <a:pt x="683" y="643"/>
                  <a:pt x="683" y="645"/>
                  <a:pt x="683" y="647"/>
                </a:cubicBezTo>
                <a:cubicBezTo>
                  <a:pt x="683" y="647"/>
                  <a:pt x="684" y="648"/>
                  <a:pt x="684" y="648"/>
                </a:cubicBezTo>
                <a:cubicBezTo>
                  <a:pt x="684" y="648"/>
                  <a:pt x="684" y="648"/>
                  <a:pt x="684" y="648"/>
                </a:cubicBezTo>
                <a:cubicBezTo>
                  <a:pt x="708" y="652"/>
                  <a:pt x="732" y="658"/>
                  <a:pt x="754" y="667"/>
                </a:cubicBezTo>
                <a:cubicBezTo>
                  <a:pt x="754" y="667"/>
                  <a:pt x="754" y="666"/>
                  <a:pt x="754" y="666"/>
                </a:cubicBezTo>
                <a:cubicBezTo>
                  <a:pt x="754" y="666"/>
                  <a:pt x="754" y="665"/>
                  <a:pt x="754" y="665"/>
                </a:cubicBezTo>
                <a:cubicBezTo>
                  <a:pt x="766" y="665"/>
                  <a:pt x="766" y="665"/>
                  <a:pt x="766" y="665"/>
                </a:cubicBezTo>
                <a:cubicBezTo>
                  <a:pt x="750" y="658"/>
                  <a:pt x="733" y="652"/>
                  <a:pt x="716" y="648"/>
                </a:cubicBezTo>
                <a:close/>
                <a:moveTo>
                  <a:pt x="868" y="708"/>
                </a:moveTo>
                <a:cubicBezTo>
                  <a:pt x="860" y="705"/>
                  <a:pt x="853" y="703"/>
                  <a:pt x="845" y="700"/>
                </a:cubicBezTo>
                <a:cubicBezTo>
                  <a:pt x="845" y="701"/>
                  <a:pt x="845" y="702"/>
                  <a:pt x="845" y="702"/>
                </a:cubicBezTo>
                <a:cubicBezTo>
                  <a:pt x="844" y="702"/>
                  <a:pt x="843" y="702"/>
                  <a:pt x="843" y="702"/>
                </a:cubicBezTo>
                <a:cubicBezTo>
                  <a:pt x="841" y="703"/>
                  <a:pt x="840" y="704"/>
                  <a:pt x="838" y="705"/>
                </a:cubicBezTo>
                <a:cubicBezTo>
                  <a:pt x="840" y="705"/>
                  <a:pt x="841" y="706"/>
                  <a:pt x="842" y="706"/>
                </a:cubicBezTo>
                <a:cubicBezTo>
                  <a:pt x="842" y="706"/>
                  <a:pt x="842" y="705"/>
                  <a:pt x="842" y="704"/>
                </a:cubicBezTo>
                <a:cubicBezTo>
                  <a:pt x="846" y="704"/>
                  <a:pt x="846" y="706"/>
                  <a:pt x="847" y="708"/>
                </a:cubicBezTo>
                <a:cubicBezTo>
                  <a:pt x="852" y="710"/>
                  <a:pt x="858" y="711"/>
                  <a:pt x="863" y="713"/>
                </a:cubicBezTo>
                <a:cubicBezTo>
                  <a:pt x="863" y="713"/>
                  <a:pt x="863" y="713"/>
                  <a:pt x="863" y="713"/>
                </a:cubicBezTo>
                <a:cubicBezTo>
                  <a:pt x="862" y="712"/>
                  <a:pt x="861" y="712"/>
                  <a:pt x="861" y="709"/>
                </a:cubicBezTo>
                <a:cubicBezTo>
                  <a:pt x="862" y="707"/>
                  <a:pt x="865" y="707"/>
                  <a:pt x="868" y="708"/>
                </a:cubicBezTo>
                <a:close/>
                <a:moveTo>
                  <a:pt x="875" y="710"/>
                </a:moveTo>
                <a:cubicBezTo>
                  <a:pt x="874" y="710"/>
                  <a:pt x="872" y="709"/>
                  <a:pt x="870" y="709"/>
                </a:cubicBezTo>
                <a:cubicBezTo>
                  <a:pt x="871" y="710"/>
                  <a:pt x="871" y="711"/>
                  <a:pt x="871" y="713"/>
                </a:cubicBezTo>
                <a:cubicBezTo>
                  <a:pt x="872" y="712"/>
                  <a:pt x="873" y="711"/>
                  <a:pt x="875" y="710"/>
                </a:cubicBezTo>
                <a:close/>
                <a:moveTo>
                  <a:pt x="1047" y="1002"/>
                </a:moveTo>
                <a:cubicBezTo>
                  <a:pt x="1039" y="1002"/>
                  <a:pt x="1039" y="1002"/>
                  <a:pt x="1039" y="1002"/>
                </a:cubicBezTo>
                <a:cubicBezTo>
                  <a:pt x="1039" y="1001"/>
                  <a:pt x="1039" y="1000"/>
                  <a:pt x="1039" y="1000"/>
                </a:cubicBezTo>
                <a:cubicBezTo>
                  <a:pt x="1033" y="1004"/>
                  <a:pt x="1026" y="1008"/>
                  <a:pt x="1020" y="1012"/>
                </a:cubicBezTo>
                <a:cubicBezTo>
                  <a:pt x="1016" y="1014"/>
                  <a:pt x="1013" y="1017"/>
                  <a:pt x="1009" y="1019"/>
                </a:cubicBezTo>
                <a:cubicBezTo>
                  <a:pt x="1022" y="1019"/>
                  <a:pt x="1022" y="1019"/>
                  <a:pt x="1022" y="1019"/>
                </a:cubicBezTo>
                <a:cubicBezTo>
                  <a:pt x="1031" y="1013"/>
                  <a:pt x="1041" y="1007"/>
                  <a:pt x="1051" y="1000"/>
                </a:cubicBezTo>
                <a:cubicBezTo>
                  <a:pt x="1051" y="998"/>
                  <a:pt x="1050" y="995"/>
                  <a:pt x="1049" y="993"/>
                </a:cubicBezTo>
                <a:cubicBezTo>
                  <a:pt x="1047" y="994"/>
                  <a:pt x="1045" y="996"/>
                  <a:pt x="1042" y="997"/>
                </a:cubicBezTo>
                <a:cubicBezTo>
                  <a:pt x="1046" y="997"/>
                  <a:pt x="1047" y="999"/>
                  <a:pt x="1047" y="1002"/>
                </a:cubicBezTo>
                <a:close/>
                <a:moveTo>
                  <a:pt x="286" y="574"/>
                </a:moveTo>
                <a:cubicBezTo>
                  <a:pt x="284" y="573"/>
                  <a:pt x="283" y="572"/>
                  <a:pt x="282" y="571"/>
                </a:cubicBezTo>
                <a:cubicBezTo>
                  <a:pt x="281" y="570"/>
                  <a:pt x="281" y="570"/>
                  <a:pt x="281" y="570"/>
                </a:cubicBezTo>
                <a:cubicBezTo>
                  <a:pt x="279" y="572"/>
                  <a:pt x="278" y="574"/>
                  <a:pt x="276" y="575"/>
                </a:cubicBezTo>
                <a:cubicBezTo>
                  <a:pt x="276" y="576"/>
                  <a:pt x="276" y="577"/>
                  <a:pt x="275" y="578"/>
                </a:cubicBezTo>
                <a:cubicBezTo>
                  <a:pt x="275" y="578"/>
                  <a:pt x="275" y="578"/>
                  <a:pt x="274" y="578"/>
                </a:cubicBezTo>
                <a:cubicBezTo>
                  <a:pt x="269" y="584"/>
                  <a:pt x="263" y="591"/>
                  <a:pt x="258" y="598"/>
                </a:cubicBezTo>
                <a:cubicBezTo>
                  <a:pt x="264" y="598"/>
                  <a:pt x="264" y="598"/>
                  <a:pt x="264" y="598"/>
                </a:cubicBezTo>
                <a:cubicBezTo>
                  <a:pt x="264" y="599"/>
                  <a:pt x="264" y="600"/>
                  <a:pt x="264" y="601"/>
                </a:cubicBezTo>
                <a:cubicBezTo>
                  <a:pt x="271" y="592"/>
                  <a:pt x="278" y="583"/>
                  <a:pt x="286" y="574"/>
                </a:cubicBezTo>
                <a:close/>
                <a:moveTo>
                  <a:pt x="819" y="709"/>
                </a:moveTo>
                <a:cubicBezTo>
                  <a:pt x="817" y="709"/>
                  <a:pt x="814" y="711"/>
                  <a:pt x="812" y="713"/>
                </a:cubicBezTo>
                <a:cubicBezTo>
                  <a:pt x="814" y="714"/>
                  <a:pt x="816" y="714"/>
                  <a:pt x="819" y="715"/>
                </a:cubicBezTo>
                <a:cubicBezTo>
                  <a:pt x="818" y="715"/>
                  <a:pt x="817" y="714"/>
                  <a:pt x="816" y="713"/>
                </a:cubicBezTo>
                <a:cubicBezTo>
                  <a:pt x="818" y="712"/>
                  <a:pt x="819" y="712"/>
                  <a:pt x="819" y="709"/>
                </a:cubicBezTo>
                <a:close/>
                <a:moveTo>
                  <a:pt x="160" y="528"/>
                </a:moveTo>
                <a:cubicBezTo>
                  <a:pt x="160" y="528"/>
                  <a:pt x="160" y="528"/>
                  <a:pt x="160" y="529"/>
                </a:cubicBezTo>
                <a:cubicBezTo>
                  <a:pt x="160" y="528"/>
                  <a:pt x="160" y="528"/>
                  <a:pt x="160" y="528"/>
                </a:cubicBezTo>
                <a:cubicBezTo>
                  <a:pt x="164" y="527"/>
                  <a:pt x="164" y="527"/>
                  <a:pt x="164" y="527"/>
                </a:cubicBezTo>
                <a:cubicBezTo>
                  <a:pt x="169" y="521"/>
                  <a:pt x="175" y="514"/>
                  <a:pt x="180" y="508"/>
                </a:cubicBezTo>
                <a:cubicBezTo>
                  <a:pt x="178" y="508"/>
                  <a:pt x="178" y="507"/>
                  <a:pt x="176" y="507"/>
                </a:cubicBezTo>
                <a:cubicBezTo>
                  <a:pt x="177" y="505"/>
                  <a:pt x="175" y="501"/>
                  <a:pt x="177" y="501"/>
                </a:cubicBezTo>
                <a:cubicBezTo>
                  <a:pt x="178" y="503"/>
                  <a:pt x="182" y="505"/>
                  <a:pt x="181" y="507"/>
                </a:cubicBezTo>
                <a:cubicBezTo>
                  <a:pt x="183" y="505"/>
                  <a:pt x="185" y="503"/>
                  <a:pt x="187" y="501"/>
                </a:cubicBezTo>
                <a:cubicBezTo>
                  <a:pt x="186" y="500"/>
                  <a:pt x="186" y="500"/>
                  <a:pt x="186" y="498"/>
                </a:cubicBezTo>
                <a:cubicBezTo>
                  <a:pt x="184" y="499"/>
                  <a:pt x="181" y="500"/>
                  <a:pt x="179" y="499"/>
                </a:cubicBezTo>
                <a:cubicBezTo>
                  <a:pt x="177" y="501"/>
                  <a:pt x="174" y="504"/>
                  <a:pt x="172" y="506"/>
                </a:cubicBezTo>
                <a:cubicBezTo>
                  <a:pt x="173" y="507"/>
                  <a:pt x="174" y="509"/>
                  <a:pt x="175" y="510"/>
                </a:cubicBezTo>
                <a:cubicBezTo>
                  <a:pt x="169" y="510"/>
                  <a:pt x="169" y="510"/>
                  <a:pt x="169" y="510"/>
                </a:cubicBezTo>
                <a:cubicBezTo>
                  <a:pt x="164" y="516"/>
                  <a:pt x="160" y="522"/>
                  <a:pt x="155" y="528"/>
                </a:cubicBezTo>
                <a:lnTo>
                  <a:pt x="160" y="528"/>
                </a:lnTo>
                <a:close/>
                <a:moveTo>
                  <a:pt x="744" y="536"/>
                </a:moveTo>
                <a:cubicBezTo>
                  <a:pt x="744" y="537"/>
                  <a:pt x="743" y="539"/>
                  <a:pt x="741" y="541"/>
                </a:cubicBezTo>
                <a:cubicBezTo>
                  <a:pt x="737" y="541"/>
                  <a:pt x="737" y="541"/>
                  <a:pt x="737" y="541"/>
                </a:cubicBezTo>
                <a:cubicBezTo>
                  <a:pt x="757" y="547"/>
                  <a:pt x="776" y="553"/>
                  <a:pt x="795" y="561"/>
                </a:cubicBezTo>
                <a:cubicBezTo>
                  <a:pt x="797" y="561"/>
                  <a:pt x="799" y="562"/>
                  <a:pt x="800" y="563"/>
                </a:cubicBezTo>
                <a:cubicBezTo>
                  <a:pt x="801" y="560"/>
                  <a:pt x="806" y="561"/>
                  <a:pt x="806" y="564"/>
                </a:cubicBezTo>
                <a:cubicBezTo>
                  <a:pt x="806" y="564"/>
                  <a:pt x="805" y="564"/>
                  <a:pt x="805" y="565"/>
                </a:cubicBezTo>
                <a:cubicBezTo>
                  <a:pt x="811" y="567"/>
                  <a:pt x="817" y="570"/>
                  <a:pt x="823" y="572"/>
                </a:cubicBezTo>
                <a:cubicBezTo>
                  <a:pt x="824" y="572"/>
                  <a:pt x="825" y="572"/>
                  <a:pt x="825" y="572"/>
                </a:cubicBezTo>
                <a:cubicBezTo>
                  <a:pt x="825" y="571"/>
                  <a:pt x="822" y="572"/>
                  <a:pt x="821" y="571"/>
                </a:cubicBezTo>
                <a:cubicBezTo>
                  <a:pt x="822" y="568"/>
                  <a:pt x="820" y="567"/>
                  <a:pt x="821" y="566"/>
                </a:cubicBezTo>
                <a:cubicBezTo>
                  <a:pt x="825" y="567"/>
                  <a:pt x="830" y="569"/>
                  <a:pt x="832" y="572"/>
                </a:cubicBezTo>
                <a:cubicBezTo>
                  <a:pt x="832" y="571"/>
                  <a:pt x="833" y="570"/>
                  <a:pt x="833" y="570"/>
                </a:cubicBezTo>
                <a:cubicBezTo>
                  <a:pt x="829" y="568"/>
                  <a:pt x="825" y="566"/>
                  <a:pt x="821" y="564"/>
                </a:cubicBezTo>
                <a:cubicBezTo>
                  <a:pt x="818" y="566"/>
                  <a:pt x="816" y="568"/>
                  <a:pt x="814" y="568"/>
                </a:cubicBezTo>
                <a:cubicBezTo>
                  <a:pt x="814" y="565"/>
                  <a:pt x="816" y="564"/>
                  <a:pt x="817" y="563"/>
                </a:cubicBezTo>
                <a:cubicBezTo>
                  <a:pt x="811" y="560"/>
                  <a:pt x="805" y="557"/>
                  <a:pt x="798" y="555"/>
                </a:cubicBezTo>
                <a:cubicBezTo>
                  <a:pt x="782" y="548"/>
                  <a:pt x="766" y="543"/>
                  <a:pt x="750" y="538"/>
                </a:cubicBezTo>
                <a:cubicBezTo>
                  <a:pt x="750" y="538"/>
                  <a:pt x="750" y="538"/>
                  <a:pt x="750" y="538"/>
                </a:cubicBezTo>
                <a:cubicBezTo>
                  <a:pt x="748" y="538"/>
                  <a:pt x="747" y="538"/>
                  <a:pt x="745" y="538"/>
                </a:cubicBezTo>
                <a:cubicBezTo>
                  <a:pt x="745" y="537"/>
                  <a:pt x="745" y="537"/>
                  <a:pt x="745" y="536"/>
                </a:cubicBezTo>
                <a:cubicBezTo>
                  <a:pt x="745" y="536"/>
                  <a:pt x="744" y="536"/>
                  <a:pt x="744" y="536"/>
                </a:cubicBezTo>
                <a:close/>
                <a:moveTo>
                  <a:pt x="676" y="566"/>
                </a:moveTo>
                <a:cubicBezTo>
                  <a:pt x="675" y="565"/>
                  <a:pt x="674" y="565"/>
                  <a:pt x="673" y="565"/>
                </a:cubicBezTo>
                <a:cubicBezTo>
                  <a:pt x="672" y="565"/>
                  <a:pt x="672" y="566"/>
                  <a:pt x="672" y="566"/>
                </a:cubicBezTo>
                <a:cubicBezTo>
                  <a:pt x="669" y="567"/>
                  <a:pt x="669" y="565"/>
                  <a:pt x="666" y="565"/>
                </a:cubicBezTo>
                <a:cubicBezTo>
                  <a:pt x="667" y="566"/>
                  <a:pt x="667" y="568"/>
                  <a:pt x="666" y="569"/>
                </a:cubicBezTo>
                <a:cubicBezTo>
                  <a:pt x="669" y="569"/>
                  <a:pt x="670" y="570"/>
                  <a:pt x="671" y="571"/>
                </a:cubicBezTo>
                <a:cubicBezTo>
                  <a:pt x="672" y="572"/>
                  <a:pt x="674" y="572"/>
                  <a:pt x="676" y="573"/>
                </a:cubicBezTo>
                <a:cubicBezTo>
                  <a:pt x="675" y="572"/>
                  <a:pt x="675" y="572"/>
                  <a:pt x="676" y="570"/>
                </a:cubicBezTo>
                <a:cubicBezTo>
                  <a:pt x="675" y="569"/>
                  <a:pt x="674" y="567"/>
                  <a:pt x="676" y="566"/>
                </a:cubicBezTo>
                <a:close/>
                <a:moveTo>
                  <a:pt x="1008" y="743"/>
                </a:moveTo>
                <a:cubicBezTo>
                  <a:pt x="1005" y="743"/>
                  <a:pt x="1002" y="743"/>
                  <a:pt x="1000" y="742"/>
                </a:cubicBezTo>
                <a:cubicBezTo>
                  <a:pt x="1001" y="745"/>
                  <a:pt x="1003" y="747"/>
                  <a:pt x="1004" y="750"/>
                </a:cubicBezTo>
                <a:cubicBezTo>
                  <a:pt x="1008" y="750"/>
                  <a:pt x="1012" y="750"/>
                  <a:pt x="1016" y="750"/>
                </a:cubicBezTo>
                <a:cubicBezTo>
                  <a:pt x="1016" y="750"/>
                  <a:pt x="1016" y="749"/>
                  <a:pt x="1016" y="748"/>
                </a:cubicBezTo>
                <a:cubicBezTo>
                  <a:pt x="1018" y="747"/>
                  <a:pt x="1024" y="744"/>
                  <a:pt x="1027" y="745"/>
                </a:cubicBezTo>
                <a:cubicBezTo>
                  <a:pt x="1029" y="744"/>
                  <a:pt x="1028" y="748"/>
                  <a:pt x="1029" y="748"/>
                </a:cubicBezTo>
                <a:cubicBezTo>
                  <a:pt x="1030" y="748"/>
                  <a:pt x="1031" y="747"/>
                  <a:pt x="1032" y="747"/>
                </a:cubicBezTo>
                <a:cubicBezTo>
                  <a:pt x="1035" y="746"/>
                  <a:pt x="1029" y="745"/>
                  <a:pt x="1032" y="743"/>
                </a:cubicBezTo>
                <a:cubicBezTo>
                  <a:pt x="1032" y="743"/>
                  <a:pt x="1032" y="743"/>
                  <a:pt x="1032" y="743"/>
                </a:cubicBezTo>
                <a:cubicBezTo>
                  <a:pt x="1025" y="743"/>
                  <a:pt x="1019" y="743"/>
                  <a:pt x="1012" y="743"/>
                </a:cubicBezTo>
                <a:cubicBezTo>
                  <a:pt x="1013" y="745"/>
                  <a:pt x="1014" y="746"/>
                  <a:pt x="1014" y="748"/>
                </a:cubicBezTo>
                <a:cubicBezTo>
                  <a:pt x="1013" y="750"/>
                  <a:pt x="1008" y="750"/>
                  <a:pt x="1006" y="749"/>
                </a:cubicBezTo>
                <a:cubicBezTo>
                  <a:pt x="1006" y="746"/>
                  <a:pt x="1007" y="744"/>
                  <a:pt x="1008" y="743"/>
                </a:cubicBezTo>
                <a:close/>
                <a:moveTo>
                  <a:pt x="373" y="526"/>
                </a:moveTo>
                <a:cubicBezTo>
                  <a:pt x="379" y="526"/>
                  <a:pt x="379" y="526"/>
                  <a:pt x="379" y="526"/>
                </a:cubicBezTo>
                <a:cubicBezTo>
                  <a:pt x="380" y="526"/>
                  <a:pt x="381" y="527"/>
                  <a:pt x="382" y="528"/>
                </a:cubicBezTo>
                <a:cubicBezTo>
                  <a:pt x="393" y="520"/>
                  <a:pt x="405" y="514"/>
                  <a:pt x="417" y="508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2" y="506"/>
                  <a:pt x="412" y="504"/>
                  <a:pt x="414" y="502"/>
                </a:cubicBezTo>
                <a:cubicBezTo>
                  <a:pt x="410" y="503"/>
                  <a:pt x="407" y="505"/>
                  <a:pt x="404" y="507"/>
                </a:cubicBezTo>
                <a:cubicBezTo>
                  <a:pt x="405" y="507"/>
                  <a:pt x="405" y="508"/>
                  <a:pt x="405" y="508"/>
                </a:cubicBezTo>
                <a:cubicBezTo>
                  <a:pt x="402" y="508"/>
                  <a:pt x="402" y="508"/>
                  <a:pt x="402" y="508"/>
                </a:cubicBezTo>
                <a:cubicBezTo>
                  <a:pt x="392" y="513"/>
                  <a:pt x="382" y="519"/>
                  <a:pt x="373" y="526"/>
                </a:cubicBezTo>
                <a:close/>
                <a:moveTo>
                  <a:pt x="839" y="1025"/>
                </a:moveTo>
                <a:cubicBezTo>
                  <a:pt x="840" y="1025"/>
                  <a:pt x="841" y="1026"/>
                  <a:pt x="843" y="1026"/>
                </a:cubicBezTo>
                <a:cubicBezTo>
                  <a:pt x="844" y="1028"/>
                  <a:pt x="843" y="1030"/>
                  <a:pt x="842" y="1031"/>
                </a:cubicBezTo>
                <a:cubicBezTo>
                  <a:pt x="844" y="1031"/>
                  <a:pt x="845" y="1030"/>
                  <a:pt x="847" y="1030"/>
                </a:cubicBezTo>
                <a:cubicBezTo>
                  <a:pt x="846" y="1028"/>
                  <a:pt x="847" y="1023"/>
                  <a:pt x="851" y="1023"/>
                </a:cubicBezTo>
                <a:cubicBezTo>
                  <a:pt x="854" y="1024"/>
                  <a:pt x="855" y="1026"/>
                  <a:pt x="855" y="1029"/>
                </a:cubicBezTo>
                <a:cubicBezTo>
                  <a:pt x="855" y="1029"/>
                  <a:pt x="856" y="1029"/>
                  <a:pt x="856" y="1028"/>
                </a:cubicBezTo>
                <a:cubicBezTo>
                  <a:pt x="856" y="1028"/>
                  <a:pt x="856" y="1028"/>
                  <a:pt x="856" y="1028"/>
                </a:cubicBezTo>
                <a:cubicBezTo>
                  <a:pt x="856" y="1024"/>
                  <a:pt x="856" y="1024"/>
                  <a:pt x="856" y="1024"/>
                </a:cubicBezTo>
                <a:cubicBezTo>
                  <a:pt x="857" y="1022"/>
                  <a:pt x="861" y="1022"/>
                  <a:pt x="862" y="1021"/>
                </a:cubicBezTo>
                <a:cubicBezTo>
                  <a:pt x="862" y="1021"/>
                  <a:pt x="862" y="1021"/>
                  <a:pt x="862" y="1021"/>
                </a:cubicBezTo>
                <a:cubicBezTo>
                  <a:pt x="854" y="1022"/>
                  <a:pt x="847" y="1024"/>
                  <a:pt x="839" y="1025"/>
                </a:cubicBezTo>
                <a:close/>
                <a:moveTo>
                  <a:pt x="121" y="528"/>
                </a:moveTo>
                <a:cubicBezTo>
                  <a:pt x="121" y="528"/>
                  <a:pt x="121" y="529"/>
                  <a:pt x="122" y="529"/>
                </a:cubicBezTo>
                <a:cubicBezTo>
                  <a:pt x="127" y="523"/>
                  <a:pt x="131" y="516"/>
                  <a:pt x="136" y="510"/>
                </a:cubicBezTo>
                <a:cubicBezTo>
                  <a:pt x="132" y="510"/>
                  <a:pt x="132" y="510"/>
                  <a:pt x="132" y="510"/>
                </a:cubicBezTo>
                <a:cubicBezTo>
                  <a:pt x="133" y="509"/>
                  <a:pt x="136" y="509"/>
                  <a:pt x="136" y="506"/>
                </a:cubicBezTo>
                <a:cubicBezTo>
                  <a:pt x="131" y="504"/>
                  <a:pt x="134" y="509"/>
                  <a:pt x="130" y="509"/>
                </a:cubicBezTo>
                <a:cubicBezTo>
                  <a:pt x="130" y="509"/>
                  <a:pt x="130" y="509"/>
                  <a:pt x="130" y="509"/>
                </a:cubicBezTo>
                <a:cubicBezTo>
                  <a:pt x="125" y="515"/>
                  <a:pt x="120" y="522"/>
                  <a:pt x="115" y="528"/>
                </a:cubicBezTo>
                <a:lnTo>
                  <a:pt x="121" y="528"/>
                </a:lnTo>
                <a:close/>
                <a:moveTo>
                  <a:pt x="123" y="577"/>
                </a:moveTo>
                <a:cubicBezTo>
                  <a:pt x="122" y="579"/>
                  <a:pt x="121" y="581"/>
                  <a:pt x="119" y="582"/>
                </a:cubicBezTo>
                <a:cubicBezTo>
                  <a:pt x="117" y="582"/>
                  <a:pt x="117" y="582"/>
                  <a:pt x="117" y="582"/>
                </a:cubicBezTo>
                <a:cubicBezTo>
                  <a:pt x="113" y="588"/>
                  <a:pt x="110" y="593"/>
                  <a:pt x="106" y="599"/>
                </a:cubicBezTo>
                <a:cubicBezTo>
                  <a:pt x="112" y="599"/>
                  <a:pt x="112" y="599"/>
                  <a:pt x="112" y="599"/>
                </a:cubicBezTo>
                <a:cubicBezTo>
                  <a:pt x="112" y="600"/>
                  <a:pt x="112" y="600"/>
                  <a:pt x="112" y="600"/>
                </a:cubicBezTo>
                <a:cubicBezTo>
                  <a:pt x="113" y="600"/>
                  <a:pt x="113" y="600"/>
                  <a:pt x="114" y="600"/>
                </a:cubicBezTo>
                <a:cubicBezTo>
                  <a:pt x="118" y="594"/>
                  <a:pt x="121" y="588"/>
                  <a:pt x="125" y="582"/>
                </a:cubicBezTo>
                <a:cubicBezTo>
                  <a:pt x="125" y="582"/>
                  <a:pt x="125" y="582"/>
                  <a:pt x="125" y="582"/>
                </a:cubicBezTo>
                <a:cubicBezTo>
                  <a:pt x="125" y="580"/>
                  <a:pt x="126" y="578"/>
                  <a:pt x="123" y="577"/>
                </a:cubicBezTo>
                <a:close/>
                <a:moveTo>
                  <a:pt x="789" y="929"/>
                </a:moveTo>
                <a:cubicBezTo>
                  <a:pt x="788" y="928"/>
                  <a:pt x="787" y="928"/>
                  <a:pt x="786" y="927"/>
                </a:cubicBezTo>
                <a:cubicBezTo>
                  <a:pt x="785" y="930"/>
                  <a:pt x="784" y="931"/>
                  <a:pt x="785" y="933"/>
                </a:cubicBezTo>
                <a:cubicBezTo>
                  <a:pt x="778" y="933"/>
                  <a:pt x="778" y="933"/>
                  <a:pt x="778" y="933"/>
                </a:cubicBezTo>
                <a:cubicBezTo>
                  <a:pt x="778" y="932"/>
                  <a:pt x="777" y="931"/>
                  <a:pt x="777" y="930"/>
                </a:cubicBezTo>
                <a:cubicBezTo>
                  <a:pt x="775" y="930"/>
                  <a:pt x="774" y="930"/>
                  <a:pt x="773" y="929"/>
                </a:cubicBezTo>
                <a:cubicBezTo>
                  <a:pt x="774" y="930"/>
                  <a:pt x="775" y="931"/>
                  <a:pt x="775" y="932"/>
                </a:cubicBezTo>
                <a:cubicBezTo>
                  <a:pt x="775" y="932"/>
                  <a:pt x="775" y="933"/>
                  <a:pt x="776" y="933"/>
                </a:cubicBezTo>
                <a:cubicBezTo>
                  <a:pt x="796" y="935"/>
                  <a:pt x="817" y="935"/>
                  <a:pt x="838" y="932"/>
                </a:cubicBezTo>
                <a:cubicBezTo>
                  <a:pt x="837" y="932"/>
                  <a:pt x="837" y="932"/>
                  <a:pt x="837" y="932"/>
                </a:cubicBezTo>
                <a:cubicBezTo>
                  <a:pt x="836" y="932"/>
                  <a:pt x="835" y="932"/>
                  <a:pt x="835" y="931"/>
                </a:cubicBezTo>
                <a:cubicBezTo>
                  <a:pt x="835" y="932"/>
                  <a:pt x="835" y="932"/>
                  <a:pt x="835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7" y="932"/>
                  <a:pt x="827" y="932"/>
                  <a:pt x="827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1" y="931"/>
                  <a:pt x="810" y="931"/>
                  <a:pt x="809" y="930"/>
                </a:cubicBezTo>
                <a:cubicBezTo>
                  <a:pt x="809" y="931"/>
                  <a:pt x="808" y="931"/>
                  <a:pt x="807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790" y="933"/>
                  <a:pt x="790" y="933"/>
                  <a:pt x="790" y="933"/>
                </a:cubicBezTo>
                <a:cubicBezTo>
                  <a:pt x="790" y="931"/>
                  <a:pt x="789" y="930"/>
                  <a:pt x="789" y="929"/>
                </a:cubicBezTo>
                <a:close/>
                <a:moveTo>
                  <a:pt x="669" y="920"/>
                </a:move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lose/>
                <a:moveTo>
                  <a:pt x="738" y="892"/>
                </a:moveTo>
                <a:cubicBezTo>
                  <a:pt x="738" y="892"/>
                  <a:pt x="739" y="893"/>
                  <a:pt x="740" y="893"/>
                </a:cubicBezTo>
                <a:cubicBezTo>
                  <a:pt x="739" y="892"/>
                  <a:pt x="739" y="892"/>
                  <a:pt x="738" y="892"/>
                </a:cubicBezTo>
                <a:cubicBezTo>
                  <a:pt x="738" y="892"/>
                  <a:pt x="738" y="892"/>
                  <a:pt x="738" y="892"/>
                </a:cubicBezTo>
                <a:close/>
                <a:moveTo>
                  <a:pt x="813" y="928"/>
                </a:moveTo>
                <a:cubicBezTo>
                  <a:pt x="814" y="928"/>
                  <a:pt x="815" y="927"/>
                  <a:pt x="815" y="927"/>
                </a:cubicBezTo>
                <a:cubicBezTo>
                  <a:pt x="814" y="927"/>
                  <a:pt x="812" y="927"/>
                  <a:pt x="811" y="927"/>
                </a:cubicBezTo>
                <a:cubicBezTo>
                  <a:pt x="811" y="928"/>
                  <a:pt x="811" y="928"/>
                  <a:pt x="811" y="928"/>
                </a:cubicBezTo>
                <a:cubicBezTo>
                  <a:pt x="811" y="928"/>
                  <a:pt x="812" y="928"/>
                  <a:pt x="813" y="929"/>
                </a:cubicBezTo>
                <a:cubicBezTo>
                  <a:pt x="813" y="928"/>
                  <a:pt x="813" y="928"/>
                  <a:pt x="813" y="928"/>
                </a:cubicBezTo>
                <a:close/>
                <a:moveTo>
                  <a:pt x="683" y="919"/>
                </a:moveTo>
                <a:cubicBezTo>
                  <a:pt x="683" y="919"/>
                  <a:pt x="683" y="919"/>
                  <a:pt x="683" y="919"/>
                </a:cubicBezTo>
                <a:cubicBezTo>
                  <a:pt x="682" y="919"/>
                  <a:pt x="681" y="919"/>
                  <a:pt x="680" y="918"/>
                </a:cubicBezTo>
                <a:cubicBezTo>
                  <a:pt x="679" y="918"/>
                  <a:pt x="679" y="918"/>
                  <a:pt x="678" y="918"/>
                </a:cubicBezTo>
                <a:cubicBezTo>
                  <a:pt x="679" y="919"/>
                  <a:pt x="680" y="921"/>
                  <a:pt x="680" y="922"/>
                </a:cubicBezTo>
                <a:cubicBezTo>
                  <a:pt x="683" y="923"/>
                  <a:pt x="685" y="925"/>
                  <a:pt x="687" y="927"/>
                </a:cubicBezTo>
                <a:cubicBezTo>
                  <a:pt x="687" y="925"/>
                  <a:pt x="689" y="924"/>
                  <a:pt x="690" y="923"/>
                </a:cubicBezTo>
                <a:cubicBezTo>
                  <a:pt x="689" y="923"/>
                  <a:pt x="689" y="923"/>
                  <a:pt x="688" y="922"/>
                </a:cubicBezTo>
                <a:cubicBezTo>
                  <a:pt x="687" y="923"/>
                  <a:pt x="686" y="923"/>
                  <a:pt x="684" y="923"/>
                </a:cubicBezTo>
                <a:cubicBezTo>
                  <a:pt x="684" y="922"/>
                  <a:pt x="684" y="921"/>
                  <a:pt x="684" y="920"/>
                </a:cubicBezTo>
                <a:cubicBezTo>
                  <a:pt x="683" y="920"/>
                  <a:pt x="683" y="920"/>
                  <a:pt x="683" y="919"/>
                </a:cubicBezTo>
                <a:close/>
                <a:moveTo>
                  <a:pt x="819" y="927"/>
                </a:move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lose/>
                <a:moveTo>
                  <a:pt x="882" y="369"/>
                </a:moveTo>
                <a:cubicBezTo>
                  <a:pt x="886" y="370"/>
                  <a:pt x="887" y="363"/>
                  <a:pt x="883" y="362"/>
                </a:cubicBezTo>
                <a:cubicBezTo>
                  <a:pt x="881" y="362"/>
                  <a:pt x="880" y="362"/>
                  <a:pt x="878" y="361"/>
                </a:cubicBezTo>
                <a:cubicBezTo>
                  <a:pt x="845" y="362"/>
                  <a:pt x="845" y="362"/>
                  <a:pt x="845" y="362"/>
                </a:cubicBezTo>
                <a:cubicBezTo>
                  <a:pt x="857" y="364"/>
                  <a:pt x="869" y="366"/>
                  <a:pt x="882" y="369"/>
                </a:cubicBezTo>
                <a:close/>
                <a:moveTo>
                  <a:pt x="1081" y="733"/>
                </a:moveTo>
                <a:cubicBezTo>
                  <a:pt x="1088" y="733"/>
                  <a:pt x="1088" y="733"/>
                  <a:pt x="1088" y="733"/>
                </a:cubicBezTo>
                <a:cubicBezTo>
                  <a:pt x="1089" y="734"/>
                  <a:pt x="1090" y="735"/>
                  <a:pt x="1091" y="735"/>
                </a:cubicBezTo>
                <a:cubicBezTo>
                  <a:pt x="1092" y="733"/>
                  <a:pt x="1090" y="730"/>
                  <a:pt x="1087" y="731"/>
                </a:cubicBezTo>
                <a:cubicBezTo>
                  <a:pt x="1085" y="732"/>
                  <a:pt x="1083" y="733"/>
                  <a:pt x="1081" y="733"/>
                </a:cubicBezTo>
                <a:close/>
                <a:moveTo>
                  <a:pt x="792" y="398"/>
                </a:moveTo>
                <a:cubicBezTo>
                  <a:pt x="792" y="398"/>
                  <a:pt x="792" y="397"/>
                  <a:pt x="792" y="397"/>
                </a:cubicBezTo>
                <a:cubicBezTo>
                  <a:pt x="789" y="397"/>
                  <a:pt x="786" y="396"/>
                  <a:pt x="783" y="395"/>
                </a:cubicBezTo>
                <a:cubicBezTo>
                  <a:pt x="783" y="395"/>
                  <a:pt x="783" y="395"/>
                  <a:pt x="783" y="395"/>
                </a:cubicBezTo>
                <a:cubicBezTo>
                  <a:pt x="785" y="395"/>
                  <a:pt x="786" y="396"/>
                  <a:pt x="786" y="398"/>
                </a:cubicBezTo>
                <a:cubicBezTo>
                  <a:pt x="767" y="398"/>
                  <a:pt x="767" y="398"/>
                  <a:pt x="767" y="398"/>
                </a:cubicBezTo>
                <a:cubicBezTo>
                  <a:pt x="787" y="403"/>
                  <a:pt x="808" y="409"/>
                  <a:pt x="828" y="415"/>
                </a:cubicBezTo>
                <a:cubicBezTo>
                  <a:pt x="850" y="415"/>
                  <a:pt x="850" y="415"/>
                  <a:pt x="850" y="415"/>
                </a:cubicBezTo>
                <a:cubicBezTo>
                  <a:pt x="831" y="409"/>
                  <a:pt x="813" y="403"/>
                  <a:pt x="793" y="398"/>
                </a:cubicBezTo>
                <a:lnTo>
                  <a:pt x="792" y="398"/>
                </a:lnTo>
                <a:close/>
                <a:moveTo>
                  <a:pt x="338" y="387"/>
                </a:moveTo>
                <a:cubicBezTo>
                  <a:pt x="338" y="387"/>
                  <a:pt x="338" y="387"/>
                  <a:pt x="338" y="386"/>
                </a:cubicBezTo>
                <a:cubicBezTo>
                  <a:pt x="338" y="387"/>
                  <a:pt x="338" y="387"/>
                  <a:pt x="337" y="387"/>
                </a:cubicBezTo>
                <a:cubicBezTo>
                  <a:pt x="338" y="387"/>
                  <a:pt x="338" y="387"/>
                  <a:pt x="338" y="387"/>
                </a:cubicBezTo>
                <a:close/>
                <a:moveTo>
                  <a:pt x="107" y="681"/>
                </a:moveTo>
                <a:cubicBezTo>
                  <a:pt x="112" y="672"/>
                  <a:pt x="116" y="662"/>
                  <a:pt x="121" y="653"/>
                </a:cubicBezTo>
                <a:cubicBezTo>
                  <a:pt x="113" y="653"/>
                  <a:pt x="113" y="653"/>
                  <a:pt x="113" y="653"/>
                </a:cubicBezTo>
                <a:cubicBezTo>
                  <a:pt x="109" y="661"/>
                  <a:pt x="106" y="669"/>
                  <a:pt x="102" y="677"/>
                </a:cubicBezTo>
                <a:cubicBezTo>
                  <a:pt x="104" y="678"/>
                  <a:pt x="106" y="680"/>
                  <a:pt x="107" y="681"/>
                </a:cubicBezTo>
                <a:close/>
                <a:moveTo>
                  <a:pt x="870" y="397"/>
                </a:moveTo>
                <a:cubicBezTo>
                  <a:pt x="872" y="397"/>
                  <a:pt x="871" y="395"/>
                  <a:pt x="874" y="395"/>
                </a:cubicBezTo>
                <a:cubicBezTo>
                  <a:pt x="872" y="393"/>
                  <a:pt x="868" y="392"/>
                  <a:pt x="866" y="390"/>
                </a:cubicBezTo>
                <a:cubicBezTo>
                  <a:pt x="866" y="389"/>
                  <a:pt x="865" y="389"/>
                  <a:pt x="864" y="389"/>
                </a:cubicBezTo>
                <a:cubicBezTo>
                  <a:pt x="864" y="391"/>
                  <a:pt x="865" y="394"/>
                  <a:pt x="864" y="396"/>
                </a:cubicBezTo>
                <a:cubicBezTo>
                  <a:pt x="866" y="395"/>
                  <a:pt x="870" y="393"/>
                  <a:pt x="870" y="397"/>
                </a:cubicBezTo>
                <a:cubicBezTo>
                  <a:pt x="868" y="397"/>
                  <a:pt x="868" y="397"/>
                  <a:pt x="868" y="397"/>
                </a:cubicBezTo>
                <a:cubicBezTo>
                  <a:pt x="879" y="400"/>
                  <a:pt x="889" y="403"/>
                  <a:pt x="900" y="406"/>
                </a:cubicBezTo>
                <a:cubicBezTo>
                  <a:pt x="904" y="407"/>
                  <a:pt x="905" y="400"/>
                  <a:pt x="901" y="399"/>
                </a:cubicBezTo>
                <a:cubicBezTo>
                  <a:pt x="898" y="398"/>
                  <a:pt x="895" y="398"/>
                  <a:pt x="892" y="397"/>
                </a:cubicBezTo>
                <a:lnTo>
                  <a:pt x="870" y="397"/>
                </a:lnTo>
                <a:close/>
                <a:moveTo>
                  <a:pt x="877" y="718"/>
                </a:moveTo>
                <a:cubicBezTo>
                  <a:pt x="876" y="718"/>
                  <a:pt x="876" y="718"/>
                  <a:pt x="876" y="718"/>
                </a:cubicBezTo>
                <a:cubicBezTo>
                  <a:pt x="893" y="724"/>
                  <a:pt x="911" y="730"/>
                  <a:pt x="928" y="735"/>
                </a:cubicBezTo>
                <a:cubicBezTo>
                  <a:pt x="941" y="735"/>
                  <a:pt x="941" y="735"/>
                  <a:pt x="941" y="735"/>
                </a:cubicBezTo>
                <a:cubicBezTo>
                  <a:pt x="943" y="736"/>
                  <a:pt x="944" y="738"/>
                  <a:pt x="945" y="739"/>
                </a:cubicBezTo>
                <a:cubicBezTo>
                  <a:pt x="955" y="742"/>
                  <a:pt x="965" y="744"/>
                  <a:pt x="975" y="746"/>
                </a:cubicBezTo>
                <a:cubicBezTo>
                  <a:pt x="974" y="744"/>
                  <a:pt x="976" y="742"/>
                  <a:pt x="977" y="740"/>
                </a:cubicBezTo>
                <a:cubicBezTo>
                  <a:pt x="974" y="739"/>
                  <a:pt x="971" y="739"/>
                  <a:pt x="968" y="738"/>
                </a:cubicBezTo>
                <a:cubicBezTo>
                  <a:pt x="968" y="739"/>
                  <a:pt x="968" y="740"/>
                  <a:pt x="968" y="741"/>
                </a:cubicBezTo>
                <a:cubicBezTo>
                  <a:pt x="964" y="743"/>
                  <a:pt x="959" y="741"/>
                  <a:pt x="959" y="737"/>
                </a:cubicBezTo>
                <a:cubicBezTo>
                  <a:pt x="958" y="737"/>
                  <a:pt x="956" y="736"/>
                  <a:pt x="955" y="735"/>
                </a:cubicBezTo>
                <a:cubicBezTo>
                  <a:pt x="955" y="735"/>
                  <a:pt x="955" y="735"/>
                  <a:pt x="955" y="735"/>
                </a:cubicBezTo>
                <a:cubicBezTo>
                  <a:pt x="944" y="733"/>
                  <a:pt x="933" y="730"/>
                  <a:pt x="923" y="726"/>
                </a:cubicBezTo>
                <a:cubicBezTo>
                  <a:pt x="908" y="721"/>
                  <a:pt x="893" y="716"/>
                  <a:pt x="878" y="711"/>
                </a:cubicBezTo>
                <a:cubicBezTo>
                  <a:pt x="879" y="714"/>
                  <a:pt x="879" y="716"/>
                  <a:pt x="877" y="718"/>
                </a:cubicBezTo>
                <a:close/>
                <a:moveTo>
                  <a:pt x="840" y="390"/>
                </a:moveTo>
                <a:cubicBezTo>
                  <a:pt x="839" y="388"/>
                  <a:pt x="836" y="388"/>
                  <a:pt x="833" y="388"/>
                </a:cubicBezTo>
                <a:cubicBezTo>
                  <a:pt x="835" y="389"/>
                  <a:pt x="838" y="389"/>
                  <a:pt x="840" y="390"/>
                </a:cubicBezTo>
                <a:close/>
                <a:moveTo>
                  <a:pt x="83" y="531"/>
                </a:move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lose/>
                <a:moveTo>
                  <a:pt x="1141" y="964"/>
                </a:moveTo>
                <a:cubicBezTo>
                  <a:pt x="1141" y="963"/>
                  <a:pt x="1142" y="963"/>
                  <a:pt x="1142" y="962"/>
                </a:cubicBezTo>
                <a:cubicBezTo>
                  <a:pt x="1142" y="962"/>
                  <a:pt x="1141" y="962"/>
                  <a:pt x="1141" y="962"/>
                </a:cubicBezTo>
                <a:cubicBezTo>
                  <a:pt x="1141" y="963"/>
                  <a:pt x="1141" y="963"/>
                  <a:pt x="1141" y="964"/>
                </a:cubicBezTo>
                <a:close/>
                <a:moveTo>
                  <a:pt x="1015" y="959"/>
                </a:moveTo>
                <a:cubicBezTo>
                  <a:pt x="1015" y="959"/>
                  <a:pt x="1015" y="959"/>
                  <a:pt x="1015" y="959"/>
                </a:cubicBezTo>
                <a:cubicBezTo>
                  <a:pt x="1013" y="960"/>
                  <a:pt x="1011" y="961"/>
                  <a:pt x="1009" y="962"/>
                </a:cubicBezTo>
                <a:cubicBezTo>
                  <a:pt x="1008" y="963"/>
                  <a:pt x="1008" y="965"/>
                  <a:pt x="1007" y="966"/>
                </a:cubicBezTo>
                <a:cubicBezTo>
                  <a:pt x="1007" y="966"/>
                  <a:pt x="1007" y="966"/>
                  <a:pt x="1007" y="966"/>
                </a:cubicBezTo>
                <a:cubicBezTo>
                  <a:pt x="1000" y="966"/>
                  <a:pt x="1000" y="966"/>
                  <a:pt x="1000" y="966"/>
                </a:cubicBezTo>
                <a:cubicBezTo>
                  <a:pt x="989" y="972"/>
                  <a:pt x="977" y="978"/>
                  <a:pt x="965" y="984"/>
                </a:cubicBezTo>
                <a:cubicBezTo>
                  <a:pt x="981" y="984"/>
                  <a:pt x="981" y="984"/>
                  <a:pt x="981" y="984"/>
                </a:cubicBezTo>
                <a:cubicBezTo>
                  <a:pt x="994" y="978"/>
                  <a:pt x="1006" y="971"/>
                  <a:pt x="1019" y="965"/>
                </a:cubicBezTo>
                <a:cubicBezTo>
                  <a:pt x="1018" y="962"/>
                  <a:pt x="1018" y="960"/>
                  <a:pt x="1018" y="957"/>
                </a:cubicBezTo>
                <a:cubicBezTo>
                  <a:pt x="1017" y="958"/>
                  <a:pt x="1016" y="958"/>
                  <a:pt x="1015" y="959"/>
                </a:cubicBezTo>
                <a:cubicBezTo>
                  <a:pt x="1015" y="959"/>
                  <a:pt x="1015" y="959"/>
                  <a:pt x="1015" y="959"/>
                </a:cubicBezTo>
                <a:close/>
                <a:moveTo>
                  <a:pt x="1080" y="998"/>
                </a:moveTo>
                <a:cubicBezTo>
                  <a:pt x="1080" y="999"/>
                  <a:pt x="1079" y="999"/>
                  <a:pt x="1078" y="1000"/>
                </a:cubicBezTo>
                <a:cubicBezTo>
                  <a:pt x="1079" y="1000"/>
                  <a:pt x="1079" y="1000"/>
                  <a:pt x="1080" y="1000"/>
                </a:cubicBezTo>
                <a:cubicBezTo>
                  <a:pt x="1080" y="1000"/>
                  <a:pt x="1080" y="999"/>
                  <a:pt x="1080" y="998"/>
                </a:cubicBezTo>
                <a:close/>
                <a:moveTo>
                  <a:pt x="230" y="541"/>
                </a:moveTo>
                <a:cubicBezTo>
                  <a:pt x="231" y="541"/>
                  <a:pt x="231" y="541"/>
                  <a:pt x="231" y="542"/>
                </a:cubicBezTo>
                <a:cubicBezTo>
                  <a:pt x="231" y="543"/>
                  <a:pt x="230" y="543"/>
                  <a:pt x="228" y="543"/>
                </a:cubicBezTo>
                <a:cubicBezTo>
                  <a:pt x="228" y="544"/>
                  <a:pt x="228" y="544"/>
                  <a:pt x="227" y="544"/>
                </a:cubicBezTo>
                <a:cubicBezTo>
                  <a:pt x="230" y="544"/>
                  <a:pt x="232" y="544"/>
                  <a:pt x="234" y="544"/>
                </a:cubicBezTo>
                <a:cubicBezTo>
                  <a:pt x="233" y="541"/>
                  <a:pt x="235" y="539"/>
                  <a:pt x="238" y="538"/>
                </a:cubicBezTo>
                <a:cubicBezTo>
                  <a:pt x="237" y="537"/>
                  <a:pt x="236" y="536"/>
                  <a:pt x="235" y="535"/>
                </a:cubicBezTo>
                <a:cubicBezTo>
                  <a:pt x="234" y="537"/>
                  <a:pt x="232" y="539"/>
                  <a:pt x="230" y="541"/>
                </a:cubicBezTo>
                <a:close/>
                <a:moveTo>
                  <a:pt x="642" y="928"/>
                </a:moveTo>
                <a:cubicBezTo>
                  <a:pt x="654" y="937"/>
                  <a:pt x="667" y="945"/>
                  <a:pt x="681" y="951"/>
                </a:cubicBezTo>
                <a:cubicBezTo>
                  <a:pt x="683" y="951"/>
                  <a:pt x="683" y="951"/>
                  <a:pt x="683" y="951"/>
                </a:cubicBezTo>
                <a:cubicBezTo>
                  <a:pt x="683" y="951"/>
                  <a:pt x="684" y="952"/>
                  <a:pt x="684" y="952"/>
                </a:cubicBezTo>
                <a:cubicBezTo>
                  <a:pt x="686" y="953"/>
                  <a:pt x="687" y="953"/>
                  <a:pt x="689" y="954"/>
                </a:cubicBezTo>
                <a:cubicBezTo>
                  <a:pt x="689" y="954"/>
                  <a:pt x="690" y="954"/>
                  <a:pt x="691" y="954"/>
                </a:cubicBezTo>
                <a:cubicBezTo>
                  <a:pt x="691" y="954"/>
                  <a:pt x="691" y="955"/>
                  <a:pt x="691" y="955"/>
                </a:cubicBezTo>
                <a:cubicBezTo>
                  <a:pt x="695" y="957"/>
                  <a:pt x="699" y="958"/>
                  <a:pt x="703" y="959"/>
                </a:cubicBezTo>
                <a:cubicBezTo>
                  <a:pt x="703" y="958"/>
                  <a:pt x="704" y="956"/>
                  <a:pt x="704" y="954"/>
                </a:cubicBezTo>
                <a:cubicBezTo>
                  <a:pt x="703" y="954"/>
                  <a:pt x="702" y="953"/>
                  <a:pt x="701" y="953"/>
                </a:cubicBezTo>
                <a:cubicBezTo>
                  <a:pt x="701" y="952"/>
                  <a:pt x="701" y="952"/>
                  <a:pt x="701" y="951"/>
                </a:cubicBezTo>
                <a:cubicBezTo>
                  <a:pt x="681" y="944"/>
                  <a:pt x="662" y="934"/>
                  <a:pt x="645" y="921"/>
                </a:cubicBezTo>
                <a:cubicBezTo>
                  <a:pt x="646" y="923"/>
                  <a:pt x="644" y="926"/>
                  <a:pt x="642" y="928"/>
                </a:cubicBezTo>
                <a:close/>
                <a:moveTo>
                  <a:pt x="1138" y="923"/>
                </a:moveTo>
                <a:cubicBezTo>
                  <a:pt x="1127" y="933"/>
                  <a:pt x="1115" y="943"/>
                  <a:pt x="1103" y="953"/>
                </a:cubicBezTo>
                <a:cubicBezTo>
                  <a:pt x="1104" y="954"/>
                  <a:pt x="1103" y="956"/>
                  <a:pt x="1101" y="956"/>
                </a:cubicBezTo>
                <a:cubicBezTo>
                  <a:pt x="1102" y="957"/>
                  <a:pt x="1102" y="959"/>
                  <a:pt x="1101" y="960"/>
                </a:cubicBezTo>
                <a:cubicBezTo>
                  <a:pt x="1100" y="960"/>
                  <a:pt x="1099" y="960"/>
                  <a:pt x="1098" y="959"/>
                </a:cubicBezTo>
                <a:cubicBezTo>
                  <a:pt x="1098" y="960"/>
                  <a:pt x="1098" y="962"/>
                  <a:pt x="1097" y="964"/>
                </a:cubicBezTo>
                <a:cubicBezTo>
                  <a:pt x="1095" y="964"/>
                  <a:pt x="1093" y="965"/>
                  <a:pt x="1090" y="964"/>
                </a:cubicBezTo>
                <a:cubicBezTo>
                  <a:pt x="1090" y="964"/>
                  <a:pt x="1090" y="963"/>
                  <a:pt x="1090" y="963"/>
                </a:cubicBezTo>
                <a:cubicBezTo>
                  <a:pt x="1078" y="972"/>
                  <a:pt x="1066" y="981"/>
                  <a:pt x="1054" y="989"/>
                </a:cubicBezTo>
                <a:cubicBezTo>
                  <a:pt x="1055" y="990"/>
                  <a:pt x="1056" y="991"/>
                  <a:pt x="1057" y="992"/>
                </a:cubicBezTo>
                <a:cubicBezTo>
                  <a:pt x="1058" y="990"/>
                  <a:pt x="1058" y="988"/>
                  <a:pt x="1060" y="987"/>
                </a:cubicBezTo>
                <a:cubicBezTo>
                  <a:pt x="1062" y="988"/>
                  <a:pt x="1064" y="989"/>
                  <a:pt x="1065" y="990"/>
                </a:cubicBezTo>
                <a:cubicBezTo>
                  <a:pt x="1067" y="989"/>
                  <a:pt x="1070" y="987"/>
                  <a:pt x="1072" y="986"/>
                </a:cubicBezTo>
                <a:cubicBezTo>
                  <a:pt x="1070" y="985"/>
                  <a:pt x="1068" y="985"/>
                  <a:pt x="1066" y="983"/>
                </a:cubicBezTo>
                <a:cubicBezTo>
                  <a:pt x="1075" y="983"/>
                  <a:pt x="1075" y="983"/>
                  <a:pt x="1075" y="983"/>
                </a:cubicBezTo>
                <a:cubicBezTo>
                  <a:pt x="1089" y="973"/>
                  <a:pt x="1103" y="962"/>
                  <a:pt x="1117" y="950"/>
                </a:cubicBezTo>
                <a:cubicBezTo>
                  <a:pt x="1114" y="951"/>
                  <a:pt x="1110" y="950"/>
                  <a:pt x="1111" y="947"/>
                </a:cubicBezTo>
                <a:cubicBezTo>
                  <a:pt x="1111" y="947"/>
                  <a:pt x="1111" y="947"/>
                  <a:pt x="1111" y="947"/>
                </a:cubicBezTo>
                <a:cubicBezTo>
                  <a:pt x="1120" y="947"/>
                  <a:pt x="1120" y="947"/>
                  <a:pt x="1120" y="947"/>
                </a:cubicBezTo>
                <a:cubicBezTo>
                  <a:pt x="1120" y="947"/>
                  <a:pt x="1120" y="947"/>
                  <a:pt x="1120" y="948"/>
                </a:cubicBezTo>
                <a:cubicBezTo>
                  <a:pt x="1127" y="941"/>
                  <a:pt x="1135" y="935"/>
                  <a:pt x="1142" y="929"/>
                </a:cubicBezTo>
                <a:cubicBezTo>
                  <a:pt x="1145" y="926"/>
                  <a:pt x="1141" y="920"/>
                  <a:pt x="1138" y="923"/>
                </a:cubicBezTo>
                <a:close/>
                <a:moveTo>
                  <a:pt x="1110" y="955"/>
                </a:moveTo>
                <a:cubicBezTo>
                  <a:pt x="1107" y="955"/>
                  <a:pt x="1108" y="957"/>
                  <a:pt x="1105" y="956"/>
                </a:cubicBezTo>
                <a:cubicBezTo>
                  <a:pt x="1103" y="952"/>
                  <a:pt x="1110" y="953"/>
                  <a:pt x="1110" y="955"/>
                </a:cubicBezTo>
                <a:close/>
                <a:moveTo>
                  <a:pt x="1050" y="748"/>
                </a:moveTo>
                <a:cubicBezTo>
                  <a:pt x="1050" y="747"/>
                  <a:pt x="1050" y="745"/>
                  <a:pt x="1050" y="744"/>
                </a:cubicBezTo>
                <a:cubicBezTo>
                  <a:pt x="1050" y="744"/>
                  <a:pt x="1051" y="744"/>
                  <a:pt x="1051" y="744"/>
                </a:cubicBezTo>
                <a:cubicBezTo>
                  <a:pt x="1051" y="743"/>
                  <a:pt x="1050" y="742"/>
                  <a:pt x="1050" y="741"/>
                </a:cubicBezTo>
                <a:cubicBezTo>
                  <a:pt x="1045" y="742"/>
                  <a:pt x="1041" y="742"/>
                  <a:pt x="1036" y="743"/>
                </a:cubicBezTo>
                <a:cubicBezTo>
                  <a:pt x="1036" y="743"/>
                  <a:pt x="1036" y="743"/>
                  <a:pt x="1037" y="743"/>
                </a:cubicBezTo>
                <a:cubicBezTo>
                  <a:pt x="1036" y="746"/>
                  <a:pt x="1034" y="748"/>
                  <a:pt x="1033" y="750"/>
                </a:cubicBezTo>
                <a:cubicBezTo>
                  <a:pt x="1039" y="750"/>
                  <a:pt x="1045" y="749"/>
                  <a:pt x="1050" y="748"/>
                </a:cubicBezTo>
                <a:close/>
                <a:moveTo>
                  <a:pt x="984" y="960"/>
                </a:moveTo>
                <a:cubicBezTo>
                  <a:pt x="985" y="957"/>
                  <a:pt x="985" y="955"/>
                  <a:pt x="986" y="952"/>
                </a:cubicBezTo>
                <a:cubicBezTo>
                  <a:pt x="985" y="953"/>
                  <a:pt x="984" y="953"/>
                  <a:pt x="983" y="953"/>
                </a:cubicBezTo>
                <a:cubicBezTo>
                  <a:pt x="984" y="955"/>
                  <a:pt x="985" y="957"/>
                  <a:pt x="984" y="960"/>
                </a:cubicBezTo>
                <a:close/>
                <a:moveTo>
                  <a:pt x="173" y="563"/>
                </a:moveTo>
                <a:cubicBezTo>
                  <a:pt x="177" y="557"/>
                  <a:pt x="181" y="551"/>
                  <a:pt x="185" y="546"/>
                </a:cubicBezTo>
                <a:cubicBezTo>
                  <a:pt x="181" y="546"/>
                  <a:pt x="181" y="546"/>
                  <a:pt x="181" y="546"/>
                </a:cubicBezTo>
                <a:cubicBezTo>
                  <a:pt x="181" y="544"/>
                  <a:pt x="181" y="543"/>
                  <a:pt x="180" y="542"/>
                </a:cubicBezTo>
                <a:cubicBezTo>
                  <a:pt x="175" y="549"/>
                  <a:pt x="170" y="556"/>
                  <a:pt x="165" y="563"/>
                </a:cubicBezTo>
                <a:lnTo>
                  <a:pt x="173" y="563"/>
                </a:lnTo>
                <a:close/>
                <a:moveTo>
                  <a:pt x="707" y="953"/>
                </a:move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lose/>
                <a:moveTo>
                  <a:pt x="715" y="963"/>
                </a:moveTo>
                <a:cubicBezTo>
                  <a:pt x="716" y="963"/>
                  <a:pt x="718" y="963"/>
                  <a:pt x="719" y="963"/>
                </a:cubicBezTo>
                <a:cubicBezTo>
                  <a:pt x="720" y="963"/>
                  <a:pt x="721" y="963"/>
                  <a:pt x="722" y="963"/>
                </a:cubicBezTo>
                <a:cubicBezTo>
                  <a:pt x="722" y="964"/>
                  <a:pt x="723" y="964"/>
                  <a:pt x="723" y="965"/>
                </a:cubicBezTo>
                <a:cubicBezTo>
                  <a:pt x="729" y="966"/>
                  <a:pt x="735" y="967"/>
                  <a:pt x="741" y="968"/>
                </a:cubicBezTo>
                <a:cubicBezTo>
                  <a:pt x="739" y="967"/>
                  <a:pt x="738" y="966"/>
                  <a:pt x="738" y="964"/>
                </a:cubicBezTo>
                <a:cubicBezTo>
                  <a:pt x="736" y="965"/>
                  <a:pt x="734" y="964"/>
                  <a:pt x="732" y="965"/>
                </a:cubicBezTo>
                <a:cubicBezTo>
                  <a:pt x="731" y="964"/>
                  <a:pt x="731" y="962"/>
                  <a:pt x="732" y="959"/>
                </a:cubicBezTo>
                <a:cubicBezTo>
                  <a:pt x="725" y="958"/>
                  <a:pt x="719" y="956"/>
                  <a:pt x="712" y="954"/>
                </a:cubicBezTo>
                <a:cubicBezTo>
                  <a:pt x="712" y="955"/>
                  <a:pt x="712" y="955"/>
                  <a:pt x="712" y="955"/>
                </a:cubicBezTo>
                <a:cubicBezTo>
                  <a:pt x="712" y="957"/>
                  <a:pt x="711" y="958"/>
                  <a:pt x="711" y="960"/>
                </a:cubicBezTo>
                <a:cubicBezTo>
                  <a:pt x="709" y="960"/>
                  <a:pt x="708" y="960"/>
                  <a:pt x="707" y="960"/>
                </a:cubicBezTo>
                <a:cubicBezTo>
                  <a:pt x="709" y="961"/>
                  <a:pt x="712" y="962"/>
                  <a:pt x="715" y="963"/>
                </a:cubicBezTo>
                <a:close/>
                <a:moveTo>
                  <a:pt x="737" y="960"/>
                </a:moveTo>
                <a:cubicBezTo>
                  <a:pt x="737" y="961"/>
                  <a:pt x="738" y="962"/>
                  <a:pt x="738" y="962"/>
                </a:cubicBezTo>
                <a:cubicBezTo>
                  <a:pt x="738" y="962"/>
                  <a:pt x="738" y="961"/>
                  <a:pt x="738" y="961"/>
                </a:cubicBezTo>
                <a:cubicBezTo>
                  <a:pt x="738" y="961"/>
                  <a:pt x="738" y="960"/>
                  <a:pt x="737" y="960"/>
                </a:cubicBezTo>
                <a:close/>
                <a:moveTo>
                  <a:pt x="913" y="956"/>
                </a:moveTo>
                <a:cubicBezTo>
                  <a:pt x="913" y="956"/>
                  <a:pt x="913" y="956"/>
                  <a:pt x="914" y="956"/>
                </a:cubicBezTo>
                <a:cubicBezTo>
                  <a:pt x="913" y="956"/>
                  <a:pt x="913" y="956"/>
                  <a:pt x="913" y="956"/>
                </a:cubicBezTo>
                <a:cubicBezTo>
                  <a:pt x="913" y="956"/>
                  <a:pt x="913" y="956"/>
                  <a:pt x="913" y="956"/>
                </a:cubicBezTo>
                <a:close/>
                <a:moveTo>
                  <a:pt x="881" y="958"/>
                </a:moveTo>
                <a:cubicBezTo>
                  <a:pt x="880" y="959"/>
                  <a:pt x="880" y="959"/>
                  <a:pt x="879" y="960"/>
                </a:cubicBezTo>
                <a:cubicBezTo>
                  <a:pt x="878" y="960"/>
                  <a:pt x="877" y="959"/>
                  <a:pt x="877" y="958"/>
                </a:cubicBezTo>
                <a:cubicBezTo>
                  <a:pt x="876" y="958"/>
                  <a:pt x="875" y="959"/>
                  <a:pt x="874" y="959"/>
                </a:cubicBezTo>
                <a:cubicBezTo>
                  <a:pt x="872" y="962"/>
                  <a:pt x="867" y="961"/>
                  <a:pt x="867" y="966"/>
                </a:cubicBezTo>
                <a:cubicBezTo>
                  <a:pt x="869" y="966"/>
                  <a:pt x="871" y="965"/>
                  <a:pt x="874" y="965"/>
                </a:cubicBezTo>
                <a:cubicBezTo>
                  <a:pt x="875" y="961"/>
                  <a:pt x="879" y="961"/>
                  <a:pt x="882" y="963"/>
                </a:cubicBezTo>
                <a:cubicBezTo>
                  <a:pt x="884" y="963"/>
                  <a:pt x="887" y="962"/>
                  <a:pt x="889" y="962"/>
                </a:cubicBezTo>
                <a:cubicBezTo>
                  <a:pt x="888" y="960"/>
                  <a:pt x="886" y="959"/>
                  <a:pt x="886" y="956"/>
                </a:cubicBezTo>
                <a:cubicBezTo>
                  <a:pt x="885" y="957"/>
                  <a:pt x="883" y="957"/>
                  <a:pt x="881" y="958"/>
                </a:cubicBezTo>
                <a:close/>
                <a:moveTo>
                  <a:pt x="316" y="543"/>
                </a:moveTo>
                <a:cubicBezTo>
                  <a:pt x="315" y="543"/>
                  <a:pt x="315" y="544"/>
                  <a:pt x="315" y="544"/>
                </a:cubicBezTo>
                <a:cubicBezTo>
                  <a:pt x="312" y="545"/>
                  <a:pt x="312" y="545"/>
                  <a:pt x="312" y="545"/>
                </a:cubicBezTo>
                <a:cubicBezTo>
                  <a:pt x="311" y="544"/>
                  <a:pt x="309" y="543"/>
                  <a:pt x="308" y="542"/>
                </a:cubicBezTo>
                <a:cubicBezTo>
                  <a:pt x="301" y="549"/>
                  <a:pt x="294" y="555"/>
                  <a:pt x="288" y="562"/>
                </a:cubicBezTo>
                <a:cubicBezTo>
                  <a:pt x="290" y="562"/>
                  <a:pt x="290" y="562"/>
                  <a:pt x="290" y="562"/>
                </a:cubicBezTo>
                <a:cubicBezTo>
                  <a:pt x="291" y="564"/>
                  <a:pt x="292" y="565"/>
                  <a:pt x="293" y="567"/>
                </a:cubicBezTo>
                <a:cubicBezTo>
                  <a:pt x="301" y="558"/>
                  <a:pt x="309" y="551"/>
                  <a:pt x="317" y="543"/>
                </a:cubicBezTo>
                <a:cubicBezTo>
                  <a:pt x="317" y="543"/>
                  <a:pt x="316" y="543"/>
                  <a:pt x="316" y="543"/>
                </a:cubicBezTo>
                <a:close/>
                <a:moveTo>
                  <a:pt x="713" y="711"/>
                </a:moveTo>
                <a:cubicBezTo>
                  <a:pt x="714" y="712"/>
                  <a:pt x="714" y="712"/>
                  <a:pt x="714" y="712"/>
                </a:cubicBezTo>
                <a:cubicBezTo>
                  <a:pt x="714" y="711"/>
                  <a:pt x="714" y="711"/>
                  <a:pt x="714" y="711"/>
                </a:cubicBezTo>
                <a:cubicBezTo>
                  <a:pt x="714" y="711"/>
                  <a:pt x="714" y="711"/>
                  <a:pt x="713" y="711"/>
                </a:cubicBezTo>
                <a:cubicBezTo>
                  <a:pt x="713" y="711"/>
                  <a:pt x="713" y="711"/>
                  <a:pt x="713" y="711"/>
                </a:cubicBezTo>
                <a:close/>
                <a:moveTo>
                  <a:pt x="631" y="744"/>
                </a:move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lose/>
                <a:moveTo>
                  <a:pt x="649" y="741"/>
                </a:moveTo>
                <a:cubicBezTo>
                  <a:pt x="649" y="740"/>
                  <a:pt x="648" y="740"/>
                  <a:pt x="647" y="740"/>
                </a:cubicBezTo>
                <a:cubicBezTo>
                  <a:pt x="647" y="741"/>
                  <a:pt x="648" y="741"/>
                  <a:pt x="648" y="741"/>
                </a:cubicBezTo>
                <a:cubicBezTo>
                  <a:pt x="648" y="741"/>
                  <a:pt x="649" y="741"/>
                  <a:pt x="649" y="741"/>
                </a:cubicBezTo>
                <a:close/>
                <a:moveTo>
                  <a:pt x="711" y="987"/>
                </a:moveTo>
                <a:cubicBezTo>
                  <a:pt x="693" y="980"/>
                  <a:pt x="675" y="971"/>
                  <a:pt x="658" y="961"/>
                </a:cubicBezTo>
                <a:cubicBezTo>
                  <a:pt x="658" y="962"/>
                  <a:pt x="657" y="964"/>
                  <a:pt x="656" y="965"/>
                </a:cubicBezTo>
                <a:cubicBezTo>
                  <a:pt x="656" y="966"/>
                  <a:pt x="656" y="967"/>
                  <a:pt x="656" y="967"/>
                </a:cubicBezTo>
                <a:cubicBezTo>
                  <a:pt x="668" y="975"/>
                  <a:pt x="680" y="981"/>
                  <a:pt x="692" y="986"/>
                </a:cubicBezTo>
                <a:cubicBezTo>
                  <a:pt x="702" y="986"/>
                  <a:pt x="702" y="986"/>
                  <a:pt x="702" y="986"/>
                </a:cubicBezTo>
                <a:cubicBezTo>
                  <a:pt x="703" y="988"/>
                  <a:pt x="704" y="990"/>
                  <a:pt x="705" y="992"/>
                </a:cubicBezTo>
                <a:cubicBezTo>
                  <a:pt x="708" y="993"/>
                  <a:pt x="711" y="994"/>
                  <a:pt x="714" y="995"/>
                </a:cubicBezTo>
                <a:cubicBezTo>
                  <a:pt x="714" y="995"/>
                  <a:pt x="714" y="994"/>
                  <a:pt x="714" y="994"/>
                </a:cubicBezTo>
                <a:cubicBezTo>
                  <a:pt x="714" y="994"/>
                  <a:pt x="715" y="994"/>
                  <a:pt x="715" y="994"/>
                </a:cubicBezTo>
                <a:cubicBezTo>
                  <a:pt x="715" y="993"/>
                  <a:pt x="715" y="992"/>
                  <a:pt x="715" y="992"/>
                </a:cubicBezTo>
                <a:cubicBezTo>
                  <a:pt x="716" y="992"/>
                  <a:pt x="718" y="992"/>
                  <a:pt x="719" y="992"/>
                </a:cubicBezTo>
                <a:cubicBezTo>
                  <a:pt x="719" y="992"/>
                  <a:pt x="719" y="992"/>
                  <a:pt x="719" y="992"/>
                </a:cubicBezTo>
                <a:cubicBezTo>
                  <a:pt x="718" y="991"/>
                  <a:pt x="716" y="990"/>
                  <a:pt x="715" y="989"/>
                </a:cubicBezTo>
                <a:cubicBezTo>
                  <a:pt x="715" y="989"/>
                  <a:pt x="714" y="989"/>
                  <a:pt x="714" y="988"/>
                </a:cubicBezTo>
                <a:cubicBezTo>
                  <a:pt x="713" y="989"/>
                  <a:pt x="713" y="992"/>
                  <a:pt x="711" y="992"/>
                </a:cubicBezTo>
                <a:cubicBezTo>
                  <a:pt x="709" y="992"/>
                  <a:pt x="707" y="992"/>
                  <a:pt x="707" y="990"/>
                </a:cubicBezTo>
                <a:cubicBezTo>
                  <a:pt x="707" y="988"/>
                  <a:pt x="709" y="987"/>
                  <a:pt x="711" y="987"/>
                </a:cubicBezTo>
                <a:close/>
                <a:moveTo>
                  <a:pt x="791" y="744"/>
                </a:moveTo>
                <a:cubicBezTo>
                  <a:pt x="794" y="747"/>
                  <a:pt x="796" y="744"/>
                  <a:pt x="798" y="743"/>
                </a:cubicBezTo>
                <a:cubicBezTo>
                  <a:pt x="796" y="742"/>
                  <a:pt x="794" y="742"/>
                  <a:pt x="793" y="741"/>
                </a:cubicBezTo>
                <a:cubicBezTo>
                  <a:pt x="792" y="742"/>
                  <a:pt x="792" y="743"/>
                  <a:pt x="791" y="744"/>
                </a:cubicBezTo>
                <a:close/>
                <a:moveTo>
                  <a:pt x="620" y="932"/>
                </a:moveTo>
                <a:cubicBezTo>
                  <a:pt x="617" y="929"/>
                  <a:pt x="615" y="927"/>
                  <a:pt x="612" y="925"/>
                </a:cubicBezTo>
                <a:cubicBezTo>
                  <a:pt x="611" y="926"/>
                  <a:pt x="609" y="928"/>
                  <a:pt x="607" y="929"/>
                </a:cubicBezTo>
                <a:cubicBezTo>
                  <a:pt x="613" y="934"/>
                  <a:pt x="618" y="939"/>
                  <a:pt x="624" y="944"/>
                </a:cubicBezTo>
                <a:cubicBezTo>
                  <a:pt x="627" y="947"/>
                  <a:pt x="630" y="949"/>
                  <a:pt x="633" y="951"/>
                </a:cubicBezTo>
                <a:cubicBezTo>
                  <a:pt x="634" y="951"/>
                  <a:pt x="634" y="951"/>
                  <a:pt x="634" y="951"/>
                </a:cubicBezTo>
                <a:cubicBezTo>
                  <a:pt x="634" y="952"/>
                  <a:pt x="634" y="952"/>
                  <a:pt x="635" y="952"/>
                </a:cubicBezTo>
                <a:cubicBezTo>
                  <a:pt x="635" y="952"/>
                  <a:pt x="635" y="952"/>
                  <a:pt x="635" y="951"/>
                </a:cubicBezTo>
                <a:cubicBezTo>
                  <a:pt x="640" y="951"/>
                  <a:pt x="640" y="951"/>
                  <a:pt x="640" y="951"/>
                </a:cubicBezTo>
                <a:cubicBezTo>
                  <a:pt x="641" y="952"/>
                  <a:pt x="641" y="953"/>
                  <a:pt x="641" y="955"/>
                </a:cubicBezTo>
                <a:cubicBezTo>
                  <a:pt x="638" y="955"/>
                  <a:pt x="639" y="952"/>
                  <a:pt x="636" y="953"/>
                </a:cubicBezTo>
                <a:cubicBezTo>
                  <a:pt x="636" y="953"/>
                  <a:pt x="636" y="953"/>
                  <a:pt x="636" y="954"/>
                </a:cubicBezTo>
                <a:cubicBezTo>
                  <a:pt x="640" y="956"/>
                  <a:pt x="644" y="959"/>
                  <a:pt x="647" y="962"/>
                </a:cubicBezTo>
                <a:cubicBezTo>
                  <a:pt x="649" y="960"/>
                  <a:pt x="651" y="958"/>
                  <a:pt x="653" y="958"/>
                </a:cubicBezTo>
                <a:cubicBezTo>
                  <a:pt x="652" y="957"/>
                  <a:pt x="651" y="956"/>
                  <a:pt x="651" y="956"/>
                </a:cubicBezTo>
                <a:cubicBezTo>
                  <a:pt x="650" y="958"/>
                  <a:pt x="649" y="959"/>
                  <a:pt x="647" y="959"/>
                </a:cubicBezTo>
                <a:cubicBezTo>
                  <a:pt x="646" y="957"/>
                  <a:pt x="646" y="955"/>
                  <a:pt x="647" y="953"/>
                </a:cubicBezTo>
                <a:cubicBezTo>
                  <a:pt x="638" y="947"/>
                  <a:pt x="630" y="941"/>
                  <a:pt x="622" y="934"/>
                </a:cubicBezTo>
                <a:cubicBezTo>
                  <a:pt x="619" y="934"/>
                  <a:pt x="619" y="934"/>
                  <a:pt x="619" y="934"/>
                </a:cubicBezTo>
                <a:cubicBezTo>
                  <a:pt x="619" y="933"/>
                  <a:pt x="619" y="933"/>
                  <a:pt x="620" y="932"/>
                </a:cubicBezTo>
                <a:close/>
                <a:moveTo>
                  <a:pt x="928" y="1037"/>
                </a:moveTo>
                <a:cubicBezTo>
                  <a:pt x="928" y="1037"/>
                  <a:pt x="929" y="1036"/>
                  <a:pt x="930" y="1036"/>
                </a:cubicBezTo>
                <a:cubicBezTo>
                  <a:pt x="928" y="1035"/>
                  <a:pt x="927" y="1033"/>
                  <a:pt x="925" y="1032"/>
                </a:cubicBezTo>
                <a:cubicBezTo>
                  <a:pt x="923" y="1032"/>
                  <a:pt x="922" y="1033"/>
                  <a:pt x="921" y="1033"/>
                </a:cubicBezTo>
                <a:cubicBezTo>
                  <a:pt x="921" y="1034"/>
                  <a:pt x="921" y="1034"/>
                  <a:pt x="921" y="1035"/>
                </a:cubicBezTo>
                <a:cubicBezTo>
                  <a:pt x="923" y="1035"/>
                  <a:pt x="925" y="1037"/>
                  <a:pt x="928" y="1037"/>
                </a:cubicBezTo>
                <a:close/>
                <a:moveTo>
                  <a:pt x="581" y="827"/>
                </a:moveTo>
                <a:cubicBezTo>
                  <a:pt x="574" y="827"/>
                  <a:pt x="574" y="827"/>
                  <a:pt x="574" y="827"/>
                </a:cubicBezTo>
                <a:cubicBezTo>
                  <a:pt x="574" y="829"/>
                  <a:pt x="575" y="831"/>
                  <a:pt x="575" y="833"/>
                </a:cubicBezTo>
                <a:cubicBezTo>
                  <a:pt x="577" y="840"/>
                  <a:pt x="580" y="847"/>
                  <a:pt x="583" y="854"/>
                </a:cubicBezTo>
                <a:cubicBezTo>
                  <a:pt x="583" y="854"/>
                  <a:pt x="583" y="854"/>
                  <a:pt x="584" y="854"/>
                </a:cubicBezTo>
                <a:cubicBezTo>
                  <a:pt x="585" y="852"/>
                  <a:pt x="586" y="850"/>
                  <a:pt x="587" y="848"/>
                </a:cubicBezTo>
                <a:cubicBezTo>
                  <a:pt x="586" y="850"/>
                  <a:pt x="585" y="852"/>
                  <a:pt x="585" y="854"/>
                </a:cubicBezTo>
                <a:cubicBezTo>
                  <a:pt x="586" y="855"/>
                  <a:pt x="586" y="855"/>
                  <a:pt x="587" y="855"/>
                </a:cubicBezTo>
                <a:cubicBezTo>
                  <a:pt x="587" y="857"/>
                  <a:pt x="588" y="860"/>
                  <a:pt x="587" y="862"/>
                </a:cubicBezTo>
                <a:cubicBezTo>
                  <a:pt x="591" y="868"/>
                  <a:pt x="594" y="874"/>
                  <a:pt x="598" y="880"/>
                </a:cubicBezTo>
                <a:cubicBezTo>
                  <a:pt x="602" y="880"/>
                  <a:pt x="602" y="880"/>
                  <a:pt x="602" y="880"/>
                </a:cubicBezTo>
                <a:cubicBezTo>
                  <a:pt x="602" y="880"/>
                  <a:pt x="603" y="881"/>
                  <a:pt x="604" y="881"/>
                </a:cubicBezTo>
                <a:cubicBezTo>
                  <a:pt x="604" y="884"/>
                  <a:pt x="603" y="884"/>
                  <a:pt x="601" y="884"/>
                </a:cubicBezTo>
                <a:cubicBezTo>
                  <a:pt x="607" y="893"/>
                  <a:pt x="614" y="902"/>
                  <a:pt x="622" y="910"/>
                </a:cubicBezTo>
                <a:cubicBezTo>
                  <a:pt x="624" y="912"/>
                  <a:pt x="626" y="914"/>
                  <a:pt x="628" y="916"/>
                </a:cubicBezTo>
                <a:cubicBezTo>
                  <a:pt x="631" y="916"/>
                  <a:pt x="631" y="916"/>
                  <a:pt x="631" y="916"/>
                </a:cubicBezTo>
                <a:cubicBezTo>
                  <a:pt x="632" y="917"/>
                  <a:pt x="632" y="918"/>
                  <a:pt x="633" y="920"/>
                </a:cubicBezTo>
                <a:cubicBezTo>
                  <a:pt x="635" y="922"/>
                  <a:pt x="637" y="923"/>
                  <a:pt x="639" y="925"/>
                </a:cubicBezTo>
                <a:cubicBezTo>
                  <a:pt x="639" y="925"/>
                  <a:pt x="639" y="924"/>
                  <a:pt x="639" y="924"/>
                </a:cubicBezTo>
                <a:cubicBezTo>
                  <a:pt x="642" y="924"/>
                  <a:pt x="642" y="921"/>
                  <a:pt x="644" y="920"/>
                </a:cubicBezTo>
                <a:cubicBezTo>
                  <a:pt x="642" y="919"/>
                  <a:pt x="641" y="917"/>
                  <a:pt x="639" y="916"/>
                </a:cubicBezTo>
                <a:cubicBezTo>
                  <a:pt x="639" y="917"/>
                  <a:pt x="638" y="919"/>
                  <a:pt x="637" y="920"/>
                </a:cubicBezTo>
                <a:cubicBezTo>
                  <a:pt x="636" y="920"/>
                  <a:pt x="635" y="920"/>
                  <a:pt x="633" y="920"/>
                </a:cubicBezTo>
                <a:cubicBezTo>
                  <a:pt x="633" y="919"/>
                  <a:pt x="634" y="917"/>
                  <a:pt x="635" y="916"/>
                </a:cubicBezTo>
                <a:cubicBezTo>
                  <a:pt x="639" y="916"/>
                  <a:pt x="639" y="916"/>
                  <a:pt x="639" y="916"/>
                </a:cubicBezTo>
                <a:cubicBezTo>
                  <a:pt x="630" y="908"/>
                  <a:pt x="622" y="900"/>
                  <a:pt x="614" y="891"/>
                </a:cubicBezTo>
                <a:cubicBezTo>
                  <a:pt x="613" y="889"/>
                  <a:pt x="611" y="887"/>
                  <a:pt x="610" y="885"/>
                </a:cubicBezTo>
                <a:cubicBezTo>
                  <a:pt x="610" y="885"/>
                  <a:pt x="610" y="885"/>
                  <a:pt x="610" y="886"/>
                </a:cubicBezTo>
                <a:cubicBezTo>
                  <a:pt x="610" y="885"/>
                  <a:pt x="610" y="885"/>
                  <a:pt x="610" y="885"/>
                </a:cubicBezTo>
                <a:cubicBezTo>
                  <a:pt x="601" y="873"/>
                  <a:pt x="593" y="859"/>
                  <a:pt x="587" y="845"/>
                </a:cubicBezTo>
                <a:cubicBezTo>
                  <a:pt x="587" y="845"/>
                  <a:pt x="587" y="845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ubicBezTo>
                  <a:pt x="587" y="845"/>
                  <a:pt x="587" y="845"/>
                  <a:pt x="587" y="845"/>
                </a:cubicBezTo>
                <a:cubicBezTo>
                  <a:pt x="584" y="839"/>
                  <a:pt x="582" y="833"/>
                  <a:pt x="581" y="827"/>
                </a:cubicBezTo>
                <a:close/>
                <a:moveTo>
                  <a:pt x="762" y="741"/>
                </a:moveTo>
                <a:cubicBezTo>
                  <a:pt x="763" y="741"/>
                  <a:pt x="763" y="742"/>
                  <a:pt x="764" y="742"/>
                </a:cubicBezTo>
                <a:cubicBezTo>
                  <a:pt x="764" y="741"/>
                  <a:pt x="763" y="740"/>
                  <a:pt x="763" y="740"/>
                </a:cubicBezTo>
                <a:cubicBezTo>
                  <a:pt x="762" y="740"/>
                  <a:pt x="762" y="741"/>
                  <a:pt x="762" y="741"/>
                </a:cubicBezTo>
                <a:close/>
                <a:moveTo>
                  <a:pt x="819" y="747"/>
                </a:moveTo>
                <a:cubicBezTo>
                  <a:pt x="817" y="747"/>
                  <a:pt x="815" y="746"/>
                  <a:pt x="813" y="746"/>
                </a:cubicBezTo>
                <a:cubicBezTo>
                  <a:pt x="813" y="747"/>
                  <a:pt x="813" y="748"/>
                  <a:pt x="813" y="749"/>
                </a:cubicBezTo>
                <a:cubicBezTo>
                  <a:pt x="816" y="749"/>
                  <a:pt x="817" y="748"/>
                  <a:pt x="819" y="747"/>
                </a:cubicBezTo>
                <a:close/>
                <a:moveTo>
                  <a:pt x="832" y="738"/>
                </a:moveTo>
                <a:cubicBezTo>
                  <a:pt x="832" y="737"/>
                  <a:pt x="832" y="736"/>
                  <a:pt x="832" y="736"/>
                </a:cubicBezTo>
                <a:cubicBezTo>
                  <a:pt x="833" y="736"/>
                  <a:pt x="833" y="736"/>
                  <a:pt x="833" y="736"/>
                </a:cubicBezTo>
                <a:cubicBezTo>
                  <a:pt x="813" y="730"/>
                  <a:pt x="793" y="724"/>
                  <a:pt x="773" y="719"/>
                </a:cubicBezTo>
                <a:cubicBezTo>
                  <a:pt x="753" y="719"/>
                  <a:pt x="753" y="719"/>
                  <a:pt x="753" y="719"/>
                </a:cubicBezTo>
                <a:cubicBezTo>
                  <a:pt x="779" y="726"/>
                  <a:pt x="805" y="735"/>
                  <a:pt x="831" y="742"/>
                </a:cubicBezTo>
                <a:cubicBezTo>
                  <a:pt x="831" y="740"/>
                  <a:pt x="831" y="739"/>
                  <a:pt x="832" y="738"/>
                </a:cubicBezTo>
                <a:close/>
                <a:moveTo>
                  <a:pt x="752" y="738"/>
                </a:moveTo>
                <a:cubicBezTo>
                  <a:pt x="752" y="738"/>
                  <a:pt x="752" y="738"/>
                  <a:pt x="752" y="739"/>
                </a:cubicBezTo>
                <a:cubicBezTo>
                  <a:pt x="753" y="739"/>
                  <a:pt x="754" y="739"/>
                  <a:pt x="755" y="739"/>
                </a:cubicBezTo>
                <a:cubicBezTo>
                  <a:pt x="755" y="739"/>
                  <a:pt x="755" y="739"/>
                  <a:pt x="755" y="739"/>
                </a:cubicBezTo>
                <a:cubicBezTo>
                  <a:pt x="755" y="739"/>
                  <a:pt x="754" y="738"/>
                  <a:pt x="754" y="738"/>
                </a:cubicBezTo>
                <a:cubicBezTo>
                  <a:pt x="754" y="738"/>
                  <a:pt x="754" y="738"/>
                  <a:pt x="754" y="738"/>
                </a:cubicBezTo>
                <a:cubicBezTo>
                  <a:pt x="753" y="738"/>
                  <a:pt x="752" y="738"/>
                  <a:pt x="752" y="738"/>
                </a:cubicBezTo>
                <a:close/>
                <a:moveTo>
                  <a:pt x="209" y="688"/>
                </a:moveTo>
                <a:cubicBezTo>
                  <a:pt x="206" y="694"/>
                  <a:pt x="204" y="700"/>
                  <a:pt x="202" y="705"/>
                </a:cubicBezTo>
                <a:cubicBezTo>
                  <a:pt x="209" y="705"/>
                  <a:pt x="209" y="705"/>
                  <a:pt x="209" y="705"/>
                </a:cubicBezTo>
                <a:cubicBezTo>
                  <a:pt x="212" y="698"/>
                  <a:pt x="215" y="691"/>
                  <a:pt x="218" y="684"/>
                </a:cubicBezTo>
                <a:cubicBezTo>
                  <a:pt x="217" y="684"/>
                  <a:pt x="216" y="684"/>
                  <a:pt x="216" y="684"/>
                </a:cubicBezTo>
                <a:cubicBezTo>
                  <a:pt x="212" y="681"/>
                  <a:pt x="218" y="679"/>
                  <a:pt x="219" y="676"/>
                </a:cubicBezTo>
                <a:cubicBezTo>
                  <a:pt x="218" y="676"/>
                  <a:pt x="216" y="676"/>
                  <a:pt x="215" y="676"/>
                </a:cubicBezTo>
                <a:cubicBezTo>
                  <a:pt x="215" y="675"/>
                  <a:pt x="215" y="674"/>
                  <a:pt x="215" y="673"/>
                </a:cubicBezTo>
                <a:cubicBezTo>
                  <a:pt x="213" y="677"/>
                  <a:pt x="212" y="681"/>
                  <a:pt x="210" y="684"/>
                </a:cubicBezTo>
                <a:cubicBezTo>
                  <a:pt x="211" y="685"/>
                  <a:pt x="212" y="685"/>
                  <a:pt x="212" y="685"/>
                </a:cubicBezTo>
                <a:cubicBezTo>
                  <a:pt x="212" y="686"/>
                  <a:pt x="212" y="687"/>
                  <a:pt x="212" y="688"/>
                </a:cubicBezTo>
                <a:lnTo>
                  <a:pt x="209" y="688"/>
                </a:lnTo>
                <a:close/>
                <a:moveTo>
                  <a:pt x="755" y="748"/>
                </a:move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lose/>
                <a:moveTo>
                  <a:pt x="216" y="570"/>
                </a:moveTo>
                <a:cubicBezTo>
                  <a:pt x="216" y="569"/>
                  <a:pt x="216" y="569"/>
                  <a:pt x="216" y="569"/>
                </a:cubicBezTo>
                <a:cubicBezTo>
                  <a:pt x="216" y="568"/>
                  <a:pt x="216" y="568"/>
                  <a:pt x="216" y="568"/>
                </a:cubicBezTo>
                <a:cubicBezTo>
                  <a:pt x="216" y="568"/>
                  <a:pt x="215" y="569"/>
                  <a:pt x="215" y="569"/>
                </a:cubicBezTo>
                <a:cubicBezTo>
                  <a:pt x="215" y="569"/>
                  <a:pt x="215" y="570"/>
                  <a:pt x="216" y="570"/>
                </a:cubicBezTo>
                <a:close/>
                <a:moveTo>
                  <a:pt x="432" y="686"/>
                </a:moveTo>
                <a:cubicBezTo>
                  <a:pt x="432" y="686"/>
                  <a:pt x="432" y="686"/>
                  <a:pt x="432" y="685"/>
                </a:cubicBezTo>
                <a:cubicBezTo>
                  <a:pt x="432" y="685"/>
                  <a:pt x="432" y="685"/>
                  <a:pt x="433" y="685"/>
                </a:cubicBezTo>
                <a:cubicBezTo>
                  <a:pt x="432" y="684"/>
                  <a:pt x="432" y="683"/>
                  <a:pt x="432" y="682"/>
                </a:cubicBezTo>
                <a:cubicBezTo>
                  <a:pt x="426" y="689"/>
                  <a:pt x="421" y="696"/>
                  <a:pt x="416" y="704"/>
                </a:cubicBezTo>
                <a:cubicBezTo>
                  <a:pt x="422" y="704"/>
                  <a:pt x="422" y="704"/>
                  <a:pt x="422" y="704"/>
                </a:cubicBezTo>
                <a:cubicBezTo>
                  <a:pt x="422" y="704"/>
                  <a:pt x="422" y="704"/>
                  <a:pt x="421" y="704"/>
                </a:cubicBezTo>
                <a:cubicBezTo>
                  <a:pt x="422" y="704"/>
                  <a:pt x="423" y="705"/>
                  <a:pt x="423" y="705"/>
                </a:cubicBezTo>
                <a:cubicBezTo>
                  <a:pt x="427" y="699"/>
                  <a:pt x="432" y="692"/>
                  <a:pt x="437" y="686"/>
                </a:cubicBezTo>
                <a:lnTo>
                  <a:pt x="432" y="686"/>
                </a:lnTo>
                <a:close/>
                <a:moveTo>
                  <a:pt x="403" y="709"/>
                </a:moveTo>
                <a:cubicBezTo>
                  <a:pt x="403" y="711"/>
                  <a:pt x="402" y="711"/>
                  <a:pt x="402" y="714"/>
                </a:cubicBezTo>
                <a:cubicBezTo>
                  <a:pt x="403" y="712"/>
                  <a:pt x="404" y="711"/>
                  <a:pt x="404" y="709"/>
                </a:cubicBezTo>
                <a:cubicBezTo>
                  <a:pt x="404" y="709"/>
                  <a:pt x="403" y="709"/>
                  <a:pt x="403" y="709"/>
                </a:cubicBezTo>
                <a:close/>
                <a:moveTo>
                  <a:pt x="473" y="1028"/>
                </a:moveTo>
                <a:cubicBezTo>
                  <a:pt x="473" y="1028"/>
                  <a:pt x="474" y="1029"/>
                  <a:pt x="474" y="1029"/>
                </a:cubicBezTo>
                <a:cubicBezTo>
                  <a:pt x="474" y="1029"/>
                  <a:pt x="474" y="1028"/>
                  <a:pt x="474" y="1027"/>
                </a:cubicBezTo>
                <a:cubicBezTo>
                  <a:pt x="474" y="1027"/>
                  <a:pt x="473" y="1027"/>
                  <a:pt x="473" y="1028"/>
                </a:cubicBezTo>
                <a:close/>
                <a:moveTo>
                  <a:pt x="437" y="968"/>
                </a:moveTo>
                <a:cubicBezTo>
                  <a:pt x="438" y="967"/>
                  <a:pt x="438" y="965"/>
                  <a:pt x="439" y="963"/>
                </a:cubicBezTo>
                <a:cubicBezTo>
                  <a:pt x="432" y="949"/>
                  <a:pt x="427" y="934"/>
                  <a:pt x="422" y="918"/>
                </a:cubicBezTo>
                <a:cubicBezTo>
                  <a:pt x="422" y="918"/>
                  <a:pt x="422" y="918"/>
                  <a:pt x="422" y="917"/>
                </a:cubicBezTo>
                <a:cubicBezTo>
                  <a:pt x="422" y="917"/>
                  <a:pt x="422" y="917"/>
                  <a:pt x="422" y="917"/>
                </a:cubicBezTo>
                <a:cubicBezTo>
                  <a:pt x="417" y="899"/>
                  <a:pt x="414" y="881"/>
                  <a:pt x="412" y="862"/>
                </a:cubicBezTo>
                <a:cubicBezTo>
                  <a:pt x="410" y="861"/>
                  <a:pt x="408" y="861"/>
                  <a:pt x="405" y="861"/>
                </a:cubicBezTo>
                <a:cubicBezTo>
                  <a:pt x="406" y="868"/>
                  <a:pt x="407" y="875"/>
                  <a:pt x="408" y="882"/>
                </a:cubicBezTo>
                <a:cubicBezTo>
                  <a:pt x="413" y="882"/>
                  <a:pt x="413" y="882"/>
                  <a:pt x="413" y="882"/>
                </a:cubicBezTo>
                <a:cubicBezTo>
                  <a:pt x="414" y="884"/>
                  <a:pt x="413" y="887"/>
                  <a:pt x="410" y="888"/>
                </a:cubicBezTo>
                <a:cubicBezTo>
                  <a:pt x="410" y="887"/>
                  <a:pt x="409" y="887"/>
                  <a:pt x="409" y="886"/>
                </a:cubicBezTo>
                <a:cubicBezTo>
                  <a:pt x="409" y="886"/>
                  <a:pt x="409" y="886"/>
                  <a:pt x="409" y="886"/>
                </a:cubicBezTo>
                <a:cubicBezTo>
                  <a:pt x="409" y="887"/>
                  <a:pt x="409" y="887"/>
                  <a:pt x="409" y="888"/>
                </a:cubicBezTo>
                <a:cubicBezTo>
                  <a:pt x="410" y="888"/>
                  <a:pt x="410" y="889"/>
                  <a:pt x="410" y="889"/>
                </a:cubicBezTo>
                <a:cubicBezTo>
                  <a:pt x="412" y="890"/>
                  <a:pt x="413" y="892"/>
                  <a:pt x="413" y="894"/>
                </a:cubicBezTo>
                <a:cubicBezTo>
                  <a:pt x="414" y="896"/>
                  <a:pt x="415" y="898"/>
                  <a:pt x="416" y="900"/>
                </a:cubicBezTo>
                <a:cubicBezTo>
                  <a:pt x="412" y="900"/>
                  <a:pt x="412" y="900"/>
                  <a:pt x="412" y="900"/>
                </a:cubicBezTo>
                <a:cubicBezTo>
                  <a:pt x="411" y="900"/>
                  <a:pt x="411" y="900"/>
                  <a:pt x="411" y="900"/>
                </a:cubicBezTo>
                <a:cubicBezTo>
                  <a:pt x="416" y="923"/>
                  <a:pt x="424" y="946"/>
                  <a:pt x="435" y="968"/>
                </a:cubicBezTo>
                <a:cubicBezTo>
                  <a:pt x="436" y="968"/>
                  <a:pt x="437" y="968"/>
                  <a:pt x="437" y="968"/>
                </a:cubicBezTo>
                <a:close/>
                <a:moveTo>
                  <a:pt x="398" y="739"/>
                </a:moveTo>
                <a:cubicBezTo>
                  <a:pt x="406" y="739"/>
                  <a:pt x="406" y="739"/>
                  <a:pt x="406" y="739"/>
                </a:cubicBezTo>
                <a:cubicBezTo>
                  <a:pt x="410" y="730"/>
                  <a:pt x="414" y="720"/>
                  <a:pt x="420" y="711"/>
                </a:cubicBezTo>
                <a:cubicBezTo>
                  <a:pt x="418" y="710"/>
                  <a:pt x="417" y="710"/>
                  <a:pt x="415" y="709"/>
                </a:cubicBezTo>
                <a:cubicBezTo>
                  <a:pt x="415" y="708"/>
                  <a:pt x="415" y="707"/>
                  <a:pt x="415" y="706"/>
                </a:cubicBezTo>
                <a:cubicBezTo>
                  <a:pt x="415" y="707"/>
                  <a:pt x="414" y="707"/>
                  <a:pt x="414" y="707"/>
                </a:cubicBezTo>
                <a:cubicBezTo>
                  <a:pt x="412" y="711"/>
                  <a:pt x="409" y="715"/>
                  <a:pt x="407" y="720"/>
                </a:cubicBezTo>
                <a:cubicBezTo>
                  <a:pt x="407" y="720"/>
                  <a:pt x="408" y="720"/>
                  <a:pt x="408" y="720"/>
                </a:cubicBezTo>
                <a:cubicBezTo>
                  <a:pt x="408" y="721"/>
                  <a:pt x="408" y="721"/>
                  <a:pt x="407" y="721"/>
                </a:cubicBezTo>
                <a:cubicBezTo>
                  <a:pt x="408" y="721"/>
                  <a:pt x="410" y="722"/>
                  <a:pt x="410" y="722"/>
                </a:cubicBezTo>
                <a:cubicBezTo>
                  <a:pt x="410" y="722"/>
                  <a:pt x="410" y="722"/>
                  <a:pt x="410" y="722"/>
                </a:cubicBezTo>
                <a:cubicBezTo>
                  <a:pt x="406" y="722"/>
                  <a:pt x="406" y="722"/>
                  <a:pt x="406" y="722"/>
                </a:cubicBezTo>
                <a:cubicBezTo>
                  <a:pt x="403" y="728"/>
                  <a:pt x="401" y="733"/>
                  <a:pt x="398" y="739"/>
                </a:cubicBezTo>
                <a:close/>
                <a:moveTo>
                  <a:pt x="788" y="644"/>
                </a:moveTo>
                <a:cubicBezTo>
                  <a:pt x="789" y="643"/>
                  <a:pt x="790" y="642"/>
                  <a:pt x="791" y="642"/>
                </a:cubicBezTo>
                <a:cubicBezTo>
                  <a:pt x="790" y="642"/>
                  <a:pt x="789" y="641"/>
                  <a:pt x="787" y="640"/>
                </a:cubicBezTo>
                <a:cubicBezTo>
                  <a:pt x="787" y="641"/>
                  <a:pt x="788" y="642"/>
                  <a:pt x="788" y="644"/>
                </a:cubicBezTo>
                <a:cubicBezTo>
                  <a:pt x="788" y="644"/>
                  <a:pt x="788" y="644"/>
                  <a:pt x="788" y="644"/>
                </a:cubicBezTo>
                <a:close/>
                <a:moveTo>
                  <a:pt x="844" y="743"/>
                </a:moveTo>
                <a:cubicBezTo>
                  <a:pt x="847" y="744"/>
                  <a:pt x="845" y="740"/>
                  <a:pt x="846" y="739"/>
                </a:cubicBezTo>
                <a:cubicBezTo>
                  <a:pt x="844" y="739"/>
                  <a:pt x="844" y="741"/>
                  <a:pt x="844" y="743"/>
                </a:cubicBezTo>
                <a:close/>
                <a:moveTo>
                  <a:pt x="483" y="636"/>
                </a:moveTo>
                <a:cubicBezTo>
                  <a:pt x="484" y="636"/>
                  <a:pt x="484" y="636"/>
                  <a:pt x="484" y="636"/>
                </a:cubicBezTo>
                <a:cubicBezTo>
                  <a:pt x="486" y="637"/>
                  <a:pt x="487" y="638"/>
                  <a:pt x="488" y="639"/>
                </a:cubicBezTo>
                <a:cubicBezTo>
                  <a:pt x="490" y="638"/>
                  <a:pt x="493" y="636"/>
                  <a:pt x="495" y="635"/>
                </a:cubicBezTo>
                <a:cubicBezTo>
                  <a:pt x="494" y="634"/>
                  <a:pt x="493" y="633"/>
                  <a:pt x="492" y="633"/>
                </a:cubicBezTo>
                <a:cubicBezTo>
                  <a:pt x="492" y="633"/>
                  <a:pt x="492" y="632"/>
                  <a:pt x="492" y="632"/>
                </a:cubicBezTo>
                <a:cubicBezTo>
                  <a:pt x="500" y="632"/>
                  <a:pt x="500" y="632"/>
                  <a:pt x="500" y="632"/>
                </a:cubicBezTo>
                <a:cubicBezTo>
                  <a:pt x="512" y="625"/>
                  <a:pt x="525" y="619"/>
                  <a:pt x="537" y="614"/>
                </a:cubicBezTo>
                <a:cubicBezTo>
                  <a:pt x="537" y="613"/>
                  <a:pt x="537" y="613"/>
                  <a:pt x="537" y="613"/>
                </a:cubicBezTo>
                <a:cubicBezTo>
                  <a:pt x="537" y="613"/>
                  <a:pt x="536" y="613"/>
                  <a:pt x="535" y="613"/>
                </a:cubicBezTo>
                <a:cubicBezTo>
                  <a:pt x="535" y="613"/>
                  <a:pt x="535" y="612"/>
                  <a:pt x="535" y="612"/>
                </a:cubicBezTo>
                <a:cubicBezTo>
                  <a:pt x="534" y="612"/>
                  <a:pt x="532" y="611"/>
                  <a:pt x="531" y="611"/>
                </a:cubicBezTo>
                <a:cubicBezTo>
                  <a:pt x="531" y="610"/>
                  <a:pt x="531" y="610"/>
                  <a:pt x="531" y="610"/>
                </a:cubicBezTo>
                <a:cubicBezTo>
                  <a:pt x="514" y="616"/>
                  <a:pt x="499" y="624"/>
                  <a:pt x="484" y="634"/>
                </a:cubicBezTo>
                <a:cubicBezTo>
                  <a:pt x="484" y="635"/>
                  <a:pt x="484" y="636"/>
                  <a:pt x="483" y="636"/>
                </a:cubicBezTo>
                <a:close/>
                <a:moveTo>
                  <a:pt x="785" y="1063"/>
                </a:moveTo>
                <a:cubicBezTo>
                  <a:pt x="786" y="1065"/>
                  <a:pt x="785" y="1067"/>
                  <a:pt x="784" y="1069"/>
                </a:cubicBezTo>
                <a:cubicBezTo>
                  <a:pt x="786" y="1069"/>
                  <a:pt x="788" y="1069"/>
                  <a:pt x="791" y="1069"/>
                </a:cubicBezTo>
                <a:cubicBezTo>
                  <a:pt x="791" y="1069"/>
                  <a:pt x="791" y="1069"/>
                  <a:pt x="791" y="1068"/>
                </a:cubicBezTo>
                <a:cubicBezTo>
                  <a:pt x="791" y="1069"/>
                  <a:pt x="790" y="1069"/>
                  <a:pt x="790" y="1069"/>
                </a:cubicBezTo>
                <a:cubicBezTo>
                  <a:pt x="786" y="1068"/>
                  <a:pt x="787" y="1065"/>
                  <a:pt x="786" y="1063"/>
                </a:cubicBezTo>
                <a:cubicBezTo>
                  <a:pt x="786" y="1063"/>
                  <a:pt x="786" y="1063"/>
                  <a:pt x="786" y="1063"/>
                </a:cubicBezTo>
                <a:cubicBezTo>
                  <a:pt x="786" y="1063"/>
                  <a:pt x="785" y="1063"/>
                  <a:pt x="785" y="1063"/>
                </a:cubicBezTo>
                <a:close/>
                <a:moveTo>
                  <a:pt x="465" y="1007"/>
                </a:moveTo>
                <a:cubicBezTo>
                  <a:pt x="464" y="1007"/>
                  <a:pt x="464" y="1007"/>
                  <a:pt x="464" y="1007"/>
                </a:cubicBezTo>
                <a:cubicBezTo>
                  <a:pt x="464" y="1007"/>
                  <a:pt x="465" y="1007"/>
                  <a:pt x="465" y="1006"/>
                </a:cubicBezTo>
                <a:cubicBezTo>
                  <a:pt x="464" y="1006"/>
                  <a:pt x="464" y="1006"/>
                  <a:pt x="464" y="1006"/>
                </a:cubicBezTo>
                <a:cubicBezTo>
                  <a:pt x="464" y="1006"/>
                  <a:pt x="464" y="1006"/>
                  <a:pt x="464" y="1007"/>
                </a:cubicBezTo>
                <a:cubicBezTo>
                  <a:pt x="461" y="1007"/>
                  <a:pt x="461" y="1007"/>
                  <a:pt x="461" y="1007"/>
                </a:cubicBezTo>
                <a:cubicBezTo>
                  <a:pt x="461" y="1005"/>
                  <a:pt x="461" y="1004"/>
                  <a:pt x="459" y="1003"/>
                </a:cubicBezTo>
                <a:cubicBezTo>
                  <a:pt x="459" y="1004"/>
                  <a:pt x="458" y="1004"/>
                  <a:pt x="458" y="1005"/>
                </a:cubicBezTo>
                <a:cubicBezTo>
                  <a:pt x="459" y="1006"/>
                  <a:pt x="459" y="1006"/>
                  <a:pt x="460" y="1007"/>
                </a:cubicBezTo>
                <a:cubicBezTo>
                  <a:pt x="457" y="1007"/>
                  <a:pt x="457" y="1007"/>
                  <a:pt x="457" y="1007"/>
                </a:cubicBezTo>
                <a:cubicBezTo>
                  <a:pt x="462" y="1013"/>
                  <a:pt x="466" y="1019"/>
                  <a:pt x="471" y="1025"/>
                </a:cubicBezTo>
                <a:cubicBezTo>
                  <a:pt x="471" y="1025"/>
                  <a:pt x="471" y="1024"/>
                  <a:pt x="471" y="1024"/>
                </a:cubicBezTo>
                <a:cubicBezTo>
                  <a:pt x="472" y="1024"/>
                  <a:pt x="472" y="1024"/>
                  <a:pt x="472" y="1024"/>
                </a:cubicBezTo>
                <a:cubicBezTo>
                  <a:pt x="473" y="1024"/>
                  <a:pt x="473" y="1025"/>
                  <a:pt x="474" y="1025"/>
                </a:cubicBezTo>
                <a:cubicBezTo>
                  <a:pt x="474" y="1025"/>
                  <a:pt x="474" y="1024"/>
                  <a:pt x="474" y="1024"/>
                </a:cubicBezTo>
                <a:cubicBezTo>
                  <a:pt x="478" y="1024"/>
                  <a:pt x="478" y="1024"/>
                  <a:pt x="478" y="1024"/>
                </a:cubicBezTo>
                <a:cubicBezTo>
                  <a:pt x="474" y="1018"/>
                  <a:pt x="469" y="1013"/>
                  <a:pt x="465" y="1007"/>
                </a:cubicBezTo>
                <a:close/>
                <a:moveTo>
                  <a:pt x="764" y="1065"/>
                </a:moveTo>
                <a:cubicBezTo>
                  <a:pt x="768" y="1066"/>
                  <a:pt x="771" y="1067"/>
                  <a:pt x="774" y="1067"/>
                </a:cubicBezTo>
                <a:cubicBezTo>
                  <a:pt x="775" y="1065"/>
                  <a:pt x="776" y="1063"/>
                  <a:pt x="777" y="1061"/>
                </a:cubicBezTo>
                <a:cubicBezTo>
                  <a:pt x="776" y="1061"/>
                  <a:pt x="775" y="1061"/>
                  <a:pt x="773" y="1061"/>
                </a:cubicBezTo>
                <a:cubicBezTo>
                  <a:pt x="772" y="1062"/>
                  <a:pt x="770" y="1061"/>
                  <a:pt x="768" y="1060"/>
                </a:cubicBezTo>
                <a:cubicBezTo>
                  <a:pt x="767" y="1059"/>
                  <a:pt x="767" y="1059"/>
                  <a:pt x="766" y="1059"/>
                </a:cubicBezTo>
                <a:cubicBezTo>
                  <a:pt x="766" y="1060"/>
                  <a:pt x="766" y="1061"/>
                  <a:pt x="767" y="1062"/>
                </a:cubicBezTo>
                <a:cubicBezTo>
                  <a:pt x="766" y="1061"/>
                  <a:pt x="766" y="1062"/>
                  <a:pt x="765" y="1062"/>
                </a:cubicBezTo>
                <a:cubicBezTo>
                  <a:pt x="766" y="1063"/>
                  <a:pt x="766" y="1064"/>
                  <a:pt x="764" y="1065"/>
                </a:cubicBezTo>
                <a:close/>
                <a:moveTo>
                  <a:pt x="858" y="1056"/>
                </a:moveTo>
                <a:cubicBezTo>
                  <a:pt x="859" y="1056"/>
                  <a:pt x="859" y="1056"/>
                  <a:pt x="859" y="1056"/>
                </a:cubicBezTo>
                <a:cubicBezTo>
                  <a:pt x="858" y="1057"/>
                  <a:pt x="858" y="1059"/>
                  <a:pt x="857" y="1059"/>
                </a:cubicBezTo>
                <a:cubicBezTo>
                  <a:pt x="857" y="1059"/>
                  <a:pt x="857" y="1059"/>
                  <a:pt x="857" y="1059"/>
                </a:cubicBezTo>
                <a:cubicBezTo>
                  <a:pt x="857" y="1060"/>
                  <a:pt x="857" y="1062"/>
                  <a:pt x="857" y="1063"/>
                </a:cubicBezTo>
                <a:cubicBezTo>
                  <a:pt x="863" y="1061"/>
                  <a:pt x="870" y="1059"/>
                  <a:pt x="876" y="1057"/>
                </a:cubicBezTo>
                <a:cubicBezTo>
                  <a:pt x="875" y="1057"/>
                  <a:pt x="875" y="1057"/>
                  <a:pt x="875" y="1056"/>
                </a:cubicBezTo>
                <a:cubicBezTo>
                  <a:pt x="880" y="1056"/>
                  <a:pt x="880" y="1056"/>
                  <a:pt x="880" y="1056"/>
                </a:cubicBezTo>
                <a:cubicBezTo>
                  <a:pt x="880" y="1056"/>
                  <a:pt x="881" y="1056"/>
                  <a:pt x="881" y="1056"/>
                </a:cubicBezTo>
                <a:cubicBezTo>
                  <a:pt x="896" y="1051"/>
                  <a:pt x="911" y="1045"/>
                  <a:pt x="925" y="1038"/>
                </a:cubicBezTo>
                <a:cubicBezTo>
                  <a:pt x="909" y="1039"/>
                  <a:pt x="909" y="1039"/>
                  <a:pt x="909" y="1039"/>
                </a:cubicBezTo>
                <a:cubicBezTo>
                  <a:pt x="892" y="1046"/>
                  <a:pt x="875" y="1052"/>
                  <a:pt x="858" y="1056"/>
                </a:cubicBezTo>
                <a:close/>
                <a:moveTo>
                  <a:pt x="394" y="434"/>
                </a:moveTo>
                <a:cubicBezTo>
                  <a:pt x="394" y="434"/>
                  <a:pt x="395" y="434"/>
                  <a:pt x="396" y="433"/>
                </a:cubicBezTo>
                <a:cubicBezTo>
                  <a:pt x="395" y="433"/>
                  <a:pt x="394" y="432"/>
                  <a:pt x="394" y="432"/>
                </a:cubicBezTo>
                <a:cubicBezTo>
                  <a:pt x="394" y="433"/>
                  <a:pt x="394" y="434"/>
                  <a:pt x="394" y="434"/>
                </a:cubicBezTo>
                <a:close/>
                <a:moveTo>
                  <a:pt x="544" y="1059"/>
                </a:moveTo>
                <a:cubicBezTo>
                  <a:pt x="546" y="1061"/>
                  <a:pt x="548" y="1063"/>
                  <a:pt x="550" y="1064"/>
                </a:cubicBezTo>
                <a:cubicBezTo>
                  <a:pt x="550" y="1062"/>
                  <a:pt x="548" y="1060"/>
                  <a:pt x="543" y="1059"/>
                </a:cubicBezTo>
                <a:cubicBezTo>
                  <a:pt x="543" y="1059"/>
                  <a:pt x="543" y="1059"/>
                  <a:pt x="544" y="1059"/>
                </a:cubicBezTo>
                <a:close/>
                <a:moveTo>
                  <a:pt x="566" y="1068"/>
                </a:moveTo>
                <a:cubicBezTo>
                  <a:pt x="565" y="1067"/>
                  <a:pt x="564" y="1067"/>
                  <a:pt x="563" y="1066"/>
                </a:cubicBezTo>
                <a:cubicBezTo>
                  <a:pt x="562" y="1067"/>
                  <a:pt x="561" y="1067"/>
                  <a:pt x="560" y="1068"/>
                </a:cubicBezTo>
                <a:cubicBezTo>
                  <a:pt x="561" y="1068"/>
                  <a:pt x="561" y="1068"/>
                  <a:pt x="562" y="1068"/>
                </a:cubicBezTo>
                <a:cubicBezTo>
                  <a:pt x="562" y="1068"/>
                  <a:pt x="562" y="1069"/>
                  <a:pt x="562" y="1069"/>
                </a:cubicBezTo>
                <a:cubicBezTo>
                  <a:pt x="563" y="1069"/>
                  <a:pt x="564" y="1068"/>
                  <a:pt x="566" y="1068"/>
                </a:cubicBezTo>
                <a:close/>
                <a:moveTo>
                  <a:pt x="773" y="742"/>
                </a:moveTo>
                <a:cubicBezTo>
                  <a:pt x="773" y="742"/>
                  <a:pt x="773" y="741"/>
                  <a:pt x="772" y="740"/>
                </a:cubicBezTo>
                <a:cubicBezTo>
                  <a:pt x="774" y="740"/>
                  <a:pt x="774" y="741"/>
                  <a:pt x="776" y="741"/>
                </a:cubicBezTo>
                <a:cubicBezTo>
                  <a:pt x="776" y="741"/>
                  <a:pt x="776" y="741"/>
                  <a:pt x="776" y="741"/>
                </a:cubicBezTo>
                <a:cubicBezTo>
                  <a:pt x="776" y="740"/>
                  <a:pt x="776" y="739"/>
                  <a:pt x="776" y="738"/>
                </a:cubicBezTo>
                <a:cubicBezTo>
                  <a:pt x="775" y="738"/>
                  <a:pt x="774" y="737"/>
                  <a:pt x="774" y="737"/>
                </a:cubicBezTo>
                <a:cubicBezTo>
                  <a:pt x="774" y="737"/>
                  <a:pt x="774" y="738"/>
                  <a:pt x="774" y="738"/>
                </a:cubicBezTo>
                <a:cubicBezTo>
                  <a:pt x="772" y="739"/>
                  <a:pt x="771" y="740"/>
                  <a:pt x="768" y="740"/>
                </a:cubicBezTo>
                <a:cubicBezTo>
                  <a:pt x="768" y="740"/>
                  <a:pt x="767" y="740"/>
                  <a:pt x="767" y="741"/>
                </a:cubicBezTo>
                <a:cubicBezTo>
                  <a:pt x="768" y="740"/>
                  <a:pt x="768" y="740"/>
                  <a:pt x="768" y="740"/>
                </a:cubicBezTo>
                <a:cubicBezTo>
                  <a:pt x="770" y="741"/>
                  <a:pt x="772" y="741"/>
                  <a:pt x="773" y="742"/>
                </a:cubicBezTo>
                <a:close/>
                <a:moveTo>
                  <a:pt x="261" y="424"/>
                </a:moveTo>
                <a:cubicBezTo>
                  <a:pt x="259" y="426"/>
                  <a:pt x="256" y="428"/>
                  <a:pt x="254" y="429"/>
                </a:cubicBezTo>
                <a:cubicBezTo>
                  <a:pt x="258" y="428"/>
                  <a:pt x="261" y="429"/>
                  <a:pt x="264" y="432"/>
                </a:cubicBezTo>
                <a:cubicBezTo>
                  <a:pt x="265" y="431"/>
                  <a:pt x="266" y="430"/>
                  <a:pt x="268" y="429"/>
                </a:cubicBezTo>
                <a:cubicBezTo>
                  <a:pt x="267" y="429"/>
                  <a:pt x="266" y="429"/>
                  <a:pt x="265" y="429"/>
                </a:cubicBezTo>
                <a:cubicBezTo>
                  <a:pt x="265" y="427"/>
                  <a:pt x="264" y="425"/>
                  <a:pt x="261" y="424"/>
                </a:cubicBezTo>
                <a:close/>
                <a:moveTo>
                  <a:pt x="233" y="456"/>
                </a:moveTo>
                <a:cubicBezTo>
                  <a:pt x="240" y="449"/>
                  <a:pt x="248" y="444"/>
                  <a:pt x="255" y="438"/>
                </a:cubicBezTo>
                <a:cubicBezTo>
                  <a:pt x="249" y="438"/>
                  <a:pt x="249" y="438"/>
                  <a:pt x="249" y="438"/>
                </a:cubicBezTo>
                <a:cubicBezTo>
                  <a:pt x="249" y="436"/>
                  <a:pt x="248" y="435"/>
                  <a:pt x="249" y="433"/>
                </a:cubicBezTo>
                <a:cubicBezTo>
                  <a:pt x="248" y="433"/>
                  <a:pt x="247" y="434"/>
                  <a:pt x="246" y="435"/>
                </a:cubicBezTo>
                <a:cubicBezTo>
                  <a:pt x="246" y="436"/>
                  <a:pt x="246" y="436"/>
                  <a:pt x="247" y="437"/>
                </a:cubicBezTo>
                <a:cubicBezTo>
                  <a:pt x="246" y="437"/>
                  <a:pt x="246" y="438"/>
                  <a:pt x="245" y="438"/>
                </a:cubicBezTo>
                <a:cubicBezTo>
                  <a:pt x="242" y="438"/>
                  <a:pt x="242" y="438"/>
                  <a:pt x="242" y="438"/>
                </a:cubicBezTo>
                <a:cubicBezTo>
                  <a:pt x="235" y="444"/>
                  <a:pt x="227" y="450"/>
                  <a:pt x="221" y="456"/>
                </a:cubicBezTo>
                <a:lnTo>
                  <a:pt x="233" y="456"/>
                </a:lnTo>
                <a:close/>
                <a:moveTo>
                  <a:pt x="32" y="677"/>
                </a:moveTo>
                <a:cubicBezTo>
                  <a:pt x="31" y="678"/>
                  <a:pt x="30" y="679"/>
                  <a:pt x="29" y="680"/>
                </a:cubicBezTo>
                <a:cubicBezTo>
                  <a:pt x="29" y="680"/>
                  <a:pt x="29" y="680"/>
                  <a:pt x="29" y="680"/>
                </a:cubicBezTo>
                <a:cubicBezTo>
                  <a:pt x="29" y="682"/>
                  <a:pt x="30" y="683"/>
                  <a:pt x="31" y="684"/>
                </a:cubicBezTo>
                <a:cubicBezTo>
                  <a:pt x="32" y="682"/>
                  <a:pt x="32" y="680"/>
                  <a:pt x="32" y="677"/>
                </a:cubicBezTo>
                <a:close/>
                <a:moveTo>
                  <a:pt x="271" y="428"/>
                </a:moveTo>
                <a:cubicBezTo>
                  <a:pt x="271" y="427"/>
                  <a:pt x="271" y="427"/>
                  <a:pt x="272" y="427"/>
                </a:cubicBezTo>
                <a:cubicBezTo>
                  <a:pt x="271" y="427"/>
                  <a:pt x="271" y="427"/>
                  <a:pt x="271" y="427"/>
                </a:cubicBezTo>
                <a:cubicBezTo>
                  <a:pt x="271" y="427"/>
                  <a:pt x="271" y="427"/>
                  <a:pt x="271" y="428"/>
                </a:cubicBezTo>
                <a:close/>
                <a:moveTo>
                  <a:pt x="449" y="388"/>
                </a:moveTo>
                <a:cubicBezTo>
                  <a:pt x="449" y="388"/>
                  <a:pt x="449" y="388"/>
                  <a:pt x="450" y="388"/>
                </a:cubicBezTo>
                <a:cubicBezTo>
                  <a:pt x="449" y="388"/>
                  <a:pt x="450" y="388"/>
                  <a:pt x="450" y="387"/>
                </a:cubicBezTo>
                <a:cubicBezTo>
                  <a:pt x="449" y="388"/>
                  <a:pt x="449" y="388"/>
                  <a:pt x="449" y="388"/>
                </a:cubicBezTo>
                <a:close/>
                <a:moveTo>
                  <a:pt x="316" y="425"/>
                </a:moveTo>
                <a:cubicBezTo>
                  <a:pt x="316" y="424"/>
                  <a:pt x="317" y="423"/>
                  <a:pt x="317" y="422"/>
                </a:cubicBezTo>
                <a:cubicBezTo>
                  <a:pt x="317" y="423"/>
                  <a:pt x="316" y="423"/>
                  <a:pt x="315" y="423"/>
                </a:cubicBezTo>
                <a:cubicBezTo>
                  <a:pt x="316" y="424"/>
                  <a:pt x="316" y="424"/>
                  <a:pt x="316" y="425"/>
                </a:cubicBezTo>
                <a:close/>
                <a:moveTo>
                  <a:pt x="275" y="455"/>
                </a:moveTo>
                <a:cubicBezTo>
                  <a:pt x="283" y="449"/>
                  <a:pt x="291" y="444"/>
                  <a:pt x="300" y="439"/>
                </a:cubicBezTo>
                <a:cubicBezTo>
                  <a:pt x="305" y="435"/>
                  <a:pt x="310" y="432"/>
                  <a:pt x="315" y="430"/>
                </a:cubicBezTo>
                <a:cubicBezTo>
                  <a:pt x="315" y="429"/>
                  <a:pt x="315" y="428"/>
                  <a:pt x="314" y="427"/>
                </a:cubicBezTo>
                <a:cubicBezTo>
                  <a:pt x="314" y="428"/>
                  <a:pt x="314" y="430"/>
                  <a:pt x="312" y="429"/>
                </a:cubicBezTo>
                <a:cubicBezTo>
                  <a:pt x="312" y="428"/>
                  <a:pt x="311" y="427"/>
                  <a:pt x="310" y="426"/>
                </a:cubicBezTo>
                <a:cubicBezTo>
                  <a:pt x="295" y="433"/>
                  <a:pt x="280" y="443"/>
                  <a:pt x="266" y="453"/>
                </a:cubicBezTo>
                <a:cubicBezTo>
                  <a:pt x="265" y="454"/>
                  <a:pt x="264" y="455"/>
                  <a:pt x="263" y="455"/>
                </a:cubicBezTo>
                <a:lnTo>
                  <a:pt x="275" y="455"/>
                </a:lnTo>
                <a:close/>
                <a:moveTo>
                  <a:pt x="65" y="687"/>
                </a:moveTo>
                <a:cubicBezTo>
                  <a:pt x="64" y="683"/>
                  <a:pt x="65" y="681"/>
                  <a:pt x="68" y="680"/>
                </a:cubicBezTo>
                <a:cubicBezTo>
                  <a:pt x="67" y="679"/>
                  <a:pt x="67" y="677"/>
                  <a:pt x="67" y="676"/>
                </a:cubicBezTo>
                <a:cubicBezTo>
                  <a:pt x="65" y="679"/>
                  <a:pt x="64" y="682"/>
                  <a:pt x="63" y="685"/>
                </a:cubicBezTo>
                <a:cubicBezTo>
                  <a:pt x="63" y="686"/>
                  <a:pt x="64" y="686"/>
                  <a:pt x="65" y="687"/>
                </a:cubicBezTo>
                <a:close/>
                <a:moveTo>
                  <a:pt x="33" y="502"/>
                </a:moveTo>
                <a:cubicBezTo>
                  <a:pt x="33" y="501"/>
                  <a:pt x="34" y="500"/>
                  <a:pt x="34" y="499"/>
                </a:cubicBezTo>
                <a:cubicBezTo>
                  <a:pt x="34" y="499"/>
                  <a:pt x="34" y="498"/>
                  <a:pt x="34" y="497"/>
                </a:cubicBezTo>
                <a:cubicBezTo>
                  <a:pt x="34" y="498"/>
                  <a:pt x="33" y="499"/>
                  <a:pt x="32" y="500"/>
                </a:cubicBezTo>
                <a:cubicBezTo>
                  <a:pt x="33" y="500"/>
                  <a:pt x="33" y="501"/>
                  <a:pt x="33" y="502"/>
                </a:cubicBezTo>
                <a:close/>
                <a:moveTo>
                  <a:pt x="843" y="744"/>
                </a:moveTo>
                <a:cubicBezTo>
                  <a:pt x="843" y="744"/>
                  <a:pt x="842" y="744"/>
                  <a:pt x="842" y="745"/>
                </a:cubicBezTo>
                <a:cubicBezTo>
                  <a:pt x="842" y="745"/>
                  <a:pt x="843" y="745"/>
                  <a:pt x="843" y="745"/>
                </a:cubicBezTo>
                <a:lnTo>
                  <a:pt x="843" y="744"/>
                </a:lnTo>
                <a:close/>
                <a:moveTo>
                  <a:pt x="188" y="670"/>
                </a:moveTo>
                <a:cubicBezTo>
                  <a:pt x="190" y="670"/>
                  <a:pt x="190" y="670"/>
                  <a:pt x="190" y="670"/>
                </a:cubicBezTo>
                <a:cubicBezTo>
                  <a:pt x="193" y="665"/>
                  <a:pt x="195" y="661"/>
                  <a:pt x="198" y="657"/>
                </a:cubicBezTo>
                <a:cubicBezTo>
                  <a:pt x="199" y="653"/>
                  <a:pt x="201" y="650"/>
                  <a:pt x="203" y="647"/>
                </a:cubicBezTo>
                <a:cubicBezTo>
                  <a:pt x="202" y="645"/>
                  <a:pt x="202" y="643"/>
                  <a:pt x="203" y="641"/>
                </a:cubicBezTo>
                <a:cubicBezTo>
                  <a:pt x="204" y="641"/>
                  <a:pt x="205" y="641"/>
                  <a:pt x="206" y="642"/>
                </a:cubicBezTo>
                <a:cubicBezTo>
                  <a:pt x="208" y="639"/>
                  <a:pt x="209" y="637"/>
                  <a:pt x="211" y="634"/>
                </a:cubicBezTo>
                <a:cubicBezTo>
                  <a:pt x="210" y="634"/>
                  <a:pt x="210" y="634"/>
                  <a:pt x="209" y="634"/>
                </a:cubicBezTo>
                <a:cubicBezTo>
                  <a:pt x="209" y="634"/>
                  <a:pt x="209" y="634"/>
                  <a:pt x="209" y="634"/>
                </a:cubicBezTo>
                <a:cubicBezTo>
                  <a:pt x="208" y="634"/>
                  <a:pt x="206" y="634"/>
                  <a:pt x="205" y="634"/>
                </a:cubicBezTo>
                <a:cubicBezTo>
                  <a:pt x="211" y="634"/>
                  <a:pt x="211" y="634"/>
                  <a:pt x="211" y="634"/>
                </a:cubicBezTo>
                <a:cubicBezTo>
                  <a:pt x="216" y="627"/>
                  <a:pt x="220" y="619"/>
                  <a:pt x="225" y="612"/>
                </a:cubicBezTo>
                <a:cubicBezTo>
                  <a:pt x="223" y="612"/>
                  <a:pt x="222" y="611"/>
                  <a:pt x="221" y="610"/>
                </a:cubicBezTo>
                <a:cubicBezTo>
                  <a:pt x="221" y="609"/>
                  <a:pt x="222" y="608"/>
                  <a:pt x="223" y="608"/>
                </a:cubicBezTo>
                <a:cubicBezTo>
                  <a:pt x="222" y="607"/>
                  <a:pt x="221" y="606"/>
                  <a:pt x="221" y="605"/>
                </a:cubicBezTo>
                <a:cubicBezTo>
                  <a:pt x="219" y="606"/>
                  <a:pt x="218" y="608"/>
                  <a:pt x="217" y="610"/>
                </a:cubicBezTo>
                <a:cubicBezTo>
                  <a:pt x="217" y="610"/>
                  <a:pt x="217" y="609"/>
                  <a:pt x="218" y="609"/>
                </a:cubicBezTo>
                <a:cubicBezTo>
                  <a:pt x="219" y="612"/>
                  <a:pt x="219" y="614"/>
                  <a:pt x="219" y="617"/>
                </a:cubicBezTo>
                <a:cubicBezTo>
                  <a:pt x="213" y="617"/>
                  <a:pt x="213" y="617"/>
                  <a:pt x="213" y="617"/>
                </a:cubicBezTo>
                <a:cubicBezTo>
                  <a:pt x="201" y="634"/>
                  <a:pt x="191" y="653"/>
                  <a:pt x="181" y="671"/>
                </a:cubicBezTo>
                <a:cubicBezTo>
                  <a:pt x="181" y="671"/>
                  <a:pt x="182" y="671"/>
                  <a:pt x="182" y="672"/>
                </a:cubicBezTo>
                <a:cubicBezTo>
                  <a:pt x="182" y="674"/>
                  <a:pt x="181" y="676"/>
                  <a:pt x="179" y="677"/>
                </a:cubicBezTo>
                <a:cubicBezTo>
                  <a:pt x="179" y="677"/>
                  <a:pt x="178" y="676"/>
                  <a:pt x="178" y="676"/>
                </a:cubicBezTo>
                <a:cubicBezTo>
                  <a:pt x="177" y="678"/>
                  <a:pt x="176" y="681"/>
                  <a:pt x="174" y="683"/>
                </a:cubicBezTo>
                <a:cubicBezTo>
                  <a:pt x="176" y="683"/>
                  <a:pt x="179" y="683"/>
                  <a:pt x="181" y="683"/>
                </a:cubicBezTo>
                <a:cubicBezTo>
                  <a:pt x="181" y="685"/>
                  <a:pt x="180" y="687"/>
                  <a:pt x="179" y="688"/>
                </a:cubicBezTo>
                <a:cubicBezTo>
                  <a:pt x="177" y="687"/>
                  <a:pt x="174" y="687"/>
                  <a:pt x="174" y="683"/>
                </a:cubicBezTo>
                <a:cubicBezTo>
                  <a:pt x="169" y="693"/>
                  <a:pt x="164" y="703"/>
                  <a:pt x="159" y="713"/>
                </a:cubicBezTo>
                <a:cubicBezTo>
                  <a:pt x="159" y="713"/>
                  <a:pt x="160" y="713"/>
                  <a:pt x="160" y="713"/>
                </a:cubicBezTo>
                <a:cubicBezTo>
                  <a:pt x="163" y="713"/>
                  <a:pt x="164" y="715"/>
                  <a:pt x="165" y="716"/>
                </a:cubicBezTo>
                <a:cubicBezTo>
                  <a:pt x="173" y="701"/>
                  <a:pt x="181" y="686"/>
                  <a:pt x="190" y="671"/>
                </a:cubicBezTo>
                <a:cubicBezTo>
                  <a:pt x="189" y="670"/>
                  <a:pt x="189" y="670"/>
                  <a:pt x="188" y="670"/>
                </a:cubicBezTo>
                <a:close/>
                <a:moveTo>
                  <a:pt x="49" y="528"/>
                </a:moveTo>
                <a:cubicBezTo>
                  <a:pt x="53" y="522"/>
                  <a:pt x="58" y="515"/>
                  <a:pt x="64" y="509"/>
                </a:cubicBezTo>
                <a:cubicBezTo>
                  <a:pt x="63" y="508"/>
                  <a:pt x="61" y="507"/>
                  <a:pt x="60" y="507"/>
                </a:cubicBezTo>
                <a:cubicBezTo>
                  <a:pt x="61" y="505"/>
                  <a:pt x="61" y="504"/>
                  <a:pt x="61" y="502"/>
                </a:cubicBezTo>
                <a:cubicBezTo>
                  <a:pt x="60" y="503"/>
                  <a:pt x="59" y="504"/>
                  <a:pt x="59" y="505"/>
                </a:cubicBezTo>
                <a:cubicBezTo>
                  <a:pt x="60" y="506"/>
                  <a:pt x="61" y="509"/>
                  <a:pt x="62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49" y="517"/>
                  <a:pt x="45" y="523"/>
                  <a:pt x="41" y="529"/>
                </a:cubicBezTo>
                <a:lnTo>
                  <a:pt x="49" y="528"/>
                </a:lnTo>
                <a:close/>
                <a:moveTo>
                  <a:pt x="50" y="582"/>
                </a:moveTo>
                <a:cubicBezTo>
                  <a:pt x="47" y="582"/>
                  <a:pt x="47" y="582"/>
                  <a:pt x="47" y="582"/>
                </a:cubicBezTo>
                <a:cubicBezTo>
                  <a:pt x="43" y="588"/>
                  <a:pt x="39" y="594"/>
                  <a:pt x="36" y="600"/>
                </a:cubicBezTo>
                <a:cubicBezTo>
                  <a:pt x="43" y="600"/>
                  <a:pt x="43" y="600"/>
                  <a:pt x="43" y="600"/>
                </a:cubicBezTo>
                <a:cubicBezTo>
                  <a:pt x="49" y="591"/>
                  <a:pt x="54" y="583"/>
                  <a:pt x="60" y="575"/>
                </a:cubicBezTo>
                <a:cubicBezTo>
                  <a:pt x="59" y="575"/>
                  <a:pt x="59" y="575"/>
                  <a:pt x="59" y="575"/>
                </a:cubicBezTo>
                <a:cubicBezTo>
                  <a:pt x="57" y="574"/>
                  <a:pt x="59" y="571"/>
                  <a:pt x="57" y="570"/>
                </a:cubicBezTo>
                <a:cubicBezTo>
                  <a:pt x="59" y="576"/>
                  <a:pt x="53" y="574"/>
                  <a:pt x="51" y="576"/>
                </a:cubicBezTo>
                <a:cubicBezTo>
                  <a:pt x="53" y="578"/>
                  <a:pt x="52" y="580"/>
                  <a:pt x="50" y="582"/>
                </a:cubicBezTo>
                <a:close/>
                <a:moveTo>
                  <a:pt x="177" y="456"/>
                </a:moveTo>
                <a:cubicBezTo>
                  <a:pt x="187" y="456"/>
                  <a:pt x="187" y="456"/>
                  <a:pt x="187" y="456"/>
                </a:cubicBezTo>
                <a:cubicBezTo>
                  <a:pt x="194" y="450"/>
                  <a:pt x="200" y="444"/>
                  <a:pt x="207" y="438"/>
                </a:cubicBezTo>
                <a:cubicBezTo>
                  <a:pt x="197" y="439"/>
                  <a:pt x="197" y="439"/>
                  <a:pt x="197" y="439"/>
                </a:cubicBezTo>
                <a:cubicBezTo>
                  <a:pt x="194" y="440"/>
                  <a:pt x="192" y="442"/>
                  <a:pt x="190" y="444"/>
                </a:cubicBezTo>
                <a:cubicBezTo>
                  <a:pt x="186" y="448"/>
                  <a:pt x="181" y="452"/>
                  <a:pt x="177" y="456"/>
                </a:cubicBezTo>
                <a:close/>
                <a:moveTo>
                  <a:pt x="34" y="508"/>
                </a:moveTo>
                <a:cubicBezTo>
                  <a:pt x="35" y="507"/>
                  <a:pt x="35" y="507"/>
                  <a:pt x="35" y="507"/>
                </a:cubicBezTo>
                <a:cubicBezTo>
                  <a:pt x="34" y="505"/>
                  <a:pt x="34" y="504"/>
                  <a:pt x="34" y="502"/>
                </a:cubicBezTo>
                <a:cubicBezTo>
                  <a:pt x="34" y="502"/>
                  <a:pt x="33" y="502"/>
                  <a:pt x="33" y="502"/>
                </a:cubicBezTo>
                <a:cubicBezTo>
                  <a:pt x="33" y="503"/>
                  <a:pt x="32" y="505"/>
                  <a:pt x="32" y="507"/>
                </a:cubicBezTo>
                <a:cubicBezTo>
                  <a:pt x="32" y="507"/>
                  <a:pt x="33" y="508"/>
                  <a:pt x="34" y="508"/>
                </a:cubicBezTo>
                <a:close/>
                <a:moveTo>
                  <a:pt x="769" y="419"/>
                </a:moveTo>
                <a:cubicBezTo>
                  <a:pt x="766" y="418"/>
                  <a:pt x="762" y="417"/>
                  <a:pt x="758" y="416"/>
                </a:cubicBezTo>
                <a:cubicBezTo>
                  <a:pt x="758" y="418"/>
                  <a:pt x="758" y="420"/>
                  <a:pt x="758" y="422"/>
                </a:cubicBezTo>
                <a:cubicBezTo>
                  <a:pt x="760" y="423"/>
                  <a:pt x="762" y="424"/>
                  <a:pt x="765" y="424"/>
                </a:cubicBezTo>
                <a:cubicBezTo>
                  <a:pt x="765" y="424"/>
                  <a:pt x="765" y="423"/>
                  <a:pt x="765" y="423"/>
                </a:cubicBezTo>
                <a:cubicBezTo>
                  <a:pt x="765" y="423"/>
                  <a:pt x="764" y="422"/>
                  <a:pt x="764" y="422"/>
                </a:cubicBezTo>
                <a:cubicBezTo>
                  <a:pt x="764" y="421"/>
                  <a:pt x="764" y="421"/>
                  <a:pt x="763" y="420"/>
                </a:cubicBezTo>
                <a:cubicBezTo>
                  <a:pt x="765" y="419"/>
                  <a:pt x="767" y="418"/>
                  <a:pt x="768" y="419"/>
                </a:cubicBezTo>
                <a:cubicBezTo>
                  <a:pt x="769" y="419"/>
                  <a:pt x="769" y="419"/>
                  <a:pt x="769" y="419"/>
                </a:cubicBezTo>
                <a:close/>
                <a:moveTo>
                  <a:pt x="142" y="689"/>
                </a:moveTo>
                <a:cubicBezTo>
                  <a:pt x="136" y="689"/>
                  <a:pt x="136" y="689"/>
                  <a:pt x="136" y="689"/>
                </a:cubicBezTo>
                <a:cubicBezTo>
                  <a:pt x="136" y="688"/>
                  <a:pt x="135" y="688"/>
                  <a:pt x="134" y="688"/>
                </a:cubicBezTo>
                <a:cubicBezTo>
                  <a:pt x="131" y="695"/>
                  <a:pt x="127" y="702"/>
                  <a:pt x="124" y="709"/>
                </a:cubicBezTo>
                <a:cubicBezTo>
                  <a:pt x="124" y="710"/>
                  <a:pt x="123" y="711"/>
                  <a:pt x="123" y="711"/>
                </a:cubicBezTo>
                <a:cubicBezTo>
                  <a:pt x="123" y="711"/>
                  <a:pt x="123" y="711"/>
                  <a:pt x="123" y="711"/>
                </a:cubicBezTo>
                <a:cubicBezTo>
                  <a:pt x="122" y="713"/>
                  <a:pt x="121" y="715"/>
                  <a:pt x="120" y="717"/>
                </a:cubicBezTo>
                <a:cubicBezTo>
                  <a:pt x="121" y="718"/>
                  <a:pt x="122" y="718"/>
                  <a:pt x="123" y="719"/>
                </a:cubicBezTo>
                <a:cubicBezTo>
                  <a:pt x="123" y="718"/>
                  <a:pt x="124" y="718"/>
                  <a:pt x="124" y="718"/>
                </a:cubicBezTo>
                <a:cubicBezTo>
                  <a:pt x="124" y="718"/>
                  <a:pt x="123" y="718"/>
                  <a:pt x="123" y="718"/>
                </a:cubicBezTo>
                <a:cubicBezTo>
                  <a:pt x="120" y="717"/>
                  <a:pt x="122" y="712"/>
                  <a:pt x="124" y="711"/>
                </a:cubicBezTo>
                <a:cubicBezTo>
                  <a:pt x="125" y="711"/>
                  <a:pt x="126" y="711"/>
                  <a:pt x="127" y="711"/>
                </a:cubicBezTo>
                <a:cubicBezTo>
                  <a:pt x="127" y="712"/>
                  <a:pt x="127" y="716"/>
                  <a:pt x="126" y="717"/>
                </a:cubicBezTo>
                <a:cubicBezTo>
                  <a:pt x="129" y="716"/>
                  <a:pt x="131" y="714"/>
                  <a:pt x="129" y="710"/>
                </a:cubicBezTo>
                <a:cubicBezTo>
                  <a:pt x="129" y="709"/>
                  <a:pt x="131" y="709"/>
                  <a:pt x="132" y="709"/>
                </a:cubicBezTo>
                <a:cubicBezTo>
                  <a:pt x="133" y="708"/>
                  <a:pt x="133" y="707"/>
                  <a:pt x="134" y="707"/>
                </a:cubicBezTo>
                <a:cubicBezTo>
                  <a:pt x="132" y="707"/>
                  <a:pt x="130" y="707"/>
                  <a:pt x="129" y="706"/>
                </a:cubicBezTo>
                <a:cubicBezTo>
                  <a:pt x="134" y="706"/>
                  <a:pt x="134" y="706"/>
                  <a:pt x="134" y="706"/>
                </a:cubicBezTo>
                <a:cubicBezTo>
                  <a:pt x="137" y="700"/>
                  <a:pt x="140" y="694"/>
                  <a:pt x="142" y="689"/>
                </a:cubicBezTo>
                <a:close/>
                <a:moveTo>
                  <a:pt x="870" y="751"/>
                </a:moveTo>
                <a:cubicBezTo>
                  <a:pt x="871" y="751"/>
                  <a:pt x="873" y="752"/>
                  <a:pt x="874" y="752"/>
                </a:cubicBezTo>
                <a:cubicBezTo>
                  <a:pt x="873" y="751"/>
                  <a:pt x="872" y="750"/>
                  <a:pt x="871" y="749"/>
                </a:cubicBezTo>
                <a:cubicBezTo>
                  <a:pt x="871" y="750"/>
                  <a:pt x="871" y="751"/>
                  <a:pt x="870" y="751"/>
                </a:cubicBezTo>
                <a:close/>
                <a:moveTo>
                  <a:pt x="939" y="764"/>
                </a:moveTo>
                <a:cubicBezTo>
                  <a:pt x="944" y="764"/>
                  <a:pt x="945" y="758"/>
                  <a:pt x="940" y="757"/>
                </a:cubicBezTo>
                <a:cubicBezTo>
                  <a:pt x="933" y="756"/>
                  <a:pt x="925" y="755"/>
                  <a:pt x="917" y="753"/>
                </a:cubicBezTo>
                <a:cubicBezTo>
                  <a:pt x="910" y="753"/>
                  <a:pt x="910" y="753"/>
                  <a:pt x="910" y="753"/>
                </a:cubicBezTo>
                <a:cubicBezTo>
                  <a:pt x="910" y="753"/>
                  <a:pt x="910" y="752"/>
                  <a:pt x="910" y="752"/>
                </a:cubicBezTo>
                <a:cubicBezTo>
                  <a:pt x="896" y="749"/>
                  <a:pt x="882" y="747"/>
                  <a:pt x="868" y="744"/>
                </a:cubicBezTo>
                <a:cubicBezTo>
                  <a:pt x="874" y="747"/>
                  <a:pt x="883" y="748"/>
                  <a:pt x="887" y="753"/>
                </a:cubicBezTo>
                <a:cubicBezTo>
                  <a:pt x="882" y="754"/>
                  <a:pt x="882" y="754"/>
                  <a:pt x="882" y="754"/>
                </a:cubicBezTo>
                <a:cubicBezTo>
                  <a:pt x="901" y="757"/>
                  <a:pt x="920" y="761"/>
                  <a:pt x="939" y="764"/>
                </a:cubicBezTo>
                <a:close/>
                <a:moveTo>
                  <a:pt x="861" y="749"/>
                </a:moveTo>
                <a:cubicBezTo>
                  <a:pt x="860" y="747"/>
                  <a:pt x="859" y="744"/>
                  <a:pt x="856" y="745"/>
                </a:cubicBezTo>
                <a:cubicBezTo>
                  <a:pt x="856" y="746"/>
                  <a:pt x="856" y="747"/>
                  <a:pt x="855" y="748"/>
                </a:cubicBezTo>
                <a:cubicBezTo>
                  <a:pt x="859" y="749"/>
                  <a:pt x="864" y="750"/>
                  <a:pt x="868" y="751"/>
                </a:cubicBezTo>
                <a:cubicBezTo>
                  <a:pt x="867" y="750"/>
                  <a:pt x="867" y="749"/>
                  <a:pt x="867" y="747"/>
                </a:cubicBezTo>
                <a:cubicBezTo>
                  <a:pt x="864" y="747"/>
                  <a:pt x="862" y="747"/>
                  <a:pt x="861" y="749"/>
                </a:cubicBezTo>
                <a:close/>
                <a:moveTo>
                  <a:pt x="1088" y="749"/>
                </a:moveTo>
                <a:cubicBezTo>
                  <a:pt x="1087" y="746"/>
                  <a:pt x="1086" y="744"/>
                  <a:pt x="1080" y="746"/>
                </a:cubicBezTo>
                <a:cubicBezTo>
                  <a:pt x="1080" y="746"/>
                  <a:pt x="1080" y="746"/>
                  <a:pt x="1080" y="745"/>
                </a:cubicBezTo>
                <a:cubicBezTo>
                  <a:pt x="1078" y="746"/>
                  <a:pt x="1076" y="747"/>
                  <a:pt x="1074" y="748"/>
                </a:cubicBezTo>
                <a:cubicBezTo>
                  <a:pt x="1076" y="748"/>
                  <a:pt x="1078" y="748"/>
                  <a:pt x="1079" y="749"/>
                </a:cubicBezTo>
                <a:cubicBezTo>
                  <a:pt x="1079" y="750"/>
                  <a:pt x="1079" y="751"/>
                  <a:pt x="1079" y="752"/>
                </a:cubicBezTo>
                <a:cubicBezTo>
                  <a:pt x="1063" y="752"/>
                  <a:pt x="1063" y="752"/>
                  <a:pt x="1063" y="752"/>
                </a:cubicBezTo>
                <a:cubicBezTo>
                  <a:pt x="1062" y="752"/>
                  <a:pt x="1062" y="752"/>
                  <a:pt x="1062" y="751"/>
                </a:cubicBezTo>
                <a:cubicBezTo>
                  <a:pt x="1028" y="760"/>
                  <a:pt x="991" y="758"/>
                  <a:pt x="956" y="751"/>
                </a:cubicBezTo>
                <a:cubicBezTo>
                  <a:pt x="956" y="752"/>
                  <a:pt x="956" y="752"/>
                  <a:pt x="956" y="753"/>
                </a:cubicBezTo>
                <a:cubicBezTo>
                  <a:pt x="948" y="753"/>
                  <a:pt x="948" y="753"/>
                  <a:pt x="948" y="753"/>
                </a:cubicBezTo>
                <a:cubicBezTo>
                  <a:pt x="948" y="752"/>
                  <a:pt x="947" y="751"/>
                  <a:pt x="947" y="750"/>
                </a:cubicBezTo>
                <a:cubicBezTo>
                  <a:pt x="946" y="751"/>
                  <a:pt x="946" y="752"/>
                  <a:pt x="946" y="753"/>
                </a:cubicBezTo>
                <a:cubicBezTo>
                  <a:pt x="940" y="753"/>
                  <a:pt x="940" y="753"/>
                  <a:pt x="940" y="753"/>
                </a:cubicBezTo>
                <a:cubicBezTo>
                  <a:pt x="939" y="751"/>
                  <a:pt x="939" y="749"/>
                  <a:pt x="940" y="747"/>
                </a:cubicBezTo>
                <a:cubicBezTo>
                  <a:pt x="936" y="746"/>
                  <a:pt x="932" y="745"/>
                  <a:pt x="927" y="743"/>
                </a:cubicBezTo>
                <a:cubicBezTo>
                  <a:pt x="927" y="744"/>
                  <a:pt x="927" y="745"/>
                  <a:pt x="927" y="745"/>
                </a:cubicBezTo>
                <a:cubicBezTo>
                  <a:pt x="925" y="746"/>
                  <a:pt x="923" y="746"/>
                  <a:pt x="921" y="745"/>
                </a:cubicBezTo>
                <a:cubicBezTo>
                  <a:pt x="921" y="744"/>
                  <a:pt x="920" y="742"/>
                  <a:pt x="920" y="741"/>
                </a:cubicBezTo>
                <a:cubicBezTo>
                  <a:pt x="896" y="733"/>
                  <a:pt x="871" y="725"/>
                  <a:pt x="847" y="717"/>
                </a:cubicBezTo>
                <a:cubicBezTo>
                  <a:pt x="847" y="717"/>
                  <a:pt x="847" y="718"/>
                  <a:pt x="847" y="718"/>
                </a:cubicBezTo>
                <a:cubicBezTo>
                  <a:pt x="840" y="718"/>
                  <a:pt x="840" y="718"/>
                  <a:pt x="840" y="718"/>
                </a:cubicBezTo>
                <a:cubicBezTo>
                  <a:pt x="840" y="718"/>
                  <a:pt x="840" y="717"/>
                  <a:pt x="840" y="717"/>
                </a:cubicBezTo>
                <a:cubicBezTo>
                  <a:pt x="841" y="717"/>
                  <a:pt x="843" y="716"/>
                  <a:pt x="844" y="716"/>
                </a:cubicBezTo>
                <a:cubicBezTo>
                  <a:pt x="842" y="715"/>
                  <a:pt x="840" y="715"/>
                  <a:pt x="838" y="714"/>
                </a:cubicBezTo>
                <a:cubicBezTo>
                  <a:pt x="836" y="715"/>
                  <a:pt x="834" y="715"/>
                  <a:pt x="833" y="714"/>
                </a:cubicBezTo>
                <a:cubicBezTo>
                  <a:pt x="833" y="714"/>
                  <a:pt x="833" y="713"/>
                  <a:pt x="833" y="713"/>
                </a:cubicBezTo>
                <a:cubicBezTo>
                  <a:pt x="833" y="713"/>
                  <a:pt x="832" y="712"/>
                  <a:pt x="831" y="712"/>
                </a:cubicBezTo>
                <a:cubicBezTo>
                  <a:pt x="828" y="714"/>
                  <a:pt x="824" y="716"/>
                  <a:pt x="821" y="716"/>
                </a:cubicBezTo>
                <a:cubicBezTo>
                  <a:pt x="826" y="717"/>
                  <a:pt x="831" y="719"/>
                  <a:pt x="836" y="720"/>
                </a:cubicBezTo>
                <a:cubicBezTo>
                  <a:pt x="855" y="726"/>
                  <a:pt x="874" y="733"/>
                  <a:pt x="894" y="740"/>
                </a:cubicBezTo>
                <a:cubicBezTo>
                  <a:pt x="894" y="739"/>
                  <a:pt x="895" y="738"/>
                  <a:pt x="896" y="737"/>
                </a:cubicBezTo>
                <a:cubicBezTo>
                  <a:pt x="899" y="738"/>
                  <a:pt x="900" y="742"/>
                  <a:pt x="903" y="743"/>
                </a:cubicBezTo>
                <a:cubicBezTo>
                  <a:pt x="903" y="743"/>
                  <a:pt x="903" y="743"/>
                  <a:pt x="903" y="743"/>
                </a:cubicBezTo>
                <a:cubicBezTo>
                  <a:pt x="905" y="744"/>
                  <a:pt x="907" y="744"/>
                  <a:pt x="909" y="745"/>
                </a:cubicBezTo>
                <a:cubicBezTo>
                  <a:pt x="907" y="743"/>
                  <a:pt x="906" y="741"/>
                  <a:pt x="908" y="739"/>
                </a:cubicBezTo>
                <a:cubicBezTo>
                  <a:pt x="910" y="741"/>
                  <a:pt x="913" y="743"/>
                  <a:pt x="914" y="746"/>
                </a:cubicBezTo>
                <a:cubicBezTo>
                  <a:pt x="915" y="745"/>
                  <a:pt x="915" y="745"/>
                  <a:pt x="916" y="745"/>
                </a:cubicBezTo>
                <a:cubicBezTo>
                  <a:pt x="916" y="746"/>
                  <a:pt x="916" y="747"/>
                  <a:pt x="916" y="747"/>
                </a:cubicBezTo>
                <a:cubicBezTo>
                  <a:pt x="936" y="754"/>
                  <a:pt x="958" y="760"/>
                  <a:pt x="979" y="762"/>
                </a:cubicBezTo>
                <a:cubicBezTo>
                  <a:pt x="1014" y="767"/>
                  <a:pt x="1055" y="764"/>
                  <a:pt x="1088" y="749"/>
                </a:cubicBezTo>
                <a:close/>
                <a:moveTo>
                  <a:pt x="207" y="573"/>
                </a:moveTo>
                <a:cubicBezTo>
                  <a:pt x="206" y="573"/>
                  <a:pt x="205" y="573"/>
                  <a:pt x="204" y="573"/>
                </a:cubicBezTo>
                <a:cubicBezTo>
                  <a:pt x="204" y="573"/>
                  <a:pt x="204" y="573"/>
                  <a:pt x="203" y="574"/>
                </a:cubicBezTo>
                <a:cubicBezTo>
                  <a:pt x="204" y="574"/>
                  <a:pt x="205" y="573"/>
                  <a:pt x="207" y="573"/>
                </a:cubicBezTo>
                <a:cubicBezTo>
                  <a:pt x="207" y="573"/>
                  <a:pt x="207" y="573"/>
                  <a:pt x="207" y="573"/>
                </a:cubicBezTo>
                <a:close/>
                <a:moveTo>
                  <a:pt x="200" y="579"/>
                </a:moveTo>
                <a:cubicBezTo>
                  <a:pt x="200" y="579"/>
                  <a:pt x="200" y="579"/>
                  <a:pt x="201" y="579"/>
                </a:cubicBezTo>
                <a:cubicBezTo>
                  <a:pt x="201" y="578"/>
                  <a:pt x="201" y="578"/>
                  <a:pt x="201" y="577"/>
                </a:cubicBezTo>
                <a:cubicBezTo>
                  <a:pt x="200" y="578"/>
                  <a:pt x="200" y="578"/>
                  <a:pt x="200" y="579"/>
                </a:cubicBezTo>
                <a:close/>
                <a:moveTo>
                  <a:pt x="830" y="438"/>
                </a:moveTo>
                <a:cubicBezTo>
                  <a:pt x="825" y="437"/>
                  <a:pt x="820" y="435"/>
                  <a:pt x="815" y="433"/>
                </a:cubicBezTo>
                <a:cubicBezTo>
                  <a:pt x="812" y="433"/>
                  <a:pt x="812" y="433"/>
                  <a:pt x="812" y="433"/>
                </a:cubicBezTo>
                <a:cubicBezTo>
                  <a:pt x="812" y="433"/>
                  <a:pt x="812" y="432"/>
                  <a:pt x="812" y="432"/>
                </a:cubicBezTo>
                <a:cubicBezTo>
                  <a:pt x="811" y="432"/>
                  <a:pt x="810" y="431"/>
                  <a:pt x="809" y="431"/>
                </a:cubicBezTo>
                <a:cubicBezTo>
                  <a:pt x="809" y="432"/>
                  <a:pt x="809" y="432"/>
                  <a:pt x="809" y="432"/>
                </a:cubicBezTo>
                <a:cubicBezTo>
                  <a:pt x="806" y="432"/>
                  <a:pt x="801" y="431"/>
                  <a:pt x="801" y="429"/>
                </a:cubicBezTo>
                <a:cubicBezTo>
                  <a:pt x="800" y="428"/>
                  <a:pt x="799" y="428"/>
                  <a:pt x="798" y="428"/>
                </a:cubicBezTo>
                <a:cubicBezTo>
                  <a:pt x="798" y="429"/>
                  <a:pt x="798" y="430"/>
                  <a:pt x="798" y="431"/>
                </a:cubicBezTo>
                <a:cubicBezTo>
                  <a:pt x="799" y="431"/>
                  <a:pt x="801" y="431"/>
                  <a:pt x="802" y="431"/>
                </a:cubicBezTo>
                <a:cubicBezTo>
                  <a:pt x="802" y="432"/>
                  <a:pt x="802" y="433"/>
                  <a:pt x="802" y="433"/>
                </a:cubicBezTo>
                <a:cubicBezTo>
                  <a:pt x="794" y="433"/>
                  <a:pt x="794" y="433"/>
                  <a:pt x="794" y="433"/>
                </a:cubicBezTo>
                <a:cubicBezTo>
                  <a:pt x="810" y="439"/>
                  <a:pt x="826" y="444"/>
                  <a:pt x="842" y="450"/>
                </a:cubicBezTo>
                <a:cubicBezTo>
                  <a:pt x="845" y="450"/>
                  <a:pt x="845" y="450"/>
                  <a:pt x="845" y="450"/>
                </a:cubicBezTo>
                <a:cubicBezTo>
                  <a:pt x="845" y="451"/>
                  <a:pt x="845" y="451"/>
                  <a:pt x="845" y="451"/>
                </a:cubicBezTo>
                <a:cubicBezTo>
                  <a:pt x="846" y="452"/>
                  <a:pt x="847" y="452"/>
                  <a:pt x="848" y="453"/>
                </a:cubicBezTo>
                <a:cubicBezTo>
                  <a:pt x="849" y="452"/>
                  <a:pt x="849" y="452"/>
                  <a:pt x="850" y="452"/>
                </a:cubicBezTo>
                <a:cubicBezTo>
                  <a:pt x="849" y="451"/>
                  <a:pt x="849" y="451"/>
                  <a:pt x="849" y="450"/>
                </a:cubicBezTo>
                <a:cubicBezTo>
                  <a:pt x="856" y="450"/>
                  <a:pt x="856" y="450"/>
                  <a:pt x="856" y="450"/>
                </a:cubicBezTo>
                <a:cubicBezTo>
                  <a:pt x="856" y="452"/>
                  <a:pt x="857" y="453"/>
                  <a:pt x="858" y="454"/>
                </a:cubicBezTo>
                <a:cubicBezTo>
                  <a:pt x="858" y="453"/>
                  <a:pt x="857" y="451"/>
                  <a:pt x="857" y="450"/>
                </a:cubicBezTo>
                <a:cubicBezTo>
                  <a:pt x="862" y="450"/>
                  <a:pt x="862" y="450"/>
                  <a:pt x="862" y="450"/>
                </a:cubicBezTo>
                <a:cubicBezTo>
                  <a:pt x="851" y="446"/>
                  <a:pt x="841" y="442"/>
                  <a:pt x="830" y="438"/>
                </a:cubicBezTo>
                <a:close/>
                <a:moveTo>
                  <a:pt x="809" y="433"/>
                </a:moveTo>
                <a:cubicBezTo>
                  <a:pt x="807" y="433"/>
                  <a:pt x="807" y="433"/>
                  <a:pt x="807" y="433"/>
                </a:cubicBezTo>
                <a:cubicBezTo>
                  <a:pt x="808" y="433"/>
                  <a:pt x="808" y="433"/>
                  <a:pt x="809" y="433"/>
                </a:cubicBezTo>
                <a:cubicBezTo>
                  <a:pt x="809" y="433"/>
                  <a:pt x="809" y="433"/>
                  <a:pt x="809" y="433"/>
                </a:cubicBezTo>
                <a:close/>
                <a:moveTo>
                  <a:pt x="114" y="746"/>
                </a:moveTo>
                <a:cubicBezTo>
                  <a:pt x="112" y="744"/>
                  <a:pt x="111" y="743"/>
                  <a:pt x="109" y="743"/>
                </a:cubicBezTo>
                <a:cubicBezTo>
                  <a:pt x="108" y="744"/>
                  <a:pt x="107" y="746"/>
                  <a:pt x="107" y="748"/>
                </a:cubicBezTo>
                <a:cubicBezTo>
                  <a:pt x="110" y="748"/>
                  <a:pt x="110" y="751"/>
                  <a:pt x="112" y="752"/>
                </a:cubicBezTo>
                <a:cubicBezTo>
                  <a:pt x="112" y="753"/>
                  <a:pt x="112" y="753"/>
                  <a:pt x="111" y="754"/>
                </a:cubicBezTo>
                <a:cubicBezTo>
                  <a:pt x="112" y="754"/>
                  <a:pt x="112" y="754"/>
                  <a:pt x="112" y="754"/>
                </a:cubicBezTo>
                <a:cubicBezTo>
                  <a:pt x="113" y="752"/>
                  <a:pt x="113" y="751"/>
                  <a:pt x="114" y="750"/>
                </a:cubicBezTo>
                <a:cubicBezTo>
                  <a:pt x="112" y="749"/>
                  <a:pt x="112" y="747"/>
                  <a:pt x="114" y="746"/>
                </a:cubicBezTo>
                <a:close/>
                <a:moveTo>
                  <a:pt x="1079" y="741"/>
                </a:moveTo>
                <a:cubicBezTo>
                  <a:pt x="1078" y="739"/>
                  <a:pt x="1076" y="737"/>
                  <a:pt x="1075" y="736"/>
                </a:cubicBezTo>
                <a:cubicBezTo>
                  <a:pt x="1068" y="738"/>
                  <a:pt x="1061" y="739"/>
                  <a:pt x="1054" y="740"/>
                </a:cubicBezTo>
                <a:cubicBezTo>
                  <a:pt x="1055" y="741"/>
                  <a:pt x="1055" y="742"/>
                  <a:pt x="1055" y="743"/>
                </a:cubicBezTo>
                <a:cubicBezTo>
                  <a:pt x="1056" y="743"/>
                  <a:pt x="1057" y="744"/>
                  <a:pt x="1057" y="744"/>
                </a:cubicBezTo>
                <a:cubicBezTo>
                  <a:pt x="1060" y="744"/>
                  <a:pt x="1062" y="744"/>
                  <a:pt x="1065" y="745"/>
                </a:cubicBezTo>
                <a:cubicBezTo>
                  <a:pt x="1065" y="745"/>
                  <a:pt x="1066" y="745"/>
                  <a:pt x="1066" y="745"/>
                </a:cubicBezTo>
                <a:cubicBezTo>
                  <a:pt x="1070" y="744"/>
                  <a:pt x="1075" y="743"/>
                  <a:pt x="1079" y="741"/>
                </a:cubicBezTo>
                <a:close/>
                <a:moveTo>
                  <a:pt x="785" y="423"/>
                </a:moveTo>
                <a:cubicBezTo>
                  <a:pt x="785" y="425"/>
                  <a:pt x="784" y="427"/>
                  <a:pt x="784" y="429"/>
                </a:cubicBezTo>
                <a:cubicBezTo>
                  <a:pt x="785" y="429"/>
                  <a:pt x="786" y="429"/>
                  <a:pt x="788" y="429"/>
                </a:cubicBezTo>
                <a:cubicBezTo>
                  <a:pt x="788" y="428"/>
                  <a:pt x="788" y="427"/>
                  <a:pt x="788" y="427"/>
                </a:cubicBezTo>
                <a:cubicBezTo>
                  <a:pt x="790" y="427"/>
                  <a:pt x="791" y="427"/>
                  <a:pt x="792" y="428"/>
                </a:cubicBezTo>
                <a:cubicBezTo>
                  <a:pt x="792" y="428"/>
                  <a:pt x="792" y="428"/>
                  <a:pt x="792" y="428"/>
                </a:cubicBezTo>
                <a:cubicBezTo>
                  <a:pt x="792" y="428"/>
                  <a:pt x="793" y="427"/>
                  <a:pt x="793" y="426"/>
                </a:cubicBezTo>
                <a:cubicBezTo>
                  <a:pt x="793" y="426"/>
                  <a:pt x="793" y="426"/>
                  <a:pt x="793" y="426"/>
                </a:cubicBezTo>
                <a:cubicBezTo>
                  <a:pt x="791" y="425"/>
                  <a:pt x="790" y="425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7" y="424"/>
                  <a:pt x="786" y="424"/>
                  <a:pt x="785" y="423"/>
                </a:cubicBezTo>
                <a:close/>
                <a:moveTo>
                  <a:pt x="883" y="433"/>
                </a:moveTo>
                <a:cubicBezTo>
                  <a:pt x="898" y="438"/>
                  <a:pt x="914" y="443"/>
                  <a:pt x="929" y="449"/>
                </a:cubicBezTo>
                <a:cubicBezTo>
                  <a:pt x="933" y="450"/>
                  <a:pt x="935" y="444"/>
                  <a:pt x="931" y="443"/>
                </a:cubicBezTo>
                <a:cubicBezTo>
                  <a:pt x="922" y="439"/>
                  <a:pt x="913" y="436"/>
                  <a:pt x="903" y="432"/>
                </a:cubicBezTo>
                <a:lnTo>
                  <a:pt x="883" y="433"/>
                </a:lnTo>
                <a:close/>
                <a:moveTo>
                  <a:pt x="959" y="717"/>
                </a:moveTo>
                <a:cubicBezTo>
                  <a:pt x="958" y="716"/>
                  <a:pt x="957" y="716"/>
                  <a:pt x="956" y="715"/>
                </a:cubicBezTo>
                <a:cubicBezTo>
                  <a:pt x="941" y="711"/>
                  <a:pt x="926" y="706"/>
                  <a:pt x="912" y="701"/>
                </a:cubicBezTo>
                <a:cubicBezTo>
                  <a:pt x="912" y="701"/>
                  <a:pt x="913" y="702"/>
                  <a:pt x="913" y="703"/>
                </a:cubicBezTo>
                <a:cubicBezTo>
                  <a:pt x="912" y="703"/>
                  <a:pt x="912" y="705"/>
                  <a:pt x="910" y="704"/>
                </a:cubicBezTo>
                <a:cubicBezTo>
                  <a:pt x="910" y="702"/>
                  <a:pt x="907" y="702"/>
                  <a:pt x="907" y="699"/>
                </a:cubicBezTo>
                <a:cubicBezTo>
                  <a:pt x="908" y="699"/>
                  <a:pt x="908" y="699"/>
                  <a:pt x="908" y="699"/>
                </a:cubicBezTo>
                <a:cubicBezTo>
                  <a:pt x="895" y="694"/>
                  <a:pt x="882" y="688"/>
                  <a:pt x="869" y="682"/>
                </a:cubicBezTo>
                <a:cubicBezTo>
                  <a:pt x="868" y="682"/>
                  <a:pt x="868" y="682"/>
                  <a:pt x="868" y="682"/>
                </a:cubicBezTo>
                <a:cubicBezTo>
                  <a:pt x="865" y="681"/>
                  <a:pt x="864" y="680"/>
                  <a:pt x="861" y="679"/>
                </a:cubicBezTo>
                <a:cubicBezTo>
                  <a:pt x="861" y="679"/>
                  <a:pt x="861" y="679"/>
                  <a:pt x="861" y="679"/>
                </a:cubicBezTo>
                <a:cubicBezTo>
                  <a:pt x="858" y="677"/>
                  <a:pt x="855" y="676"/>
                  <a:pt x="853" y="674"/>
                </a:cubicBezTo>
                <a:cubicBezTo>
                  <a:pt x="852" y="674"/>
                  <a:pt x="851" y="674"/>
                  <a:pt x="851" y="673"/>
                </a:cubicBezTo>
                <a:cubicBezTo>
                  <a:pt x="849" y="673"/>
                  <a:pt x="847" y="672"/>
                  <a:pt x="845" y="671"/>
                </a:cubicBezTo>
                <a:cubicBezTo>
                  <a:pt x="842" y="673"/>
                  <a:pt x="838" y="674"/>
                  <a:pt x="837" y="671"/>
                </a:cubicBezTo>
                <a:cubicBezTo>
                  <a:pt x="836" y="671"/>
                  <a:pt x="835" y="671"/>
                  <a:pt x="834" y="671"/>
                </a:cubicBezTo>
                <a:cubicBezTo>
                  <a:pt x="834" y="668"/>
                  <a:pt x="834" y="666"/>
                  <a:pt x="837" y="666"/>
                </a:cubicBezTo>
                <a:cubicBezTo>
                  <a:pt x="824" y="660"/>
                  <a:pt x="812" y="653"/>
                  <a:pt x="800" y="647"/>
                </a:cubicBezTo>
                <a:cubicBezTo>
                  <a:pt x="798" y="647"/>
                  <a:pt x="797" y="646"/>
                  <a:pt x="795" y="647"/>
                </a:cubicBezTo>
                <a:cubicBezTo>
                  <a:pt x="787" y="647"/>
                  <a:pt x="787" y="647"/>
                  <a:pt x="787" y="647"/>
                </a:cubicBezTo>
                <a:cubicBezTo>
                  <a:pt x="797" y="653"/>
                  <a:pt x="808" y="659"/>
                  <a:pt x="818" y="664"/>
                </a:cubicBezTo>
                <a:cubicBezTo>
                  <a:pt x="830" y="664"/>
                  <a:pt x="830" y="664"/>
                  <a:pt x="830" y="664"/>
                </a:cubicBezTo>
                <a:cubicBezTo>
                  <a:pt x="830" y="666"/>
                  <a:pt x="830" y="668"/>
                  <a:pt x="830" y="670"/>
                </a:cubicBezTo>
                <a:cubicBezTo>
                  <a:pt x="833" y="672"/>
                  <a:pt x="837" y="674"/>
                  <a:pt x="841" y="676"/>
                </a:cubicBezTo>
                <a:cubicBezTo>
                  <a:pt x="844" y="676"/>
                  <a:pt x="847" y="677"/>
                  <a:pt x="849" y="679"/>
                </a:cubicBezTo>
                <a:cubicBezTo>
                  <a:pt x="849" y="679"/>
                  <a:pt x="849" y="680"/>
                  <a:pt x="849" y="680"/>
                </a:cubicBezTo>
                <a:cubicBezTo>
                  <a:pt x="850" y="680"/>
                  <a:pt x="851" y="681"/>
                  <a:pt x="852" y="681"/>
                </a:cubicBezTo>
                <a:cubicBezTo>
                  <a:pt x="853" y="679"/>
                  <a:pt x="855" y="678"/>
                  <a:pt x="859" y="679"/>
                </a:cubicBezTo>
                <a:cubicBezTo>
                  <a:pt x="860" y="680"/>
                  <a:pt x="861" y="681"/>
                  <a:pt x="862" y="682"/>
                </a:cubicBezTo>
                <a:cubicBezTo>
                  <a:pt x="854" y="682"/>
                  <a:pt x="854" y="682"/>
                  <a:pt x="854" y="682"/>
                </a:cubicBezTo>
                <a:cubicBezTo>
                  <a:pt x="867" y="689"/>
                  <a:pt x="880" y="695"/>
                  <a:pt x="893" y="700"/>
                </a:cubicBezTo>
                <a:cubicBezTo>
                  <a:pt x="893" y="700"/>
                  <a:pt x="894" y="700"/>
                  <a:pt x="895" y="699"/>
                </a:cubicBezTo>
                <a:cubicBezTo>
                  <a:pt x="895" y="699"/>
                  <a:pt x="895" y="699"/>
                  <a:pt x="895" y="699"/>
                </a:cubicBezTo>
                <a:cubicBezTo>
                  <a:pt x="905" y="699"/>
                  <a:pt x="905" y="699"/>
                  <a:pt x="905" y="699"/>
                </a:cubicBezTo>
                <a:cubicBezTo>
                  <a:pt x="905" y="700"/>
                  <a:pt x="905" y="702"/>
                  <a:pt x="905" y="703"/>
                </a:cubicBezTo>
                <a:cubicBezTo>
                  <a:pt x="906" y="706"/>
                  <a:pt x="912" y="705"/>
                  <a:pt x="916" y="705"/>
                </a:cubicBezTo>
                <a:cubicBezTo>
                  <a:pt x="917" y="707"/>
                  <a:pt x="918" y="709"/>
                  <a:pt x="919" y="711"/>
                </a:cubicBezTo>
                <a:cubicBezTo>
                  <a:pt x="961" y="726"/>
                  <a:pt x="1004" y="735"/>
                  <a:pt x="1051" y="734"/>
                </a:cubicBezTo>
                <a:cubicBezTo>
                  <a:pt x="1060" y="733"/>
                  <a:pt x="1069" y="732"/>
                  <a:pt x="1079" y="731"/>
                </a:cubicBezTo>
                <a:cubicBezTo>
                  <a:pt x="1083" y="730"/>
                  <a:pt x="1082" y="724"/>
                  <a:pt x="1078" y="724"/>
                </a:cubicBezTo>
                <a:cubicBezTo>
                  <a:pt x="1038" y="730"/>
                  <a:pt x="1000" y="726"/>
                  <a:pt x="963" y="717"/>
                </a:cubicBezTo>
                <a:lnTo>
                  <a:pt x="959" y="717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0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E26CF1-B3EE-4296-B9DA-1C04A937B26B}"/>
              </a:ext>
            </a:extLst>
          </p:cNvPr>
          <p:cNvSpPr/>
          <p:nvPr/>
        </p:nvSpPr>
        <p:spPr>
          <a:xfrm>
            <a:off x="5157926" y="4730351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967C12-2505-4675-90B4-31DF3F9E9097}"/>
              </a:ext>
            </a:extLst>
          </p:cNvPr>
          <p:cNvSpPr/>
          <p:nvPr/>
        </p:nvSpPr>
        <p:spPr>
          <a:xfrm>
            <a:off x="5943181" y="3516261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217C7E-197E-4D54-8A13-78A06843C905}"/>
              </a:ext>
            </a:extLst>
          </p:cNvPr>
          <p:cNvSpPr/>
          <p:nvPr/>
        </p:nvSpPr>
        <p:spPr>
          <a:xfrm>
            <a:off x="4852289" y="1809053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CE92C48-9646-4A22-BE9B-BFCDDEC83E09}"/>
              </a:ext>
            </a:extLst>
          </p:cNvPr>
          <p:cNvSpPr/>
          <p:nvPr/>
        </p:nvSpPr>
        <p:spPr>
          <a:xfrm>
            <a:off x="6095999" y="2318982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6A7B6A-A884-45EB-B930-0B7914DFB0CD}"/>
              </a:ext>
            </a:extLst>
          </p:cNvPr>
          <p:cNvSpPr/>
          <p:nvPr/>
        </p:nvSpPr>
        <p:spPr>
          <a:xfrm>
            <a:off x="6683804" y="3669079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497F7D9-2DE6-44CF-AC94-2BAAD0C3B68C}"/>
              </a:ext>
            </a:extLst>
          </p:cNvPr>
          <p:cNvSpPr/>
          <p:nvPr/>
        </p:nvSpPr>
        <p:spPr>
          <a:xfrm>
            <a:off x="6989441" y="4730350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47150-9B84-4E1D-BD1B-3917A09BB572}"/>
              </a:ext>
            </a:extLst>
          </p:cNvPr>
          <p:cNvCxnSpPr>
            <a:cxnSpLocks/>
            <a:stCxn id="71" idx="3"/>
            <a:endCxn id="36" idx="2"/>
          </p:cNvCxnSpPr>
          <p:nvPr/>
        </p:nvCxnSpPr>
        <p:spPr>
          <a:xfrm>
            <a:off x="3277819" y="1472983"/>
            <a:ext cx="1574470" cy="488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7DAF33-2470-4852-88AE-540723BCA7FB}"/>
              </a:ext>
            </a:extLst>
          </p:cNvPr>
          <p:cNvCxnSpPr>
            <a:stCxn id="62" idx="3"/>
            <a:endCxn id="35" idx="2"/>
          </p:cNvCxnSpPr>
          <p:nvPr/>
        </p:nvCxnSpPr>
        <p:spPr>
          <a:xfrm>
            <a:off x="3270024" y="3178077"/>
            <a:ext cx="2673157" cy="491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46A4B9-A5F2-4E03-A86B-E252E4421DAC}"/>
              </a:ext>
            </a:extLst>
          </p:cNvPr>
          <p:cNvCxnSpPr>
            <a:stCxn id="65" idx="3"/>
            <a:endCxn id="3" idx="2"/>
          </p:cNvCxnSpPr>
          <p:nvPr/>
        </p:nvCxnSpPr>
        <p:spPr>
          <a:xfrm flipV="1">
            <a:off x="3270024" y="4883170"/>
            <a:ext cx="18879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2ADCA7-CD42-4620-974D-73C3EE4FAA7B}"/>
              </a:ext>
            </a:extLst>
          </p:cNvPr>
          <p:cNvCxnSpPr>
            <a:stCxn id="68" idx="1"/>
            <a:endCxn id="37" idx="7"/>
          </p:cNvCxnSpPr>
          <p:nvPr/>
        </p:nvCxnSpPr>
        <p:spPr>
          <a:xfrm flipH="1">
            <a:off x="6356876" y="1472983"/>
            <a:ext cx="2572896" cy="890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482E03-2B2F-448F-A6A5-3CD440FB44E9}"/>
              </a:ext>
            </a:extLst>
          </p:cNvPr>
          <p:cNvCxnSpPr>
            <a:stCxn id="56" idx="1"/>
          </p:cNvCxnSpPr>
          <p:nvPr/>
        </p:nvCxnSpPr>
        <p:spPr>
          <a:xfrm flipH="1">
            <a:off x="6989441" y="3178077"/>
            <a:ext cx="1932536" cy="54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D768FA-5AF6-4417-B97C-E00848E146D4}"/>
              </a:ext>
            </a:extLst>
          </p:cNvPr>
          <p:cNvCxnSpPr>
            <a:cxnSpLocks/>
            <a:stCxn id="59" idx="1"/>
            <a:endCxn id="39" idx="6"/>
          </p:cNvCxnSpPr>
          <p:nvPr/>
        </p:nvCxnSpPr>
        <p:spPr>
          <a:xfrm flipH="1" flipV="1">
            <a:off x="7295078" y="4883169"/>
            <a:ext cx="162689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5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Fingerprint Infographic for PowerPoint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F84AE45-2DF1-4A29-AB66-C2A419BB8A49}"/>
              </a:ext>
            </a:extLst>
          </p:cNvPr>
          <p:cNvSpPr txBox="1"/>
          <p:nvPr/>
        </p:nvSpPr>
        <p:spPr>
          <a:xfrm>
            <a:off x="8921977" y="294724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D626547-A063-4D1F-BADB-E9E3BC56BE44}"/>
              </a:ext>
            </a:extLst>
          </p:cNvPr>
          <p:cNvSpPr txBox="1"/>
          <p:nvPr/>
        </p:nvSpPr>
        <p:spPr>
          <a:xfrm>
            <a:off x="8929772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8ECEE8-0D0A-402B-BA7B-39D3C373BBC5}"/>
              </a:ext>
            </a:extLst>
          </p:cNvPr>
          <p:cNvSpPr txBox="1"/>
          <p:nvPr/>
        </p:nvSpPr>
        <p:spPr>
          <a:xfrm>
            <a:off x="8921977" y="465233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0E9BF8-726D-4CA6-AC90-0DFB002877FD}"/>
              </a:ext>
            </a:extLst>
          </p:cNvPr>
          <p:cNvSpPr txBox="1"/>
          <p:nvPr/>
        </p:nvSpPr>
        <p:spPr>
          <a:xfrm>
            <a:off x="8929772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EDC4BD-ED81-4648-A0C9-3F6EB98185E9}"/>
              </a:ext>
            </a:extLst>
          </p:cNvPr>
          <p:cNvSpPr txBox="1"/>
          <p:nvPr/>
        </p:nvSpPr>
        <p:spPr>
          <a:xfrm>
            <a:off x="332936" y="294724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421977-F635-4618-8FF3-7CC07CEB5A5E}"/>
              </a:ext>
            </a:extLst>
          </p:cNvPr>
          <p:cNvSpPr txBox="1"/>
          <p:nvPr/>
        </p:nvSpPr>
        <p:spPr>
          <a:xfrm>
            <a:off x="340731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2B6793B-27E6-4268-B098-FBD2BD6CBE3A}"/>
              </a:ext>
            </a:extLst>
          </p:cNvPr>
          <p:cNvSpPr txBox="1"/>
          <p:nvPr/>
        </p:nvSpPr>
        <p:spPr>
          <a:xfrm>
            <a:off x="332936" y="465233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85DB4DF-F30A-4ED0-887E-1D361E7FD1BF}"/>
              </a:ext>
            </a:extLst>
          </p:cNvPr>
          <p:cNvSpPr txBox="1"/>
          <p:nvPr/>
        </p:nvSpPr>
        <p:spPr>
          <a:xfrm>
            <a:off x="340731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00B5652-D56B-43D3-8F65-484060D921DB}"/>
              </a:ext>
            </a:extLst>
          </p:cNvPr>
          <p:cNvSpPr txBox="1"/>
          <p:nvPr/>
        </p:nvSpPr>
        <p:spPr>
          <a:xfrm>
            <a:off x="8929772" y="124215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15B3C3-C079-4E3A-A0D6-F02C13824F99}"/>
              </a:ext>
            </a:extLst>
          </p:cNvPr>
          <p:cNvSpPr txBox="1"/>
          <p:nvPr/>
        </p:nvSpPr>
        <p:spPr>
          <a:xfrm>
            <a:off x="8937567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BA8743-DFD3-4CE5-8629-D5EADD82C727}"/>
              </a:ext>
            </a:extLst>
          </p:cNvPr>
          <p:cNvSpPr txBox="1"/>
          <p:nvPr/>
        </p:nvSpPr>
        <p:spPr>
          <a:xfrm>
            <a:off x="340731" y="124215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800912-03A0-4271-807E-AE4867E60F59}"/>
              </a:ext>
            </a:extLst>
          </p:cNvPr>
          <p:cNvSpPr txBox="1"/>
          <p:nvPr/>
        </p:nvSpPr>
        <p:spPr>
          <a:xfrm>
            <a:off x="348526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3A9FF6F-D0D4-44E0-98EE-159F15170F71}"/>
              </a:ext>
            </a:extLst>
          </p:cNvPr>
          <p:cNvSpPr>
            <a:spLocks noEditPoints="1"/>
          </p:cNvSpPr>
          <p:nvPr/>
        </p:nvSpPr>
        <p:spPr bwMode="auto">
          <a:xfrm>
            <a:off x="4260705" y="1242150"/>
            <a:ext cx="3670591" cy="4737896"/>
          </a:xfrm>
          <a:custGeom>
            <a:avLst/>
            <a:gdLst>
              <a:gd name="T0" fmla="*/ 672 w 1154"/>
              <a:gd name="T1" fmla="*/ 591 h 1492"/>
              <a:gd name="T2" fmla="*/ 832 w 1154"/>
              <a:gd name="T3" fmla="*/ 926 h 1492"/>
              <a:gd name="T4" fmla="*/ 1058 w 1154"/>
              <a:gd name="T5" fmla="*/ 1022 h 1492"/>
              <a:gd name="T6" fmla="*/ 553 w 1154"/>
              <a:gd name="T7" fmla="*/ 392 h 1492"/>
              <a:gd name="T8" fmla="*/ 129 w 1154"/>
              <a:gd name="T9" fmla="*/ 777 h 1492"/>
              <a:gd name="T10" fmla="*/ 124 w 1154"/>
              <a:gd name="T11" fmla="*/ 787 h 1492"/>
              <a:gd name="T12" fmla="*/ 923 w 1154"/>
              <a:gd name="T13" fmla="*/ 1094 h 1492"/>
              <a:gd name="T14" fmla="*/ 789 w 1154"/>
              <a:gd name="T15" fmla="*/ 1128 h 1492"/>
              <a:gd name="T16" fmla="*/ 960 w 1154"/>
              <a:gd name="T17" fmla="*/ 775 h 1492"/>
              <a:gd name="T18" fmla="*/ 483 w 1154"/>
              <a:gd name="T19" fmla="*/ 576 h 1492"/>
              <a:gd name="T20" fmla="*/ 119 w 1154"/>
              <a:gd name="T21" fmla="*/ 858 h 1492"/>
              <a:gd name="T22" fmla="*/ 382 w 1154"/>
              <a:gd name="T23" fmla="*/ 458 h 1492"/>
              <a:gd name="T24" fmla="*/ 200 w 1154"/>
              <a:gd name="T25" fmla="*/ 527 h 1492"/>
              <a:gd name="T26" fmla="*/ 884 w 1154"/>
              <a:gd name="T27" fmla="*/ 599 h 1492"/>
              <a:gd name="T28" fmla="*/ 611 w 1154"/>
              <a:gd name="T29" fmla="*/ 452 h 1492"/>
              <a:gd name="T30" fmla="*/ 528 w 1154"/>
              <a:gd name="T31" fmla="*/ 1036 h 1492"/>
              <a:gd name="T32" fmla="*/ 864 w 1154"/>
              <a:gd name="T33" fmla="*/ 664 h 1492"/>
              <a:gd name="T34" fmla="*/ 901 w 1154"/>
              <a:gd name="T35" fmla="*/ 682 h 1492"/>
              <a:gd name="T36" fmla="*/ 464 w 1154"/>
              <a:gd name="T37" fmla="*/ 204 h 1492"/>
              <a:gd name="T38" fmla="*/ 444 w 1154"/>
              <a:gd name="T39" fmla="*/ 1284 h 1492"/>
              <a:gd name="T40" fmla="*/ 697 w 1154"/>
              <a:gd name="T41" fmla="*/ 1273 h 1492"/>
              <a:gd name="T42" fmla="*/ 821 w 1154"/>
              <a:gd name="T43" fmla="*/ 1210 h 1492"/>
              <a:gd name="T44" fmla="*/ 679 w 1154"/>
              <a:gd name="T45" fmla="*/ 1254 h 1492"/>
              <a:gd name="T46" fmla="*/ 543 w 1154"/>
              <a:gd name="T47" fmla="*/ 1387 h 1492"/>
              <a:gd name="T48" fmla="*/ 578 w 1154"/>
              <a:gd name="T49" fmla="*/ 73 h 1492"/>
              <a:gd name="T50" fmla="*/ 159 w 1154"/>
              <a:gd name="T51" fmla="*/ 77 h 1492"/>
              <a:gd name="T52" fmla="*/ 921 w 1154"/>
              <a:gd name="T53" fmla="*/ 1274 h 1492"/>
              <a:gd name="T54" fmla="*/ 308 w 1154"/>
              <a:gd name="T55" fmla="*/ 1378 h 1492"/>
              <a:gd name="T56" fmla="*/ 631 w 1154"/>
              <a:gd name="T57" fmla="*/ 320 h 1492"/>
              <a:gd name="T58" fmla="*/ 844 w 1154"/>
              <a:gd name="T59" fmla="*/ 1140 h 1492"/>
              <a:gd name="T60" fmla="*/ 390 w 1154"/>
              <a:gd name="T61" fmla="*/ 282 h 1492"/>
              <a:gd name="T62" fmla="*/ 772 w 1154"/>
              <a:gd name="T63" fmla="*/ 778 h 1492"/>
              <a:gd name="T64" fmla="*/ 192 w 1154"/>
              <a:gd name="T65" fmla="*/ 828 h 1492"/>
              <a:gd name="T66" fmla="*/ 374 w 1154"/>
              <a:gd name="T67" fmla="*/ 1096 h 1492"/>
              <a:gd name="T68" fmla="*/ 191 w 1154"/>
              <a:gd name="T69" fmla="*/ 296 h 1492"/>
              <a:gd name="T70" fmla="*/ 325 w 1154"/>
              <a:gd name="T71" fmla="*/ 927 h 1492"/>
              <a:gd name="T72" fmla="*/ 233 w 1154"/>
              <a:gd name="T73" fmla="*/ 891 h 1492"/>
              <a:gd name="T74" fmla="*/ 141 w 1154"/>
              <a:gd name="T75" fmla="*/ 1076 h 1492"/>
              <a:gd name="T76" fmla="*/ 435 w 1154"/>
              <a:gd name="T77" fmla="*/ 1097 h 1492"/>
              <a:gd name="T78" fmla="*/ 253 w 1154"/>
              <a:gd name="T79" fmla="*/ 955 h 1492"/>
              <a:gd name="T80" fmla="*/ 1098 w 1154"/>
              <a:gd name="T81" fmla="*/ 806 h 1492"/>
              <a:gd name="T82" fmla="*/ 582 w 1154"/>
              <a:gd name="T83" fmla="*/ 542 h 1492"/>
              <a:gd name="T84" fmla="*/ 262 w 1154"/>
              <a:gd name="T85" fmla="*/ 641 h 1492"/>
              <a:gd name="T86" fmla="*/ 272 w 1154"/>
              <a:gd name="T87" fmla="*/ 687 h 1492"/>
              <a:gd name="T88" fmla="*/ 301 w 1154"/>
              <a:gd name="T89" fmla="*/ 1275 h 1492"/>
              <a:gd name="T90" fmla="*/ 301 w 1154"/>
              <a:gd name="T91" fmla="*/ 1316 h 1492"/>
              <a:gd name="T92" fmla="*/ 463 w 1154"/>
              <a:gd name="T93" fmla="*/ 1435 h 1492"/>
              <a:gd name="T94" fmla="*/ 1017 w 1154"/>
              <a:gd name="T95" fmla="*/ 1166 h 1492"/>
              <a:gd name="T96" fmla="*/ 627 w 1154"/>
              <a:gd name="T97" fmla="*/ 292 h 1492"/>
              <a:gd name="T98" fmla="*/ 511 w 1154"/>
              <a:gd name="T99" fmla="*/ 214 h 1492"/>
              <a:gd name="T100" fmla="*/ 524 w 1154"/>
              <a:gd name="T101" fmla="*/ 828 h 1492"/>
              <a:gd name="T102" fmla="*/ 482 w 1154"/>
              <a:gd name="T103" fmla="*/ 813 h 1492"/>
              <a:gd name="T104" fmla="*/ 766 w 1154"/>
              <a:gd name="T105" fmla="*/ 717 h 1492"/>
              <a:gd name="T106" fmla="*/ 450 w 1154"/>
              <a:gd name="T107" fmla="*/ 739 h 1492"/>
              <a:gd name="T108" fmla="*/ 850 w 1154"/>
              <a:gd name="T109" fmla="*/ 1065 h 1492"/>
              <a:gd name="T110" fmla="*/ 524 w 1154"/>
              <a:gd name="T111" fmla="*/ 713 h 1492"/>
              <a:gd name="T112" fmla="*/ 596 w 1154"/>
              <a:gd name="T113" fmla="*/ 670 h 1492"/>
              <a:gd name="T114" fmla="*/ 429 w 1154"/>
              <a:gd name="T115" fmla="*/ 502 h 1492"/>
              <a:gd name="T116" fmla="*/ 1039 w 1154"/>
              <a:gd name="T117" fmla="*/ 1000 h 1492"/>
              <a:gd name="T118" fmla="*/ 792 w 1154"/>
              <a:gd name="T119" fmla="*/ 398 h 1492"/>
              <a:gd name="T120" fmla="*/ 715 w 1154"/>
              <a:gd name="T121" fmla="*/ 989 h 1492"/>
              <a:gd name="T122" fmla="*/ 464 w 1154"/>
              <a:gd name="T123" fmla="*/ 1006 h 1492"/>
              <a:gd name="T124" fmla="*/ 123 w 1154"/>
              <a:gd name="T125" fmla="*/ 718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54" h="1492">
                <a:moveTo>
                  <a:pt x="379" y="754"/>
                </a:moveTo>
                <a:cubicBezTo>
                  <a:pt x="379" y="754"/>
                  <a:pt x="379" y="754"/>
                  <a:pt x="379" y="753"/>
                </a:cubicBezTo>
                <a:cubicBezTo>
                  <a:pt x="379" y="753"/>
                  <a:pt x="379" y="753"/>
                  <a:pt x="379" y="752"/>
                </a:cubicBezTo>
                <a:cubicBezTo>
                  <a:pt x="379" y="753"/>
                  <a:pt x="379" y="753"/>
                  <a:pt x="379" y="754"/>
                </a:cubicBezTo>
                <a:close/>
                <a:moveTo>
                  <a:pt x="455" y="640"/>
                </a:moveTo>
                <a:cubicBezTo>
                  <a:pt x="455" y="639"/>
                  <a:pt x="454" y="638"/>
                  <a:pt x="453" y="638"/>
                </a:cubicBezTo>
                <a:cubicBezTo>
                  <a:pt x="431" y="656"/>
                  <a:pt x="413" y="679"/>
                  <a:pt x="399" y="706"/>
                </a:cubicBezTo>
                <a:cubicBezTo>
                  <a:pt x="398" y="706"/>
                  <a:pt x="398" y="707"/>
                  <a:pt x="398" y="708"/>
                </a:cubicBezTo>
                <a:cubicBezTo>
                  <a:pt x="399" y="708"/>
                  <a:pt x="400" y="708"/>
                  <a:pt x="402" y="708"/>
                </a:cubicBezTo>
                <a:cubicBezTo>
                  <a:pt x="401" y="707"/>
                  <a:pt x="400" y="706"/>
                  <a:pt x="400" y="704"/>
                </a:cubicBezTo>
                <a:cubicBezTo>
                  <a:pt x="407" y="704"/>
                  <a:pt x="407" y="704"/>
                  <a:pt x="407" y="704"/>
                </a:cubicBezTo>
                <a:cubicBezTo>
                  <a:pt x="410" y="698"/>
                  <a:pt x="413" y="693"/>
                  <a:pt x="417" y="687"/>
                </a:cubicBezTo>
                <a:cubicBezTo>
                  <a:pt x="419" y="683"/>
                  <a:pt x="422" y="679"/>
                  <a:pt x="425" y="675"/>
                </a:cubicBezTo>
                <a:cubicBezTo>
                  <a:pt x="425" y="675"/>
                  <a:pt x="424" y="675"/>
                  <a:pt x="423" y="675"/>
                </a:cubicBezTo>
                <a:cubicBezTo>
                  <a:pt x="423" y="674"/>
                  <a:pt x="423" y="673"/>
                  <a:pt x="423" y="672"/>
                </a:cubicBezTo>
                <a:cubicBezTo>
                  <a:pt x="423" y="672"/>
                  <a:pt x="424" y="672"/>
                  <a:pt x="424" y="672"/>
                </a:cubicBezTo>
                <a:cubicBezTo>
                  <a:pt x="424" y="672"/>
                  <a:pt x="424" y="672"/>
                  <a:pt x="424" y="672"/>
                </a:cubicBezTo>
                <a:cubicBezTo>
                  <a:pt x="426" y="671"/>
                  <a:pt x="427" y="670"/>
                  <a:pt x="429" y="670"/>
                </a:cubicBezTo>
                <a:cubicBezTo>
                  <a:pt x="429" y="670"/>
                  <a:pt x="429" y="670"/>
                  <a:pt x="429" y="670"/>
                </a:cubicBezTo>
                <a:cubicBezTo>
                  <a:pt x="439" y="659"/>
                  <a:pt x="449" y="648"/>
                  <a:pt x="461" y="640"/>
                </a:cubicBezTo>
                <a:cubicBezTo>
                  <a:pt x="461" y="638"/>
                  <a:pt x="461" y="637"/>
                  <a:pt x="463" y="637"/>
                </a:cubicBezTo>
                <a:cubicBezTo>
                  <a:pt x="463" y="638"/>
                  <a:pt x="463" y="638"/>
                  <a:pt x="463" y="638"/>
                </a:cubicBezTo>
                <a:cubicBezTo>
                  <a:pt x="475" y="628"/>
                  <a:pt x="489" y="621"/>
                  <a:pt x="503" y="614"/>
                </a:cubicBezTo>
                <a:cubicBezTo>
                  <a:pt x="501" y="614"/>
                  <a:pt x="501" y="614"/>
                  <a:pt x="501" y="614"/>
                </a:cubicBezTo>
                <a:cubicBezTo>
                  <a:pt x="502" y="612"/>
                  <a:pt x="502" y="610"/>
                  <a:pt x="502" y="607"/>
                </a:cubicBezTo>
                <a:cubicBezTo>
                  <a:pt x="501" y="608"/>
                  <a:pt x="499" y="609"/>
                  <a:pt x="498" y="610"/>
                </a:cubicBezTo>
                <a:cubicBezTo>
                  <a:pt x="498" y="612"/>
                  <a:pt x="498" y="613"/>
                  <a:pt x="498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77" y="620"/>
                  <a:pt x="466" y="628"/>
                  <a:pt x="455" y="636"/>
                </a:cubicBezTo>
                <a:cubicBezTo>
                  <a:pt x="456" y="637"/>
                  <a:pt x="457" y="639"/>
                  <a:pt x="455" y="640"/>
                </a:cubicBezTo>
                <a:close/>
                <a:moveTo>
                  <a:pt x="381" y="749"/>
                </a:moveTo>
                <a:cubicBezTo>
                  <a:pt x="380" y="750"/>
                  <a:pt x="380" y="751"/>
                  <a:pt x="380" y="751"/>
                </a:cubicBezTo>
                <a:cubicBezTo>
                  <a:pt x="380" y="751"/>
                  <a:pt x="381" y="751"/>
                  <a:pt x="381" y="751"/>
                </a:cubicBezTo>
                <a:cubicBezTo>
                  <a:pt x="382" y="751"/>
                  <a:pt x="382" y="750"/>
                  <a:pt x="382" y="750"/>
                </a:cubicBezTo>
                <a:cubicBezTo>
                  <a:pt x="381" y="750"/>
                  <a:pt x="381" y="749"/>
                  <a:pt x="381" y="749"/>
                </a:cubicBezTo>
                <a:close/>
                <a:moveTo>
                  <a:pt x="378" y="784"/>
                </a:moveTo>
                <a:cubicBezTo>
                  <a:pt x="378" y="784"/>
                  <a:pt x="378" y="784"/>
                  <a:pt x="378" y="784"/>
                </a:cubicBezTo>
                <a:cubicBezTo>
                  <a:pt x="378" y="784"/>
                  <a:pt x="378" y="785"/>
                  <a:pt x="378" y="785"/>
                </a:cubicBezTo>
                <a:cubicBezTo>
                  <a:pt x="378" y="785"/>
                  <a:pt x="378" y="784"/>
                  <a:pt x="378" y="784"/>
                </a:cubicBezTo>
                <a:close/>
                <a:moveTo>
                  <a:pt x="387" y="752"/>
                </a:move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lose/>
                <a:moveTo>
                  <a:pt x="480" y="602"/>
                </a:moveTo>
                <a:cubicBezTo>
                  <a:pt x="480" y="601"/>
                  <a:pt x="480" y="601"/>
                  <a:pt x="480" y="601"/>
                </a:cubicBezTo>
                <a:cubicBezTo>
                  <a:pt x="480" y="601"/>
                  <a:pt x="479" y="601"/>
                  <a:pt x="479" y="602"/>
                </a:cubicBezTo>
                <a:cubicBezTo>
                  <a:pt x="476" y="598"/>
                  <a:pt x="472" y="601"/>
                  <a:pt x="469" y="600"/>
                </a:cubicBezTo>
                <a:cubicBezTo>
                  <a:pt x="468" y="600"/>
                  <a:pt x="467" y="601"/>
                  <a:pt x="466" y="601"/>
                </a:cubicBezTo>
                <a:cubicBezTo>
                  <a:pt x="466" y="604"/>
                  <a:pt x="468" y="606"/>
                  <a:pt x="468" y="609"/>
                </a:cubicBezTo>
                <a:cubicBezTo>
                  <a:pt x="472" y="606"/>
                  <a:pt x="476" y="604"/>
                  <a:pt x="480" y="602"/>
                </a:cubicBezTo>
                <a:close/>
                <a:moveTo>
                  <a:pt x="763" y="604"/>
                </a:moveTo>
                <a:cubicBezTo>
                  <a:pt x="743" y="594"/>
                  <a:pt x="723" y="584"/>
                  <a:pt x="702" y="576"/>
                </a:cubicBezTo>
                <a:cubicBezTo>
                  <a:pt x="702" y="576"/>
                  <a:pt x="702" y="576"/>
                  <a:pt x="702" y="577"/>
                </a:cubicBezTo>
                <a:cubicBezTo>
                  <a:pt x="688" y="577"/>
                  <a:pt x="688" y="577"/>
                  <a:pt x="688" y="577"/>
                </a:cubicBezTo>
                <a:cubicBezTo>
                  <a:pt x="688" y="575"/>
                  <a:pt x="688" y="574"/>
                  <a:pt x="688" y="572"/>
                </a:cubicBezTo>
                <a:cubicBezTo>
                  <a:pt x="691" y="573"/>
                  <a:pt x="691" y="572"/>
                  <a:pt x="692" y="572"/>
                </a:cubicBezTo>
                <a:cubicBezTo>
                  <a:pt x="687" y="570"/>
                  <a:pt x="683" y="568"/>
                  <a:pt x="678" y="567"/>
                </a:cubicBezTo>
                <a:cubicBezTo>
                  <a:pt x="680" y="569"/>
                  <a:pt x="683" y="571"/>
                  <a:pt x="684" y="574"/>
                </a:cubicBezTo>
                <a:cubicBezTo>
                  <a:pt x="684" y="575"/>
                  <a:pt x="683" y="575"/>
                  <a:pt x="683" y="575"/>
                </a:cubicBezTo>
                <a:cubicBezTo>
                  <a:pt x="698" y="581"/>
                  <a:pt x="713" y="587"/>
                  <a:pt x="727" y="594"/>
                </a:cubicBezTo>
                <a:cubicBezTo>
                  <a:pt x="729" y="594"/>
                  <a:pt x="729" y="594"/>
                  <a:pt x="729" y="594"/>
                </a:cubicBezTo>
                <a:cubicBezTo>
                  <a:pt x="729" y="594"/>
                  <a:pt x="729" y="595"/>
                  <a:pt x="729" y="595"/>
                </a:cubicBezTo>
                <a:cubicBezTo>
                  <a:pt x="736" y="598"/>
                  <a:pt x="743" y="601"/>
                  <a:pt x="749" y="605"/>
                </a:cubicBezTo>
                <a:cubicBezTo>
                  <a:pt x="749" y="605"/>
                  <a:pt x="749" y="604"/>
                  <a:pt x="749" y="604"/>
                </a:cubicBezTo>
                <a:cubicBezTo>
                  <a:pt x="753" y="604"/>
                  <a:pt x="753" y="606"/>
                  <a:pt x="754" y="607"/>
                </a:cubicBezTo>
                <a:cubicBezTo>
                  <a:pt x="755" y="608"/>
                  <a:pt x="756" y="608"/>
                  <a:pt x="756" y="608"/>
                </a:cubicBezTo>
                <a:cubicBezTo>
                  <a:pt x="757" y="608"/>
                  <a:pt x="757" y="608"/>
                  <a:pt x="758" y="608"/>
                </a:cubicBezTo>
                <a:cubicBezTo>
                  <a:pt x="758" y="609"/>
                  <a:pt x="758" y="609"/>
                  <a:pt x="758" y="609"/>
                </a:cubicBezTo>
                <a:cubicBezTo>
                  <a:pt x="760" y="609"/>
                  <a:pt x="762" y="610"/>
                  <a:pt x="763" y="609"/>
                </a:cubicBezTo>
                <a:cubicBezTo>
                  <a:pt x="763" y="608"/>
                  <a:pt x="763" y="606"/>
                  <a:pt x="763" y="604"/>
                </a:cubicBezTo>
                <a:close/>
                <a:moveTo>
                  <a:pt x="781" y="573"/>
                </a:moveTo>
                <a:cubicBezTo>
                  <a:pt x="781" y="575"/>
                  <a:pt x="780" y="575"/>
                  <a:pt x="777" y="575"/>
                </a:cubicBezTo>
                <a:cubicBezTo>
                  <a:pt x="777" y="574"/>
                  <a:pt x="776" y="573"/>
                  <a:pt x="777" y="572"/>
                </a:cubicBezTo>
                <a:cubicBezTo>
                  <a:pt x="768" y="568"/>
                  <a:pt x="759" y="565"/>
                  <a:pt x="750" y="563"/>
                </a:cubicBezTo>
                <a:cubicBezTo>
                  <a:pt x="750" y="563"/>
                  <a:pt x="750" y="564"/>
                  <a:pt x="749" y="564"/>
                </a:cubicBezTo>
                <a:cubicBezTo>
                  <a:pt x="749" y="565"/>
                  <a:pt x="749" y="565"/>
                  <a:pt x="749" y="565"/>
                </a:cubicBezTo>
                <a:cubicBezTo>
                  <a:pt x="749" y="565"/>
                  <a:pt x="748" y="565"/>
                  <a:pt x="748" y="565"/>
                </a:cubicBezTo>
                <a:cubicBezTo>
                  <a:pt x="747" y="566"/>
                  <a:pt x="747" y="567"/>
                  <a:pt x="747" y="568"/>
                </a:cubicBezTo>
                <a:cubicBezTo>
                  <a:pt x="748" y="570"/>
                  <a:pt x="752" y="569"/>
                  <a:pt x="753" y="571"/>
                </a:cubicBezTo>
                <a:cubicBezTo>
                  <a:pt x="762" y="574"/>
                  <a:pt x="772" y="577"/>
                  <a:pt x="782" y="581"/>
                </a:cubicBezTo>
                <a:cubicBezTo>
                  <a:pt x="792" y="584"/>
                  <a:pt x="803" y="589"/>
                  <a:pt x="813" y="593"/>
                </a:cubicBezTo>
                <a:cubicBezTo>
                  <a:pt x="814" y="593"/>
                  <a:pt x="814" y="593"/>
                  <a:pt x="814" y="593"/>
                </a:cubicBezTo>
                <a:cubicBezTo>
                  <a:pt x="814" y="593"/>
                  <a:pt x="815" y="594"/>
                  <a:pt x="815" y="594"/>
                </a:cubicBezTo>
                <a:cubicBezTo>
                  <a:pt x="816" y="594"/>
                  <a:pt x="816" y="594"/>
                  <a:pt x="817" y="595"/>
                </a:cubicBezTo>
                <a:cubicBezTo>
                  <a:pt x="817" y="594"/>
                  <a:pt x="817" y="594"/>
                  <a:pt x="817" y="593"/>
                </a:cubicBezTo>
                <a:cubicBezTo>
                  <a:pt x="830" y="593"/>
                  <a:pt x="830" y="593"/>
                  <a:pt x="830" y="593"/>
                </a:cubicBezTo>
                <a:cubicBezTo>
                  <a:pt x="814" y="586"/>
                  <a:pt x="798" y="579"/>
                  <a:pt x="781" y="573"/>
                </a:cubicBezTo>
                <a:close/>
                <a:moveTo>
                  <a:pt x="805" y="605"/>
                </a:moveTo>
                <a:cubicBezTo>
                  <a:pt x="803" y="604"/>
                  <a:pt x="800" y="602"/>
                  <a:pt x="798" y="601"/>
                </a:cubicBezTo>
                <a:cubicBezTo>
                  <a:pt x="798" y="601"/>
                  <a:pt x="798" y="601"/>
                  <a:pt x="797" y="601"/>
                </a:cubicBezTo>
                <a:cubicBezTo>
                  <a:pt x="780" y="593"/>
                  <a:pt x="763" y="585"/>
                  <a:pt x="745" y="579"/>
                </a:cubicBezTo>
                <a:cubicBezTo>
                  <a:pt x="741" y="577"/>
                  <a:pt x="738" y="583"/>
                  <a:pt x="742" y="585"/>
                </a:cubicBezTo>
                <a:cubicBezTo>
                  <a:pt x="753" y="589"/>
                  <a:pt x="764" y="593"/>
                  <a:pt x="775" y="598"/>
                </a:cubicBezTo>
                <a:cubicBezTo>
                  <a:pt x="775" y="595"/>
                  <a:pt x="777" y="595"/>
                  <a:pt x="778" y="593"/>
                </a:cubicBezTo>
                <a:cubicBezTo>
                  <a:pt x="781" y="593"/>
                  <a:pt x="781" y="593"/>
                  <a:pt x="781" y="593"/>
                </a:cubicBezTo>
                <a:cubicBezTo>
                  <a:pt x="782" y="594"/>
                  <a:pt x="782" y="596"/>
                  <a:pt x="782" y="598"/>
                </a:cubicBezTo>
                <a:cubicBezTo>
                  <a:pt x="781" y="598"/>
                  <a:pt x="779" y="599"/>
                  <a:pt x="778" y="599"/>
                </a:cubicBezTo>
                <a:cubicBezTo>
                  <a:pt x="780" y="601"/>
                  <a:pt x="783" y="602"/>
                  <a:pt x="786" y="603"/>
                </a:cubicBezTo>
                <a:cubicBezTo>
                  <a:pt x="785" y="601"/>
                  <a:pt x="786" y="600"/>
                  <a:pt x="787" y="599"/>
                </a:cubicBezTo>
                <a:cubicBezTo>
                  <a:pt x="788" y="599"/>
                  <a:pt x="789" y="599"/>
                  <a:pt x="790" y="599"/>
                </a:cubicBezTo>
                <a:cubicBezTo>
                  <a:pt x="791" y="601"/>
                  <a:pt x="790" y="603"/>
                  <a:pt x="788" y="604"/>
                </a:cubicBezTo>
                <a:cubicBezTo>
                  <a:pt x="792" y="606"/>
                  <a:pt x="796" y="608"/>
                  <a:pt x="799" y="609"/>
                </a:cubicBezTo>
                <a:cubicBezTo>
                  <a:pt x="802" y="609"/>
                  <a:pt x="804" y="607"/>
                  <a:pt x="805" y="605"/>
                </a:cubicBezTo>
                <a:close/>
                <a:moveTo>
                  <a:pt x="524" y="524"/>
                </a:moveTo>
                <a:cubicBezTo>
                  <a:pt x="525" y="524"/>
                  <a:pt x="525" y="524"/>
                  <a:pt x="525" y="524"/>
                </a:cubicBezTo>
                <a:cubicBezTo>
                  <a:pt x="525" y="525"/>
                  <a:pt x="525" y="526"/>
                  <a:pt x="525" y="527"/>
                </a:cubicBezTo>
                <a:cubicBezTo>
                  <a:pt x="523" y="528"/>
                  <a:pt x="520" y="528"/>
                  <a:pt x="517" y="528"/>
                </a:cubicBezTo>
                <a:cubicBezTo>
                  <a:pt x="517" y="527"/>
                  <a:pt x="518" y="527"/>
                  <a:pt x="518" y="526"/>
                </a:cubicBezTo>
                <a:cubicBezTo>
                  <a:pt x="516" y="526"/>
                  <a:pt x="515" y="527"/>
                  <a:pt x="513" y="527"/>
                </a:cubicBezTo>
                <a:cubicBezTo>
                  <a:pt x="514" y="529"/>
                  <a:pt x="515" y="531"/>
                  <a:pt x="516" y="533"/>
                </a:cubicBezTo>
                <a:cubicBezTo>
                  <a:pt x="510" y="534"/>
                  <a:pt x="508" y="532"/>
                  <a:pt x="506" y="529"/>
                </a:cubicBezTo>
                <a:cubicBezTo>
                  <a:pt x="500" y="531"/>
                  <a:pt x="493" y="533"/>
                  <a:pt x="487" y="536"/>
                </a:cubicBezTo>
                <a:cubicBezTo>
                  <a:pt x="487" y="536"/>
                  <a:pt x="488" y="537"/>
                  <a:pt x="488" y="538"/>
                </a:cubicBezTo>
                <a:cubicBezTo>
                  <a:pt x="489" y="538"/>
                  <a:pt x="491" y="538"/>
                  <a:pt x="492" y="538"/>
                </a:cubicBezTo>
                <a:cubicBezTo>
                  <a:pt x="492" y="539"/>
                  <a:pt x="492" y="540"/>
                  <a:pt x="492" y="541"/>
                </a:cubicBezTo>
                <a:cubicBezTo>
                  <a:pt x="501" y="538"/>
                  <a:pt x="510" y="535"/>
                  <a:pt x="519" y="533"/>
                </a:cubicBezTo>
                <a:cubicBezTo>
                  <a:pt x="520" y="531"/>
                  <a:pt x="520" y="530"/>
                  <a:pt x="521" y="529"/>
                </a:cubicBezTo>
                <a:cubicBezTo>
                  <a:pt x="524" y="528"/>
                  <a:pt x="526" y="529"/>
                  <a:pt x="527" y="530"/>
                </a:cubicBezTo>
                <a:cubicBezTo>
                  <a:pt x="527" y="529"/>
                  <a:pt x="528" y="527"/>
                  <a:pt x="529" y="526"/>
                </a:cubicBezTo>
                <a:cubicBezTo>
                  <a:pt x="528" y="526"/>
                  <a:pt x="528" y="525"/>
                  <a:pt x="528" y="524"/>
                </a:cubicBezTo>
                <a:cubicBezTo>
                  <a:pt x="546" y="524"/>
                  <a:pt x="546" y="524"/>
                  <a:pt x="546" y="524"/>
                </a:cubicBezTo>
                <a:cubicBezTo>
                  <a:pt x="547" y="525"/>
                  <a:pt x="548" y="526"/>
                  <a:pt x="549" y="526"/>
                </a:cubicBezTo>
                <a:cubicBezTo>
                  <a:pt x="549" y="526"/>
                  <a:pt x="550" y="526"/>
                  <a:pt x="551" y="526"/>
                </a:cubicBezTo>
                <a:cubicBezTo>
                  <a:pt x="551" y="526"/>
                  <a:pt x="551" y="526"/>
                  <a:pt x="551" y="525"/>
                </a:cubicBezTo>
                <a:cubicBezTo>
                  <a:pt x="551" y="525"/>
                  <a:pt x="550" y="525"/>
                  <a:pt x="550" y="524"/>
                </a:cubicBezTo>
                <a:cubicBezTo>
                  <a:pt x="554" y="524"/>
                  <a:pt x="554" y="524"/>
                  <a:pt x="554" y="524"/>
                </a:cubicBezTo>
                <a:cubicBezTo>
                  <a:pt x="554" y="525"/>
                  <a:pt x="551" y="524"/>
                  <a:pt x="552" y="525"/>
                </a:cubicBezTo>
                <a:cubicBezTo>
                  <a:pt x="552" y="525"/>
                  <a:pt x="553" y="525"/>
                  <a:pt x="554" y="525"/>
                </a:cubicBezTo>
                <a:cubicBezTo>
                  <a:pt x="554" y="525"/>
                  <a:pt x="554" y="525"/>
                  <a:pt x="554" y="525"/>
                </a:cubicBezTo>
                <a:cubicBezTo>
                  <a:pt x="586" y="520"/>
                  <a:pt x="618" y="520"/>
                  <a:pt x="649" y="523"/>
                </a:cubicBezTo>
                <a:cubicBezTo>
                  <a:pt x="651" y="523"/>
                  <a:pt x="651" y="523"/>
                  <a:pt x="651" y="523"/>
                </a:cubicBezTo>
                <a:cubicBezTo>
                  <a:pt x="651" y="523"/>
                  <a:pt x="651" y="523"/>
                  <a:pt x="650" y="523"/>
                </a:cubicBezTo>
                <a:cubicBezTo>
                  <a:pt x="668" y="525"/>
                  <a:pt x="686" y="528"/>
                  <a:pt x="704" y="532"/>
                </a:cubicBezTo>
                <a:cubicBezTo>
                  <a:pt x="704" y="531"/>
                  <a:pt x="704" y="531"/>
                  <a:pt x="705" y="530"/>
                </a:cubicBezTo>
                <a:cubicBezTo>
                  <a:pt x="708" y="530"/>
                  <a:pt x="709" y="532"/>
                  <a:pt x="710" y="534"/>
                </a:cubicBezTo>
                <a:cubicBezTo>
                  <a:pt x="718" y="536"/>
                  <a:pt x="727" y="538"/>
                  <a:pt x="735" y="540"/>
                </a:cubicBezTo>
                <a:cubicBezTo>
                  <a:pt x="736" y="538"/>
                  <a:pt x="737" y="536"/>
                  <a:pt x="738" y="534"/>
                </a:cubicBezTo>
                <a:cubicBezTo>
                  <a:pt x="686" y="519"/>
                  <a:pt x="632" y="512"/>
                  <a:pt x="578" y="516"/>
                </a:cubicBezTo>
                <a:cubicBezTo>
                  <a:pt x="560" y="517"/>
                  <a:pt x="542" y="520"/>
                  <a:pt x="524" y="524"/>
                </a:cubicBezTo>
                <a:close/>
                <a:moveTo>
                  <a:pt x="498" y="537"/>
                </a:moveTo>
                <a:cubicBezTo>
                  <a:pt x="495" y="537"/>
                  <a:pt x="494" y="537"/>
                  <a:pt x="492" y="536"/>
                </a:cubicBezTo>
                <a:cubicBezTo>
                  <a:pt x="492" y="533"/>
                  <a:pt x="495" y="533"/>
                  <a:pt x="498" y="533"/>
                </a:cubicBezTo>
                <a:cubicBezTo>
                  <a:pt x="498" y="535"/>
                  <a:pt x="498" y="536"/>
                  <a:pt x="498" y="537"/>
                </a:cubicBezTo>
                <a:close/>
                <a:moveTo>
                  <a:pt x="533" y="596"/>
                </a:moveTo>
                <a:cubicBezTo>
                  <a:pt x="535" y="598"/>
                  <a:pt x="537" y="599"/>
                  <a:pt x="538" y="600"/>
                </a:cubicBezTo>
                <a:cubicBezTo>
                  <a:pt x="539" y="601"/>
                  <a:pt x="539" y="601"/>
                  <a:pt x="540" y="601"/>
                </a:cubicBezTo>
                <a:cubicBezTo>
                  <a:pt x="569" y="593"/>
                  <a:pt x="600" y="589"/>
                  <a:pt x="630" y="590"/>
                </a:cubicBezTo>
                <a:cubicBezTo>
                  <a:pt x="611" y="590"/>
                  <a:pt x="592" y="592"/>
                  <a:pt x="574" y="596"/>
                </a:cubicBezTo>
                <a:cubicBezTo>
                  <a:pt x="575" y="598"/>
                  <a:pt x="577" y="599"/>
                  <a:pt x="579" y="601"/>
                </a:cubicBezTo>
                <a:cubicBezTo>
                  <a:pt x="579" y="599"/>
                  <a:pt x="580" y="599"/>
                  <a:pt x="582" y="599"/>
                </a:cubicBezTo>
                <a:cubicBezTo>
                  <a:pt x="582" y="600"/>
                  <a:pt x="583" y="600"/>
                  <a:pt x="583" y="601"/>
                </a:cubicBezTo>
                <a:cubicBezTo>
                  <a:pt x="593" y="599"/>
                  <a:pt x="604" y="597"/>
                  <a:pt x="614" y="597"/>
                </a:cubicBezTo>
                <a:cubicBezTo>
                  <a:pt x="613" y="596"/>
                  <a:pt x="612" y="596"/>
                  <a:pt x="611" y="595"/>
                </a:cubicBezTo>
                <a:cubicBezTo>
                  <a:pt x="621" y="595"/>
                  <a:pt x="621" y="595"/>
                  <a:pt x="621" y="595"/>
                </a:cubicBezTo>
                <a:cubicBezTo>
                  <a:pt x="621" y="595"/>
                  <a:pt x="621" y="595"/>
                  <a:pt x="622" y="596"/>
                </a:cubicBezTo>
                <a:cubicBezTo>
                  <a:pt x="620" y="596"/>
                  <a:pt x="619" y="596"/>
                  <a:pt x="618" y="596"/>
                </a:cubicBezTo>
                <a:cubicBezTo>
                  <a:pt x="618" y="596"/>
                  <a:pt x="618" y="596"/>
                  <a:pt x="618" y="597"/>
                </a:cubicBezTo>
                <a:cubicBezTo>
                  <a:pt x="620" y="596"/>
                  <a:pt x="621" y="596"/>
                  <a:pt x="623" y="596"/>
                </a:cubicBezTo>
                <a:cubicBezTo>
                  <a:pt x="623" y="596"/>
                  <a:pt x="623" y="595"/>
                  <a:pt x="623" y="595"/>
                </a:cubicBezTo>
                <a:cubicBezTo>
                  <a:pt x="633" y="595"/>
                  <a:pt x="633" y="595"/>
                  <a:pt x="633" y="595"/>
                </a:cubicBezTo>
                <a:cubicBezTo>
                  <a:pt x="633" y="595"/>
                  <a:pt x="633" y="596"/>
                  <a:pt x="633" y="596"/>
                </a:cubicBezTo>
                <a:cubicBezTo>
                  <a:pt x="639" y="596"/>
                  <a:pt x="645" y="596"/>
                  <a:pt x="652" y="597"/>
                </a:cubicBezTo>
                <a:cubicBezTo>
                  <a:pt x="652" y="596"/>
                  <a:pt x="652" y="596"/>
                  <a:pt x="652" y="596"/>
                </a:cubicBezTo>
                <a:cubicBezTo>
                  <a:pt x="652" y="595"/>
                  <a:pt x="652" y="595"/>
                  <a:pt x="652" y="595"/>
                </a:cubicBezTo>
                <a:cubicBezTo>
                  <a:pt x="663" y="594"/>
                  <a:pt x="663" y="594"/>
                  <a:pt x="663" y="594"/>
                </a:cubicBezTo>
                <a:cubicBezTo>
                  <a:pt x="664" y="595"/>
                  <a:pt x="664" y="595"/>
                  <a:pt x="664" y="595"/>
                </a:cubicBezTo>
                <a:cubicBezTo>
                  <a:pt x="664" y="595"/>
                  <a:pt x="664" y="595"/>
                  <a:pt x="664" y="594"/>
                </a:cubicBezTo>
                <a:cubicBezTo>
                  <a:pt x="664" y="594"/>
                  <a:pt x="664" y="594"/>
                  <a:pt x="664" y="594"/>
                </a:cubicBezTo>
                <a:cubicBezTo>
                  <a:pt x="665" y="595"/>
                  <a:pt x="666" y="595"/>
                  <a:pt x="667" y="594"/>
                </a:cubicBezTo>
                <a:cubicBezTo>
                  <a:pt x="669" y="594"/>
                  <a:pt x="669" y="594"/>
                  <a:pt x="669" y="594"/>
                </a:cubicBezTo>
                <a:cubicBezTo>
                  <a:pt x="669" y="594"/>
                  <a:pt x="669" y="594"/>
                  <a:pt x="669" y="595"/>
                </a:cubicBezTo>
                <a:cubicBezTo>
                  <a:pt x="669" y="595"/>
                  <a:pt x="668" y="595"/>
                  <a:pt x="668" y="595"/>
                </a:cubicBezTo>
                <a:cubicBezTo>
                  <a:pt x="668" y="596"/>
                  <a:pt x="669" y="597"/>
                  <a:pt x="669" y="598"/>
                </a:cubicBezTo>
                <a:cubicBezTo>
                  <a:pt x="670" y="598"/>
                  <a:pt x="671" y="599"/>
                  <a:pt x="672" y="599"/>
                </a:cubicBezTo>
                <a:cubicBezTo>
                  <a:pt x="675" y="600"/>
                  <a:pt x="677" y="600"/>
                  <a:pt x="679" y="600"/>
                </a:cubicBezTo>
                <a:cubicBezTo>
                  <a:pt x="678" y="598"/>
                  <a:pt x="678" y="596"/>
                  <a:pt x="677" y="594"/>
                </a:cubicBezTo>
                <a:cubicBezTo>
                  <a:pt x="685" y="594"/>
                  <a:pt x="685" y="594"/>
                  <a:pt x="685" y="594"/>
                </a:cubicBezTo>
                <a:cubicBezTo>
                  <a:pt x="684" y="597"/>
                  <a:pt x="683" y="599"/>
                  <a:pt x="681" y="601"/>
                </a:cubicBezTo>
                <a:cubicBezTo>
                  <a:pt x="688" y="602"/>
                  <a:pt x="696" y="604"/>
                  <a:pt x="703" y="606"/>
                </a:cubicBezTo>
                <a:cubicBezTo>
                  <a:pt x="699" y="604"/>
                  <a:pt x="698" y="601"/>
                  <a:pt x="694" y="599"/>
                </a:cubicBezTo>
                <a:cubicBezTo>
                  <a:pt x="697" y="599"/>
                  <a:pt x="696" y="595"/>
                  <a:pt x="700" y="596"/>
                </a:cubicBezTo>
                <a:cubicBezTo>
                  <a:pt x="701" y="596"/>
                  <a:pt x="701" y="596"/>
                  <a:pt x="702" y="596"/>
                </a:cubicBezTo>
                <a:cubicBezTo>
                  <a:pt x="686" y="589"/>
                  <a:pt x="671" y="583"/>
                  <a:pt x="655" y="577"/>
                </a:cubicBezTo>
                <a:cubicBezTo>
                  <a:pt x="645" y="577"/>
                  <a:pt x="645" y="577"/>
                  <a:pt x="645" y="577"/>
                </a:cubicBezTo>
                <a:cubicBezTo>
                  <a:pt x="646" y="577"/>
                  <a:pt x="646" y="576"/>
                  <a:pt x="646" y="576"/>
                </a:cubicBezTo>
                <a:cubicBezTo>
                  <a:pt x="645" y="575"/>
                  <a:pt x="645" y="574"/>
                  <a:pt x="644" y="574"/>
                </a:cubicBezTo>
                <a:cubicBezTo>
                  <a:pt x="641" y="573"/>
                  <a:pt x="637" y="572"/>
                  <a:pt x="634" y="571"/>
                </a:cubicBezTo>
                <a:cubicBezTo>
                  <a:pt x="634" y="571"/>
                  <a:pt x="634" y="572"/>
                  <a:pt x="634" y="572"/>
                </a:cubicBezTo>
                <a:cubicBezTo>
                  <a:pt x="630" y="572"/>
                  <a:pt x="628" y="571"/>
                  <a:pt x="627" y="569"/>
                </a:cubicBezTo>
                <a:cubicBezTo>
                  <a:pt x="624" y="568"/>
                  <a:pt x="622" y="568"/>
                  <a:pt x="619" y="567"/>
                </a:cubicBezTo>
                <a:cubicBezTo>
                  <a:pt x="619" y="568"/>
                  <a:pt x="619" y="568"/>
                  <a:pt x="618" y="569"/>
                </a:cubicBezTo>
                <a:cubicBezTo>
                  <a:pt x="624" y="570"/>
                  <a:pt x="626" y="573"/>
                  <a:pt x="628" y="576"/>
                </a:cubicBezTo>
                <a:cubicBezTo>
                  <a:pt x="638" y="578"/>
                  <a:pt x="647" y="581"/>
                  <a:pt x="656" y="584"/>
                </a:cubicBezTo>
                <a:cubicBezTo>
                  <a:pt x="620" y="581"/>
                  <a:pt x="583" y="584"/>
                  <a:pt x="548" y="592"/>
                </a:cubicBezTo>
                <a:cubicBezTo>
                  <a:pt x="543" y="593"/>
                  <a:pt x="538" y="595"/>
                  <a:pt x="533" y="596"/>
                </a:cubicBezTo>
                <a:close/>
                <a:moveTo>
                  <a:pt x="672" y="591"/>
                </a:moveTo>
                <a:cubicBezTo>
                  <a:pt x="675" y="592"/>
                  <a:pt x="678" y="593"/>
                  <a:pt x="680" y="594"/>
                </a:cubicBezTo>
                <a:cubicBezTo>
                  <a:pt x="677" y="593"/>
                  <a:pt x="674" y="593"/>
                  <a:pt x="671" y="592"/>
                </a:cubicBezTo>
                <a:cubicBezTo>
                  <a:pt x="672" y="592"/>
                  <a:pt x="672" y="591"/>
                  <a:pt x="672" y="591"/>
                </a:cubicBezTo>
                <a:close/>
                <a:moveTo>
                  <a:pt x="388" y="848"/>
                </a:moveTo>
                <a:cubicBezTo>
                  <a:pt x="388" y="848"/>
                  <a:pt x="388" y="848"/>
                  <a:pt x="388" y="848"/>
                </a:cubicBezTo>
                <a:cubicBezTo>
                  <a:pt x="389" y="848"/>
                  <a:pt x="390" y="848"/>
                  <a:pt x="390" y="848"/>
                </a:cubicBezTo>
                <a:cubicBezTo>
                  <a:pt x="390" y="848"/>
                  <a:pt x="390" y="848"/>
                  <a:pt x="390" y="847"/>
                </a:cubicBezTo>
                <a:cubicBezTo>
                  <a:pt x="389" y="847"/>
                  <a:pt x="387" y="847"/>
                  <a:pt x="386" y="847"/>
                </a:cubicBezTo>
                <a:cubicBezTo>
                  <a:pt x="386" y="847"/>
                  <a:pt x="386" y="847"/>
                  <a:pt x="386" y="846"/>
                </a:cubicBezTo>
                <a:cubicBezTo>
                  <a:pt x="390" y="846"/>
                  <a:pt x="390" y="846"/>
                  <a:pt x="390" y="846"/>
                </a:cubicBezTo>
                <a:cubicBezTo>
                  <a:pt x="389" y="837"/>
                  <a:pt x="389" y="828"/>
                  <a:pt x="390" y="819"/>
                </a:cubicBezTo>
                <a:cubicBezTo>
                  <a:pt x="389" y="819"/>
                  <a:pt x="388" y="819"/>
                  <a:pt x="386" y="819"/>
                </a:cubicBezTo>
                <a:cubicBezTo>
                  <a:pt x="386" y="817"/>
                  <a:pt x="386" y="814"/>
                  <a:pt x="386" y="812"/>
                </a:cubicBezTo>
                <a:cubicBezTo>
                  <a:pt x="387" y="812"/>
                  <a:pt x="387" y="811"/>
                  <a:pt x="388" y="811"/>
                </a:cubicBezTo>
                <a:cubicBezTo>
                  <a:pt x="390" y="811"/>
                  <a:pt x="390" y="811"/>
                  <a:pt x="390" y="811"/>
                </a:cubicBezTo>
                <a:cubicBezTo>
                  <a:pt x="391" y="800"/>
                  <a:pt x="392" y="789"/>
                  <a:pt x="394" y="778"/>
                </a:cubicBezTo>
                <a:cubicBezTo>
                  <a:pt x="394" y="778"/>
                  <a:pt x="394" y="778"/>
                  <a:pt x="394" y="778"/>
                </a:cubicBezTo>
                <a:cubicBezTo>
                  <a:pt x="394" y="778"/>
                  <a:pt x="394" y="777"/>
                  <a:pt x="394" y="777"/>
                </a:cubicBezTo>
                <a:cubicBezTo>
                  <a:pt x="394" y="776"/>
                  <a:pt x="394" y="776"/>
                  <a:pt x="394" y="775"/>
                </a:cubicBezTo>
                <a:cubicBezTo>
                  <a:pt x="395" y="775"/>
                  <a:pt x="395" y="775"/>
                  <a:pt x="395" y="775"/>
                </a:cubicBezTo>
                <a:cubicBezTo>
                  <a:pt x="397" y="769"/>
                  <a:pt x="398" y="762"/>
                  <a:pt x="400" y="756"/>
                </a:cubicBezTo>
                <a:cubicBezTo>
                  <a:pt x="399" y="754"/>
                  <a:pt x="397" y="753"/>
                  <a:pt x="394" y="752"/>
                </a:cubicBezTo>
                <a:cubicBezTo>
                  <a:pt x="394" y="753"/>
                  <a:pt x="394" y="753"/>
                  <a:pt x="393" y="754"/>
                </a:cubicBezTo>
                <a:cubicBezTo>
                  <a:pt x="395" y="755"/>
                  <a:pt x="395" y="756"/>
                  <a:pt x="395" y="758"/>
                </a:cubicBezTo>
                <a:cubicBezTo>
                  <a:pt x="392" y="758"/>
                  <a:pt x="392" y="758"/>
                  <a:pt x="392" y="758"/>
                </a:cubicBezTo>
                <a:cubicBezTo>
                  <a:pt x="389" y="768"/>
                  <a:pt x="387" y="779"/>
                  <a:pt x="386" y="790"/>
                </a:cubicBezTo>
                <a:cubicBezTo>
                  <a:pt x="387" y="791"/>
                  <a:pt x="387" y="792"/>
                  <a:pt x="387" y="793"/>
                </a:cubicBezTo>
                <a:cubicBezTo>
                  <a:pt x="387" y="793"/>
                  <a:pt x="386" y="793"/>
                  <a:pt x="386" y="793"/>
                </a:cubicBezTo>
                <a:cubicBezTo>
                  <a:pt x="385" y="793"/>
                  <a:pt x="385" y="793"/>
                  <a:pt x="385" y="793"/>
                </a:cubicBezTo>
                <a:cubicBezTo>
                  <a:pt x="384" y="802"/>
                  <a:pt x="383" y="811"/>
                  <a:pt x="383" y="820"/>
                </a:cubicBezTo>
                <a:cubicBezTo>
                  <a:pt x="387" y="820"/>
                  <a:pt x="390" y="822"/>
                  <a:pt x="389" y="826"/>
                </a:cubicBezTo>
                <a:cubicBezTo>
                  <a:pt x="389" y="827"/>
                  <a:pt x="387" y="827"/>
                  <a:pt x="386" y="827"/>
                </a:cubicBezTo>
                <a:cubicBezTo>
                  <a:pt x="386" y="828"/>
                  <a:pt x="387" y="828"/>
                  <a:pt x="387" y="829"/>
                </a:cubicBezTo>
                <a:cubicBezTo>
                  <a:pt x="383" y="829"/>
                  <a:pt x="383" y="829"/>
                  <a:pt x="383" y="829"/>
                </a:cubicBezTo>
                <a:cubicBezTo>
                  <a:pt x="383" y="851"/>
                  <a:pt x="385" y="873"/>
                  <a:pt x="390" y="894"/>
                </a:cubicBezTo>
                <a:cubicBezTo>
                  <a:pt x="390" y="894"/>
                  <a:pt x="391" y="894"/>
                  <a:pt x="391" y="894"/>
                </a:cubicBezTo>
                <a:cubicBezTo>
                  <a:pt x="391" y="893"/>
                  <a:pt x="391" y="893"/>
                  <a:pt x="391" y="892"/>
                </a:cubicBezTo>
                <a:cubicBezTo>
                  <a:pt x="392" y="891"/>
                  <a:pt x="394" y="891"/>
                  <a:pt x="396" y="890"/>
                </a:cubicBezTo>
                <a:cubicBezTo>
                  <a:pt x="394" y="882"/>
                  <a:pt x="392" y="873"/>
                  <a:pt x="391" y="865"/>
                </a:cubicBezTo>
                <a:cubicBezTo>
                  <a:pt x="387" y="865"/>
                  <a:pt x="387" y="865"/>
                  <a:pt x="387" y="865"/>
                </a:cubicBezTo>
                <a:cubicBezTo>
                  <a:pt x="388" y="863"/>
                  <a:pt x="389" y="861"/>
                  <a:pt x="391" y="859"/>
                </a:cubicBezTo>
                <a:cubicBezTo>
                  <a:pt x="389" y="858"/>
                  <a:pt x="389" y="857"/>
                  <a:pt x="386" y="857"/>
                </a:cubicBezTo>
                <a:cubicBezTo>
                  <a:pt x="387" y="854"/>
                  <a:pt x="385" y="849"/>
                  <a:pt x="388" y="848"/>
                </a:cubicBezTo>
                <a:close/>
                <a:moveTo>
                  <a:pt x="601" y="569"/>
                </a:moveTo>
                <a:cubicBezTo>
                  <a:pt x="600" y="567"/>
                  <a:pt x="598" y="565"/>
                  <a:pt x="597" y="563"/>
                </a:cubicBezTo>
                <a:cubicBezTo>
                  <a:pt x="592" y="562"/>
                  <a:pt x="587" y="562"/>
                  <a:pt x="583" y="561"/>
                </a:cubicBezTo>
                <a:cubicBezTo>
                  <a:pt x="587" y="565"/>
                  <a:pt x="590" y="568"/>
                  <a:pt x="594" y="572"/>
                </a:cubicBezTo>
                <a:cubicBezTo>
                  <a:pt x="597" y="572"/>
                  <a:pt x="600" y="572"/>
                  <a:pt x="604" y="573"/>
                </a:cubicBezTo>
                <a:cubicBezTo>
                  <a:pt x="605" y="573"/>
                  <a:pt x="606" y="572"/>
                  <a:pt x="607" y="571"/>
                </a:cubicBezTo>
                <a:cubicBezTo>
                  <a:pt x="609" y="572"/>
                  <a:pt x="612" y="572"/>
                  <a:pt x="615" y="573"/>
                </a:cubicBezTo>
                <a:cubicBezTo>
                  <a:pt x="615" y="570"/>
                  <a:pt x="617" y="569"/>
                  <a:pt x="615" y="567"/>
                </a:cubicBezTo>
                <a:cubicBezTo>
                  <a:pt x="613" y="568"/>
                  <a:pt x="611" y="569"/>
                  <a:pt x="607" y="569"/>
                </a:cubicBezTo>
                <a:cubicBezTo>
                  <a:pt x="605" y="567"/>
                  <a:pt x="605" y="565"/>
                  <a:pt x="606" y="564"/>
                </a:cubicBezTo>
                <a:cubicBezTo>
                  <a:pt x="605" y="564"/>
                  <a:pt x="604" y="564"/>
                  <a:pt x="602" y="564"/>
                </a:cubicBezTo>
                <a:cubicBezTo>
                  <a:pt x="603" y="565"/>
                  <a:pt x="604" y="566"/>
                  <a:pt x="605" y="567"/>
                </a:cubicBezTo>
                <a:cubicBezTo>
                  <a:pt x="604" y="568"/>
                  <a:pt x="603" y="569"/>
                  <a:pt x="601" y="569"/>
                </a:cubicBezTo>
                <a:close/>
                <a:moveTo>
                  <a:pt x="558" y="561"/>
                </a:moveTo>
                <a:cubicBezTo>
                  <a:pt x="559" y="563"/>
                  <a:pt x="557" y="567"/>
                  <a:pt x="564" y="566"/>
                </a:cubicBezTo>
                <a:cubicBezTo>
                  <a:pt x="564" y="569"/>
                  <a:pt x="564" y="571"/>
                  <a:pt x="564" y="574"/>
                </a:cubicBezTo>
                <a:cubicBezTo>
                  <a:pt x="573" y="573"/>
                  <a:pt x="581" y="572"/>
                  <a:pt x="590" y="572"/>
                </a:cubicBezTo>
                <a:cubicBezTo>
                  <a:pt x="587" y="570"/>
                  <a:pt x="585" y="568"/>
                  <a:pt x="582" y="566"/>
                </a:cubicBezTo>
                <a:cubicBezTo>
                  <a:pt x="582" y="567"/>
                  <a:pt x="582" y="567"/>
                  <a:pt x="581" y="568"/>
                </a:cubicBezTo>
                <a:cubicBezTo>
                  <a:pt x="576" y="569"/>
                  <a:pt x="576" y="565"/>
                  <a:pt x="575" y="562"/>
                </a:cubicBezTo>
                <a:cubicBezTo>
                  <a:pt x="576" y="562"/>
                  <a:pt x="576" y="562"/>
                  <a:pt x="577" y="561"/>
                </a:cubicBezTo>
                <a:cubicBezTo>
                  <a:pt x="577" y="561"/>
                  <a:pt x="577" y="561"/>
                  <a:pt x="577" y="561"/>
                </a:cubicBezTo>
                <a:cubicBezTo>
                  <a:pt x="576" y="561"/>
                  <a:pt x="574" y="561"/>
                  <a:pt x="573" y="561"/>
                </a:cubicBezTo>
                <a:cubicBezTo>
                  <a:pt x="573" y="562"/>
                  <a:pt x="573" y="564"/>
                  <a:pt x="573" y="565"/>
                </a:cubicBezTo>
                <a:cubicBezTo>
                  <a:pt x="567" y="566"/>
                  <a:pt x="565" y="564"/>
                  <a:pt x="564" y="561"/>
                </a:cubicBezTo>
                <a:cubicBezTo>
                  <a:pt x="562" y="561"/>
                  <a:pt x="560" y="561"/>
                  <a:pt x="558" y="561"/>
                </a:cubicBezTo>
                <a:close/>
                <a:moveTo>
                  <a:pt x="568" y="567"/>
                </a:moveTo>
                <a:cubicBezTo>
                  <a:pt x="570" y="566"/>
                  <a:pt x="574" y="567"/>
                  <a:pt x="575" y="569"/>
                </a:cubicBezTo>
                <a:cubicBezTo>
                  <a:pt x="574" y="572"/>
                  <a:pt x="571" y="573"/>
                  <a:pt x="568" y="573"/>
                </a:cubicBezTo>
                <a:cubicBezTo>
                  <a:pt x="567" y="572"/>
                  <a:pt x="567" y="570"/>
                  <a:pt x="568" y="567"/>
                </a:cubicBezTo>
                <a:close/>
                <a:moveTo>
                  <a:pt x="711" y="1070"/>
                </a:moveTo>
                <a:cubicBezTo>
                  <a:pt x="709" y="1069"/>
                  <a:pt x="706" y="1068"/>
                  <a:pt x="703" y="1067"/>
                </a:cubicBezTo>
                <a:cubicBezTo>
                  <a:pt x="702" y="1067"/>
                  <a:pt x="702" y="1067"/>
                  <a:pt x="702" y="1067"/>
                </a:cubicBezTo>
                <a:cubicBezTo>
                  <a:pt x="702" y="1068"/>
                  <a:pt x="702" y="1070"/>
                  <a:pt x="701" y="1070"/>
                </a:cubicBezTo>
                <a:cubicBezTo>
                  <a:pt x="697" y="1070"/>
                  <a:pt x="696" y="1067"/>
                  <a:pt x="697" y="1065"/>
                </a:cubicBezTo>
                <a:cubicBezTo>
                  <a:pt x="696" y="1064"/>
                  <a:pt x="695" y="1064"/>
                  <a:pt x="694" y="1063"/>
                </a:cubicBezTo>
                <a:cubicBezTo>
                  <a:pt x="692" y="1063"/>
                  <a:pt x="690" y="1064"/>
                  <a:pt x="689" y="1063"/>
                </a:cubicBezTo>
                <a:cubicBezTo>
                  <a:pt x="689" y="1062"/>
                  <a:pt x="690" y="1062"/>
                  <a:pt x="690" y="1062"/>
                </a:cubicBezTo>
                <a:cubicBezTo>
                  <a:pt x="689" y="1061"/>
                  <a:pt x="688" y="1061"/>
                  <a:pt x="687" y="1061"/>
                </a:cubicBezTo>
                <a:cubicBezTo>
                  <a:pt x="687" y="1061"/>
                  <a:pt x="687" y="1061"/>
                  <a:pt x="687" y="1061"/>
                </a:cubicBezTo>
                <a:cubicBezTo>
                  <a:pt x="685" y="1061"/>
                  <a:pt x="684" y="1061"/>
                  <a:pt x="684" y="1060"/>
                </a:cubicBezTo>
                <a:cubicBezTo>
                  <a:pt x="683" y="1062"/>
                  <a:pt x="682" y="1063"/>
                  <a:pt x="681" y="1065"/>
                </a:cubicBezTo>
                <a:cubicBezTo>
                  <a:pt x="683" y="1066"/>
                  <a:pt x="685" y="1067"/>
                  <a:pt x="687" y="1068"/>
                </a:cubicBezTo>
                <a:cubicBezTo>
                  <a:pt x="688" y="1067"/>
                  <a:pt x="689" y="1067"/>
                  <a:pt x="690" y="1067"/>
                </a:cubicBezTo>
                <a:cubicBezTo>
                  <a:pt x="690" y="1068"/>
                  <a:pt x="690" y="1068"/>
                  <a:pt x="690" y="1069"/>
                </a:cubicBezTo>
                <a:cubicBezTo>
                  <a:pt x="692" y="1070"/>
                  <a:pt x="694" y="1071"/>
                  <a:pt x="696" y="1071"/>
                </a:cubicBezTo>
                <a:cubicBezTo>
                  <a:pt x="695" y="1069"/>
                  <a:pt x="692" y="1068"/>
                  <a:pt x="692" y="1065"/>
                </a:cubicBezTo>
                <a:cubicBezTo>
                  <a:pt x="694" y="1067"/>
                  <a:pt x="698" y="1068"/>
                  <a:pt x="698" y="1072"/>
                </a:cubicBezTo>
                <a:cubicBezTo>
                  <a:pt x="698" y="1072"/>
                  <a:pt x="699" y="1073"/>
                  <a:pt x="700" y="1073"/>
                </a:cubicBezTo>
                <a:cubicBezTo>
                  <a:pt x="719" y="1081"/>
                  <a:pt x="739" y="1088"/>
                  <a:pt x="760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2" y="1093"/>
                  <a:pt x="772" y="1093"/>
                  <a:pt x="772" y="1093"/>
                </a:cubicBezTo>
                <a:cubicBezTo>
                  <a:pt x="784" y="1093"/>
                  <a:pt x="784" y="1093"/>
                  <a:pt x="784" y="1093"/>
                </a:cubicBezTo>
                <a:cubicBezTo>
                  <a:pt x="783" y="1094"/>
                  <a:pt x="783" y="1095"/>
                  <a:pt x="782" y="1096"/>
                </a:cubicBezTo>
                <a:cubicBezTo>
                  <a:pt x="783" y="1094"/>
                  <a:pt x="786" y="1094"/>
                  <a:pt x="787" y="1093"/>
                </a:cubicBezTo>
                <a:cubicBezTo>
                  <a:pt x="787" y="1093"/>
                  <a:pt x="787" y="1093"/>
                  <a:pt x="787" y="1093"/>
                </a:cubicBezTo>
                <a:cubicBezTo>
                  <a:pt x="806" y="1092"/>
                  <a:pt x="806" y="1092"/>
                  <a:pt x="806" y="1092"/>
                </a:cubicBezTo>
                <a:cubicBezTo>
                  <a:pt x="806" y="1093"/>
                  <a:pt x="806" y="1093"/>
                  <a:pt x="806" y="1093"/>
                </a:cubicBezTo>
                <a:cubicBezTo>
                  <a:pt x="806" y="1094"/>
                  <a:pt x="806" y="1094"/>
                  <a:pt x="806" y="1094"/>
                </a:cubicBezTo>
                <a:cubicBezTo>
                  <a:pt x="807" y="1094"/>
                  <a:pt x="808" y="1094"/>
                  <a:pt x="808" y="1095"/>
                </a:cubicBezTo>
                <a:cubicBezTo>
                  <a:pt x="808" y="1096"/>
                  <a:pt x="808" y="1096"/>
                  <a:pt x="808" y="1096"/>
                </a:cubicBezTo>
                <a:cubicBezTo>
                  <a:pt x="808" y="1097"/>
                  <a:pt x="809" y="1098"/>
                  <a:pt x="810" y="1099"/>
                </a:cubicBezTo>
                <a:cubicBezTo>
                  <a:pt x="815" y="1099"/>
                  <a:pt x="821" y="1098"/>
                  <a:pt x="827" y="1098"/>
                </a:cubicBezTo>
                <a:cubicBezTo>
                  <a:pt x="826" y="1097"/>
                  <a:pt x="827" y="1095"/>
                  <a:pt x="828" y="1094"/>
                </a:cubicBezTo>
                <a:cubicBezTo>
                  <a:pt x="828" y="1093"/>
                  <a:pt x="827" y="1093"/>
                  <a:pt x="827" y="1092"/>
                </a:cubicBezTo>
                <a:cubicBezTo>
                  <a:pt x="840" y="1092"/>
                  <a:pt x="840" y="1092"/>
                  <a:pt x="840" y="1092"/>
                </a:cubicBezTo>
                <a:cubicBezTo>
                  <a:pt x="840" y="1094"/>
                  <a:pt x="839" y="1095"/>
                  <a:pt x="838" y="1097"/>
                </a:cubicBezTo>
                <a:cubicBezTo>
                  <a:pt x="841" y="1096"/>
                  <a:pt x="843" y="1096"/>
                  <a:pt x="845" y="1096"/>
                </a:cubicBezTo>
                <a:cubicBezTo>
                  <a:pt x="845" y="1095"/>
                  <a:pt x="844" y="1093"/>
                  <a:pt x="844" y="1092"/>
                </a:cubicBezTo>
                <a:cubicBezTo>
                  <a:pt x="851" y="1092"/>
                  <a:pt x="851" y="1092"/>
                  <a:pt x="851" y="1092"/>
                </a:cubicBezTo>
                <a:cubicBezTo>
                  <a:pt x="851" y="1093"/>
                  <a:pt x="852" y="1094"/>
                  <a:pt x="853" y="1094"/>
                </a:cubicBezTo>
                <a:cubicBezTo>
                  <a:pt x="857" y="1094"/>
                  <a:pt x="860" y="1093"/>
                  <a:pt x="864" y="1092"/>
                </a:cubicBezTo>
                <a:cubicBezTo>
                  <a:pt x="864" y="1092"/>
                  <a:pt x="864" y="1092"/>
                  <a:pt x="864" y="1092"/>
                </a:cubicBezTo>
                <a:cubicBezTo>
                  <a:pt x="865" y="1092"/>
                  <a:pt x="865" y="1092"/>
                  <a:pt x="865" y="1092"/>
                </a:cubicBezTo>
                <a:cubicBezTo>
                  <a:pt x="883" y="1088"/>
                  <a:pt x="901" y="1081"/>
                  <a:pt x="919" y="1074"/>
                </a:cubicBezTo>
                <a:cubicBezTo>
                  <a:pt x="901" y="1074"/>
                  <a:pt x="901" y="1074"/>
                  <a:pt x="901" y="1074"/>
                </a:cubicBezTo>
                <a:cubicBezTo>
                  <a:pt x="866" y="1087"/>
                  <a:pt x="830" y="1094"/>
                  <a:pt x="793" y="1091"/>
                </a:cubicBezTo>
                <a:cubicBezTo>
                  <a:pt x="765" y="1089"/>
                  <a:pt x="738" y="1081"/>
                  <a:pt x="711" y="1070"/>
                </a:cubicBezTo>
                <a:close/>
                <a:moveTo>
                  <a:pt x="720" y="1076"/>
                </a:moveTo>
                <a:cubicBezTo>
                  <a:pt x="709" y="1076"/>
                  <a:pt x="709" y="1076"/>
                  <a:pt x="709" y="1076"/>
                </a:cubicBezTo>
                <a:cubicBezTo>
                  <a:pt x="709" y="1075"/>
                  <a:pt x="709" y="1074"/>
                  <a:pt x="709" y="1073"/>
                </a:cubicBezTo>
                <a:cubicBezTo>
                  <a:pt x="713" y="1072"/>
                  <a:pt x="712" y="1073"/>
                  <a:pt x="716" y="1073"/>
                </a:cubicBezTo>
                <a:cubicBezTo>
                  <a:pt x="716" y="1074"/>
                  <a:pt x="716" y="1074"/>
                  <a:pt x="716" y="1074"/>
                </a:cubicBezTo>
                <a:cubicBezTo>
                  <a:pt x="717" y="1074"/>
                  <a:pt x="717" y="1076"/>
                  <a:pt x="720" y="1076"/>
                </a:cubicBezTo>
                <a:cubicBezTo>
                  <a:pt x="720" y="1076"/>
                  <a:pt x="720" y="1076"/>
                  <a:pt x="720" y="1076"/>
                </a:cubicBezTo>
                <a:close/>
                <a:moveTo>
                  <a:pt x="743" y="969"/>
                </a:moveTo>
                <a:cubicBezTo>
                  <a:pt x="781" y="974"/>
                  <a:pt x="820" y="973"/>
                  <a:pt x="857" y="968"/>
                </a:cubicBezTo>
                <a:cubicBezTo>
                  <a:pt x="821" y="968"/>
                  <a:pt x="821" y="968"/>
                  <a:pt x="821" y="968"/>
                </a:cubicBezTo>
                <a:cubicBezTo>
                  <a:pt x="821" y="967"/>
                  <a:pt x="820" y="966"/>
                  <a:pt x="819" y="965"/>
                </a:cubicBezTo>
                <a:cubicBezTo>
                  <a:pt x="819" y="965"/>
                  <a:pt x="819" y="965"/>
                  <a:pt x="819" y="965"/>
                </a:cubicBezTo>
                <a:cubicBezTo>
                  <a:pt x="819" y="966"/>
                  <a:pt x="819" y="967"/>
                  <a:pt x="819" y="968"/>
                </a:cubicBezTo>
                <a:cubicBezTo>
                  <a:pt x="808" y="968"/>
                  <a:pt x="808" y="968"/>
                  <a:pt x="808" y="968"/>
                </a:cubicBezTo>
                <a:cubicBezTo>
                  <a:pt x="808" y="967"/>
                  <a:pt x="808" y="967"/>
                  <a:pt x="808" y="966"/>
                </a:cubicBezTo>
                <a:cubicBezTo>
                  <a:pt x="808" y="966"/>
                  <a:pt x="808" y="966"/>
                  <a:pt x="809" y="966"/>
                </a:cubicBezTo>
                <a:cubicBezTo>
                  <a:pt x="808" y="966"/>
                  <a:pt x="807" y="966"/>
                  <a:pt x="806" y="966"/>
                </a:cubicBezTo>
                <a:cubicBezTo>
                  <a:pt x="806" y="967"/>
                  <a:pt x="805" y="967"/>
                  <a:pt x="804" y="968"/>
                </a:cubicBezTo>
                <a:cubicBezTo>
                  <a:pt x="790" y="968"/>
                  <a:pt x="790" y="968"/>
                  <a:pt x="790" y="968"/>
                </a:cubicBezTo>
                <a:cubicBezTo>
                  <a:pt x="791" y="968"/>
                  <a:pt x="792" y="967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1" y="966"/>
                  <a:pt x="790" y="967"/>
                  <a:pt x="789" y="966"/>
                </a:cubicBezTo>
                <a:cubicBezTo>
                  <a:pt x="789" y="966"/>
                  <a:pt x="789" y="966"/>
                  <a:pt x="789" y="966"/>
                </a:cubicBezTo>
                <a:cubicBezTo>
                  <a:pt x="787" y="966"/>
                  <a:pt x="785" y="966"/>
                  <a:pt x="784" y="966"/>
                </a:cubicBezTo>
                <a:cubicBezTo>
                  <a:pt x="783" y="966"/>
                  <a:pt x="783" y="966"/>
                  <a:pt x="783" y="966"/>
                </a:cubicBezTo>
                <a:cubicBezTo>
                  <a:pt x="783" y="966"/>
                  <a:pt x="783" y="966"/>
                  <a:pt x="782" y="966"/>
                </a:cubicBezTo>
                <a:cubicBezTo>
                  <a:pt x="781" y="965"/>
                  <a:pt x="780" y="965"/>
                  <a:pt x="779" y="965"/>
                </a:cubicBezTo>
                <a:cubicBezTo>
                  <a:pt x="779" y="966"/>
                  <a:pt x="779" y="966"/>
                  <a:pt x="779" y="967"/>
                </a:cubicBezTo>
                <a:cubicBezTo>
                  <a:pt x="780" y="967"/>
                  <a:pt x="781" y="967"/>
                  <a:pt x="781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7"/>
                  <a:pt x="776" y="966"/>
                  <a:pt x="777" y="965"/>
                </a:cubicBezTo>
                <a:cubicBezTo>
                  <a:pt x="776" y="965"/>
                  <a:pt x="775" y="965"/>
                  <a:pt x="774" y="965"/>
                </a:cubicBezTo>
                <a:cubicBezTo>
                  <a:pt x="773" y="966"/>
                  <a:pt x="771" y="967"/>
                  <a:pt x="770" y="967"/>
                </a:cubicBezTo>
                <a:cubicBezTo>
                  <a:pt x="770" y="967"/>
                  <a:pt x="770" y="968"/>
                  <a:pt x="770" y="968"/>
                </a:cubicBezTo>
                <a:cubicBezTo>
                  <a:pt x="752" y="969"/>
                  <a:pt x="752" y="969"/>
                  <a:pt x="752" y="969"/>
                </a:cubicBezTo>
                <a:cubicBezTo>
                  <a:pt x="751" y="967"/>
                  <a:pt x="751" y="965"/>
                  <a:pt x="751" y="963"/>
                </a:cubicBezTo>
                <a:cubicBezTo>
                  <a:pt x="751" y="963"/>
                  <a:pt x="751" y="963"/>
                  <a:pt x="750" y="963"/>
                </a:cubicBezTo>
                <a:cubicBezTo>
                  <a:pt x="749" y="962"/>
                  <a:pt x="748" y="962"/>
                  <a:pt x="746" y="962"/>
                </a:cubicBezTo>
                <a:cubicBezTo>
                  <a:pt x="745" y="962"/>
                  <a:pt x="744" y="962"/>
                  <a:pt x="743" y="962"/>
                </a:cubicBezTo>
                <a:cubicBezTo>
                  <a:pt x="744" y="962"/>
                  <a:pt x="744" y="962"/>
                  <a:pt x="744" y="961"/>
                </a:cubicBezTo>
                <a:cubicBezTo>
                  <a:pt x="743" y="961"/>
                  <a:pt x="743" y="961"/>
                  <a:pt x="743" y="961"/>
                </a:cubicBezTo>
                <a:cubicBezTo>
                  <a:pt x="745" y="963"/>
                  <a:pt x="745" y="966"/>
                  <a:pt x="746" y="969"/>
                </a:cubicBezTo>
                <a:lnTo>
                  <a:pt x="743" y="969"/>
                </a:lnTo>
                <a:close/>
                <a:moveTo>
                  <a:pt x="451" y="1032"/>
                </a:moveTo>
                <a:cubicBezTo>
                  <a:pt x="455" y="1038"/>
                  <a:pt x="459" y="1043"/>
                  <a:pt x="463" y="1048"/>
                </a:cubicBezTo>
                <a:cubicBezTo>
                  <a:pt x="468" y="1053"/>
                  <a:pt x="473" y="1058"/>
                  <a:pt x="478" y="1063"/>
                </a:cubicBezTo>
                <a:cubicBezTo>
                  <a:pt x="478" y="1063"/>
                  <a:pt x="478" y="1063"/>
                  <a:pt x="479" y="1063"/>
                </a:cubicBezTo>
                <a:cubicBezTo>
                  <a:pt x="480" y="1062"/>
                  <a:pt x="481" y="1061"/>
                  <a:pt x="483" y="1060"/>
                </a:cubicBezTo>
                <a:cubicBezTo>
                  <a:pt x="484" y="1060"/>
                  <a:pt x="484" y="1060"/>
                  <a:pt x="484" y="1060"/>
                </a:cubicBezTo>
                <a:cubicBezTo>
                  <a:pt x="483" y="1059"/>
                  <a:pt x="482" y="1058"/>
                  <a:pt x="481" y="1057"/>
                </a:cubicBezTo>
                <a:cubicBezTo>
                  <a:pt x="476" y="1052"/>
                  <a:pt x="472" y="1047"/>
                  <a:pt x="467" y="1042"/>
                </a:cubicBezTo>
                <a:cubicBezTo>
                  <a:pt x="459" y="1042"/>
                  <a:pt x="459" y="1042"/>
                  <a:pt x="459" y="1042"/>
                </a:cubicBezTo>
                <a:cubicBezTo>
                  <a:pt x="460" y="1042"/>
                  <a:pt x="461" y="1042"/>
                  <a:pt x="461" y="1041"/>
                </a:cubicBezTo>
                <a:cubicBezTo>
                  <a:pt x="459" y="1038"/>
                  <a:pt x="456" y="1033"/>
                  <a:pt x="456" y="1028"/>
                </a:cubicBezTo>
                <a:cubicBezTo>
                  <a:pt x="451" y="1021"/>
                  <a:pt x="446" y="1014"/>
                  <a:pt x="442" y="1007"/>
                </a:cubicBezTo>
                <a:cubicBezTo>
                  <a:pt x="435" y="1007"/>
                  <a:pt x="435" y="1007"/>
                  <a:pt x="435" y="1007"/>
                </a:cubicBezTo>
                <a:cubicBezTo>
                  <a:pt x="437" y="1005"/>
                  <a:pt x="440" y="1005"/>
                  <a:pt x="442" y="1007"/>
                </a:cubicBezTo>
                <a:cubicBezTo>
                  <a:pt x="440" y="1005"/>
                  <a:pt x="439" y="1002"/>
                  <a:pt x="438" y="1000"/>
                </a:cubicBezTo>
                <a:cubicBezTo>
                  <a:pt x="437" y="1002"/>
                  <a:pt x="435" y="1004"/>
                  <a:pt x="434" y="1003"/>
                </a:cubicBezTo>
                <a:cubicBezTo>
                  <a:pt x="431" y="1000"/>
                  <a:pt x="433" y="998"/>
                  <a:pt x="435" y="995"/>
                </a:cubicBezTo>
                <a:cubicBezTo>
                  <a:pt x="430" y="987"/>
                  <a:pt x="426" y="979"/>
                  <a:pt x="423" y="971"/>
                </a:cubicBezTo>
                <a:cubicBezTo>
                  <a:pt x="415" y="971"/>
                  <a:pt x="415" y="971"/>
                  <a:pt x="415" y="971"/>
                </a:cubicBezTo>
                <a:cubicBezTo>
                  <a:pt x="418" y="977"/>
                  <a:pt x="420" y="982"/>
                  <a:pt x="423" y="987"/>
                </a:cubicBezTo>
                <a:cubicBezTo>
                  <a:pt x="423" y="987"/>
                  <a:pt x="423" y="988"/>
                  <a:pt x="424" y="989"/>
                </a:cubicBezTo>
                <a:cubicBezTo>
                  <a:pt x="428" y="989"/>
                  <a:pt x="428" y="989"/>
                  <a:pt x="428" y="989"/>
                </a:cubicBezTo>
                <a:cubicBezTo>
                  <a:pt x="428" y="989"/>
                  <a:pt x="427" y="990"/>
                  <a:pt x="427" y="991"/>
                </a:cubicBezTo>
                <a:cubicBezTo>
                  <a:pt x="426" y="991"/>
                  <a:pt x="426" y="991"/>
                  <a:pt x="425" y="991"/>
                </a:cubicBezTo>
                <a:cubicBezTo>
                  <a:pt x="431" y="1003"/>
                  <a:pt x="438" y="1014"/>
                  <a:pt x="445" y="1024"/>
                </a:cubicBezTo>
                <a:cubicBezTo>
                  <a:pt x="447" y="1024"/>
                  <a:pt x="447" y="1024"/>
                  <a:pt x="447" y="1024"/>
                </a:cubicBezTo>
                <a:cubicBezTo>
                  <a:pt x="449" y="1027"/>
                  <a:pt x="451" y="1029"/>
                  <a:pt x="452" y="1031"/>
                </a:cubicBezTo>
                <a:cubicBezTo>
                  <a:pt x="452" y="1031"/>
                  <a:pt x="451" y="1032"/>
                  <a:pt x="451" y="1032"/>
                </a:cubicBezTo>
                <a:close/>
                <a:moveTo>
                  <a:pt x="846" y="924"/>
                </a:moveTo>
                <a:cubicBezTo>
                  <a:pt x="841" y="925"/>
                  <a:pt x="836" y="925"/>
                  <a:pt x="832" y="926"/>
                </a:cubicBezTo>
                <a:cubicBezTo>
                  <a:pt x="831" y="926"/>
                  <a:pt x="830" y="926"/>
                  <a:pt x="829" y="926"/>
                </a:cubicBezTo>
                <a:cubicBezTo>
                  <a:pt x="829" y="927"/>
                  <a:pt x="829" y="928"/>
                  <a:pt x="829" y="929"/>
                </a:cubicBezTo>
                <a:cubicBezTo>
                  <a:pt x="830" y="930"/>
                  <a:pt x="834" y="928"/>
                  <a:pt x="835" y="930"/>
                </a:cubicBezTo>
                <a:cubicBezTo>
                  <a:pt x="835" y="930"/>
                  <a:pt x="835" y="930"/>
                  <a:pt x="835" y="930"/>
                </a:cubicBezTo>
                <a:cubicBezTo>
                  <a:pt x="836" y="928"/>
                  <a:pt x="839" y="929"/>
                  <a:pt x="841" y="929"/>
                </a:cubicBezTo>
                <a:cubicBezTo>
                  <a:pt x="842" y="930"/>
                  <a:pt x="841" y="931"/>
                  <a:pt x="841" y="932"/>
                </a:cubicBezTo>
                <a:cubicBezTo>
                  <a:pt x="843" y="932"/>
                  <a:pt x="845" y="931"/>
                  <a:pt x="847" y="931"/>
                </a:cubicBezTo>
                <a:cubicBezTo>
                  <a:pt x="847" y="931"/>
                  <a:pt x="847" y="930"/>
                  <a:pt x="847" y="930"/>
                </a:cubicBezTo>
                <a:cubicBezTo>
                  <a:pt x="850" y="930"/>
                  <a:pt x="853" y="930"/>
                  <a:pt x="854" y="928"/>
                </a:cubicBezTo>
                <a:cubicBezTo>
                  <a:pt x="854" y="928"/>
                  <a:pt x="853" y="928"/>
                  <a:pt x="852" y="927"/>
                </a:cubicBezTo>
                <a:cubicBezTo>
                  <a:pt x="853" y="925"/>
                  <a:pt x="852" y="924"/>
                  <a:pt x="851" y="923"/>
                </a:cubicBezTo>
                <a:cubicBezTo>
                  <a:pt x="851" y="923"/>
                  <a:pt x="850" y="923"/>
                  <a:pt x="849" y="923"/>
                </a:cubicBezTo>
                <a:cubicBezTo>
                  <a:pt x="849" y="924"/>
                  <a:pt x="850" y="924"/>
                  <a:pt x="850" y="924"/>
                </a:cubicBezTo>
                <a:cubicBezTo>
                  <a:pt x="848" y="925"/>
                  <a:pt x="847" y="925"/>
                  <a:pt x="846" y="924"/>
                </a:cubicBezTo>
                <a:close/>
                <a:moveTo>
                  <a:pt x="992" y="951"/>
                </a:moveTo>
                <a:cubicBezTo>
                  <a:pt x="992" y="954"/>
                  <a:pt x="994" y="954"/>
                  <a:pt x="995" y="955"/>
                </a:cubicBezTo>
                <a:cubicBezTo>
                  <a:pt x="995" y="955"/>
                  <a:pt x="996" y="955"/>
                  <a:pt x="996" y="955"/>
                </a:cubicBezTo>
                <a:cubicBezTo>
                  <a:pt x="997" y="952"/>
                  <a:pt x="998" y="950"/>
                  <a:pt x="999" y="949"/>
                </a:cubicBezTo>
                <a:cubicBezTo>
                  <a:pt x="999" y="948"/>
                  <a:pt x="999" y="948"/>
                  <a:pt x="999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7" y="948"/>
                  <a:pt x="1008" y="949"/>
                  <a:pt x="1008" y="949"/>
                </a:cubicBezTo>
                <a:cubicBezTo>
                  <a:pt x="1009" y="949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23" y="942"/>
                  <a:pt x="1035" y="935"/>
                  <a:pt x="1047" y="929"/>
                </a:cubicBezTo>
                <a:cubicBezTo>
                  <a:pt x="1047" y="929"/>
                  <a:pt x="1046" y="929"/>
                  <a:pt x="1046" y="929"/>
                </a:cubicBezTo>
                <a:cubicBezTo>
                  <a:pt x="1045" y="927"/>
                  <a:pt x="1043" y="925"/>
                  <a:pt x="1042" y="923"/>
                </a:cubicBezTo>
                <a:cubicBezTo>
                  <a:pt x="1040" y="925"/>
                  <a:pt x="1037" y="926"/>
                  <a:pt x="1035" y="927"/>
                </a:cubicBezTo>
                <a:cubicBezTo>
                  <a:pt x="1035" y="928"/>
                  <a:pt x="1036" y="929"/>
                  <a:pt x="1036" y="930"/>
                </a:cubicBezTo>
                <a:cubicBezTo>
                  <a:pt x="1029" y="930"/>
                  <a:pt x="1029" y="930"/>
                  <a:pt x="1029" y="930"/>
                </a:cubicBezTo>
                <a:cubicBezTo>
                  <a:pt x="1017" y="936"/>
                  <a:pt x="1006" y="942"/>
                  <a:pt x="994" y="948"/>
                </a:cubicBezTo>
                <a:cubicBezTo>
                  <a:pt x="993" y="949"/>
                  <a:pt x="992" y="950"/>
                  <a:pt x="992" y="951"/>
                </a:cubicBezTo>
                <a:close/>
                <a:moveTo>
                  <a:pt x="1046" y="966"/>
                </a:moveTo>
                <a:cubicBezTo>
                  <a:pt x="1046" y="965"/>
                  <a:pt x="1046" y="965"/>
                  <a:pt x="1045" y="964"/>
                </a:cubicBezTo>
                <a:cubicBezTo>
                  <a:pt x="1044" y="964"/>
                  <a:pt x="1043" y="965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32" y="972"/>
                  <a:pt x="1023" y="978"/>
                  <a:pt x="1013" y="984"/>
                </a:cubicBezTo>
                <a:cubicBezTo>
                  <a:pt x="1022" y="984"/>
                  <a:pt x="1022" y="984"/>
                  <a:pt x="1022" y="984"/>
                </a:cubicBezTo>
                <a:cubicBezTo>
                  <a:pt x="1022" y="984"/>
                  <a:pt x="1022" y="985"/>
                  <a:pt x="1022" y="986"/>
                </a:cubicBezTo>
                <a:cubicBezTo>
                  <a:pt x="1023" y="986"/>
                  <a:pt x="1023" y="986"/>
                  <a:pt x="1023" y="986"/>
                </a:cubicBezTo>
                <a:cubicBezTo>
                  <a:pt x="1023" y="985"/>
                  <a:pt x="1023" y="985"/>
                  <a:pt x="1024" y="984"/>
                </a:cubicBezTo>
                <a:cubicBezTo>
                  <a:pt x="1024" y="984"/>
                  <a:pt x="1025" y="984"/>
                  <a:pt x="1026" y="984"/>
                </a:cubicBezTo>
                <a:cubicBezTo>
                  <a:pt x="1036" y="978"/>
                  <a:pt x="1046" y="972"/>
                  <a:pt x="1056" y="966"/>
                </a:cubicBezTo>
                <a:cubicBezTo>
                  <a:pt x="1060" y="964"/>
                  <a:pt x="1064" y="961"/>
                  <a:pt x="1067" y="959"/>
                </a:cubicBezTo>
                <a:cubicBezTo>
                  <a:pt x="1067" y="958"/>
                  <a:pt x="1068" y="956"/>
                  <a:pt x="1069" y="955"/>
                </a:cubicBezTo>
                <a:cubicBezTo>
                  <a:pt x="1069" y="954"/>
                  <a:pt x="1068" y="952"/>
                  <a:pt x="1067" y="951"/>
                </a:cubicBezTo>
                <a:cubicBezTo>
                  <a:pt x="1065" y="952"/>
                  <a:pt x="1064" y="953"/>
                  <a:pt x="1062" y="953"/>
                </a:cubicBezTo>
                <a:cubicBezTo>
                  <a:pt x="1063" y="954"/>
                  <a:pt x="1064" y="955"/>
                  <a:pt x="1064" y="956"/>
                </a:cubicBezTo>
                <a:cubicBezTo>
                  <a:pt x="1064" y="959"/>
                  <a:pt x="1062" y="959"/>
                  <a:pt x="1058" y="959"/>
                </a:cubicBezTo>
                <a:cubicBezTo>
                  <a:pt x="1058" y="958"/>
                  <a:pt x="1058" y="957"/>
                  <a:pt x="1058" y="956"/>
                </a:cubicBezTo>
                <a:cubicBezTo>
                  <a:pt x="1057" y="956"/>
                  <a:pt x="1057" y="956"/>
                  <a:pt x="1057" y="957"/>
                </a:cubicBezTo>
                <a:cubicBezTo>
                  <a:pt x="1057" y="959"/>
                  <a:pt x="1057" y="962"/>
                  <a:pt x="1052" y="962"/>
                </a:cubicBezTo>
                <a:cubicBezTo>
                  <a:pt x="1052" y="961"/>
                  <a:pt x="1052" y="960"/>
                  <a:pt x="1052" y="960"/>
                </a:cubicBezTo>
                <a:cubicBezTo>
                  <a:pt x="1051" y="960"/>
                  <a:pt x="1050" y="961"/>
                  <a:pt x="1049" y="962"/>
                </a:cubicBezTo>
                <a:cubicBezTo>
                  <a:pt x="1050" y="961"/>
                  <a:pt x="1050" y="962"/>
                  <a:pt x="1051" y="962"/>
                </a:cubicBezTo>
                <a:cubicBezTo>
                  <a:pt x="1051" y="963"/>
                  <a:pt x="1051" y="965"/>
                  <a:pt x="1051" y="966"/>
                </a:cubicBezTo>
                <a:lnTo>
                  <a:pt x="1046" y="966"/>
                </a:lnTo>
                <a:close/>
                <a:moveTo>
                  <a:pt x="862" y="921"/>
                </a:moveTo>
                <a:cubicBezTo>
                  <a:pt x="863" y="921"/>
                  <a:pt x="864" y="922"/>
                  <a:pt x="864" y="924"/>
                </a:cubicBezTo>
                <a:cubicBezTo>
                  <a:pt x="875" y="924"/>
                  <a:pt x="875" y="924"/>
                  <a:pt x="875" y="924"/>
                </a:cubicBezTo>
                <a:cubicBezTo>
                  <a:pt x="875" y="922"/>
                  <a:pt x="873" y="921"/>
                  <a:pt x="873" y="920"/>
                </a:cubicBezTo>
                <a:cubicBezTo>
                  <a:pt x="871" y="920"/>
                  <a:pt x="870" y="921"/>
                  <a:pt x="868" y="921"/>
                </a:cubicBezTo>
                <a:cubicBezTo>
                  <a:pt x="868" y="920"/>
                  <a:pt x="868" y="920"/>
                  <a:pt x="868" y="920"/>
                </a:cubicBezTo>
                <a:cubicBezTo>
                  <a:pt x="866" y="920"/>
                  <a:pt x="864" y="921"/>
                  <a:pt x="862" y="921"/>
                </a:cubicBezTo>
                <a:close/>
                <a:moveTo>
                  <a:pt x="912" y="889"/>
                </a:moveTo>
                <a:cubicBezTo>
                  <a:pt x="912" y="889"/>
                  <a:pt x="912" y="888"/>
                  <a:pt x="913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9"/>
                  <a:pt x="911" y="889"/>
                </a:cubicBezTo>
                <a:cubicBezTo>
                  <a:pt x="912" y="889"/>
                  <a:pt x="912" y="889"/>
                  <a:pt x="912" y="889"/>
                </a:cubicBezTo>
                <a:close/>
                <a:moveTo>
                  <a:pt x="926" y="884"/>
                </a:moveTo>
                <a:cubicBezTo>
                  <a:pt x="926" y="884"/>
                  <a:pt x="925" y="884"/>
                  <a:pt x="925" y="885"/>
                </a:cubicBezTo>
                <a:cubicBezTo>
                  <a:pt x="925" y="885"/>
                  <a:pt x="925" y="885"/>
                  <a:pt x="926" y="885"/>
                </a:cubicBezTo>
                <a:cubicBezTo>
                  <a:pt x="926" y="885"/>
                  <a:pt x="926" y="885"/>
                  <a:pt x="926" y="884"/>
                </a:cubicBezTo>
                <a:close/>
                <a:moveTo>
                  <a:pt x="678" y="887"/>
                </a:moveTo>
                <a:cubicBezTo>
                  <a:pt x="677" y="886"/>
                  <a:pt x="676" y="885"/>
                  <a:pt x="675" y="884"/>
                </a:cubicBezTo>
                <a:cubicBezTo>
                  <a:pt x="674" y="886"/>
                  <a:pt x="675" y="889"/>
                  <a:pt x="673" y="890"/>
                </a:cubicBezTo>
                <a:cubicBezTo>
                  <a:pt x="672" y="890"/>
                  <a:pt x="671" y="889"/>
                  <a:pt x="670" y="889"/>
                </a:cubicBezTo>
                <a:cubicBezTo>
                  <a:pt x="670" y="890"/>
                  <a:pt x="671" y="890"/>
                  <a:pt x="671" y="890"/>
                </a:cubicBezTo>
                <a:cubicBezTo>
                  <a:pt x="671" y="890"/>
                  <a:pt x="671" y="890"/>
                  <a:pt x="671" y="890"/>
                </a:cubicBezTo>
                <a:cubicBezTo>
                  <a:pt x="672" y="891"/>
                  <a:pt x="673" y="891"/>
                  <a:pt x="673" y="892"/>
                </a:cubicBezTo>
                <a:cubicBezTo>
                  <a:pt x="688" y="903"/>
                  <a:pt x="705" y="912"/>
                  <a:pt x="721" y="918"/>
                </a:cubicBezTo>
                <a:cubicBezTo>
                  <a:pt x="722" y="918"/>
                  <a:pt x="723" y="918"/>
                  <a:pt x="725" y="920"/>
                </a:cubicBezTo>
                <a:cubicBezTo>
                  <a:pt x="725" y="920"/>
                  <a:pt x="725" y="920"/>
                  <a:pt x="725" y="920"/>
                </a:cubicBezTo>
                <a:cubicBezTo>
                  <a:pt x="726" y="921"/>
                  <a:pt x="728" y="921"/>
                  <a:pt x="729" y="922"/>
                </a:cubicBezTo>
                <a:cubicBezTo>
                  <a:pt x="736" y="924"/>
                  <a:pt x="742" y="926"/>
                  <a:pt x="748" y="927"/>
                </a:cubicBezTo>
                <a:cubicBezTo>
                  <a:pt x="748" y="927"/>
                  <a:pt x="748" y="927"/>
                  <a:pt x="748" y="927"/>
                </a:cubicBezTo>
                <a:cubicBezTo>
                  <a:pt x="750" y="926"/>
                  <a:pt x="751" y="927"/>
                  <a:pt x="751" y="928"/>
                </a:cubicBezTo>
                <a:cubicBezTo>
                  <a:pt x="758" y="930"/>
                  <a:pt x="764" y="931"/>
                  <a:pt x="771" y="932"/>
                </a:cubicBezTo>
                <a:cubicBezTo>
                  <a:pt x="770" y="930"/>
                  <a:pt x="769" y="929"/>
                  <a:pt x="769" y="927"/>
                </a:cubicBezTo>
                <a:cubicBezTo>
                  <a:pt x="770" y="927"/>
                  <a:pt x="771" y="928"/>
                  <a:pt x="771" y="928"/>
                </a:cubicBezTo>
                <a:cubicBezTo>
                  <a:pt x="770" y="927"/>
                  <a:pt x="769" y="926"/>
                  <a:pt x="769" y="925"/>
                </a:cubicBezTo>
                <a:cubicBezTo>
                  <a:pt x="768" y="925"/>
                  <a:pt x="768" y="925"/>
                  <a:pt x="767" y="925"/>
                </a:cubicBezTo>
                <a:cubicBezTo>
                  <a:pt x="767" y="925"/>
                  <a:pt x="767" y="925"/>
                  <a:pt x="767" y="925"/>
                </a:cubicBezTo>
                <a:cubicBezTo>
                  <a:pt x="768" y="927"/>
                  <a:pt x="764" y="927"/>
                  <a:pt x="762" y="927"/>
                </a:cubicBezTo>
                <a:cubicBezTo>
                  <a:pt x="761" y="927"/>
                  <a:pt x="761" y="926"/>
                  <a:pt x="761" y="924"/>
                </a:cubicBezTo>
                <a:cubicBezTo>
                  <a:pt x="761" y="924"/>
                  <a:pt x="760" y="924"/>
                  <a:pt x="760" y="924"/>
                </a:cubicBezTo>
                <a:cubicBezTo>
                  <a:pt x="760" y="924"/>
                  <a:pt x="760" y="923"/>
                  <a:pt x="760" y="923"/>
                </a:cubicBezTo>
                <a:cubicBezTo>
                  <a:pt x="759" y="923"/>
                  <a:pt x="758" y="923"/>
                  <a:pt x="758" y="923"/>
                </a:cubicBezTo>
                <a:cubicBezTo>
                  <a:pt x="757" y="923"/>
                  <a:pt x="756" y="924"/>
                  <a:pt x="757" y="926"/>
                </a:cubicBezTo>
                <a:cubicBezTo>
                  <a:pt x="756" y="926"/>
                  <a:pt x="755" y="926"/>
                  <a:pt x="753" y="926"/>
                </a:cubicBezTo>
                <a:cubicBezTo>
                  <a:pt x="753" y="924"/>
                  <a:pt x="752" y="924"/>
                  <a:pt x="751" y="922"/>
                </a:cubicBezTo>
                <a:cubicBezTo>
                  <a:pt x="752" y="922"/>
                  <a:pt x="753" y="922"/>
                  <a:pt x="753" y="922"/>
                </a:cubicBezTo>
                <a:cubicBezTo>
                  <a:pt x="748" y="920"/>
                  <a:pt x="743" y="919"/>
                  <a:pt x="738" y="918"/>
                </a:cubicBezTo>
                <a:cubicBezTo>
                  <a:pt x="738" y="919"/>
                  <a:pt x="738" y="921"/>
                  <a:pt x="737" y="922"/>
                </a:cubicBezTo>
                <a:cubicBezTo>
                  <a:pt x="736" y="922"/>
                  <a:pt x="735" y="922"/>
                  <a:pt x="733" y="922"/>
                </a:cubicBezTo>
                <a:cubicBezTo>
                  <a:pt x="732" y="920"/>
                  <a:pt x="732" y="918"/>
                  <a:pt x="733" y="916"/>
                </a:cubicBezTo>
                <a:cubicBezTo>
                  <a:pt x="719" y="911"/>
                  <a:pt x="705" y="905"/>
                  <a:pt x="693" y="897"/>
                </a:cubicBezTo>
                <a:cubicBezTo>
                  <a:pt x="690" y="896"/>
                  <a:pt x="688" y="895"/>
                  <a:pt x="687" y="893"/>
                </a:cubicBezTo>
                <a:cubicBezTo>
                  <a:pt x="686" y="893"/>
                  <a:pt x="686" y="892"/>
                  <a:pt x="686" y="892"/>
                </a:cubicBezTo>
                <a:cubicBezTo>
                  <a:pt x="685" y="894"/>
                  <a:pt x="682" y="895"/>
                  <a:pt x="678" y="894"/>
                </a:cubicBezTo>
                <a:cubicBezTo>
                  <a:pt x="678" y="892"/>
                  <a:pt x="676" y="889"/>
                  <a:pt x="678" y="887"/>
                </a:cubicBezTo>
                <a:close/>
                <a:moveTo>
                  <a:pt x="726" y="917"/>
                </a:moveTo>
                <a:cubicBezTo>
                  <a:pt x="726" y="915"/>
                  <a:pt x="734" y="916"/>
                  <a:pt x="732" y="919"/>
                </a:cubicBezTo>
                <a:cubicBezTo>
                  <a:pt x="731" y="921"/>
                  <a:pt x="724" y="921"/>
                  <a:pt x="726" y="917"/>
                </a:cubicBezTo>
                <a:close/>
                <a:moveTo>
                  <a:pt x="614" y="541"/>
                </a:moveTo>
                <a:cubicBezTo>
                  <a:pt x="617" y="541"/>
                  <a:pt x="618" y="539"/>
                  <a:pt x="619" y="538"/>
                </a:cubicBezTo>
                <a:cubicBezTo>
                  <a:pt x="617" y="538"/>
                  <a:pt x="616" y="538"/>
                  <a:pt x="615" y="538"/>
                </a:cubicBezTo>
                <a:cubicBezTo>
                  <a:pt x="615" y="538"/>
                  <a:pt x="615" y="538"/>
                  <a:pt x="615" y="538"/>
                </a:cubicBezTo>
                <a:cubicBezTo>
                  <a:pt x="615" y="540"/>
                  <a:pt x="615" y="540"/>
                  <a:pt x="614" y="541"/>
                </a:cubicBezTo>
                <a:close/>
                <a:moveTo>
                  <a:pt x="907" y="1101"/>
                </a:moveTo>
                <a:cubicBezTo>
                  <a:pt x="909" y="1102"/>
                  <a:pt x="911" y="1103"/>
                  <a:pt x="913" y="1103"/>
                </a:cubicBezTo>
                <a:cubicBezTo>
                  <a:pt x="914" y="1101"/>
                  <a:pt x="917" y="1100"/>
                  <a:pt x="918" y="1098"/>
                </a:cubicBezTo>
                <a:cubicBezTo>
                  <a:pt x="917" y="1098"/>
                  <a:pt x="916" y="1098"/>
                  <a:pt x="916" y="1098"/>
                </a:cubicBezTo>
                <a:cubicBezTo>
                  <a:pt x="913" y="1099"/>
                  <a:pt x="910" y="1100"/>
                  <a:pt x="907" y="1101"/>
                </a:cubicBezTo>
                <a:close/>
                <a:moveTo>
                  <a:pt x="622" y="1104"/>
                </a:moveTo>
                <a:cubicBezTo>
                  <a:pt x="624" y="1105"/>
                  <a:pt x="627" y="1106"/>
                  <a:pt x="629" y="1107"/>
                </a:cubicBezTo>
                <a:cubicBezTo>
                  <a:pt x="631" y="1105"/>
                  <a:pt x="633" y="1104"/>
                  <a:pt x="637" y="1103"/>
                </a:cubicBezTo>
                <a:cubicBezTo>
                  <a:pt x="637" y="1103"/>
                  <a:pt x="637" y="1103"/>
                  <a:pt x="637" y="1103"/>
                </a:cubicBezTo>
                <a:cubicBezTo>
                  <a:pt x="635" y="1102"/>
                  <a:pt x="633" y="1101"/>
                  <a:pt x="632" y="1100"/>
                </a:cubicBezTo>
                <a:cubicBezTo>
                  <a:pt x="632" y="1101"/>
                  <a:pt x="632" y="1101"/>
                  <a:pt x="632" y="1101"/>
                </a:cubicBezTo>
                <a:cubicBezTo>
                  <a:pt x="631" y="1101"/>
                  <a:pt x="631" y="1101"/>
                  <a:pt x="631" y="1101"/>
                </a:cubicBezTo>
                <a:cubicBezTo>
                  <a:pt x="630" y="1103"/>
                  <a:pt x="628" y="1104"/>
                  <a:pt x="626" y="1103"/>
                </a:cubicBezTo>
                <a:cubicBezTo>
                  <a:pt x="626" y="1102"/>
                  <a:pt x="626" y="1101"/>
                  <a:pt x="627" y="1101"/>
                </a:cubicBezTo>
                <a:cubicBezTo>
                  <a:pt x="627" y="1101"/>
                  <a:pt x="627" y="1101"/>
                  <a:pt x="627" y="1101"/>
                </a:cubicBezTo>
                <a:cubicBezTo>
                  <a:pt x="627" y="1100"/>
                  <a:pt x="627" y="1099"/>
                  <a:pt x="628" y="1099"/>
                </a:cubicBezTo>
                <a:cubicBezTo>
                  <a:pt x="621" y="1096"/>
                  <a:pt x="614" y="1093"/>
                  <a:pt x="606" y="1090"/>
                </a:cubicBezTo>
                <a:cubicBezTo>
                  <a:pt x="597" y="1086"/>
                  <a:pt x="589" y="1082"/>
                  <a:pt x="581" y="1077"/>
                </a:cubicBezTo>
                <a:cubicBezTo>
                  <a:pt x="568" y="1077"/>
                  <a:pt x="568" y="1077"/>
                  <a:pt x="568" y="1077"/>
                </a:cubicBezTo>
                <a:cubicBezTo>
                  <a:pt x="575" y="1081"/>
                  <a:pt x="582" y="1085"/>
                  <a:pt x="589" y="1089"/>
                </a:cubicBezTo>
                <a:cubicBezTo>
                  <a:pt x="593" y="1091"/>
                  <a:pt x="596" y="1093"/>
                  <a:pt x="600" y="1094"/>
                </a:cubicBezTo>
                <a:cubicBezTo>
                  <a:pt x="606" y="1094"/>
                  <a:pt x="606" y="1094"/>
                  <a:pt x="606" y="1094"/>
                </a:cubicBezTo>
                <a:cubicBezTo>
                  <a:pt x="606" y="1095"/>
                  <a:pt x="605" y="1096"/>
                  <a:pt x="605" y="1097"/>
                </a:cubicBezTo>
                <a:cubicBezTo>
                  <a:pt x="606" y="1097"/>
                  <a:pt x="606" y="1097"/>
                  <a:pt x="607" y="1098"/>
                </a:cubicBezTo>
                <a:cubicBezTo>
                  <a:pt x="607" y="1097"/>
                  <a:pt x="606" y="1097"/>
                  <a:pt x="606" y="1097"/>
                </a:cubicBezTo>
                <a:cubicBezTo>
                  <a:pt x="607" y="1096"/>
                  <a:pt x="607" y="1095"/>
                  <a:pt x="608" y="1094"/>
                </a:cubicBezTo>
                <a:cubicBezTo>
                  <a:pt x="610" y="1094"/>
                  <a:pt x="610" y="1094"/>
                  <a:pt x="610" y="1094"/>
                </a:cubicBezTo>
                <a:cubicBezTo>
                  <a:pt x="611" y="1096"/>
                  <a:pt x="614" y="1097"/>
                  <a:pt x="612" y="1100"/>
                </a:cubicBezTo>
                <a:cubicBezTo>
                  <a:pt x="614" y="1101"/>
                  <a:pt x="615" y="1101"/>
                  <a:pt x="617" y="1102"/>
                </a:cubicBezTo>
                <a:cubicBezTo>
                  <a:pt x="617" y="1102"/>
                  <a:pt x="617" y="1102"/>
                  <a:pt x="618" y="1102"/>
                </a:cubicBezTo>
                <a:cubicBezTo>
                  <a:pt x="618" y="1102"/>
                  <a:pt x="618" y="1102"/>
                  <a:pt x="619" y="1102"/>
                </a:cubicBezTo>
                <a:cubicBezTo>
                  <a:pt x="620" y="1102"/>
                  <a:pt x="621" y="1101"/>
                  <a:pt x="622" y="1100"/>
                </a:cubicBezTo>
                <a:cubicBezTo>
                  <a:pt x="624" y="1102"/>
                  <a:pt x="623" y="1103"/>
                  <a:pt x="622" y="1104"/>
                </a:cubicBezTo>
                <a:close/>
                <a:moveTo>
                  <a:pt x="1135" y="913"/>
                </a:moveTo>
                <a:cubicBezTo>
                  <a:pt x="1125" y="917"/>
                  <a:pt x="1116" y="922"/>
                  <a:pt x="1107" y="927"/>
                </a:cubicBezTo>
                <a:cubicBezTo>
                  <a:pt x="1107" y="928"/>
                  <a:pt x="1107" y="929"/>
                  <a:pt x="1106" y="930"/>
                </a:cubicBezTo>
                <a:cubicBezTo>
                  <a:pt x="1102" y="930"/>
                  <a:pt x="1102" y="930"/>
                  <a:pt x="1102" y="930"/>
                </a:cubicBezTo>
                <a:cubicBezTo>
                  <a:pt x="1092" y="936"/>
                  <a:pt x="1081" y="942"/>
                  <a:pt x="1071" y="948"/>
                </a:cubicBezTo>
                <a:cubicBezTo>
                  <a:pt x="1072" y="950"/>
                  <a:pt x="1072" y="951"/>
                  <a:pt x="1072" y="954"/>
                </a:cubicBezTo>
                <a:cubicBezTo>
                  <a:pt x="1073" y="954"/>
                  <a:pt x="1074" y="954"/>
                  <a:pt x="1075" y="954"/>
                </a:cubicBezTo>
                <a:cubicBezTo>
                  <a:pt x="1075" y="954"/>
                  <a:pt x="1076" y="954"/>
                  <a:pt x="1076" y="954"/>
                </a:cubicBezTo>
                <a:cubicBezTo>
                  <a:pt x="1075" y="951"/>
                  <a:pt x="1079" y="946"/>
                  <a:pt x="1082" y="950"/>
                </a:cubicBezTo>
                <a:cubicBezTo>
                  <a:pt x="1082" y="950"/>
                  <a:pt x="1082" y="950"/>
                  <a:pt x="1082" y="950"/>
                </a:cubicBezTo>
                <a:cubicBezTo>
                  <a:pt x="1100" y="939"/>
                  <a:pt x="1118" y="928"/>
                  <a:pt x="1137" y="919"/>
                </a:cubicBezTo>
                <a:cubicBezTo>
                  <a:pt x="1141" y="917"/>
                  <a:pt x="1139" y="911"/>
                  <a:pt x="1135" y="913"/>
                </a:cubicBezTo>
                <a:close/>
                <a:moveTo>
                  <a:pt x="1138" y="949"/>
                </a:moveTo>
                <a:cubicBezTo>
                  <a:pt x="1138" y="950"/>
                  <a:pt x="1137" y="950"/>
                  <a:pt x="1137" y="950"/>
                </a:cubicBezTo>
                <a:cubicBezTo>
                  <a:pt x="1137" y="950"/>
                  <a:pt x="1137" y="951"/>
                  <a:pt x="1137" y="951"/>
                </a:cubicBezTo>
                <a:cubicBezTo>
                  <a:pt x="1136" y="952"/>
                  <a:pt x="1135" y="953"/>
                  <a:pt x="1134" y="953"/>
                </a:cubicBezTo>
                <a:cubicBezTo>
                  <a:pt x="1130" y="957"/>
                  <a:pt x="1126" y="960"/>
                  <a:pt x="1122" y="964"/>
                </a:cubicBezTo>
                <a:cubicBezTo>
                  <a:pt x="1122" y="964"/>
                  <a:pt x="1123" y="964"/>
                  <a:pt x="1123" y="964"/>
                </a:cubicBezTo>
                <a:cubicBezTo>
                  <a:pt x="1122" y="965"/>
                  <a:pt x="1122" y="965"/>
                  <a:pt x="1122" y="965"/>
                </a:cubicBezTo>
                <a:cubicBezTo>
                  <a:pt x="1120" y="965"/>
                  <a:pt x="1120" y="965"/>
                  <a:pt x="1120" y="965"/>
                </a:cubicBezTo>
                <a:cubicBezTo>
                  <a:pt x="1109" y="975"/>
                  <a:pt x="1097" y="985"/>
                  <a:pt x="1085" y="994"/>
                </a:cubicBezTo>
                <a:cubicBezTo>
                  <a:pt x="1087" y="995"/>
                  <a:pt x="1088" y="997"/>
                  <a:pt x="1089" y="998"/>
                </a:cubicBezTo>
                <a:cubicBezTo>
                  <a:pt x="1088" y="999"/>
                  <a:pt x="1087" y="1000"/>
                  <a:pt x="1087" y="1001"/>
                </a:cubicBezTo>
                <a:cubicBezTo>
                  <a:pt x="1088" y="1000"/>
                  <a:pt x="1090" y="999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105" y="987"/>
                  <a:pt x="1118" y="977"/>
                  <a:pt x="1131" y="965"/>
                </a:cubicBezTo>
                <a:cubicBezTo>
                  <a:pt x="1130" y="965"/>
                  <a:pt x="1130" y="965"/>
                  <a:pt x="1130" y="965"/>
                </a:cubicBezTo>
                <a:cubicBezTo>
                  <a:pt x="1133" y="963"/>
                  <a:pt x="1135" y="958"/>
                  <a:pt x="1139" y="957"/>
                </a:cubicBezTo>
                <a:cubicBezTo>
                  <a:pt x="1139" y="957"/>
                  <a:pt x="1139" y="957"/>
                  <a:pt x="1139" y="957"/>
                </a:cubicBezTo>
                <a:cubicBezTo>
                  <a:pt x="1140" y="956"/>
                  <a:pt x="1141" y="955"/>
                  <a:pt x="1142" y="955"/>
                </a:cubicBezTo>
                <a:cubicBezTo>
                  <a:pt x="1145" y="952"/>
                  <a:pt x="1141" y="946"/>
                  <a:pt x="1138" y="949"/>
                </a:cubicBezTo>
                <a:close/>
                <a:moveTo>
                  <a:pt x="906" y="889"/>
                </a:move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lose/>
                <a:moveTo>
                  <a:pt x="1076" y="1001"/>
                </a:moveTo>
                <a:cubicBezTo>
                  <a:pt x="1068" y="1007"/>
                  <a:pt x="1060" y="1013"/>
                  <a:pt x="1051" y="1019"/>
                </a:cubicBezTo>
                <a:cubicBezTo>
                  <a:pt x="1055" y="1019"/>
                  <a:pt x="1055" y="1019"/>
                  <a:pt x="1055" y="1019"/>
                </a:cubicBezTo>
                <a:cubicBezTo>
                  <a:pt x="1055" y="1019"/>
                  <a:pt x="1055" y="1019"/>
                  <a:pt x="1055" y="1020"/>
                </a:cubicBezTo>
                <a:cubicBezTo>
                  <a:pt x="1056" y="1020"/>
                  <a:pt x="1057" y="1021"/>
                  <a:pt x="1058" y="1022"/>
                </a:cubicBezTo>
                <a:cubicBezTo>
                  <a:pt x="1058" y="1022"/>
                  <a:pt x="1059" y="1022"/>
                  <a:pt x="1059" y="1022"/>
                </a:cubicBezTo>
                <a:cubicBezTo>
                  <a:pt x="1069" y="1015"/>
                  <a:pt x="1078" y="1008"/>
                  <a:pt x="1087" y="1001"/>
                </a:cubicBezTo>
                <a:cubicBezTo>
                  <a:pt x="1076" y="1001"/>
                  <a:pt x="1076" y="1001"/>
                  <a:pt x="1076" y="1001"/>
                </a:cubicBezTo>
                <a:cubicBezTo>
                  <a:pt x="1076" y="1001"/>
                  <a:pt x="1076" y="1001"/>
                  <a:pt x="1076" y="1001"/>
                </a:cubicBezTo>
                <a:close/>
                <a:moveTo>
                  <a:pt x="978" y="1038"/>
                </a:moveTo>
                <a:cubicBezTo>
                  <a:pt x="967" y="1044"/>
                  <a:pt x="956" y="1050"/>
                  <a:pt x="945" y="1056"/>
                </a:cubicBezTo>
                <a:cubicBezTo>
                  <a:pt x="958" y="1055"/>
                  <a:pt x="958" y="1055"/>
                  <a:pt x="958" y="1055"/>
                </a:cubicBezTo>
                <a:cubicBezTo>
                  <a:pt x="969" y="1050"/>
                  <a:pt x="980" y="1044"/>
                  <a:pt x="991" y="1038"/>
                </a:cubicBezTo>
                <a:lnTo>
                  <a:pt x="978" y="1038"/>
                </a:lnTo>
                <a:close/>
                <a:moveTo>
                  <a:pt x="1084" y="738"/>
                </a:moveTo>
                <a:cubicBezTo>
                  <a:pt x="1085" y="738"/>
                  <a:pt x="1085" y="738"/>
                  <a:pt x="1086" y="739"/>
                </a:cubicBezTo>
                <a:cubicBezTo>
                  <a:pt x="1086" y="739"/>
                  <a:pt x="1086" y="739"/>
                  <a:pt x="1086" y="739"/>
                </a:cubicBezTo>
                <a:cubicBezTo>
                  <a:pt x="1086" y="738"/>
                  <a:pt x="1085" y="738"/>
                  <a:pt x="1084" y="738"/>
                </a:cubicBezTo>
                <a:close/>
                <a:moveTo>
                  <a:pt x="769" y="736"/>
                </a:moveTo>
                <a:cubicBezTo>
                  <a:pt x="758" y="733"/>
                  <a:pt x="746" y="731"/>
                  <a:pt x="734" y="728"/>
                </a:cubicBezTo>
                <a:cubicBezTo>
                  <a:pt x="716" y="723"/>
                  <a:pt x="698" y="722"/>
                  <a:pt x="680" y="725"/>
                </a:cubicBezTo>
                <a:cubicBezTo>
                  <a:pt x="680" y="725"/>
                  <a:pt x="680" y="725"/>
                  <a:pt x="680" y="725"/>
                </a:cubicBezTo>
                <a:cubicBezTo>
                  <a:pt x="656" y="724"/>
                  <a:pt x="627" y="726"/>
                  <a:pt x="604" y="738"/>
                </a:cubicBezTo>
                <a:cubicBezTo>
                  <a:pt x="605" y="738"/>
                  <a:pt x="605" y="738"/>
                  <a:pt x="605" y="738"/>
                </a:cubicBezTo>
                <a:cubicBezTo>
                  <a:pt x="605" y="738"/>
                  <a:pt x="605" y="739"/>
                  <a:pt x="605" y="739"/>
                </a:cubicBezTo>
                <a:cubicBezTo>
                  <a:pt x="601" y="740"/>
                  <a:pt x="599" y="744"/>
                  <a:pt x="594" y="744"/>
                </a:cubicBezTo>
                <a:cubicBezTo>
                  <a:pt x="594" y="744"/>
                  <a:pt x="593" y="744"/>
                  <a:pt x="593" y="744"/>
                </a:cubicBezTo>
                <a:cubicBezTo>
                  <a:pt x="593" y="746"/>
                  <a:pt x="594" y="747"/>
                  <a:pt x="592" y="747"/>
                </a:cubicBezTo>
                <a:cubicBezTo>
                  <a:pt x="592" y="746"/>
                  <a:pt x="591" y="746"/>
                  <a:pt x="591" y="746"/>
                </a:cubicBezTo>
                <a:cubicBezTo>
                  <a:pt x="587" y="748"/>
                  <a:pt x="584" y="751"/>
                  <a:pt x="581" y="755"/>
                </a:cubicBezTo>
                <a:cubicBezTo>
                  <a:pt x="582" y="755"/>
                  <a:pt x="582" y="756"/>
                  <a:pt x="583" y="756"/>
                </a:cubicBezTo>
                <a:cubicBezTo>
                  <a:pt x="580" y="756"/>
                  <a:pt x="580" y="756"/>
                  <a:pt x="580" y="756"/>
                </a:cubicBezTo>
                <a:cubicBezTo>
                  <a:pt x="579" y="757"/>
                  <a:pt x="578" y="759"/>
                  <a:pt x="577" y="760"/>
                </a:cubicBezTo>
                <a:cubicBezTo>
                  <a:pt x="578" y="759"/>
                  <a:pt x="578" y="757"/>
                  <a:pt x="579" y="756"/>
                </a:cubicBezTo>
                <a:cubicBezTo>
                  <a:pt x="572" y="756"/>
                  <a:pt x="572" y="756"/>
                  <a:pt x="572" y="756"/>
                </a:cubicBezTo>
                <a:cubicBezTo>
                  <a:pt x="569" y="766"/>
                  <a:pt x="567" y="776"/>
                  <a:pt x="567" y="786"/>
                </a:cubicBezTo>
                <a:cubicBezTo>
                  <a:pt x="567" y="787"/>
                  <a:pt x="567" y="788"/>
                  <a:pt x="567" y="788"/>
                </a:cubicBezTo>
                <a:cubicBezTo>
                  <a:pt x="567" y="796"/>
                  <a:pt x="568" y="804"/>
                  <a:pt x="570" y="811"/>
                </a:cubicBezTo>
                <a:cubicBezTo>
                  <a:pt x="570" y="811"/>
                  <a:pt x="570" y="811"/>
                  <a:pt x="570" y="811"/>
                </a:cubicBezTo>
                <a:cubicBezTo>
                  <a:pt x="572" y="811"/>
                  <a:pt x="574" y="812"/>
                  <a:pt x="575" y="813"/>
                </a:cubicBezTo>
                <a:cubicBezTo>
                  <a:pt x="575" y="815"/>
                  <a:pt x="575" y="816"/>
                  <a:pt x="574" y="817"/>
                </a:cubicBezTo>
                <a:cubicBezTo>
                  <a:pt x="576" y="818"/>
                  <a:pt x="577" y="818"/>
                  <a:pt x="578" y="819"/>
                </a:cubicBezTo>
                <a:cubicBezTo>
                  <a:pt x="577" y="815"/>
                  <a:pt x="577" y="810"/>
                  <a:pt x="576" y="806"/>
                </a:cubicBezTo>
                <a:cubicBezTo>
                  <a:pt x="572" y="780"/>
                  <a:pt x="582" y="760"/>
                  <a:pt x="602" y="747"/>
                </a:cubicBezTo>
                <a:cubicBezTo>
                  <a:pt x="602" y="746"/>
                  <a:pt x="602" y="745"/>
                  <a:pt x="602" y="744"/>
                </a:cubicBezTo>
                <a:cubicBezTo>
                  <a:pt x="604" y="743"/>
                  <a:pt x="606" y="742"/>
                  <a:pt x="610" y="742"/>
                </a:cubicBezTo>
                <a:cubicBezTo>
                  <a:pt x="610" y="742"/>
                  <a:pt x="610" y="742"/>
                  <a:pt x="610" y="743"/>
                </a:cubicBezTo>
                <a:cubicBezTo>
                  <a:pt x="611" y="742"/>
                  <a:pt x="612" y="742"/>
                  <a:pt x="613" y="741"/>
                </a:cubicBezTo>
                <a:cubicBezTo>
                  <a:pt x="613" y="741"/>
                  <a:pt x="613" y="741"/>
                  <a:pt x="613" y="741"/>
                </a:cubicBezTo>
                <a:cubicBezTo>
                  <a:pt x="614" y="741"/>
                  <a:pt x="614" y="741"/>
                  <a:pt x="615" y="741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28" y="736"/>
                  <a:pt x="641" y="733"/>
                  <a:pt x="654" y="732"/>
                </a:cubicBezTo>
                <a:cubicBezTo>
                  <a:pt x="650" y="733"/>
                  <a:pt x="646" y="735"/>
                  <a:pt x="642" y="737"/>
                </a:cubicBezTo>
                <a:cubicBezTo>
                  <a:pt x="658" y="737"/>
                  <a:pt x="658" y="737"/>
                  <a:pt x="658" y="737"/>
                </a:cubicBezTo>
                <a:cubicBezTo>
                  <a:pt x="676" y="731"/>
                  <a:pt x="696" y="729"/>
                  <a:pt x="714" y="731"/>
                </a:cubicBezTo>
                <a:cubicBezTo>
                  <a:pt x="724" y="732"/>
                  <a:pt x="734" y="734"/>
                  <a:pt x="744" y="736"/>
                </a:cubicBezTo>
                <a:cubicBezTo>
                  <a:pt x="759" y="736"/>
                  <a:pt x="759" y="736"/>
                  <a:pt x="759" y="736"/>
                </a:cubicBezTo>
                <a:cubicBezTo>
                  <a:pt x="759" y="736"/>
                  <a:pt x="759" y="736"/>
                  <a:pt x="759" y="737"/>
                </a:cubicBezTo>
                <a:cubicBezTo>
                  <a:pt x="761" y="736"/>
                  <a:pt x="761" y="737"/>
                  <a:pt x="763" y="737"/>
                </a:cubicBezTo>
                <a:cubicBezTo>
                  <a:pt x="763" y="737"/>
                  <a:pt x="763" y="737"/>
                  <a:pt x="763" y="736"/>
                </a:cubicBezTo>
                <a:lnTo>
                  <a:pt x="769" y="736"/>
                </a:lnTo>
                <a:close/>
                <a:moveTo>
                  <a:pt x="573" y="786"/>
                </a:moveTo>
                <a:cubicBezTo>
                  <a:pt x="570" y="786"/>
                  <a:pt x="571" y="778"/>
                  <a:pt x="575" y="780"/>
                </a:cubicBezTo>
                <a:cubicBezTo>
                  <a:pt x="575" y="782"/>
                  <a:pt x="574" y="784"/>
                  <a:pt x="573" y="786"/>
                </a:cubicBezTo>
                <a:close/>
                <a:moveTo>
                  <a:pt x="585" y="756"/>
                </a:move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5" y="756"/>
                  <a:pt x="585" y="756"/>
                </a:cubicBezTo>
                <a:cubicBezTo>
                  <a:pt x="585" y="756"/>
                  <a:pt x="585" y="756"/>
                  <a:pt x="585" y="756"/>
                </a:cubicBezTo>
                <a:close/>
                <a:moveTo>
                  <a:pt x="432" y="418"/>
                </a:moveTo>
                <a:cubicBezTo>
                  <a:pt x="432" y="419"/>
                  <a:pt x="433" y="420"/>
                  <a:pt x="432" y="422"/>
                </a:cubicBezTo>
                <a:cubicBezTo>
                  <a:pt x="433" y="422"/>
                  <a:pt x="433" y="422"/>
                  <a:pt x="434" y="422"/>
                </a:cubicBezTo>
                <a:cubicBezTo>
                  <a:pt x="435" y="421"/>
                  <a:pt x="437" y="421"/>
                  <a:pt x="438" y="421"/>
                </a:cubicBezTo>
                <a:cubicBezTo>
                  <a:pt x="440" y="420"/>
                  <a:pt x="443" y="420"/>
                  <a:pt x="445" y="419"/>
                </a:cubicBezTo>
                <a:cubicBezTo>
                  <a:pt x="445" y="419"/>
                  <a:pt x="445" y="418"/>
                  <a:pt x="445" y="418"/>
                </a:cubicBezTo>
                <a:cubicBezTo>
                  <a:pt x="450" y="418"/>
                  <a:pt x="450" y="418"/>
                  <a:pt x="450" y="418"/>
                </a:cubicBezTo>
                <a:cubicBezTo>
                  <a:pt x="494" y="408"/>
                  <a:pt x="539" y="405"/>
                  <a:pt x="585" y="405"/>
                </a:cubicBezTo>
                <a:cubicBezTo>
                  <a:pt x="616" y="405"/>
                  <a:pt x="647" y="408"/>
                  <a:pt x="678" y="411"/>
                </a:cubicBezTo>
                <a:cubicBezTo>
                  <a:pt x="681" y="411"/>
                  <a:pt x="682" y="408"/>
                  <a:pt x="681" y="406"/>
                </a:cubicBezTo>
                <a:cubicBezTo>
                  <a:pt x="697" y="409"/>
                  <a:pt x="713" y="412"/>
                  <a:pt x="729" y="416"/>
                </a:cubicBezTo>
                <a:cubicBezTo>
                  <a:pt x="740" y="416"/>
                  <a:pt x="740" y="416"/>
                  <a:pt x="740" y="416"/>
                </a:cubicBezTo>
                <a:cubicBezTo>
                  <a:pt x="741" y="416"/>
                  <a:pt x="741" y="417"/>
                  <a:pt x="742" y="419"/>
                </a:cubicBezTo>
                <a:cubicBezTo>
                  <a:pt x="745" y="419"/>
                  <a:pt x="748" y="420"/>
                  <a:pt x="751" y="421"/>
                </a:cubicBezTo>
                <a:cubicBezTo>
                  <a:pt x="752" y="419"/>
                  <a:pt x="752" y="417"/>
                  <a:pt x="752" y="415"/>
                </a:cubicBezTo>
                <a:cubicBezTo>
                  <a:pt x="756" y="415"/>
                  <a:pt x="756" y="415"/>
                  <a:pt x="756" y="415"/>
                </a:cubicBezTo>
                <a:cubicBezTo>
                  <a:pt x="740" y="411"/>
                  <a:pt x="724" y="408"/>
                  <a:pt x="708" y="404"/>
                </a:cubicBezTo>
                <a:cubicBezTo>
                  <a:pt x="692" y="401"/>
                  <a:pt x="674" y="398"/>
                  <a:pt x="657" y="395"/>
                </a:cubicBezTo>
                <a:cubicBezTo>
                  <a:pt x="659" y="396"/>
                  <a:pt x="660" y="398"/>
                  <a:pt x="660" y="399"/>
                </a:cubicBezTo>
                <a:cubicBezTo>
                  <a:pt x="648" y="399"/>
                  <a:pt x="648" y="399"/>
                  <a:pt x="648" y="399"/>
                </a:cubicBezTo>
                <a:cubicBezTo>
                  <a:pt x="648" y="397"/>
                  <a:pt x="648" y="396"/>
                  <a:pt x="648" y="394"/>
                </a:cubicBezTo>
                <a:cubicBezTo>
                  <a:pt x="646" y="394"/>
                  <a:pt x="646" y="395"/>
                  <a:pt x="645" y="396"/>
                </a:cubicBezTo>
                <a:cubicBezTo>
                  <a:pt x="644" y="395"/>
                  <a:pt x="644" y="394"/>
                  <a:pt x="643" y="393"/>
                </a:cubicBezTo>
                <a:cubicBezTo>
                  <a:pt x="640" y="393"/>
                  <a:pt x="636" y="392"/>
                  <a:pt x="632" y="392"/>
                </a:cubicBezTo>
                <a:cubicBezTo>
                  <a:pt x="631" y="392"/>
                  <a:pt x="631" y="392"/>
                  <a:pt x="631" y="392"/>
                </a:cubicBezTo>
                <a:cubicBezTo>
                  <a:pt x="629" y="392"/>
                  <a:pt x="628" y="392"/>
                  <a:pt x="627" y="391"/>
                </a:cubicBezTo>
                <a:cubicBezTo>
                  <a:pt x="627" y="391"/>
                  <a:pt x="627" y="391"/>
                  <a:pt x="627" y="391"/>
                </a:cubicBezTo>
                <a:cubicBezTo>
                  <a:pt x="627" y="391"/>
                  <a:pt x="627" y="392"/>
                  <a:pt x="627" y="393"/>
                </a:cubicBezTo>
                <a:cubicBezTo>
                  <a:pt x="625" y="393"/>
                  <a:pt x="625" y="394"/>
                  <a:pt x="623" y="393"/>
                </a:cubicBezTo>
                <a:cubicBezTo>
                  <a:pt x="624" y="387"/>
                  <a:pt x="609" y="395"/>
                  <a:pt x="608" y="389"/>
                </a:cubicBezTo>
                <a:cubicBezTo>
                  <a:pt x="598" y="388"/>
                  <a:pt x="589" y="387"/>
                  <a:pt x="580" y="386"/>
                </a:cubicBezTo>
                <a:cubicBezTo>
                  <a:pt x="580" y="388"/>
                  <a:pt x="579" y="390"/>
                  <a:pt x="580" y="390"/>
                </a:cubicBezTo>
                <a:cubicBezTo>
                  <a:pt x="585" y="392"/>
                  <a:pt x="586" y="387"/>
                  <a:pt x="589" y="389"/>
                </a:cubicBezTo>
                <a:cubicBezTo>
                  <a:pt x="588" y="391"/>
                  <a:pt x="587" y="392"/>
                  <a:pt x="587" y="394"/>
                </a:cubicBezTo>
                <a:cubicBezTo>
                  <a:pt x="587" y="394"/>
                  <a:pt x="588" y="394"/>
                  <a:pt x="588" y="394"/>
                </a:cubicBezTo>
                <a:cubicBezTo>
                  <a:pt x="591" y="393"/>
                  <a:pt x="591" y="390"/>
                  <a:pt x="596" y="391"/>
                </a:cubicBezTo>
                <a:cubicBezTo>
                  <a:pt x="596" y="390"/>
                  <a:pt x="596" y="390"/>
                  <a:pt x="596" y="389"/>
                </a:cubicBezTo>
                <a:cubicBezTo>
                  <a:pt x="597" y="389"/>
                  <a:pt x="597" y="389"/>
                  <a:pt x="597" y="389"/>
                </a:cubicBezTo>
                <a:cubicBezTo>
                  <a:pt x="598" y="389"/>
                  <a:pt x="599" y="389"/>
                  <a:pt x="599" y="389"/>
                </a:cubicBezTo>
                <a:cubicBezTo>
                  <a:pt x="599" y="390"/>
                  <a:pt x="599" y="390"/>
                  <a:pt x="600" y="390"/>
                </a:cubicBezTo>
                <a:cubicBezTo>
                  <a:pt x="600" y="391"/>
                  <a:pt x="600" y="391"/>
                  <a:pt x="600" y="392"/>
                </a:cubicBezTo>
                <a:cubicBezTo>
                  <a:pt x="599" y="392"/>
                  <a:pt x="598" y="392"/>
                  <a:pt x="598" y="392"/>
                </a:cubicBezTo>
                <a:cubicBezTo>
                  <a:pt x="598" y="392"/>
                  <a:pt x="598" y="392"/>
                  <a:pt x="598" y="392"/>
                </a:cubicBezTo>
                <a:cubicBezTo>
                  <a:pt x="599" y="393"/>
                  <a:pt x="600" y="394"/>
                  <a:pt x="600" y="395"/>
                </a:cubicBezTo>
                <a:cubicBezTo>
                  <a:pt x="601" y="395"/>
                  <a:pt x="601" y="395"/>
                  <a:pt x="602" y="395"/>
                </a:cubicBezTo>
                <a:cubicBezTo>
                  <a:pt x="602" y="395"/>
                  <a:pt x="602" y="395"/>
                  <a:pt x="602" y="394"/>
                </a:cubicBezTo>
                <a:cubicBezTo>
                  <a:pt x="605" y="395"/>
                  <a:pt x="605" y="393"/>
                  <a:pt x="609" y="394"/>
                </a:cubicBezTo>
                <a:cubicBezTo>
                  <a:pt x="609" y="395"/>
                  <a:pt x="609" y="395"/>
                  <a:pt x="609" y="396"/>
                </a:cubicBezTo>
                <a:cubicBezTo>
                  <a:pt x="615" y="396"/>
                  <a:pt x="621" y="397"/>
                  <a:pt x="626" y="398"/>
                </a:cubicBezTo>
                <a:cubicBezTo>
                  <a:pt x="627" y="396"/>
                  <a:pt x="629" y="395"/>
                  <a:pt x="632" y="395"/>
                </a:cubicBezTo>
                <a:cubicBezTo>
                  <a:pt x="633" y="395"/>
                  <a:pt x="633" y="397"/>
                  <a:pt x="633" y="399"/>
                </a:cubicBezTo>
                <a:cubicBezTo>
                  <a:pt x="641" y="400"/>
                  <a:pt x="650" y="401"/>
                  <a:pt x="659" y="402"/>
                </a:cubicBezTo>
                <a:cubicBezTo>
                  <a:pt x="641" y="401"/>
                  <a:pt x="624" y="400"/>
                  <a:pt x="607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1" y="399"/>
                  <a:pt x="598" y="399"/>
                  <a:pt x="595" y="399"/>
                </a:cubicBezTo>
                <a:cubicBezTo>
                  <a:pt x="594" y="399"/>
                  <a:pt x="594" y="399"/>
                  <a:pt x="594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8" y="399"/>
                  <a:pt x="587" y="399"/>
                  <a:pt x="586" y="399"/>
                </a:cubicBezTo>
                <a:cubicBezTo>
                  <a:pt x="586" y="399"/>
                  <a:pt x="586" y="399"/>
                  <a:pt x="586" y="400"/>
                </a:cubicBezTo>
                <a:cubicBezTo>
                  <a:pt x="576" y="400"/>
                  <a:pt x="576" y="400"/>
                  <a:pt x="576" y="400"/>
                </a:cubicBezTo>
                <a:cubicBezTo>
                  <a:pt x="576" y="399"/>
                  <a:pt x="576" y="399"/>
                  <a:pt x="576" y="399"/>
                </a:cubicBezTo>
                <a:cubicBezTo>
                  <a:pt x="574" y="399"/>
                  <a:pt x="571" y="399"/>
                  <a:pt x="569" y="399"/>
                </a:cubicBezTo>
                <a:cubicBezTo>
                  <a:pt x="569" y="399"/>
                  <a:pt x="569" y="399"/>
                  <a:pt x="569" y="400"/>
                </a:cubicBezTo>
                <a:cubicBezTo>
                  <a:pt x="561" y="400"/>
                  <a:pt x="561" y="400"/>
                  <a:pt x="561" y="400"/>
                </a:cubicBezTo>
                <a:cubicBezTo>
                  <a:pt x="561" y="400"/>
                  <a:pt x="561" y="399"/>
                  <a:pt x="561" y="399"/>
                </a:cubicBezTo>
                <a:cubicBezTo>
                  <a:pt x="560" y="399"/>
                  <a:pt x="558" y="399"/>
                  <a:pt x="556" y="399"/>
                </a:cubicBezTo>
                <a:cubicBezTo>
                  <a:pt x="556" y="400"/>
                  <a:pt x="556" y="400"/>
                  <a:pt x="556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49" y="400"/>
                  <a:pt x="549" y="400"/>
                  <a:pt x="548" y="400"/>
                </a:cubicBezTo>
                <a:cubicBezTo>
                  <a:pt x="548" y="400"/>
                  <a:pt x="548" y="400"/>
                  <a:pt x="548" y="400"/>
                </a:cubicBezTo>
                <a:cubicBezTo>
                  <a:pt x="546" y="400"/>
                  <a:pt x="546" y="400"/>
                  <a:pt x="546" y="400"/>
                </a:cubicBezTo>
                <a:cubicBezTo>
                  <a:pt x="505" y="402"/>
                  <a:pt x="465" y="408"/>
                  <a:pt x="426" y="418"/>
                </a:cubicBezTo>
                <a:lnTo>
                  <a:pt x="432" y="418"/>
                </a:lnTo>
                <a:close/>
                <a:moveTo>
                  <a:pt x="1094" y="747"/>
                </a:moveTo>
                <a:cubicBezTo>
                  <a:pt x="1094" y="747"/>
                  <a:pt x="1094" y="747"/>
                  <a:pt x="1094" y="747"/>
                </a:cubicBezTo>
                <a:cubicBezTo>
                  <a:pt x="1093" y="744"/>
                  <a:pt x="1092" y="743"/>
                  <a:pt x="1090" y="741"/>
                </a:cubicBezTo>
                <a:cubicBezTo>
                  <a:pt x="1090" y="741"/>
                  <a:pt x="1090" y="741"/>
                  <a:pt x="1090" y="741"/>
                </a:cubicBezTo>
                <a:cubicBezTo>
                  <a:pt x="1090" y="741"/>
                  <a:pt x="1089" y="742"/>
                  <a:pt x="1089" y="742"/>
                </a:cubicBezTo>
                <a:cubicBezTo>
                  <a:pt x="1090" y="743"/>
                  <a:pt x="1091" y="744"/>
                  <a:pt x="1092" y="745"/>
                </a:cubicBezTo>
                <a:cubicBezTo>
                  <a:pt x="1093" y="745"/>
                  <a:pt x="1093" y="746"/>
                  <a:pt x="1094" y="747"/>
                </a:cubicBezTo>
                <a:close/>
                <a:moveTo>
                  <a:pt x="850" y="419"/>
                </a:moveTo>
                <a:cubicBezTo>
                  <a:pt x="852" y="420"/>
                  <a:pt x="853" y="420"/>
                  <a:pt x="853" y="421"/>
                </a:cubicBezTo>
                <a:cubicBezTo>
                  <a:pt x="853" y="421"/>
                  <a:pt x="853" y="421"/>
                  <a:pt x="853" y="421"/>
                </a:cubicBezTo>
                <a:cubicBezTo>
                  <a:pt x="853" y="422"/>
                  <a:pt x="854" y="422"/>
                  <a:pt x="854" y="423"/>
                </a:cubicBezTo>
                <a:cubicBezTo>
                  <a:pt x="855" y="423"/>
                  <a:pt x="855" y="423"/>
                  <a:pt x="856" y="424"/>
                </a:cubicBezTo>
                <a:cubicBezTo>
                  <a:pt x="856" y="422"/>
                  <a:pt x="857" y="421"/>
                  <a:pt x="858" y="420"/>
                </a:cubicBezTo>
                <a:cubicBezTo>
                  <a:pt x="856" y="419"/>
                  <a:pt x="853" y="419"/>
                  <a:pt x="850" y="419"/>
                </a:cubicBezTo>
                <a:close/>
                <a:moveTo>
                  <a:pt x="409" y="399"/>
                </a:moveTo>
                <a:cubicBezTo>
                  <a:pt x="421" y="397"/>
                  <a:pt x="434" y="396"/>
                  <a:pt x="446" y="394"/>
                </a:cubicBezTo>
                <a:cubicBezTo>
                  <a:pt x="446" y="394"/>
                  <a:pt x="446" y="394"/>
                  <a:pt x="446" y="394"/>
                </a:cubicBezTo>
                <a:cubicBezTo>
                  <a:pt x="446" y="392"/>
                  <a:pt x="444" y="390"/>
                  <a:pt x="443" y="388"/>
                </a:cubicBezTo>
                <a:cubicBezTo>
                  <a:pt x="442" y="388"/>
                  <a:pt x="440" y="388"/>
                  <a:pt x="439" y="389"/>
                </a:cubicBezTo>
                <a:cubicBezTo>
                  <a:pt x="439" y="390"/>
                  <a:pt x="439" y="390"/>
                  <a:pt x="440" y="392"/>
                </a:cubicBezTo>
                <a:cubicBezTo>
                  <a:pt x="438" y="393"/>
                  <a:pt x="434" y="392"/>
                  <a:pt x="431" y="392"/>
                </a:cubicBezTo>
                <a:cubicBezTo>
                  <a:pt x="431" y="391"/>
                  <a:pt x="431" y="390"/>
                  <a:pt x="432" y="390"/>
                </a:cubicBezTo>
                <a:cubicBezTo>
                  <a:pt x="425" y="391"/>
                  <a:pt x="418" y="392"/>
                  <a:pt x="411" y="393"/>
                </a:cubicBezTo>
                <a:cubicBezTo>
                  <a:pt x="413" y="395"/>
                  <a:pt x="412" y="398"/>
                  <a:pt x="409" y="399"/>
                </a:cubicBezTo>
                <a:close/>
                <a:moveTo>
                  <a:pt x="461" y="386"/>
                </a:moveTo>
                <a:cubicBezTo>
                  <a:pt x="461" y="386"/>
                  <a:pt x="461" y="386"/>
                  <a:pt x="460" y="387"/>
                </a:cubicBezTo>
                <a:cubicBezTo>
                  <a:pt x="460" y="389"/>
                  <a:pt x="460" y="391"/>
                  <a:pt x="458" y="391"/>
                </a:cubicBezTo>
                <a:cubicBezTo>
                  <a:pt x="460" y="391"/>
                  <a:pt x="460" y="392"/>
                  <a:pt x="460" y="393"/>
                </a:cubicBezTo>
                <a:cubicBezTo>
                  <a:pt x="460" y="393"/>
                  <a:pt x="461" y="393"/>
                  <a:pt x="461" y="393"/>
                </a:cubicBezTo>
                <a:cubicBezTo>
                  <a:pt x="462" y="392"/>
                  <a:pt x="462" y="391"/>
                  <a:pt x="463" y="391"/>
                </a:cubicBezTo>
                <a:cubicBezTo>
                  <a:pt x="465" y="391"/>
                  <a:pt x="466" y="392"/>
                  <a:pt x="467" y="393"/>
                </a:cubicBezTo>
                <a:cubicBezTo>
                  <a:pt x="487" y="391"/>
                  <a:pt x="506" y="391"/>
                  <a:pt x="526" y="391"/>
                </a:cubicBezTo>
                <a:cubicBezTo>
                  <a:pt x="526" y="391"/>
                  <a:pt x="527" y="391"/>
                  <a:pt x="528" y="391"/>
                </a:cubicBezTo>
                <a:cubicBezTo>
                  <a:pt x="528" y="391"/>
                  <a:pt x="528" y="390"/>
                  <a:pt x="528" y="389"/>
                </a:cubicBezTo>
                <a:cubicBezTo>
                  <a:pt x="526" y="384"/>
                  <a:pt x="523" y="389"/>
                  <a:pt x="520" y="387"/>
                </a:cubicBezTo>
                <a:cubicBezTo>
                  <a:pt x="519" y="386"/>
                  <a:pt x="520" y="385"/>
                  <a:pt x="520" y="384"/>
                </a:cubicBezTo>
                <a:cubicBezTo>
                  <a:pt x="519" y="384"/>
                  <a:pt x="518" y="384"/>
                  <a:pt x="516" y="384"/>
                </a:cubicBezTo>
                <a:cubicBezTo>
                  <a:pt x="516" y="385"/>
                  <a:pt x="515" y="386"/>
                  <a:pt x="512" y="386"/>
                </a:cubicBezTo>
                <a:cubicBezTo>
                  <a:pt x="512" y="385"/>
                  <a:pt x="512" y="385"/>
                  <a:pt x="512" y="384"/>
                </a:cubicBezTo>
                <a:cubicBezTo>
                  <a:pt x="503" y="384"/>
                  <a:pt x="495" y="385"/>
                  <a:pt x="486" y="385"/>
                </a:cubicBezTo>
                <a:cubicBezTo>
                  <a:pt x="486" y="385"/>
                  <a:pt x="486" y="386"/>
                  <a:pt x="486" y="386"/>
                </a:cubicBezTo>
                <a:cubicBezTo>
                  <a:pt x="483" y="386"/>
                  <a:pt x="483" y="387"/>
                  <a:pt x="479" y="387"/>
                </a:cubicBezTo>
                <a:cubicBezTo>
                  <a:pt x="479" y="386"/>
                  <a:pt x="479" y="386"/>
                  <a:pt x="479" y="385"/>
                </a:cubicBezTo>
                <a:cubicBezTo>
                  <a:pt x="478" y="385"/>
                  <a:pt x="477" y="385"/>
                  <a:pt x="477" y="385"/>
                </a:cubicBezTo>
                <a:cubicBezTo>
                  <a:pt x="477" y="386"/>
                  <a:pt x="477" y="387"/>
                  <a:pt x="477" y="388"/>
                </a:cubicBezTo>
                <a:cubicBezTo>
                  <a:pt x="476" y="389"/>
                  <a:pt x="471" y="389"/>
                  <a:pt x="470" y="387"/>
                </a:cubicBezTo>
                <a:cubicBezTo>
                  <a:pt x="470" y="387"/>
                  <a:pt x="470" y="386"/>
                  <a:pt x="470" y="386"/>
                </a:cubicBezTo>
                <a:cubicBezTo>
                  <a:pt x="467" y="386"/>
                  <a:pt x="464" y="386"/>
                  <a:pt x="461" y="386"/>
                </a:cubicBezTo>
                <a:close/>
                <a:moveTo>
                  <a:pt x="492" y="386"/>
                </a:moveTo>
                <a:cubicBezTo>
                  <a:pt x="495" y="386"/>
                  <a:pt x="496" y="386"/>
                  <a:pt x="497" y="387"/>
                </a:cubicBezTo>
                <a:cubicBezTo>
                  <a:pt x="498" y="389"/>
                  <a:pt x="497" y="391"/>
                  <a:pt x="495" y="391"/>
                </a:cubicBezTo>
                <a:cubicBezTo>
                  <a:pt x="495" y="389"/>
                  <a:pt x="491" y="389"/>
                  <a:pt x="492" y="386"/>
                </a:cubicBezTo>
                <a:close/>
                <a:moveTo>
                  <a:pt x="534" y="384"/>
                </a:moveTo>
                <a:cubicBezTo>
                  <a:pt x="533" y="386"/>
                  <a:pt x="534" y="387"/>
                  <a:pt x="534" y="388"/>
                </a:cubicBezTo>
                <a:cubicBezTo>
                  <a:pt x="537" y="387"/>
                  <a:pt x="542" y="387"/>
                  <a:pt x="541" y="391"/>
                </a:cubicBezTo>
                <a:cubicBezTo>
                  <a:pt x="541" y="391"/>
                  <a:pt x="541" y="391"/>
                  <a:pt x="540" y="391"/>
                </a:cubicBezTo>
                <a:cubicBezTo>
                  <a:pt x="545" y="391"/>
                  <a:pt x="549" y="391"/>
                  <a:pt x="553" y="392"/>
                </a:cubicBezTo>
                <a:cubicBezTo>
                  <a:pt x="553" y="391"/>
                  <a:pt x="554" y="390"/>
                  <a:pt x="555" y="390"/>
                </a:cubicBezTo>
                <a:cubicBezTo>
                  <a:pt x="555" y="391"/>
                  <a:pt x="555" y="391"/>
                  <a:pt x="555" y="392"/>
                </a:cubicBezTo>
                <a:cubicBezTo>
                  <a:pt x="559" y="392"/>
                  <a:pt x="563" y="392"/>
                  <a:pt x="567" y="392"/>
                </a:cubicBezTo>
                <a:cubicBezTo>
                  <a:pt x="571" y="391"/>
                  <a:pt x="574" y="393"/>
                  <a:pt x="578" y="392"/>
                </a:cubicBezTo>
                <a:cubicBezTo>
                  <a:pt x="577" y="389"/>
                  <a:pt x="574" y="387"/>
                  <a:pt x="571" y="386"/>
                </a:cubicBezTo>
                <a:cubicBezTo>
                  <a:pt x="570" y="386"/>
                  <a:pt x="569" y="386"/>
                  <a:pt x="567" y="386"/>
                </a:cubicBezTo>
                <a:cubicBezTo>
                  <a:pt x="566" y="387"/>
                  <a:pt x="565" y="388"/>
                  <a:pt x="562" y="389"/>
                </a:cubicBezTo>
                <a:cubicBezTo>
                  <a:pt x="561" y="385"/>
                  <a:pt x="564" y="386"/>
                  <a:pt x="565" y="386"/>
                </a:cubicBezTo>
                <a:cubicBezTo>
                  <a:pt x="561" y="385"/>
                  <a:pt x="557" y="385"/>
                  <a:pt x="553" y="385"/>
                </a:cubicBezTo>
                <a:cubicBezTo>
                  <a:pt x="553" y="386"/>
                  <a:pt x="553" y="388"/>
                  <a:pt x="552" y="389"/>
                </a:cubicBezTo>
                <a:cubicBezTo>
                  <a:pt x="549" y="389"/>
                  <a:pt x="548" y="387"/>
                  <a:pt x="547" y="385"/>
                </a:cubicBezTo>
                <a:cubicBezTo>
                  <a:pt x="546" y="385"/>
                  <a:pt x="546" y="385"/>
                  <a:pt x="545" y="385"/>
                </a:cubicBezTo>
                <a:cubicBezTo>
                  <a:pt x="545" y="385"/>
                  <a:pt x="545" y="386"/>
                  <a:pt x="545" y="386"/>
                </a:cubicBezTo>
                <a:cubicBezTo>
                  <a:pt x="543" y="386"/>
                  <a:pt x="540" y="386"/>
                  <a:pt x="538" y="386"/>
                </a:cubicBezTo>
                <a:cubicBezTo>
                  <a:pt x="537" y="386"/>
                  <a:pt x="537" y="385"/>
                  <a:pt x="537" y="384"/>
                </a:cubicBezTo>
                <a:cubicBezTo>
                  <a:pt x="536" y="384"/>
                  <a:pt x="535" y="384"/>
                  <a:pt x="534" y="384"/>
                </a:cubicBezTo>
                <a:close/>
                <a:moveTo>
                  <a:pt x="653" y="862"/>
                </a:moveTo>
                <a:cubicBezTo>
                  <a:pt x="647" y="862"/>
                  <a:pt x="647" y="862"/>
                  <a:pt x="647" y="862"/>
                </a:cubicBezTo>
                <a:cubicBezTo>
                  <a:pt x="646" y="862"/>
                  <a:pt x="646" y="861"/>
                  <a:pt x="646" y="861"/>
                </a:cubicBezTo>
                <a:cubicBezTo>
                  <a:pt x="645" y="861"/>
                  <a:pt x="645" y="862"/>
                  <a:pt x="644" y="863"/>
                </a:cubicBezTo>
                <a:cubicBezTo>
                  <a:pt x="643" y="863"/>
                  <a:pt x="643" y="863"/>
                  <a:pt x="643" y="863"/>
                </a:cubicBezTo>
                <a:cubicBezTo>
                  <a:pt x="648" y="869"/>
                  <a:pt x="653" y="874"/>
                  <a:pt x="659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1" y="881"/>
                </a:cubicBezTo>
                <a:cubicBezTo>
                  <a:pt x="661" y="881"/>
                  <a:pt x="660" y="881"/>
                  <a:pt x="660" y="881"/>
                </a:cubicBezTo>
                <a:cubicBezTo>
                  <a:pt x="662" y="883"/>
                  <a:pt x="663" y="884"/>
                  <a:pt x="665" y="885"/>
                </a:cubicBezTo>
                <a:cubicBezTo>
                  <a:pt x="666" y="882"/>
                  <a:pt x="669" y="882"/>
                  <a:pt x="673" y="882"/>
                </a:cubicBezTo>
                <a:cubicBezTo>
                  <a:pt x="667" y="878"/>
                  <a:pt x="662" y="872"/>
                  <a:pt x="657" y="867"/>
                </a:cubicBezTo>
                <a:cubicBezTo>
                  <a:pt x="656" y="866"/>
                  <a:pt x="654" y="864"/>
                  <a:pt x="653" y="862"/>
                </a:cubicBezTo>
                <a:close/>
                <a:moveTo>
                  <a:pt x="626" y="750"/>
                </a:moveTo>
                <a:cubicBezTo>
                  <a:pt x="627" y="749"/>
                  <a:pt x="628" y="747"/>
                  <a:pt x="628" y="745"/>
                </a:cubicBezTo>
                <a:cubicBezTo>
                  <a:pt x="625" y="747"/>
                  <a:pt x="623" y="750"/>
                  <a:pt x="620" y="752"/>
                </a:cubicBezTo>
                <a:cubicBezTo>
                  <a:pt x="620" y="753"/>
                  <a:pt x="621" y="755"/>
                  <a:pt x="621" y="756"/>
                </a:cubicBezTo>
                <a:cubicBezTo>
                  <a:pt x="616" y="756"/>
                  <a:pt x="616" y="756"/>
                  <a:pt x="616" y="756"/>
                </a:cubicBezTo>
                <a:cubicBezTo>
                  <a:pt x="605" y="767"/>
                  <a:pt x="597" y="782"/>
                  <a:pt x="596" y="798"/>
                </a:cubicBezTo>
                <a:cubicBezTo>
                  <a:pt x="596" y="802"/>
                  <a:pt x="596" y="806"/>
                  <a:pt x="597" y="811"/>
                </a:cubicBezTo>
                <a:cubicBezTo>
                  <a:pt x="597" y="812"/>
                  <a:pt x="598" y="814"/>
                  <a:pt x="598" y="816"/>
                </a:cubicBezTo>
                <a:cubicBezTo>
                  <a:pt x="597" y="816"/>
                  <a:pt x="597" y="816"/>
                  <a:pt x="597" y="816"/>
                </a:cubicBezTo>
                <a:cubicBezTo>
                  <a:pt x="597" y="817"/>
                  <a:pt x="597" y="819"/>
                  <a:pt x="598" y="820"/>
                </a:cubicBezTo>
                <a:cubicBezTo>
                  <a:pt x="598" y="820"/>
                  <a:pt x="599" y="821"/>
                  <a:pt x="600" y="821"/>
                </a:cubicBezTo>
                <a:cubicBezTo>
                  <a:pt x="599" y="822"/>
                  <a:pt x="599" y="822"/>
                  <a:pt x="598" y="823"/>
                </a:cubicBezTo>
                <a:cubicBezTo>
                  <a:pt x="598" y="823"/>
                  <a:pt x="598" y="823"/>
                  <a:pt x="598" y="823"/>
                </a:cubicBezTo>
                <a:cubicBezTo>
                  <a:pt x="599" y="822"/>
                  <a:pt x="600" y="821"/>
                  <a:pt x="601" y="820"/>
                </a:cubicBezTo>
                <a:cubicBezTo>
                  <a:pt x="601" y="821"/>
                  <a:pt x="600" y="823"/>
                  <a:pt x="599" y="826"/>
                </a:cubicBezTo>
                <a:cubicBezTo>
                  <a:pt x="604" y="847"/>
                  <a:pt x="614" y="867"/>
                  <a:pt x="628" y="884"/>
                </a:cubicBezTo>
                <a:cubicBezTo>
                  <a:pt x="630" y="881"/>
                  <a:pt x="633" y="882"/>
                  <a:pt x="634" y="885"/>
                </a:cubicBezTo>
                <a:cubicBezTo>
                  <a:pt x="637" y="886"/>
                  <a:pt x="638" y="887"/>
                  <a:pt x="639" y="891"/>
                </a:cubicBezTo>
                <a:cubicBezTo>
                  <a:pt x="637" y="891"/>
                  <a:pt x="636" y="892"/>
                  <a:pt x="635" y="892"/>
                </a:cubicBezTo>
                <a:cubicBezTo>
                  <a:pt x="637" y="894"/>
                  <a:pt x="640" y="897"/>
                  <a:pt x="643" y="900"/>
                </a:cubicBezTo>
                <a:cubicBezTo>
                  <a:pt x="650" y="907"/>
                  <a:pt x="658" y="913"/>
                  <a:pt x="666" y="918"/>
                </a:cubicBezTo>
                <a:cubicBezTo>
                  <a:pt x="666" y="917"/>
                  <a:pt x="667" y="916"/>
                  <a:pt x="669" y="917"/>
                </a:cubicBezTo>
                <a:cubicBezTo>
                  <a:pt x="669" y="916"/>
                  <a:pt x="669" y="916"/>
                  <a:pt x="669" y="915"/>
                </a:cubicBezTo>
                <a:cubicBezTo>
                  <a:pt x="670" y="915"/>
                  <a:pt x="670" y="915"/>
                  <a:pt x="670" y="915"/>
                </a:cubicBezTo>
                <a:cubicBezTo>
                  <a:pt x="671" y="917"/>
                  <a:pt x="672" y="918"/>
                  <a:pt x="673" y="919"/>
                </a:cubicBezTo>
                <a:cubicBezTo>
                  <a:pt x="673" y="918"/>
                  <a:pt x="673" y="917"/>
                  <a:pt x="674" y="917"/>
                </a:cubicBezTo>
                <a:cubicBezTo>
                  <a:pt x="674" y="916"/>
                  <a:pt x="673" y="916"/>
                  <a:pt x="673" y="915"/>
                </a:cubicBezTo>
                <a:cubicBezTo>
                  <a:pt x="675" y="915"/>
                  <a:pt x="675" y="915"/>
                  <a:pt x="675" y="915"/>
                </a:cubicBezTo>
                <a:cubicBezTo>
                  <a:pt x="667" y="910"/>
                  <a:pt x="659" y="904"/>
                  <a:pt x="652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8" y="897"/>
                  <a:pt x="648" y="896"/>
                  <a:pt x="648" y="895"/>
                </a:cubicBezTo>
                <a:cubicBezTo>
                  <a:pt x="638" y="886"/>
                  <a:pt x="629" y="875"/>
                  <a:pt x="622" y="863"/>
                </a:cubicBezTo>
                <a:cubicBezTo>
                  <a:pt x="615" y="863"/>
                  <a:pt x="615" y="863"/>
                  <a:pt x="615" y="863"/>
                </a:cubicBezTo>
                <a:cubicBezTo>
                  <a:pt x="615" y="861"/>
                  <a:pt x="616" y="859"/>
                  <a:pt x="619" y="858"/>
                </a:cubicBezTo>
                <a:cubicBezTo>
                  <a:pt x="617" y="855"/>
                  <a:pt x="616" y="852"/>
                  <a:pt x="614" y="848"/>
                </a:cubicBezTo>
                <a:cubicBezTo>
                  <a:pt x="614" y="849"/>
                  <a:pt x="613" y="850"/>
                  <a:pt x="613" y="851"/>
                </a:cubicBezTo>
                <a:cubicBezTo>
                  <a:pt x="612" y="851"/>
                  <a:pt x="611" y="849"/>
                  <a:pt x="609" y="849"/>
                </a:cubicBezTo>
                <a:cubicBezTo>
                  <a:pt x="608" y="846"/>
                  <a:pt x="611" y="845"/>
                  <a:pt x="613" y="846"/>
                </a:cubicBezTo>
                <a:cubicBezTo>
                  <a:pt x="611" y="842"/>
                  <a:pt x="609" y="837"/>
                  <a:pt x="608" y="832"/>
                </a:cubicBezTo>
                <a:cubicBezTo>
                  <a:pt x="607" y="828"/>
                  <a:pt x="605" y="824"/>
                  <a:pt x="605" y="819"/>
                </a:cubicBezTo>
                <a:cubicBezTo>
                  <a:pt x="604" y="818"/>
                  <a:pt x="603" y="816"/>
                  <a:pt x="603" y="815"/>
                </a:cubicBezTo>
                <a:cubicBezTo>
                  <a:pt x="603" y="815"/>
                  <a:pt x="604" y="815"/>
                  <a:pt x="604" y="815"/>
                </a:cubicBezTo>
                <a:cubicBezTo>
                  <a:pt x="603" y="807"/>
                  <a:pt x="603" y="799"/>
                  <a:pt x="604" y="791"/>
                </a:cubicBezTo>
                <a:cubicBezTo>
                  <a:pt x="602" y="792"/>
                  <a:pt x="601" y="792"/>
                  <a:pt x="600" y="790"/>
                </a:cubicBezTo>
                <a:cubicBezTo>
                  <a:pt x="600" y="788"/>
                  <a:pt x="601" y="786"/>
                  <a:pt x="603" y="786"/>
                </a:cubicBezTo>
                <a:cubicBezTo>
                  <a:pt x="604" y="786"/>
                  <a:pt x="604" y="787"/>
                  <a:pt x="605" y="787"/>
                </a:cubicBezTo>
                <a:cubicBezTo>
                  <a:pt x="605" y="786"/>
                  <a:pt x="606" y="785"/>
                  <a:pt x="606" y="784"/>
                </a:cubicBezTo>
                <a:cubicBezTo>
                  <a:pt x="604" y="784"/>
                  <a:pt x="603" y="784"/>
                  <a:pt x="601" y="784"/>
                </a:cubicBezTo>
                <a:cubicBezTo>
                  <a:pt x="601" y="781"/>
                  <a:pt x="601" y="779"/>
                  <a:pt x="602" y="778"/>
                </a:cubicBezTo>
                <a:cubicBezTo>
                  <a:pt x="604" y="779"/>
                  <a:pt x="606" y="779"/>
                  <a:pt x="607" y="781"/>
                </a:cubicBezTo>
                <a:cubicBezTo>
                  <a:pt x="608" y="778"/>
                  <a:pt x="610" y="775"/>
                  <a:pt x="612" y="772"/>
                </a:cubicBezTo>
                <a:cubicBezTo>
                  <a:pt x="618" y="763"/>
                  <a:pt x="626" y="755"/>
                  <a:pt x="635" y="748"/>
                </a:cubicBezTo>
                <a:cubicBezTo>
                  <a:pt x="632" y="748"/>
                  <a:pt x="630" y="750"/>
                  <a:pt x="626" y="750"/>
                </a:cubicBezTo>
                <a:close/>
                <a:moveTo>
                  <a:pt x="755" y="1001"/>
                </a:moveTo>
                <a:cubicBezTo>
                  <a:pt x="757" y="1001"/>
                  <a:pt x="759" y="1001"/>
                  <a:pt x="761" y="1002"/>
                </a:cubicBezTo>
                <a:cubicBezTo>
                  <a:pt x="762" y="1002"/>
                  <a:pt x="763" y="1002"/>
                  <a:pt x="763" y="1001"/>
                </a:cubicBezTo>
                <a:cubicBezTo>
                  <a:pt x="760" y="1001"/>
                  <a:pt x="757" y="1000"/>
                  <a:pt x="754" y="999"/>
                </a:cubicBezTo>
                <a:cubicBezTo>
                  <a:pt x="754" y="1000"/>
                  <a:pt x="754" y="1000"/>
                  <a:pt x="755" y="1001"/>
                </a:cubicBezTo>
                <a:close/>
                <a:moveTo>
                  <a:pt x="908" y="956"/>
                </a:moveTo>
                <a:cubicBezTo>
                  <a:pt x="908" y="955"/>
                  <a:pt x="912" y="956"/>
                  <a:pt x="911" y="953"/>
                </a:cubicBezTo>
                <a:cubicBezTo>
                  <a:pt x="905" y="954"/>
                  <a:pt x="905" y="954"/>
                  <a:pt x="905" y="954"/>
                </a:cubicBezTo>
                <a:cubicBezTo>
                  <a:pt x="905" y="956"/>
                  <a:pt x="906" y="956"/>
                  <a:pt x="907" y="958"/>
                </a:cubicBezTo>
                <a:cubicBezTo>
                  <a:pt x="907" y="958"/>
                  <a:pt x="907" y="957"/>
                  <a:pt x="908" y="957"/>
                </a:cubicBezTo>
                <a:cubicBezTo>
                  <a:pt x="908" y="957"/>
                  <a:pt x="908" y="956"/>
                  <a:pt x="908" y="956"/>
                </a:cubicBezTo>
                <a:close/>
                <a:moveTo>
                  <a:pt x="747" y="998"/>
                </a:moveTo>
                <a:cubicBezTo>
                  <a:pt x="743" y="997"/>
                  <a:pt x="738" y="996"/>
                  <a:pt x="733" y="995"/>
                </a:cubicBezTo>
                <a:cubicBezTo>
                  <a:pt x="732" y="994"/>
                  <a:pt x="730" y="994"/>
                  <a:pt x="729" y="993"/>
                </a:cubicBezTo>
                <a:cubicBezTo>
                  <a:pt x="731" y="996"/>
                  <a:pt x="733" y="998"/>
                  <a:pt x="734" y="1002"/>
                </a:cubicBezTo>
                <a:cubicBezTo>
                  <a:pt x="745" y="1005"/>
                  <a:pt x="755" y="1007"/>
                  <a:pt x="766" y="1009"/>
                </a:cubicBezTo>
                <a:cubicBezTo>
                  <a:pt x="803" y="1014"/>
                  <a:pt x="839" y="1011"/>
                  <a:pt x="873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7" y="1001"/>
                  <a:pt x="865" y="999"/>
                  <a:pt x="863" y="998"/>
                </a:cubicBezTo>
                <a:cubicBezTo>
                  <a:pt x="861" y="1000"/>
                  <a:pt x="861" y="1001"/>
                  <a:pt x="862" y="1003"/>
                </a:cubicBezTo>
                <a:cubicBezTo>
                  <a:pt x="841" y="1003"/>
                  <a:pt x="841" y="1003"/>
                  <a:pt x="841" y="1003"/>
                </a:cubicBezTo>
                <a:cubicBezTo>
                  <a:pt x="842" y="1003"/>
                  <a:pt x="842" y="1003"/>
                  <a:pt x="842" y="1003"/>
                </a:cubicBezTo>
                <a:cubicBezTo>
                  <a:pt x="841" y="1003"/>
                  <a:pt x="841" y="1003"/>
                  <a:pt x="841" y="1002"/>
                </a:cubicBezTo>
                <a:cubicBezTo>
                  <a:pt x="841" y="1003"/>
                  <a:pt x="840" y="1003"/>
                  <a:pt x="839" y="1003"/>
                </a:cubicBezTo>
                <a:cubicBezTo>
                  <a:pt x="839" y="1003"/>
                  <a:pt x="839" y="1003"/>
                  <a:pt x="839" y="1003"/>
                </a:cubicBezTo>
                <a:cubicBezTo>
                  <a:pt x="833" y="1003"/>
                  <a:pt x="833" y="1003"/>
                  <a:pt x="833" y="1003"/>
                </a:cubicBezTo>
                <a:cubicBezTo>
                  <a:pt x="833" y="1003"/>
                  <a:pt x="832" y="1003"/>
                  <a:pt x="832" y="1002"/>
                </a:cubicBezTo>
                <a:cubicBezTo>
                  <a:pt x="827" y="1003"/>
                  <a:pt x="823" y="1003"/>
                  <a:pt x="818" y="1004"/>
                </a:cubicBezTo>
                <a:cubicBezTo>
                  <a:pt x="818" y="1004"/>
                  <a:pt x="818" y="1004"/>
                  <a:pt x="818" y="1004"/>
                </a:cubicBezTo>
                <a:cubicBezTo>
                  <a:pt x="817" y="1004"/>
                  <a:pt x="817" y="1004"/>
                  <a:pt x="817" y="1004"/>
                </a:cubicBezTo>
                <a:cubicBezTo>
                  <a:pt x="808" y="1004"/>
                  <a:pt x="798" y="1004"/>
                  <a:pt x="788" y="1004"/>
                </a:cubicBezTo>
                <a:cubicBezTo>
                  <a:pt x="788" y="1004"/>
                  <a:pt x="788" y="1004"/>
                  <a:pt x="788" y="1004"/>
                </a:cubicBezTo>
                <a:cubicBezTo>
                  <a:pt x="780" y="1004"/>
                  <a:pt x="780" y="1004"/>
                  <a:pt x="780" y="1004"/>
                </a:cubicBezTo>
                <a:cubicBezTo>
                  <a:pt x="780" y="1004"/>
                  <a:pt x="779" y="1003"/>
                  <a:pt x="779" y="1003"/>
                </a:cubicBezTo>
                <a:cubicBezTo>
                  <a:pt x="778" y="1003"/>
                  <a:pt x="776" y="1003"/>
                  <a:pt x="774" y="1003"/>
                </a:cubicBezTo>
                <a:cubicBezTo>
                  <a:pt x="775" y="1003"/>
                  <a:pt x="776" y="1004"/>
                  <a:pt x="776" y="1004"/>
                </a:cubicBezTo>
                <a:cubicBezTo>
                  <a:pt x="768" y="1004"/>
                  <a:pt x="768" y="1004"/>
                  <a:pt x="768" y="1004"/>
                </a:cubicBezTo>
                <a:cubicBezTo>
                  <a:pt x="767" y="1004"/>
                  <a:pt x="767" y="1004"/>
                  <a:pt x="767" y="1003"/>
                </a:cubicBezTo>
                <a:cubicBezTo>
                  <a:pt x="766" y="1003"/>
                  <a:pt x="766" y="1003"/>
                  <a:pt x="766" y="1004"/>
                </a:cubicBezTo>
                <a:cubicBezTo>
                  <a:pt x="751" y="1004"/>
                  <a:pt x="751" y="1004"/>
                  <a:pt x="751" y="1004"/>
                </a:cubicBezTo>
                <a:cubicBezTo>
                  <a:pt x="750" y="1002"/>
                  <a:pt x="749" y="1000"/>
                  <a:pt x="747" y="998"/>
                </a:cubicBezTo>
                <a:close/>
                <a:moveTo>
                  <a:pt x="337" y="394"/>
                </a:moveTo>
                <a:cubicBezTo>
                  <a:pt x="337" y="394"/>
                  <a:pt x="337" y="394"/>
                  <a:pt x="338" y="394"/>
                </a:cubicBezTo>
                <a:cubicBezTo>
                  <a:pt x="337" y="394"/>
                  <a:pt x="337" y="394"/>
                  <a:pt x="337" y="394"/>
                </a:cubicBezTo>
                <a:cubicBezTo>
                  <a:pt x="337" y="394"/>
                  <a:pt x="337" y="394"/>
                  <a:pt x="337" y="394"/>
                </a:cubicBezTo>
                <a:close/>
                <a:moveTo>
                  <a:pt x="627" y="820"/>
                </a:moveTo>
                <a:cubicBezTo>
                  <a:pt x="627" y="822"/>
                  <a:pt x="627" y="824"/>
                  <a:pt x="627" y="825"/>
                </a:cubicBezTo>
                <a:cubicBezTo>
                  <a:pt x="628" y="832"/>
                  <a:pt x="631" y="839"/>
                  <a:pt x="633" y="845"/>
                </a:cubicBezTo>
                <a:cubicBezTo>
                  <a:pt x="636" y="845"/>
                  <a:pt x="639" y="846"/>
                  <a:pt x="639" y="851"/>
                </a:cubicBezTo>
                <a:cubicBezTo>
                  <a:pt x="638" y="852"/>
                  <a:pt x="638" y="852"/>
                  <a:pt x="637" y="852"/>
                </a:cubicBezTo>
                <a:cubicBezTo>
                  <a:pt x="637" y="852"/>
                  <a:pt x="637" y="853"/>
                  <a:pt x="637" y="853"/>
                </a:cubicBezTo>
                <a:cubicBezTo>
                  <a:pt x="642" y="853"/>
                  <a:pt x="644" y="856"/>
                  <a:pt x="643" y="859"/>
                </a:cubicBezTo>
                <a:cubicBezTo>
                  <a:pt x="644" y="857"/>
                  <a:pt x="646" y="856"/>
                  <a:pt x="648" y="856"/>
                </a:cubicBezTo>
                <a:cubicBezTo>
                  <a:pt x="642" y="847"/>
                  <a:pt x="637" y="837"/>
                  <a:pt x="635" y="827"/>
                </a:cubicBezTo>
                <a:cubicBezTo>
                  <a:pt x="634" y="827"/>
                  <a:pt x="634" y="827"/>
                  <a:pt x="634" y="827"/>
                </a:cubicBezTo>
                <a:cubicBezTo>
                  <a:pt x="634" y="827"/>
                  <a:pt x="633" y="827"/>
                  <a:pt x="633" y="827"/>
                </a:cubicBezTo>
                <a:cubicBezTo>
                  <a:pt x="634" y="827"/>
                  <a:pt x="634" y="827"/>
                  <a:pt x="635" y="826"/>
                </a:cubicBezTo>
                <a:cubicBezTo>
                  <a:pt x="634" y="825"/>
                  <a:pt x="634" y="825"/>
                  <a:pt x="634" y="824"/>
                </a:cubicBezTo>
                <a:cubicBezTo>
                  <a:pt x="633" y="824"/>
                  <a:pt x="632" y="824"/>
                  <a:pt x="630" y="823"/>
                </a:cubicBezTo>
                <a:cubicBezTo>
                  <a:pt x="630" y="822"/>
                  <a:pt x="630" y="821"/>
                  <a:pt x="630" y="820"/>
                </a:cubicBezTo>
                <a:cubicBezTo>
                  <a:pt x="629" y="820"/>
                  <a:pt x="628" y="820"/>
                  <a:pt x="627" y="820"/>
                </a:cubicBezTo>
                <a:close/>
                <a:moveTo>
                  <a:pt x="641" y="859"/>
                </a:moveTo>
                <a:cubicBezTo>
                  <a:pt x="642" y="860"/>
                  <a:pt x="642" y="860"/>
                  <a:pt x="642" y="861"/>
                </a:cubicBezTo>
                <a:cubicBezTo>
                  <a:pt x="642" y="860"/>
                  <a:pt x="643" y="860"/>
                  <a:pt x="643" y="859"/>
                </a:cubicBezTo>
                <a:cubicBezTo>
                  <a:pt x="642" y="859"/>
                  <a:pt x="642" y="859"/>
                  <a:pt x="641" y="859"/>
                </a:cubicBezTo>
                <a:close/>
                <a:moveTo>
                  <a:pt x="487" y="543"/>
                </a:moveTo>
                <a:cubicBezTo>
                  <a:pt x="479" y="543"/>
                  <a:pt x="479" y="543"/>
                  <a:pt x="479" y="543"/>
                </a:cubicBezTo>
                <a:cubicBezTo>
                  <a:pt x="478" y="543"/>
                  <a:pt x="478" y="542"/>
                  <a:pt x="477" y="542"/>
                </a:cubicBezTo>
                <a:cubicBezTo>
                  <a:pt x="477" y="542"/>
                  <a:pt x="477" y="543"/>
                  <a:pt x="477" y="543"/>
                </a:cubicBezTo>
                <a:cubicBezTo>
                  <a:pt x="469" y="543"/>
                  <a:pt x="469" y="543"/>
                  <a:pt x="469" y="543"/>
                </a:cubicBezTo>
                <a:cubicBezTo>
                  <a:pt x="457" y="548"/>
                  <a:pt x="446" y="554"/>
                  <a:pt x="435" y="561"/>
                </a:cubicBezTo>
                <a:cubicBezTo>
                  <a:pt x="437" y="561"/>
                  <a:pt x="437" y="561"/>
                  <a:pt x="437" y="561"/>
                </a:cubicBezTo>
                <a:cubicBezTo>
                  <a:pt x="439" y="562"/>
                  <a:pt x="441" y="562"/>
                  <a:pt x="445" y="562"/>
                </a:cubicBezTo>
                <a:cubicBezTo>
                  <a:pt x="444" y="562"/>
                  <a:pt x="445" y="563"/>
                  <a:pt x="445" y="563"/>
                </a:cubicBezTo>
                <a:cubicBezTo>
                  <a:pt x="458" y="555"/>
                  <a:pt x="472" y="549"/>
                  <a:pt x="487" y="543"/>
                </a:cubicBezTo>
                <a:close/>
                <a:moveTo>
                  <a:pt x="208" y="710"/>
                </a:moveTo>
                <a:cubicBezTo>
                  <a:pt x="206" y="710"/>
                  <a:pt x="204" y="711"/>
                  <a:pt x="201" y="710"/>
                </a:cubicBezTo>
                <a:cubicBezTo>
                  <a:pt x="201" y="710"/>
                  <a:pt x="200" y="710"/>
                  <a:pt x="200" y="710"/>
                </a:cubicBezTo>
                <a:cubicBezTo>
                  <a:pt x="199" y="713"/>
                  <a:pt x="198" y="717"/>
                  <a:pt x="197" y="720"/>
                </a:cubicBezTo>
                <a:cubicBezTo>
                  <a:pt x="197" y="721"/>
                  <a:pt x="198" y="721"/>
                  <a:pt x="198" y="721"/>
                </a:cubicBezTo>
                <a:cubicBezTo>
                  <a:pt x="198" y="720"/>
                  <a:pt x="198" y="718"/>
                  <a:pt x="198" y="717"/>
                </a:cubicBezTo>
                <a:cubicBezTo>
                  <a:pt x="201" y="717"/>
                  <a:pt x="203" y="717"/>
                  <a:pt x="205" y="717"/>
                </a:cubicBezTo>
                <a:cubicBezTo>
                  <a:pt x="206" y="714"/>
                  <a:pt x="207" y="712"/>
                  <a:pt x="208" y="710"/>
                </a:cubicBezTo>
                <a:close/>
                <a:moveTo>
                  <a:pt x="162" y="750"/>
                </a:moveTo>
                <a:cubicBezTo>
                  <a:pt x="162" y="751"/>
                  <a:pt x="161" y="752"/>
                  <a:pt x="161" y="753"/>
                </a:cubicBezTo>
                <a:cubicBezTo>
                  <a:pt x="162" y="752"/>
                  <a:pt x="162" y="751"/>
                  <a:pt x="162" y="750"/>
                </a:cubicBezTo>
                <a:close/>
                <a:moveTo>
                  <a:pt x="274" y="635"/>
                </a:moveTo>
                <a:cubicBezTo>
                  <a:pt x="279" y="628"/>
                  <a:pt x="283" y="622"/>
                  <a:pt x="288" y="616"/>
                </a:cubicBezTo>
                <a:cubicBezTo>
                  <a:pt x="288" y="616"/>
                  <a:pt x="288" y="615"/>
                  <a:pt x="287" y="615"/>
                </a:cubicBezTo>
                <a:cubicBezTo>
                  <a:pt x="288" y="615"/>
                  <a:pt x="289" y="614"/>
                  <a:pt x="289" y="614"/>
                </a:cubicBezTo>
                <a:cubicBezTo>
                  <a:pt x="290" y="613"/>
                  <a:pt x="291" y="612"/>
                  <a:pt x="292" y="611"/>
                </a:cubicBezTo>
                <a:cubicBezTo>
                  <a:pt x="288" y="611"/>
                  <a:pt x="286" y="610"/>
                  <a:pt x="285" y="609"/>
                </a:cubicBezTo>
                <a:cubicBezTo>
                  <a:pt x="284" y="609"/>
                  <a:pt x="284" y="610"/>
                  <a:pt x="283" y="611"/>
                </a:cubicBezTo>
                <a:cubicBezTo>
                  <a:pt x="284" y="611"/>
                  <a:pt x="284" y="611"/>
                  <a:pt x="284" y="611"/>
                </a:cubicBezTo>
                <a:cubicBezTo>
                  <a:pt x="283" y="613"/>
                  <a:pt x="284" y="614"/>
                  <a:pt x="285" y="616"/>
                </a:cubicBezTo>
                <a:cubicBezTo>
                  <a:pt x="279" y="616"/>
                  <a:pt x="279" y="616"/>
                  <a:pt x="279" y="616"/>
                </a:cubicBezTo>
                <a:cubicBezTo>
                  <a:pt x="275" y="622"/>
                  <a:pt x="271" y="628"/>
                  <a:pt x="267" y="634"/>
                </a:cubicBezTo>
                <a:cubicBezTo>
                  <a:pt x="272" y="634"/>
                  <a:pt x="272" y="634"/>
                  <a:pt x="272" y="634"/>
                </a:cubicBezTo>
                <a:cubicBezTo>
                  <a:pt x="273" y="634"/>
                  <a:pt x="274" y="634"/>
                  <a:pt x="274" y="635"/>
                </a:cubicBezTo>
                <a:close/>
                <a:moveTo>
                  <a:pt x="157" y="716"/>
                </a:moveTo>
                <a:cubicBezTo>
                  <a:pt x="153" y="725"/>
                  <a:pt x="149" y="733"/>
                  <a:pt x="145" y="742"/>
                </a:cubicBezTo>
                <a:cubicBezTo>
                  <a:pt x="147" y="742"/>
                  <a:pt x="147" y="742"/>
                  <a:pt x="147" y="742"/>
                </a:cubicBezTo>
                <a:cubicBezTo>
                  <a:pt x="147" y="744"/>
                  <a:pt x="147" y="747"/>
                  <a:pt x="146" y="748"/>
                </a:cubicBezTo>
                <a:cubicBezTo>
                  <a:pt x="146" y="746"/>
                  <a:pt x="144" y="747"/>
                  <a:pt x="142" y="748"/>
                </a:cubicBezTo>
                <a:cubicBezTo>
                  <a:pt x="141" y="749"/>
                  <a:pt x="141" y="749"/>
                  <a:pt x="141" y="749"/>
                </a:cubicBezTo>
                <a:cubicBezTo>
                  <a:pt x="141" y="750"/>
                  <a:pt x="141" y="750"/>
                  <a:pt x="141" y="750"/>
                </a:cubicBezTo>
                <a:cubicBezTo>
                  <a:pt x="142" y="750"/>
                  <a:pt x="143" y="751"/>
                  <a:pt x="143" y="753"/>
                </a:cubicBezTo>
                <a:cubicBezTo>
                  <a:pt x="141" y="754"/>
                  <a:pt x="140" y="754"/>
                  <a:pt x="139" y="754"/>
                </a:cubicBezTo>
                <a:cubicBezTo>
                  <a:pt x="135" y="762"/>
                  <a:pt x="131" y="771"/>
                  <a:pt x="127" y="780"/>
                </a:cubicBezTo>
                <a:cubicBezTo>
                  <a:pt x="127" y="780"/>
                  <a:pt x="128" y="780"/>
                  <a:pt x="128" y="780"/>
                </a:cubicBezTo>
                <a:cubicBezTo>
                  <a:pt x="128" y="782"/>
                  <a:pt x="129" y="783"/>
                  <a:pt x="129" y="784"/>
                </a:cubicBezTo>
                <a:cubicBezTo>
                  <a:pt x="130" y="782"/>
                  <a:pt x="130" y="780"/>
                  <a:pt x="129" y="777"/>
                </a:cubicBezTo>
                <a:cubicBezTo>
                  <a:pt x="134" y="777"/>
                  <a:pt x="134" y="777"/>
                  <a:pt x="134" y="777"/>
                </a:cubicBezTo>
                <a:cubicBezTo>
                  <a:pt x="134" y="777"/>
                  <a:pt x="134" y="778"/>
                  <a:pt x="134" y="778"/>
                </a:cubicBezTo>
                <a:cubicBezTo>
                  <a:pt x="140" y="766"/>
                  <a:pt x="146" y="755"/>
                  <a:pt x="151" y="743"/>
                </a:cubicBezTo>
                <a:cubicBezTo>
                  <a:pt x="151" y="743"/>
                  <a:pt x="151" y="743"/>
                  <a:pt x="151" y="743"/>
                </a:cubicBezTo>
                <a:cubicBezTo>
                  <a:pt x="151" y="743"/>
                  <a:pt x="151" y="742"/>
                  <a:pt x="151" y="742"/>
                </a:cubicBezTo>
                <a:cubicBezTo>
                  <a:pt x="152" y="742"/>
                  <a:pt x="152" y="742"/>
                  <a:pt x="152" y="742"/>
                </a:cubicBezTo>
                <a:cubicBezTo>
                  <a:pt x="155" y="736"/>
                  <a:pt x="158" y="730"/>
                  <a:pt x="161" y="724"/>
                </a:cubicBezTo>
                <a:cubicBezTo>
                  <a:pt x="160" y="724"/>
                  <a:pt x="160" y="724"/>
                  <a:pt x="160" y="724"/>
                </a:cubicBezTo>
                <a:cubicBezTo>
                  <a:pt x="160" y="721"/>
                  <a:pt x="159" y="719"/>
                  <a:pt x="157" y="716"/>
                </a:cubicBezTo>
                <a:close/>
                <a:moveTo>
                  <a:pt x="223" y="670"/>
                </a:moveTo>
                <a:cubicBezTo>
                  <a:pt x="223" y="671"/>
                  <a:pt x="223" y="672"/>
                  <a:pt x="223" y="673"/>
                </a:cubicBezTo>
                <a:cubicBezTo>
                  <a:pt x="232" y="654"/>
                  <a:pt x="242" y="635"/>
                  <a:pt x="254" y="616"/>
                </a:cubicBezTo>
                <a:cubicBezTo>
                  <a:pt x="250" y="616"/>
                  <a:pt x="250" y="616"/>
                  <a:pt x="250" y="616"/>
                </a:cubicBezTo>
                <a:cubicBezTo>
                  <a:pt x="249" y="615"/>
                  <a:pt x="249" y="613"/>
                  <a:pt x="249" y="611"/>
                </a:cubicBezTo>
                <a:cubicBezTo>
                  <a:pt x="245" y="617"/>
                  <a:pt x="242" y="623"/>
                  <a:pt x="238" y="629"/>
                </a:cubicBezTo>
                <a:cubicBezTo>
                  <a:pt x="230" y="642"/>
                  <a:pt x="223" y="656"/>
                  <a:pt x="217" y="670"/>
                </a:cubicBezTo>
                <a:lnTo>
                  <a:pt x="223" y="670"/>
                </a:lnTo>
                <a:close/>
                <a:moveTo>
                  <a:pt x="601" y="490"/>
                </a:moveTo>
                <a:cubicBezTo>
                  <a:pt x="599" y="491"/>
                  <a:pt x="598" y="491"/>
                  <a:pt x="596" y="491"/>
                </a:cubicBezTo>
                <a:cubicBezTo>
                  <a:pt x="598" y="493"/>
                  <a:pt x="599" y="495"/>
                  <a:pt x="600" y="497"/>
                </a:cubicBezTo>
                <a:cubicBezTo>
                  <a:pt x="602" y="497"/>
                  <a:pt x="605" y="497"/>
                  <a:pt x="607" y="497"/>
                </a:cubicBezTo>
                <a:cubicBezTo>
                  <a:pt x="607" y="497"/>
                  <a:pt x="607" y="497"/>
                  <a:pt x="608" y="497"/>
                </a:cubicBezTo>
                <a:cubicBezTo>
                  <a:pt x="610" y="497"/>
                  <a:pt x="611" y="497"/>
                  <a:pt x="612" y="497"/>
                </a:cubicBezTo>
                <a:cubicBezTo>
                  <a:pt x="613" y="497"/>
                  <a:pt x="614" y="497"/>
                  <a:pt x="615" y="498"/>
                </a:cubicBezTo>
                <a:cubicBezTo>
                  <a:pt x="615" y="497"/>
                  <a:pt x="615" y="496"/>
                  <a:pt x="615" y="495"/>
                </a:cubicBezTo>
                <a:cubicBezTo>
                  <a:pt x="616" y="495"/>
                  <a:pt x="617" y="494"/>
                  <a:pt x="618" y="494"/>
                </a:cubicBezTo>
                <a:cubicBezTo>
                  <a:pt x="619" y="495"/>
                  <a:pt x="621" y="496"/>
                  <a:pt x="622" y="498"/>
                </a:cubicBezTo>
                <a:cubicBezTo>
                  <a:pt x="623" y="498"/>
                  <a:pt x="624" y="498"/>
                  <a:pt x="625" y="498"/>
                </a:cubicBezTo>
                <a:cubicBezTo>
                  <a:pt x="623" y="495"/>
                  <a:pt x="622" y="492"/>
                  <a:pt x="620" y="490"/>
                </a:cubicBezTo>
                <a:cubicBezTo>
                  <a:pt x="619" y="490"/>
                  <a:pt x="618" y="490"/>
                  <a:pt x="617" y="490"/>
                </a:cubicBezTo>
                <a:cubicBezTo>
                  <a:pt x="617" y="492"/>
                  <a:pt x="617" y="493"/>
                  <a:pt x="616" y="494"/>
                </a:cubicBezTo>
                <a:cubicBezTo>
                  <a:pt x="614" y="494"/>
                  <a:pt x="612" y="494"/>
                  <a:pt x="610" y="494"/>
                </a:cubicBezTo>
                <a:cubicBezTo>
                  <a:pt x="609" y="493"/>
                  <a:pt x="609" y="491"/>
                  <a:pt x="609" y="490"/>
                </a:cubicBezTo>
                <a:cubicBezTo>
                  <a:pt x="606" y="490"/>
                  <a:pt x="603" y="490"/>
                  <a:pt x="601" y="490"/>
                </a:cubicBezTo>
                <a:close/>
                <a:moveTo>
                  <a:pt x="780" y="500"/>
                </a:moveTo>
                <a:cubicBezTo>
                  <a:pt x="772" y="497"/>
                  <a:pt x="763" y="494"/>
                  <a:pt x="755" y="492"/>
                </a:cubicBezTo>
                <a:cubicBezTo>
                  <a:pt x="710" y="481"/>
                  <a:pt x="663" y="472"/>
                  <a:pt x="617" y="468"/>
                </a:cubicBezTo>
                <a:cubicBezTo>
                  <a:pt x="619" y="469"/>
                  <a:pt x="620" y="471"/>
                  <a:pt x="623" y="470"/>
                </a:cubicBezTo>
                <a:cubicBezTo>
                  <a:pt x="623" y="470"/>
                  <a:pt x="623" y="470"/>
                  <a:pt x="623" y="470"/>
                </a:cubicBezTo>
                <a:cubicBezTo>
                  <a:pt x="602" y="471"/>
                  <a:pt x="602" y="471"/>
                  <a:pt x="602" y="471"/>
                </a:cubicBezTo>
                <a:cubicBezTo>
                  <a:pt x="601" y="470"/>
                  <a:pt x="600" y="468"/>
                  <a:pt x="599" y="467"/>
                </a:cubicBezTo>
                <a:cubicBezTo>
                  <a:pt x="596" y="467"/>
                  <a:pt x="594" y="467"/>
                  <a:pt x="591" y="467"/>
                </a:cubicBezTo>
                <a:cubicBezTo>
                  <a:pt x="591" y="469"/>
                  <a:pt x="591" y="470"/>
                  <a:pt x="592" y="471"/>
                </a:cubicBezTo>
                <a:cubicBezTo>
                  <a:pt x="563" y="471"/>
                  <a:pt x="563" y="471"/>
                  <a:pt x="563" y="471"/>
                </a:cubicBezTo>
                <a:cubicBezTo>
                  <a:pt x="563" y="470"/>
                  <a:pt x="563" y="469"/>
                  <a:pt x="563" y="468"/>
                </a:cubicBezTo>
                <a:cubicBezTo>
                  <a:pt x="566" y="466"/>
                  <a:pt x="567" y="469"/>
                  <a:pt x="568" y="467"/>
                </a:cubicBezTo>
                <a:cubicBezTo>
                  <a:pt x="563" y="467"/>
                  <a:pt x="557" y="467"/>
                  <a:pt x="552" y="467"/>
                </a:cubicBezTo>
                <a:cubicBezTo>
                  <a:pt x="551" y="469"/>
                  <a:pt x="550" y="470"/>
                  <a:pt x="549" y="471"/>
                </a:cubicBezTo>
                <a:cubicBezTo>
                  <a:pt x="540" y="471"/>
                  <a:pt x="540" y="471"/>
                  <a:pt x="540" y="471"/>
                </a:cubicBezTo>
                <a:cubicBezTo>
                  <a:pt x="541" y="470"/>
                  <a:pt x="541" y="470"/>
                  <a:pt x="541" y="469"/>
                </a:cubicBezTo>
                <a:cubicBezTo>
                  <a:pt x="542" y="469"/>
                  <a:pt x="542" y="469"/>
                  <a:pt x="542" y="469"/>
                </a:cubicBezTo>
                <a:cubicBezTo>
                  <a:pt x="542" y="469"/>
                  <a:pt x="542" y="468"/>
                  <a:pt x="542" y="468"/>
                </a:cubicBezTo>
                <a:cubicBezTo>
                  <a:pt x="542" y="468"/>
                  <a:pt x="542" y="468"/>
                  <a:pt x="541" y="468"/>
                </a:cubicBezTo>
                <a:cubicBezTo>
                  <a:pt x="540" y="469"/>
                  <a:pt x="537" y="468"/>
                  <a:pt x="535" y="469"/>
                </a:cubicBezTo>
                <a:cubicBezTo>
                  <a:pt x="535" y="469"/>
                  <a:pt x="535" y="469"/>
                  <a:pt x="535" y="469"/>
                </a:cubicBezTo>
                <a:cubicBezTo>
                  <a:pt x="534" y="469"/>
                  <a:pt x="533" y="469"/>
                  <a:pt x="533" y="469"/>
                </a:cubicBezTo>
                <a:cubicBezTo>
                  <a:pt x="533" y="470"/>
                  <a:pt x="534" y="470"/>
                  <a:pt x="534" y="471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525" y="471"/>
                  <a:pt x="525" y="470"/>
                  <a:pt x="525" y="470"/>
                </a:cubicBezTo>
                <a:cubicBezTo>
                  <a:pt x="523" y="470"/>
                  <a:pt x="522" y="470"/>
                  <a:pt x="521" y="470"/>
                </a:cubicBezTo>
                <a:cubicBezTo>
                  <a:pt x="518" y="472"/>
                  <a:pt x="515" y="472"/>
                  <a:pt x="512" y="471"/>
                </a:cubicBezTo>
                <a:cubicBezTo>
                  <a:pt x="511" y="471"/>
                  <a:pt x="510" y="472"/>
                  <a:pt x="509" y="472"/>
                </a:cubicBezTo>
                <a:cubicBezTo>
                  <a:pt x="486" y="475"/>
                  <a:pt x="463" y="481"/>
                  <a:pt x="442" y="489"/>
                </a:cubicBezTo>
                <a:cubicBezTo>
                  <a:pt x="453" y="489"/>
                  <a:pt x="453" y="489"/>
                  <a:pt x="453" y="489"/>
                </a:cubicBezTo>
                <a:cubicBezTo>
                  <a:pt x="453" y="491"/>
                  <a:pt x="452" y="492"/>
                  <a:pt x="454" y="492"/>
                </a:cubicBezTo>
                <a:cubicBezTo>
                  <a:pt x="455" y="490"/>
                  <a:pt x="457" y="490"/>
                  <a:pt x="459" y="491"/>
                </a:cubicBezTo>
                <a:cubicBezTo>
                  <a:pt x="479" y="484"/>
                  <a:pt x="499" y="480"/>
                  <a:pt x="520" y="477"/>
                </a:cubicBezTo>
                <a:cubicBezTo>
                  <a:pt x="581" y="469"/>
                  <a:pt x="644" y="475"/>
                  <a:pt x="705" y="487"/>
                </a:cubicBezTo>
                <a:cubicBezTo>
                  <a:pt x="705" y="487"/>
                  <a:pt x="705" y="487"/>
                  <a:pt x="705" y="487"/>
                </a:cubicBezTo>
                <a:cubicBezTo>
                  <a:pt x="716" y="487"/>
                  <a:pt x="716" y="487"/>
                  <a:pt x="716" y="487"/>
                </a:cubicBezTo>
                <a:cubicBezTo>
                  <a:pt x="716" y="488"/>
                  <a:pt x="717" y="489"/>
                  <a:pt x="717" y="490"/>
                </a:cubicBezTo>
                <a:cubicBezTo>
                  <a:pt x="718" y="490"/>
                  <a:pt x="718" y="490"/>
                  <a:pt x="719" y="490"/>
                </a:cubicBezTo>
                <a:cubicBezTo>
                  <a:pt x="718" y="490"/>
                  <a:pt x="718" y="488"/>
                  <a:pt x="718" y="487"/>
                </a:cubicBezTo>
                <a:cubicBezTo>
                  <a:pt x="726" y="487"/>
                  <a:pt x="726" y="487"/>
                  <a:pt x="726" y="487"/>
                </a:cubicBezTo>
                <a:cubicBezTo>
                  <a:pt x="726" y="489"/>
                  <a:pt x="725" y="491"/>
                  <a:pt x="724" y="491"/>
                </a:cubicBezTo>
                <a:cubicBezTo>
                  <a:pt x="741" y="495"/>
                  <a:pt x="758" y="500"/>
                  <a:pt x="774" y="504"/>
                </a:cubicBezTo>
                <a:cubicBezTo>
                  <a:pt x="794" y="510"/>
                  <a:pt x="813" y="517"/>
                  <a:pt x="831" y="524"/>
                </a:cubicBezTo>
                <a:cubicBezTo>
                  <a:pt x="831" y="523"/>
                  <a:pt x="831" y="523"/>
                  <a:pt x="831" y="523"/>
                </a:cubicBezTo>
                <a:cubicBezTo>
                  <a:pt x="833" y="522"/>
                  <a:pt x="837" y="522"/>
                  <a:pt x="839" y="523"/>
                </a:cubicBezTo>
                <a:cubicBezTo>
                  <a:pt x="839" y="522"/>
                  <a:pt x="839" y="522"/>
                  <a:pt x="839" y="522"/>
                </a:cubicBezTo>
                <a:cubicBezTo>
                  <a:pt x="842" y="522"/>
                  <a:pt x="842" y="522"/>
                  <a:pt x="842" y="522"/>
                </a:cubicBezTo>
                <a:cubicBezTo>
                  <a:pt x="824" y="514"/>
                  <a:pt x="805" y="507"/>
                  <a:pt x="786" y="501"/>
                </a:cubicBezTo>
                <a:cubicBezTo>
                  <a:pt x="785" y="503"/>
                  <a:pt x="780" y="502"/>
                  <a:pt x="780" y="500"/>
                </a:cubicBezTo>
                <a:close/>
                <a:moveTo>
                  <a:pt x="325" y="565"/>
                </a:moveTo>
                <a:cubicBezTo>
                  <a:pt x="326" y="566"/>
                  <a:pt x="328" y="567"/>
                  <a:pt x="330" y="568"/>
                </a:cubicBezTo>
                <a:cubicBezTo>
                  <a:pt x="332" y="567"/>
                  <a:pt x="333" y="566"/>
                  <a:pt x="334" y="564"/>
                </a:cubicBezTo>
                <a:cubicBezTo>
                  <a:pt x="332" y="565"/>
                  <a:pt x="331" y="567"/>
                  <a:pt x="328" y="566"/>
                </a:cubicBezTo>
                <a:cubicBezTo>
                  <a:pt x="328" y="563"/>
                  <a:pt x="331" y="564"/>
                  <a:pt x="333" y="564"/>
                </a:cubicBezTo>
                <a:cubicBezTo>
                  <a:pt x="334" y="563"/>
                  <a:pt x="333" y="562"/>
                  <a:pt x="332" y="562"/>
                </a:cubicBezTo>
                <a:cubicBezTo>
                  <a:pt x="337" y="562"/>
                  <a:pt x="337" y="562"/>
                  <a:pt x="337" y="562"/>
                </a:cubicBezTo>
                <a:cubicBezTo>
                  <a:pt x="345" y="554"/>
                  <a:pt x="354" y="547"/>
                  <a:pt x="363" y="541"/>
                </a:cubicBezTo>
                <a:cubicBezTo>
                  <a:pt x="361" y="541"/>
                  <a:pt x="360" y="540"/>
                  <a:pt x="358" y="539"/>
                </a:cubicBezTo>
                <a:cubicBezTo>
                  <a:pt x="359" y="538"/>
                  <a:pt x="359" y="537"/>
                  <a:pt x="360" y="535"/>
                </a:cubicBezTo>
                <a:cubicBezTo>
                  <a:pt x="347" y="544"/>
                  <a:pt x="336" y="554"/>
                  <a:pt x="325" y="565"/>
                </a:cubicBezTo>
                <a:close/>
                <a:moveTo>
                  <a:pt x="318" y="422"/>
                </a:moveTo>
                <a:cubicBezTo>
                  <a:pt x="321" y="422"/>
                  <a:pt x="321" y="424"/>
                  <a:pt x="324" y="424"/>
                </a:cubicBezTo>
                <a:cubicBezTo>
                  <a:pt x="324" y="425"/>
                  <a:pt x="324" y="425"/>
                  <a:pt x="324" y="426"/>
                </a:cubicBezTo>
                <a:cubicBezTo>
                  <a:pt x="327" y="424"/>
                  <a:pt x="330" y="423"/>
                  <a:pt x="334" y="421"/>
                </a:cubicBezTo>
                <a:cubicBezTo>
                  <a:pt x="333" y="420"/>
                  <a:pt x="334" y="420"/>
                  <a:pt x="334" y="419"/>
                </a:cubicBezTo>
                <a:cubicBezTo>
                  <a:pt x="339" y="419"/>
                  <a:pt x="339" y="419"/>
                  <a:pt x="339" y="419"/>
                </a:cubicBezTo>
                <a:cubicBezTo>
                  <a:pt x="360" y="410"/>
                  <a:pt x="383" y="404"/>
                  <a:pt x="406" y="400"/>
                </a:cubicBezTo>
                <a:cubicBezTo>
                  <a:pt x="408" y="397"/>
                  <a:pt x="407" y="395"/>
                  <a:pt x="411" y="393"/>
                </a:cubicBezTo>
                <a:cubicBezTo>
                  <a:pt x="406" y="394"/>
                  <a:pt x="401" y="395"/>
                  <a:pt x="396" y="396"/>
                </a:cubicBezTo>
                <a:cubicBezTo>
                  <a:pt x="398" y="397"/>
                  <a:pt x="398" y="402"/>
                  <a:pt x="395" y="401"/>
                </a:cubicBezTo>
                <a:cubicBezTo>
                  <a:pt x="394" y="400"/>
                  <a:pt x="394" y="398"/>
                  <a:pt x="394" y="396"/>
                </a:cubicBezTo>
                <a:cubicBezTo>
                  <a:pt x="394" y="396"/>
                  <a:pt x="393" y="396"/>
                  <a:pt x="393" y="397"/>
                </a:cubicBezTo>
                <a:cubicBezTo>
                  <a:pt x="393" y="398"/>
                  <a:pt x="393" y="400"/>
                  <a:pt x="393" y="401"/>
                </a:cubicBezTo>
                <a:cubicBezTo>
                  <a:pt x="384" y="401"/>
                  <a:pt x="384" y="401"/>
                  <a:pt x="384" y="401"/>
                </a:cubicBezTo>
                <a:cubicBezTo>
                  <a:pt x="384" y="401"/>
                  <a:pt x="384" y="400"/>
                  <a:pt x="384" y="399"/>
                </a:cubicBezTo>
                <a:cubicBezTo>
                  <a:pt x="382" y="399"/>
                  <a:pt x="380" y="400"/>
                  <a:pt x="378" y="400"/>
                </a:cubicBezTo>
                <a:cubicBezTo>
                  <a:pt x="379" y="400"/>
                  <a:pt x="380" y="401"/>
                  <a:pt x="381" y="401"/>
                </a:cubicBezTo>
                <a:cubicBezTo>
                  <a:pt x="374" y="401"/>
                  <a:pt x="374" y="401"/>
                  <a:pt x="374" y="401"/>
                </a:cubicBezTo>
                <a:cubicBezTo>
                  <a:pt x="355" y="407"/>
                  <a:pt x="336" y="414"/>
                  <a:pt x="318" y="422"/>
                </a:cubicBezTo>
                <a:close/>
                <a:moveTo>
                  <a:pt x="158" y="456"/>
                </a:moveTo>
                <a:cubicBezTo>
                  <a:pt x="158" y="456"/>
                  <a:pt x="158" y="457"/>
                  <a:pt x="158" y="457"/>
                </a:cubicBezTo>
                <a:cubicBezTo>
                  <a:pt x="165" y="450"/>
                  <a:pt x="171" y="444"/>
                  <a:pt x="178" y="438"/>
                </a:cubicBezTo>
                <a:cubicBezTo>
                  <a:pt x="177" y="438"/>
                  <a:pt x="177" y="437"/>
                  <a:pt x="177" y="435"/>
                </a:cubicBezTo>
                <a:cubicBezTo>
                  <a:pt x="178" y="435"/>
                  <a:pt x="180" y="435"/>
                  <a:pt x="182" y="435"/>
                </a:cubicBezTo>
                <a:cubicBezTo>
                  <a:pt x="183" y="434"/>
                  <a:pt x="184" y="434"/>
                  <a:pt x="184" y="433"/>
                </a:cubicBezTo>
                <a:cubicBezTo>
                  <a:pt x="179" y="433"/>
                  <a:pt x="177" y="435"/>
                  <a:pt x="173" y="436"/>
                </a:cubicBezTo>
                <a:cubicBezTo>
                  <a:pt x="172" y="436"/>
                  <a:pt x="172" y="436"/>
                  <a:pt x="172" y="435"/>
                </a:cubicBezTo>
                <a:cubicBezTo>
                  <a:pt x="171" y="435"/>
                  <a:pt x="171" y="436"/>
                  <a:pt x="170" y="436"/>
                </a:cubicBezTo>
                <a:cubicBezTo>
                  <a:pt x="170" y="437"/>
                  <a:pt x="170" y="438"/>
                  <a:pt x="170" y="439"/>
                </a:cubicBezTo>
                <a:cubicBezTo>
                  <a:pt x="167" y="439"/>
                  <a:pt x="167" y="439"/>
                  <a:pt x="167" y="439"/>
                </a:cubicBezTo>
                <a:cubicBezTo>
                  <a:pt x="161" y="444"/>
                  <a:pt x="155" y="450"/>
                  <a:pt x="149" y="456"/>
                </a:cubicBezTo>
                <a:lnTo>
                  <a:pt x="158" y="456"/>
                </a:lnTo>
                <a:close/>
                <a:moveTo>
                  <a:pt x="134" y="427"/>
                </a:moveTo>
                <a:cubicBezTo>
                  <a:pt x="133" y="427"/>
                  <a:pt x="132" y="428"/>
                  <a:pt x="132" y="429"/>
                </a:cubicBezTo>
                <a:cubicBezTo>
                  <a:pt x="133" y="430"/>
                  <a:pt x="133" y="431"/>
                  <a:pt x="132" y="434"/>
                </a:cubicBezTo>
                <a:cubicBezTo>
                  <a:pt x="134" y="432"/>
                  <a:pt x="135" y="429"/>
                  <a:pt x="134" y="427"/>
                </a:cubicBezTo>
                <a:close/>
                <a:moveTo>
                  <a:pt x="177" y="430"/>
                </a:moveTo>
                <a:cubicBezTo>
                  <a:pt x="177" y="430"/>
                  <a:pt x="177" y="430"/>
                  <a:pt x="176" y="431"/>
                </a:cubicBezTo>
                <a:cubicBezTo>
                  <a:pt x="177" y="431"/>
                  <a:pt x="177" y="431"/>
                  <a:pt x="177" y="430"/>
                </a:cubicBezTo>
                <a:close/>
                <a:moveTo>
                  <a:pt x="99" y="469"/>
                </a:moveTo>
                <a:cubicBezTo>
                  <a:pt x="100" y="468"/>
                  <a:pt x="101" y="468"/>
                  <a:pt x="101" y="467"/>
                </a:cubicBezTo>
                <a:cubicBezTo>
                  <a:pt x="102" y="465"/>
                  <a:pt x="99" y="465"/>
                  <a:pt x="99" y="464"/>
                </a:cubicBezTo>
                <a:cubicBezTo>
                  <a:pt x="102" y="464"/>
                  <a:pt x="104" y="464"/>
                  <a:pt x="105" y="463"/>
                </a:cubicBezTo>
                <a:cubicBezTo>
                  <a:pt x="106" y="463"/>
                  <a:pt x="106" y="462"/>
                  <a:pt x="107" y="461"/>
                </a:cubicBezTo>
                <a:cubicBezTo>
                  <a:pt x="106" y="461"/>
                  <a:pt x="105" y="459"/>
                  <a:pt x="106" y="458"/>
                </a:cubicBezTo>
                <a:cubicBezTo>
                  <a:pt x="107" y="458"/>
                  <a:pt x="108" y="457"/>
                  <a:pt x="109" y="457"/>
                </a:cubicBezTo>
                <a:cubicBezTo>
                  <a:pt x="110" y="457"/>
                  <a:pt x="110" y="458"/>
                  <a:pt x="110" y="458"/>
                </a:cubicBezTo>
                <a:cubicBezTo>
                  <a:pt x="117" y="452"/>
                  <a:pt x="124" y="445"/>
                  <a:pt x="130" y="439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12" y="446"/>
                  <a:pt x="105" y="454"/>
                  <a:pt x="97" y="461"/>
                </a:cubicBezTo>
                <a:cubicBezTo>
                  <a:pt x="98" y="462"/>
                  <a:pt x="98" y="462"/>
                  <a:pt x="98" y="462"/>
                </a:cubicBezTo>
                <a:cubicBezTo>
                  <a:pt x="94" y="464"/>
                  <a:pt x="100" y="466"/>
                  <a:pt x="99" y="469"/>
                </a:cubicBezTo>
                <a:close/>
                <a:moveTo>
                  <a:pt x="81" y="901"/>
                </a:moveTo>
                <a:cubicBezTo>
                  <a:pt x="82" y="899"/>
                  <a:pt x="83" y="897"/>
                  <a:pt x="84" y="895"/>
                </a:cubicBezTo>
                <a:cubicBezTo>
                  <a:pt x="84" y="894"/>
                  <a:pt x="84" y="894"/>
                  <a:pt x="85" y="893"/>
                </a:cubicBezTo>
                <a:cubicBezTo>
                  <a:pt x="85" y="892"/>
                  <a:pt x="86" y="891"/>
                  <a:pt x="86" y="890"/>
                </a:cubicBezTo>
                <a:cubicBezTo>
                  <a:pt x="84" y="889"/>
                  <a:pt x="83" y="891"/>
                  <a:pt x="81" y="890"/>
                </a:cubicBezTo>
                <a:cubicBezTo>
                  <a:pt x="82" y="889"/>
                  <a:pt x="82" y="887"/>
                  <a:pt x="82" y="885"/>
                </a:cubicBezTo>
                <a:cubicBezTo>
                  <a:pt x="88" y="885"/>
                  <a:pt x="88" y="885"/>
                  <a:pt x="88" y="885"/>
                </a:cubicBezTo>
                <a:cubicBezTo>
                  <a:pt x="90" y="879"/>
                  <a:pt x="93" y="873"/>
                  <a:pt x="95" y="867"/>
                </a:cubicBezTo>
                <a:cubicBezTo>
                  <a:pt x="95" y="867"/>
                  <a:pt x="95" y="867"/>
                  <a:pt x="94" y="867"/>
                </a:cubicBezTo>
                <a:cubicBezTo>
                  <a:pt x="90" y="867"/>
                  <a:pt x="90" y="867"/>
                  <a:pt x="90" y="867"/>
                </a:cubicBezTo>
                <a:cubicBezTo>
                  <a:pt x="90" y="862"/>
                  <a:pt x="90" y="859"/>
                  <a:pt x="96" y="856"/>
                </a:cubicBezTo>
                <a:cubicBezTo>
                  <a:pt x="97" y="856"/>
                  <a:pt x="99" y="856"/>
                  <a:pt x="100" y="856"/>
                </a:cubicBezTo>
                <a:cubicBezTo>
                  <a:pt x="100" y="856"/>
                  <a:pt x="100" y="855"/>
                  <a:pt x="100" y="855"/>
                </a:cubicBezTo>
                <a:cubicBezTo>
                  <a:pt x="99" y="855"/>
                  <a:pt x="97" y="855"/>
                  <a:pt x="96" y="855"/>
                </a:cubicBezTo>
                <a:cubicBezTo>
                  <a:pt x="95" y="854"/>
                  <a:pt x="95" y="853"/>
                  <a:pt x="94" y="852"/>
                </a:cubicBezTo>
                <a:cubicBezTo>
                  <a:pt x="88" y="866"/>
                  <a:pt x="83" y="880"/>
                  <a:pt x="77" y="894"/>
                </a:cubicBezTo>
                <a:cubicBezTo>
                  <a:pt x="77" y="894"/>
                  <a:pt x="77" y="894"/>
                  <a:pt x="78" y="894"/>
                </a:cubicBezTo>
                <a:cubicBezTo>
                  <a:pt x="78" y="895"/>
                  <a:pt x="77" y="896"/>
                  <a:pt x="76" y="896"/>
                </a:cubicBezTo>
                <a:cubicBezTo>
                  <a:pt x="76" y="897"/>
                  <a:pt x="75" y="898"/>
                  <a:pt x="75" y="899"/>
                </a:cubicBezTo>
                <a:cubicBezTo>
                  <a:pt x="74" y="903"/>
                  <a:pt x="80" y="905"/>
                  <a:pt x="81" y="901"/>
                </a:cubicBezTo>
                <a:close/>
                <a:moveTo>
                  <a:pt x="69" y="502"/>
                </a:moveTo>
                <a:cubicBezTo>
                  <a:pt x="70" y="502"/>
                  <a:pt x="70" y="501"/>
                  <a:pt x="71" y="500"/>
                </a:cubicBezTo>
                <a:cubicBezTo>
                  <a:pt x="70" y="499"/>
                  <a:pt x="67" y="500"/>
                  <a:pt x="67" y="498"/>
                </a:cubicBezTo>
                <a:cubicBezTo>
                  <a:pt x="69" y="495"/>
                  <a:pt x="72" y="496"/>
                  <a:pt x="73" y="498"/>
                </a:cubicBezTo>
                <a:cubicBezTo>
                  <a:pt x="74" y="497"/>
                  <a:pt x="75" y="496"/>
                  <a:pt x="76" y="494"/>
                </a:cubicBezTo>
                <a:cubicBezTo>
                  <a:pt x="75" y="495"/>
                  <a:pt x="73" y="495"/>
                  <a:pt x="73" y="494"/>
                </a:cubicBezTo>
                <a:cubicBezTo>
                  <a:pt x="73" y="493"/>
                  <a:pt x="73" y="493"/>
                  <a:pt x="73" y="493"/>
                </a:cubicBezTo>
                <a:cubicBezTo>
                  <a:pt x="77" y="493"/>
                  <a:pt x="77" y="493"/>
                  <a:pt x="77" y="493"/>
                </a:cubicBezTo>
                <a:cubicBezTo>
                  <a:pt x="83" y="486"/>
                  <a:pt x="88" y="481"/>
                  <a:pt x="94" y="475"/>
                </a:cubicBezTo>
                <a:cubicBezTo>
                  <a:pt x="94" y="473"/>
                  <a:pt x="94" y="472"/>
                  <a:pt x="94" y="471"/>
                </a:cubicBezTo>
                <a:cubicBezTo>
                  <a:pt x="91" y="470"/>
                  <a:pt x="93" y="475"/>
                  <a:pt x="91" y="475"/>
                </a:cubicBezTo>
                <a:cubicBezTo>
                  <a:pt x="90" y="475"/>
                  <a:pt x="90" y="475"/>
                  <a:pt x="90" y="475"/>
                </a:cubicBezTo>
                <a:cubicBezTo>
                  <a:pt x="88" y="473"/>
                  <a:pt x="91" y="471"/>
                  <a:pt x="91" y="468"/>
                </a:cubicBezTo>
                <a:cubicBezTo>
                  <a:pt x="90" y="469"/>
                  <a:pt x="89" y="470"/>
                  <a:pt x="89" y="470"/>
                </a:cubicBezTo>
                <a:cubicBezTo>
                  <a:pt x="89" y="470"/>
                  <a:pt x="89" y="471"/>
                  <a:pt x="88" y="471"/>
                </a:cubicBezTo>
                <a:cubicBezTo>
                  <a:pt x="88" y="471"/>
                  <a:pt x="88" y="471"/>
                  <a:pt x="88" y="471"/>
                </a:cubicBezTo>
                <a:cubicBezTo>
                  <a:pt x="87" y="472"/>
                  <a:pt x="86" y="473"/>
                  <a:pt x="85" y="475"/>
                </a:cubicBezTo>
                <a:cubicBezTo>
                  <a:pt x="85" y="475"/>
                  <a:pt x="85" y="475"/>
                  <a:pt x="85" y="475"/>
                </a:cubicBezTo>
                <a:cubicBezTo>
                  <a:pt x="84" y="475"/>
                  <a:pt x="84" y="475"/>
                  <a:pt x="84" y="475"/>
                </a:cubicBezTo>
                <a:cubicBezTo>
                  <a:pt x="76" y="484"/>
                  <a:pt x="69" y="493"/>
                  <a:pt x="61" y="502"/>
                </a:cubicBezTo>
                <a:cubicBezTo>
                  <a:pt x="65" y="503"/>
                  <a:pt x="67" y="503"/>
                  <a:pt x="69" y="502"/>
                </a:cubicBezTo>
                <a:close/>
                <a:moveTo>
                  <a:pt x="114" y="823"/>
                </a:moveTo>
                <a:cubicBezTo>
                  <a:pt x="113" y="823"/>
                  <a:pt x="112" y="823"/>
                  <a:pt x="111" y="823"/>
                </a:cubicBezTo>
                <a:cubicBezTo>
                  <a:pt x="111" y="820"/>
                  <a:pt x="113" y="818"/>
                  <a:pt x="116" y="818"/>
                </a:cubicBezTo>
                <a:cubicBezTo>
                  <a:pt x="116" y="818"/>
                  <a:pt x="116" y="818"/>
                  <a:pt x="116" y="818"/>
                </a:cubicBezTo>
                <a:cubicBezTo>
                  <a:pt x="120" y="808"/>
                  <a:pt x="125" y="798"/>
                  <a:pt x="129" y="789"/>
                </a:cubicBezTo>
                <a:cubicBezTo>
                  <a:pt x="129" y="788"/>
                  <a:pt x="128" y="788"/>
                  <a:pt x="127" y="787"/>
                </a:cubicBezTo>
                <a:cubicBezTo>
                  <a:pt x="127" y="788"/>
                  <a:pt x="128" y="788"/>
                  <a:pt x="127" y="789"/>
                </a:cubicBezTo>
                <a:cubicBezTo>
                  <a:pt x="125" y="789"/>
                  <a:pt x="125" y="790"/>
                  <a:pt x="123" y="790"/>
                </a:cubicBezTo>
                <a:cubicBezTo>
                  <a:pt x="123" y="789"/>
                  <a:pt x="123" y="788"/>
                  <a:pt x="123" y="787"/>
                </a:cubicBezTo>
                <a:cubicBezTo>
                  <a:pt x="123" y="787"/>
                  <a:pt x="123" y="787"/>
                  <a:pt x="124" y="787"/>
                </a:cubicBezTo>
                <a:cubicBezTo>
                  <a:pt x="123" y="787"/>
                  <a:pt x="123" y="787"/>
                  <a:pt x="123" y="787"/>
                </a:cubicBezTo>
                <a:cubicBezTo>
                  <a:pt x="117" y="801"/>
                  <a:pt x="110" y="816"/>
                  <a:pt x="103" y="830"/>
                </a:cubicBezTo>
                <a:cubicBezTo>
                  <a:pt x="104" y="831"/>
                  <a:pt x="104" y="831"/>
                  <a:pt x="104" y="832"/>
                </a:cubicBezTo>
                <a:cubicBezTo>
                  <a:pt x="103" y="832"/>
                  <a:pt x="103" y="832"/>
                  <a:pt x="103" y="832"/>
                </a:cubicBezTo>
                <a:cubicBezTo>
                  <a:pt x="100" y="837"/>
                  <a:pt x="98" y="843"/>
                  <a:pt x="95" y="849"/>
                </a:cubicBezTo>
                <a:cubicBezTo>
                  <a:pt x="102" y="849"/>
                  <a:pt x="102" y="849"/>
                  <a:pt x="102" y="849"/>
                </a:cubicBezTo>
                <a:cubicBezTo>
                  <a:pt x="102" y="850"/>
                  <a:pt x="102" y="850"/>
                  <a:pt x="102" y="851"/>
                </a:cubicBezTo>
                <a:cubicBezTo>
                  <a:pt x="106" y="841"/>
                  <a:pt x="110" y="832"/>
                  <a:pt x="114" y="823"/>
                </a:cubicBezTo>
                <a:close/>
                <a:moveTo>
                  <a:pt x="805" y="851"/>
                </a:moveTo>
                <a:cubicBezTo>
                  <a:pt x="803" y="851"/>
                  <a:pt x="804" y="854"/>
                  <a:pt x="801" y="853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800" y="853"/>
                  <a:pt x="800" y="854"/>
                  <a:pt x="799" y="854"/>
                </a:cubicBezTo>
                <a:cubicBezTo>
                  <a:pt x="803" y="854"/>
                  <a:pt x="806" y="855"/>
                  <a:pt x="809" y="855"/>
                </a:cubicBezTo>
                <a:cubicBezTo>
                  <a:pt x="808" y="853"/>
                  <a:pt x="807" y="851"/>
                  <a:pt x="805" y="851"/>
                </a:cubicBezTo>
                <a:close/>
                <a:moveTo>
                  <a:pt x="941" y="881"/>
                </a:moveTo>
                <a:cubicBezTo>
                  <a:pt x="941" y="883"/>
                  <a:pt x="941" y="884"/>
                  <a:pt x="941" y="885"/>
                </a:cubicBezTo>
                <a:cubicBezTo>
                  <a:pt x="943" y="885"/>
                  <a:pt x="944" y="885"/>
                  <a:pt x="945" y="886"/>
                </a:cubicBezTo>
                <a:cubicBezTo>
                  <a:pt x="948" y="885"/>
                  <a:pt x="952" y="884"/>
                  <a:pt x="955" y="883"/>
                </a:cubicBezTo>
                <a:cubicBezTo>
                  <a:pt x="955" y="881"/>
                  <a:pt x="955" y="881"/>
                  <a:pt x="955" y="879"/>
                </a:cubicBezTo>
                <a:cubicBezTo>
                  <a:pt x="953" y="879"/>
                  <a:pt x="951" y="879"/>
                  <a:pt x="950" y="878"/>
                </a:cubicBezTo>
                <a:cubicBezTo>
                  <a:pt x="947" y="879"/>
                  <a:pt x="945" y="879"/>
                  <a:pt x="942" y="880"/>
                </a:cubicBezTo>
                <a:cubicBezTo>
                  <a:pt x="942" y="880"/>
                  <a:pt x="941" y="881"/>
                  <a:pt x="941" y="881"/>
                </a:cubicBezTo>
                <a:close/>
                <a:moveTo>
                  <a:pt x="925" y="816"/>
                </a:moveTo>
                <a:cubicBezTo>
                  <a:pt x="925" y="814"/>
                  <a:pt x="923" y="813"/>
                  <a:pt x="921" y="813"/>
                </a:cubicBezTo>
                <a:cubicBezTo>
                  <a:pt x="921" y="813"/>
                  <a:pt x="920" y="813"/>
                  <a:pt x="920" y="813"/>
                </a:cubicBezTo>
                <a:cubicBezTo>
                  <a:pt x="920" y="813"/>
                  <a:pt x="919" y="813"/>
                  <a:pt x="919" y="813"/>
                </a:cubicBezTo>
                <a:cubicBezTo>
                  <a:pt x="922" y="814"/>
                  <a:pt x="922" y="816"/>
                  <a:pt x="925" y="816"/>
                </a:cubicBezTo>
                <a:close/>
                <a:moveTo>
                  <a:pt x="1009" y="884"/>
                </a:moveTo>
                <a:cubicBezTo>
                  <a:pt x="1007" y="882"/>
                  <a:pt x="1006" y="881"/>
                  <a:pt x="1003" y="879"/>
                </a:cubicBezTo>
                <a:cubicBezTo>
                  <a:pt x="1002" y="880"/>
                  <a:pt x="1001" y="880"/>
                  <a:pt x="1001" y="880"/>
                </a:cubicBezTo>
                <a:cubicBezTo>
                  <a:pt x="995" y="882"/>
                  <a:pt x="990" y="884"/>
                  <a:pt x="984" y="886"/>
                </a:cubicBezTo>
                <a:cubicBezTo>
                  <a:pt x="984" y="887"/>
                  <a:pt x="984" y="888"/>
                  <a:pt x="983" y="889"/>
                </a:cubicBezTo>
                <a:cubicBezTo>
                  <a:pt x="984" y="890"/>
                  <a:pt x="986" y="890"/>
                  <a:pt x="986" y="891"/>
                </a:cubicBezTo>
                <a:cubicBezTo>
                  <a:pt x="986" y="891"/>
                  <a:pt x="986" y="892"/>
                  <a:pt x="986" y="892"/>
                </a:cubicBezTo>
                <a:cubicBezTo>
                  <a:pt x="988" y="892"/>
                  <a:pt x="990" y="891"/>
                  <a:pt x="993" y="890"/>
                </a:cubicBezTo>
                <a:cubicBezTo>
                  <a:pt x="992" y="890"/>
                  <a:pt x="992" y="890"/>
                  <a:pt x="992" y="890"/>
                </a:cubicBezTo>
                <a:cubicBezTo>
                  <a:pt x="991" y="887"/>
                  <a:pt x="993" y="885"/>
                  <a:pt x="995" y="883"/>
                </a:cubicBezTo>
                <a:cubicBezTo>
                  <a:pt x="998" y="884"/>
                  <a:pt x="1000" y="885"/>
                  <a:pt x="1000" y="887"/>
                </a:cubicBezTo>
                <a:cubicBezTo>
                  <a:pt x="1003" y="886"/>
                  <a:pt x="1006" y="885"/>
                  <a:pt x="1009" y="884"/>
                </a:cubicBezTo>
                <a:close/>
                <a:moveTo>
                  <a:pt x="1026" y="916"/>
                </a:moveTo>
                <a:cubicBezTo>
                  <a:pt x="1026" y="916"/>
                  <a:pt x="1026" y="915"/>
                  <a:pt x="1026" y="915"/>
                </a:cubicBezTo>
                <a:cubicBezTo>
                  <a:pt x="1027" y="915"/>
                  <a:pt x="1028" y="915"/>
                  <a:pt x="1029" y="915"/>
                </a:cubicBezTo>
                <a:cubicBezTo>
                  <a:pt x="1045" y="907"/>
                  <a:pt x="1062" y="899"/>
                  <a:pt x="1078" y="891"/>
                </a:cubicBezTo>
                <a:cubicBezTo>
                  <a:pt x="1076" y="891"/>
                  <a:pt x="1076" y="889"/>
                  <a:pt x="1076" y="888"/>
                </a:cubicBezTo>
                <a:cubicBezTo>
                  <a:pt x="1078" y="888"/>
                  <a:pt x="1080" y="888"/>
                  <a:pt x="1081" y="890"/>
                </a:cubicBezTo>
                <a:cubicBezTo>
                  <a:pt x="1082" y="889"/>
                  <a:pt x="1084" y="888"/>
                  <a:pt x="1085" y="888"/>
                </a:cubicBezTo>
                <a:cubicBezTo>
                  <a:pt x="1087" y="884"/>
                  <a:pt x="1084" y="883"/>
                  <a:pt x="1084" y="881"/>
                </a:cubicBezTo>
                <a:cubicBezTo>
                  <a:pt x="1080" y="883"/>
                  <a:pt x="1076" y="885"/>
                  <a:pt x="1072" y="887"/>
                </a:cubicBezTo>
                <a:cubicBezTo>
                  <a:pt x="1072" y="887"/>
                  <a:pt x="1073" y="888"/>
                  <a:pt x="1072" y="889"/>
                </a:cubicBezTo>
                <a:cubicBezTo>
                  <a:pt x="1072" y="890"/>
                  <a:pt x="1068" y="891"/>
                  <a:pt x="1066" y="890"/>
                </a:cubicBezTo>
                <a:cubicBezTo>
                  <a:pt x="1050" y="898"/>
                  <a:pt x="1034" y="905"/>
                  <a:pt x="1018" y="913"/>
                </a:cubicBezTo>
                <a:cubicBezTo>
                  <a:pt x="1017" y="913"/>
                  <a:pt x="1017" y="914"/>
                  <a:pt x="1017" y="915"/>
                </a:cubicBezTo>
                <a:cubicBezTo>
                  <a:pt x="1016" y="914"/>
                  <a:pt x="1015" y="914"/>
                  <a:pt x="1015" y="914"/>
                </a:cubicBezTo>
                <a:cubicBezTo>
                  <a:pt x="1013" y="914"/>
                  <a:pt x="1012" y="915"/>
                  <a:pt x="1011" y="915"/>
                </a:cubicBezTo>
                <a:cubicBezTo>
                  <a:pt x="1013" y="917"/>
                  <a:pt x="1014" y="919"/>
                  <a:pt x="1013" y="922"/>
                </a:cubicBezTo>
                <a:cubicBezTo>
                  <a:pt x="1017" y="920"/>
                  <a:pt x="1022" y="918"/>
                  <a:pt x="1026" y="916"/>
                </a:cubicBezTo>
                <a:close/>
                <a:moveTo>
                  <a:pt x="977" y="895"/>
                </a:moveTo>
                <a:cubicBezTo>
                  <a:pt x="973" y="895"/>
                  <a:pt x="973" y="895"/>
                  <a:pt x="973" y="895"/>
                </a:cubicBezTo>
                <a:cubicBezTo>
                  <a:pt x="973" y="891"/>
                  <a:pt x="973" y="891"/>
                  <a:pt x="973" y="891"/>
                </a:cubicBezTo>
                <a:cubicBezTo>
                  <a:pt x="971" y="892"/>
                  <a:pt x="970" y="892"/>
                  <a:pt x="969" y="891"/>
                </a:cubicBezTo>
                <a:cubicBezTo>
                  <a:pt x="969" y="892"/>
                  <a:pt x="968" y="892"/>
                  <a:pt x="967" y="892"/>
                </a:cubicBezTo>
                <a:cubicBezTo>
                  <a:pt x="967" y="892"/>
                  <a:pt x="967" y="892"/>
                  <a:pt x="967" y="892"/>
                </a:cubicBezTo>
                <a:cubicBezTo>
                  <a:pt x="970" y="892"/>
                  <a:pt x="970" y="895"/>
                  <a:pt x="972" y="895"/>
                </a:cubicBezTo>
                <a:cubicBezTo>
                  <a:pt x="957" y="895"/>
                  <a:pt x="957" y="895"/>
                  <a:pt x="957" y="895"/>
                </a:cubicBezTo>
                <a:cubicBezTo>
                  <a:pt x="937" y="902"/>
                  <a:pt x="917" y="908"/>
                  <a:pt x="897" y="913"/>
                </a:cubicBezTo>
                <a:cubicBezTo>
                  <a:pt x="920" y="913"/>
                  <a:pt x="920" y="913"/>
                  <a:pt x="920" y="913"/>
                </a:cubicBezTo>
                <a:cubicBezTo>
                  <a:pt x="920" y="913"/>
                  <a:pt x="920" y="914"/>
                  <a:pt x="919" y="914"/>
                </a:cubicBezTo>
                <a:cubicBezTo>
                  <a:pt x="919" y="914"/>
                  <a:pt x="919" y="914"/>
                  <a:pt x="920" y="914"/>
                </a:cubicBezTo>
                <a:cubicBezTo>
                  <a:pt x="935" y="910"/>
                  <a:pt x="950" y="905"/>
                  <a:pt x="965" y="900"/>
                </a:cubicBezTo>
                <a:cubicBezTo>
                  <a:pt x="969" y="898"/>
                  <a:pt x="973" y="897"/>
                  <a:pt x="977" y="895"/>
                </a:cubicBezTo>
                <a:close/>
                <a:moveTo>
                  <a:pt x="770" y="818"/>
                </a:moveTo>
                <a:cubicBezTo>
                  <a:pt x="769" y="818"/>
                  <a:pt x="769" y="818"/>
                  <a:pt x="768" y="819"/>
                </a:cubicBezTo>
                <a:cubicBezTo>
                  <a:pt x="768" y="819"/>
                  <a:pt x="768" y="819"/>
                  <a:pt x="768" y="819"/>
                </a:cubicBezTo>
                <a:cubicBezTo>
                  <a:pt x="769" y="819"/>
                  <a:pt x="770" y="819"/>
                  <a:pt x="771" y="819"/>
                </a:cubicBezTo>
                <a:cubicBezTo>
                  <a:pt x="770" y="819"/>
                  <a:pt x="770" y="818"/>
                  <a:pt x="770" y="818"/>
                </a:cubicBezTo>
                <a:close/>
                <a:moveTo>
                  <a:pt x="944" y="821"/>
                </a:moveTo>
                <a:cubicBezTo>
                  <a:pt x="947" y="822"/>
                  <a:pt x="949" y="821"/>
                  <a:pt x="952" y="819"/>
                </a:cubicBezTo>
                <a:cubicBezTo>
                  <a:pt x="950" y="820"/>
                  <a:pt x="947" y="821"/>
                  <a:pt x="944" y="821"/>
                </a:cubicBezTo>
                <a:close/>
                <a:moveTo>
                  <a:pt x="837" y="809"/>
                </a:moveTo>
                <a:cubicBezTo>
                  <a:pt x="834" y="810"/>
                  <a:pt x="832" y="812"/>
                  <a:pt x="829" y="814"/>
                </a:cubicBezTo>
                <a:cubicBezTo>
                  <a:pt x="830" y="814"/>
                  <a:pt x="831" y="814"/>
                  <a:pt x="832" y="814"/>
                </a:cubicBezTo>
                <a:cubicBezTo>
                  <a:pt x="832" y="813"/>
                  <a:pt x="833" y="813"/>
                  <a:pt x="835" y="813"/>
                </a:cubicBezTo>
                <a:cubicBezTo>
                  <a:pt x="835" y="814"/>
                  <a:pt x="835" y="815"/>
                  <a:pt x="835" y="815"/>
                </a:cubicBezTo>
                <a:cubicBezTo>
                  <a:pt x="838" y="816"/>
                  <a:pt x="841" y="817"/>
                  <a:pt x="843" y="817"/>
                </a:cubicBezTo>
                <a:cubicBezTo>
                  <a:pt x="844" y="815"/>
                  <a:pt x="844" y="814"/>
                  <a:pt x="844" y="812"/>
                </a:cubicBezTo>
                <a:cubicBezTo>
                  <a:pt x="847" y="812"/>
                  <a:pt x="850" y="812"/>
                  <a:pt x="851" y="813"/>
                </a:cubicBezTo>
                <a:cubicBezTo>
                  <a:pt x="851" y="815"/>
                  <a:pt x="851" y="817"/>
                  <a:pt x="851" y="819"/>
                </a:cubicBezTo>
                <a:cubicBezTo>
                  <a:pt x="852" y="819"/>
                  <a:pt x="852" y="819"/>
                  <a:pt x="853" y="819"/>
                </a:cubicBezTo>
                <a:cubicBezTo>
                  <a:pt x="854" y="817"/>
                  <a:pt x="856" y="817"/>
                  <a:pt x="858" y="816"/>
                </a:cubicBezTo>
                <a:cubicBezTo>
                  <a:pt x="858" y="817"/>
                  <a:pt x="860" y="818"/>
                  <a:pt x="860" y="820"/>
                </a:cubicBezTo>
                <a:cubicBezTo>
                  <a:pt x="863" y="821"/>
                  <a:pt x="867" y="822"/>
                  <a:pt x="871" y="822"/>
                </a:cubicBezTo>
                <a:cubicBezTo>
                  <a:pt x="871" y="820"/>
                  <a:pt x="872" y="818"/>
                  <a:pt x="872" y="816"/>
                </a:cubicBezTo>
                <a:cubicBezTo>
                  <a:pt x="875" y="817"/>
                  <a:pt x="877" y="816"/>
                  <a:pt x="878" y="815"/>
                </a:cubicBezTo>
                <a:cubicBezTo>
                  <a:pt x="868" y="815"/>
                  <a:pt x="858" y="813"/>
                  <a:pt x="847" y="811"/>
                </a:cubicBezTo>
                <a:cubicBezTo>
                  <a:pt x="844" y="810"/>
                  <a:pt x="840" y="810"/>
                  <a:pt x="837" y="809"/>
                </a:cubicBezTo>
                <a:close/>
                <a:moveTo>
                  <a:pt x="868" y="815"/>
                </a:moveTo>
                <a:cubicBezTo>
                  <a:pt x="870" y="815"/>
                  <a:pt x="871" y="819"/>
                  <a:pt x="869" y="821"/>
                </a:cubicBezTo>
                <a:cubicBezTo>
                  <a:pt x="867" y="822"/>
                  <a:pt x="866" y="820"/>
                  <a:pt x="865" y="819"/>
                </a:cubicBezTo>
                <a:cubicBezTo>
                  <a:pt x="866" y="818"/>
                  <a:pt x="865" y="815"/>
                  <a:pt x="868" y="815"/>
                </a:cubicBezTo>
                <a:close/>
                <a:moveTo>
                  <a:pt x="737" y="857"/>
                </a:moveTo>
                <a:cubicBezTo>
                  <a:pt x="734" y="857"/>
                  <a:pt x="732" y="857"/>
                  <a:pt x="732" y="855"/>
                </a:cubicBezTo>
                <a:cubicBezTo>
                  <a:pt x="729" y="854"/>
                  <a:pt x="726" y="852"/>
                  <a:pt x="723" y="850"/>
                </a:cubicBezTo>
                <a:cubicBezTo>
                  <a:pt x="724" y="854"/>
                  <a:pt x="727" y="856"/>
                  <a:pt x="729" y="858"/>
                </a:cubicBezTo>
                <a:cubicBezTo>
                  <a:pt x="729" y="858"/>
                  <a:pt x="729" y="858"/>
                  <a:pt x="729" y="858"/>
                </a:cubicBezTo>
                <a:cubicBezTo>
                  <a:pt x="732" y="858"/>
                  <a:pt x="733" y="860"/>
                  <a:pt x="735" y="862"/>
                </a:cubicBezTo>
                <a:cubicBezTo>
                  <a:pt x="730" y="862"/>
                  <a:pt x="730" y="862"/>
                  <a:pt x="730" y="862"/>
                </a:cubicBezTo>
                <a:cubicBezTo>
                  <a:pt x="750" y="871"/>
                  <a:pt x="772" y="877"/>
                  <a:pt x="793" y="880"/>
                </a:cubicBezTo>
                <a:cubicBezTo>
                  <a:pt x="793" y="880"/>
                  <a:pt x="793" y="880"/>
                  <a:pt x="794" y="880"/>
                </a:cubicBezTo>
                <a:cubicBezTo>
                  <a:pt x="794" y="879"/>
                  <a:pt x="794" y="879"/>
                  <a:pt x="794" y="879"/>
                </a:cubicBezTo>
                <a:cubicBezTo>
                  <a:pt x="807" y="878"/>
                  <a:pt x="807" y="878"/>
                  <a:pt x="807" y="878"/>
                </a:cubicBezTo>
                <a:cubicBezTo>
                  <a:pt x="807" y="880"/>
                  <a:pt x="805" y="880"/>
                  <a:pt x="804" y="881"/>
                </a:cubicBezTo>
                <a:cubicBezTo>
                  <a:pt x="806" y="881"/>
                  <a:pt x="809" y="881"/>
                  <a:pt x="812" y="881"/>
                </a:cubicBezTo>
                <a:cubicBezTo>
                  <a:pt x="811" y="881"/>
                  <a:pt x="810" y="880"/>
                  <a:pt x="809" y="878"/>
                </a:cubicBezTo>
                <a:cubicBezTo>
                  <a:pt x="818" y="878"/>
                  <a:pt x="818" y="878"/>
                  <a:pt x="818" y="878"/>
                </a:cubicBezTo>
                <a:cubicBezTo>
                  <a:pt x="818" y="879"/>
                  <a:pt x="818" y="881"/>
                  <a:pt x="818" y="882"/>
                </a:cubicBezTo>
                <a:cubicBezTo>
                  <a:pt x="819" y="882"/>
                  <a:pt x="821" y="882"/>
                  <a:pt x="822" y="882"/>
                </a:cubicBezTo>
                <a:cubicBezTo>
                  <a:pt x="822" y="881"/>
                  <a:pt x="822" y="880"/>
                  <a:pt x="822" y="879"/>
                </a:cubicBezTo>
                <a:cubicBezTo>
                  <a:pt x="822" y="879"/>
                  <a:pt x="823" y="879"/>
                  <a:pt x="823" y="878"/>
                </a:cubicBezTo>
                <a:cubicBezTo>
                  <a:pt x="832" y="878"/>
                  <a:pt x="832" y="878"/>
                  <a:pt x="832" y="878"/>
                </a:cubicBezTo>
                <a:cubicBezTo>
                  <a:pt x="832" y="879"/>
                  <a:pt x="832" y="879"/>
                  <a:pt x="832" y="880"/>
                </a:cubicBezTo>
                <a:cubicBezTo>
                  <a:pt x="832" y="880"/>
                  <a:pt x="832" y="880"/>
                  <a:pt x="832" y="881"/>
                </a:cubicBezTo>
                <a:cubicBezTo>
                  <a:pt x="836" y="881"/>
                  <a:pt x="840" y="879"/>
                  <a:pt x="843" y="878"/>
                </a:cubicBezTo>
                <a:cubicBezTo>
                  <a:pt x="843" y="878"/>
                  <a:pt x="843" y="878"/>
                  <a:pt x="843" y="878"/>
                </a:cubicBezTo>
                <a:cubicBezTo>
                  <a:pt x="854" y="878"/>
                  <a:pt x="854" y="878"/>
                  <a:pt x="854" y="878"/>
                </a:cubicBezTo>
                <a:cubicBezTo>
                  <a:pt x="854" y="879"/>
                  <a:pt x="855" y="879"/>
                  <a:pt x="855" y="881"/>
                </a:cubicBezTo>
                <a:cubicBezTo>
                  <a:pt x="855" y="881"/>
                  <a:pt x="855" y="881"/>
                  <a:pt x="856" y="881"/>
                </a:cubicBezTo>
                <a:cubicBezTo>
                  <a:pt x="857" y="881"/>
                  <a:pt x="858" y="881"/>
                  <a:pt x="859" y="881"/>
                </a:cubicBezTo>
                <a:cubicBezTo>
                  <a:pt x="861" y="881"/>
                  <a:pt x="863" y="881"/>
                  <a:pt x="865" y="881"/>
                </a:cubicBezTo>
                <a:cubicBezTo>
                  <a:pt x="865" y="880"/>
                  <a:pt x="865" y="880"/>
                  <a:pt x="865" y="879"/>
                </a:cubicBezTo>
                <a:cubicBezTo>
                  <a:pt x="867" y="879"/>
                  <a:pt x="870" y="879"/>
                  <a:pt x="871" y="880"/>
                </a:cubicBezTo>
                <a:cubicBezTo>
                  <a:pt x="871" y="880"/>
                  <a:pt x="872" y="880"/>
                  <a:pt x="872" y="880"/>
                </a:cubicBezTo>
                <a:cubicBezTo>
                  <a:pt x="872" y="880"/>
                  <a:pt x="872" y="879"/>
                  <a:pt x="872" y="879"/>
                </a:cubicBezTo>
                <a:cubicBezTo>
                  <a:pt x="874" y="879"/>
                  <a:pt x="875" y="878"/>
                  <a:pt x="877" y="878"/>
                </a:cubicBezTo>
                <a:cubicBezTo>
                  <a:pt x="881" y="878"/>
                  <a:pt x="881" y="878"/>
                  <a:pt x="881" y="878"/>
                </a:cubicBezTo>
                <a:cubicBezTo>
                  <a:pt x="881" y="878"/>
                  <a:pt x="881" y="878"/>
                  <a:pt x="881" y="879"/>
                </a:cubicBezTo>
                <a:cubicBezTo>
                  <a:pt x="883" y="879"/>
                  <a:pt x="884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8" y="878"/>
                  <a:pt x="888" y="878"/>
                  <a:pt x="888" y="878"/>
                </a:cubicBezTo>
                <a:cubicBezTo>
                  <a:pt x="906" y="875"/>
                  <a:pt x="923" y="872"/>
                  <a:pt x="940" y="867"/>
                </a:cubicBezTo>
                <a:cubicBezTo>
                  <a:pt x="949" y="865"/>
                  <a:pt x="958" y="862"/>
                  <a:pt x="967" y="860"/>
                </a:cubicBezTo>
                <a:cubicBezTo>
                  <a:pt x="941" y="860"/>
                  <a:pt x="941" y="860"/>
                  <a:pt x="941" y="860"/>
                </a:cubicBezTo>
                <a:cubicBezTo>
                  <a:pt x="928" y="864"/>
                  <a:pt x="913" y="867"/>
                  <a:pt x="899" y="869"/>
                </a:cubicBezTo>
                <a:cubicBezTo>
                  <a:pt x="855" y="877"/>
                  <a:pt x="808" y="879"/>
                  <a:pt x="763" y="867"/>
                </a:cubicBezTo>
                <a:cubicBezTo>
                  <a:pt x="755" y="864"/>
                  <a:pt x="745" y="861"/>
                  <a:pt x="737" y="857"/>
                </a:cubicBezTo>
                <a:close/>
                <a:moveTo>
                  <a:pt x="857" y="878"/>
                </a:moveTo>
                <a:cubicBezTo>
                  <a:pt x="863" y="878"/>
                  <a:pt x="863" y="878"/>
                  <a:pt x="863" y="878"/>
                </a:cubicBezTo>
                <a:cubicBezTo>
                  <a:pt x="862" y="879"/>
                  <a:pt x="862" y="880"/>
                  <a:pt x="861" y="881"/>
                </a:cubicBezTo>
                <a:cubicBezTo>
                  <a:pt x="860" y="881"/>
                  <a:pt x="858" y="880"/>
                  <a:pt x="857" y="880"/>
                </a:cubicBezTo>
                <a:cubicBezTo>
                  <a:pt x="857" y="879"/>
                  <a:pt x="857" y="879"/>
                  <a:pt x="857" y="878"/>
                </a:cubicBezTo>
                <a:close/>
                <a:moveTo>
                  <a:pt x="1024" y="1064"/>
                </a:moveTo>
                <a:cubicBezTo>
                  <a:pt x="1021" y="1066"/>
                  <a:pt x="1018" y="1066"/>
                  <a:pt x="1016" y="1068"/>
                </a:cubicBezTo>
                <a:cubicBezTo>
                  <a:pt x="1016" y="1068"/>
                  <a:pt x="1016" y="1068"/>
                  <a:pt x="1016" y="1068"/>
                </a:cubicBezTo>
                <a:cubicBezTo>
                  <a:pt x="1017" y="1067"/>
                  <a:pt x="1019" y="1067"/>
                  <a:pt x="1021" y="1066"/>
                </a:cubicBezTo>
                <a:cubicBezTo>
                  <a:pt x="1022" y="1066"/>
                  <a:pt x="1023" y="1065"/>
                  <a:pt x="1024" y="1064"/>
                </a:cubicBezTo>
                <a:close/>
                <a:moveTo>
                  <a:pt x="951" y="1100"/>
                </a:moveTo>
                <a:cubicBezTo>
                  <a:pt x="951" y="1100"/>
                  <a:pt x="951" y="1100"/>
                  <a:pt x="951" y="1100"/>
                </a:cubicBezTo>
                <a:cubicBezTo>
                  <a:pt x="953" y="1101"/>
                  <a:pt x="954" y="1103"/>
                  <a:pt x="956" y="1104"/>
                </a:cubicBezTo>
                <a:cubicBezTo>
                  <a:pt x="957" y="1102"/>
                  <a:pt x="959" y="1101"/>
                  <a:pt x="960" y="1100"/>
                </a:cubicBezTo>
                <a:cubicBezTo>
                  <a:pt x="957" y="1101"/>
                  <a:pt x="954" y="1101"/>
                  <a:pt x="951" y="1100"/>
                </a:cubicBezTo>
                <a:close/>
                <a:moveTo>
                  <a:pt x="1033" y="1069"/>
                </a:moveTo>
                <a:cubicBezTo>
                  <a:pt x="1033" y="1069"/>
                  <a:pt x="1033" y="1069"/>
                  <a:pt x="1033" y="1069"/>
                </a:cubicBezTo>
                <a:cubicBezTo>
                  <a:pt x="1032" y="1069"/>
                  <a:pt x="1032" y="1069"/>
                  <a:pt x="1031" y="1070"/>
                </a:cubicBezTo>
                <a:cubicBezTo>
                  <a:pt x="1032" y="1070"/>
                  <a:pt x="1032" y="1071"/>
                  <a:pt x="1033" y="1072"/>
                </a:cubicBezTo>
                <a:cubicBezTo>
                  <a:pt x="1033" y="1072"/>
                  <a:pt x="1033" y="1072"/>
                  <a:pt x="1033" y="1072"/>
                </a:cubicBezTo>
                <a:cubicBezTo>
                  <a:pt x="1033" y="1071"/>
                  <a:pt x="1034" y="1070"/>
                  <a:pt x="1033" y="1069"/>
                </a:cubicBezTo>
                <a:close/>
                <a:moveTo>
                  <a:pt x="1107" y="1034"/>
                </a:moveTo>
                <a:cubicBezTo>
                  <a:pt x="1109" y="1033"/>
                  <a:pt x="1111" y="1033"/>
                  <a:pt x="1112" y="1034"/>
                </a:cubicBezTo>
                <a:cubicBezTo>
                  <a:pt x="1113" y="1032"/>
                  <a:pt x="1112" y="1031"/>
                  <a:pt x="1112" y="1030"/>
                </a:cubicBezTo>
                <a:cubicBezTo>
                  <a:pt x="1110" y="1031"/>
                  <a:pt x="1109" y="1032"/>
                  <a:pt x="1107" y="1034"/>
                </a:cubicBezTo>
                <a:close/>
                <a:moveTo>
                  <a:pt x="1141" y="982"/>
                </a:moveTo>
                <a:cubicBezTo>
                  <a:pt x="1139" y="983"/>
                  <a:pt x="1138" y="985"/>
                  <a:pt x="1136" y="986"/>
                </a:cubicBezTo>
                <a:cubicBezTo>
                  <a:pt x="1137" y="989"/>
                  <a:pt x="1137" y="991"/>
                  <a:pt x="1137" y="994"/>
                </a:cubicBezTo>
                <a:cubicBezTo>
                  <a:pt x="1140" y="992"/>
                  <a:pt x="1142" y="989"/>
                  <a:pt x="1145" y="987"/>
                </a:cubicBezTo>
                <a:cubicBezTo>
                  <a:pt x="1148" y="984"/>
                  <a:pt x="1144" y="979"/>
                  <a:pt x="1141" y="982"/>
                </a:cubicBezTo>
                <a:close/>
                <a:moveTo>
                  <a:pt x="1116" y="1027"/>
                </a:moveTo>
                <a:cubicBezTo>
                  <a:pt x="1117" y="1027"/>
                  <a:pt x="1118" y="1029"/>
                  <a:pt x="1119" y="1030"/>
                </a:cubicBezTo>
                <a:cubicBezTo>
                  <a:pt x="1122" y="1029"/>
                  <a:pt x="1118" y="1027"/>
                  <a:pt x="1118" y="1025"/>
                </a:cubicBezTo>
                <a:cubicBezTo>
                  <a:pt x="1117" y="1025"/>
                  <a:pt x="1116" y="1026"/>
                  <a:pt x="1116" y="1027"/>
                </a:cubicBezTo>
                <a:close/>
                <a:moveTo>
                  <a:pt x="1099" y="998"/>
                </a:moveTo>
                <a:cubicBezTo>
                  <a:pt x="1101" y="998"/>
                  <a:pt x="1102" y="999"/>
                  <a:pt x="1103" y="1000"/>
                </a:cubicBezTo>
                <a:cubicBezTo>
                  <a:pt x="1103" y="1000"/>
                  <a:pt x="1103" y="1001"/>
                  <a:pt x="1103" y="1001"/>
                </a:cubicBezTo>
                <a:cubicBezTo>
                  <a:pt x="1095" y="1001"/>
                  <a:pt x="1095" y="1001"/>
                  <a:pt x="1095" y="1001"/>
                </a:cubicBezTo>
                <a:cubicBezTo>
                  <a:pt x="1085" y="1010"/>
                  <a:pt x="1075" y="1018"/>
                  <a:pt x="1064" y="1026"/>
                </a:cubicBezTo>
                <a:cubicBezTo>
                  <a:pt x="1064" y="1027"/>
                  <a:pt x="1064" y="1028"/>
                  <a:pt x="1065" y="1029"/>
                </a:cubicBezTo>
                <a:cubicBezTo>
                  <a:pt x="1067" y="1028"/>
                  <a:pt x="1069" y="1028"/>
                  <a:pt x="1072" y="1028"/>
                </a:cubicBezTo>
                <a:cubicBezTo>
                  <a:pt x="1072" y="1028"/>
                  <a:pt x="1072" y="1029"/>
                  <a:pt x="1072" y="1029"/>
                </a:cubicBezTo>
                <a:cubicBezTo>
                  <a:pt x="1074" y="1027"/>
                  <a:pt x="1077" y="1025"/>
                  <a:pt x="1079" y="1023"/>
                </a:cubicBezTo>
                <a:cubicBezTo>
                  <a:pt x="1078" y="1022"/>
                  <a:pt x="1076" y="1020"/>
                  <a:pt x="1075" y="1019"/>
                </a:cubicBezTo>
                <a:cubicBezTo>
                  <a:pt x="1083" y="1019"/>
                  <a:pt x="1083" y="1019"/>
                  <a:pt x="1083" y="1019"/>
                </a:cubicBezTo>
                <a:cubicBezTo>
                  <a:pt x="1083" y="1019"/>
                  <a:pt x="1083" y="1019"/>
                  <a:pt x="1084" y="1020"/>
                </a:cubicBezTo>
                <a:cubicBezTo>
                  <a:pt x="1097" y="1009"/>
                  <a:pt x="1110" y="998"/>
                  <a:pt x="1122" y="987"/>
                </a:cubicBezTo>
                <a:cubicBezTo>
                  <a:pt x="1130" y="981"/>
                  <a:pt x="1137" y="975"/>
                  <a:pt x="1144" y="968"/>
                </a:cubicBezTo>
                <a:cubicBezTo>
                  <a:pt x="1145" y="967"/>
                  <a:pt x="1145" y="966"/>
                  <a:pt x="1145" y="965"/>
                </a:cubicBezTo>
                <a:cubicBezTo>
                  <a:pt x="1137" y="965"/>
                  <a:pt x="1137" y="965"/>
                  <a:pt x="1137" y="965"/>
                </a:cubicBezTo>
                <a:cubicBezTo>
                  <a:pt x="1125" y="976"/>
                  <a:pt x="1112" y="987"/>
                  <a:pt x="1099" y="998"/>
                </a:cubicBezTo>
                <a:close/>
                <a:moveTo>
                  <a:pt x="923" y="1094"/>
                </a:moveTo>
                <a:cubicBezTo>
                  <a:pt x="922" y="1097"/>
                  <a:pt x="923" y="1101"/>
                  <a:pt x="919" y="1100"/>
                </a:cubicBezTo>
                <a:cubicBezTo>
                  <a:pt x="920" y="1101"/>
                  <a:pt x="921" y="1102"/>
                  <a:pt x="922" y="1102"/>
                </a:cubicBezTo>
                <a:cubicBezTo>
                  <a:pt x="925" y="1101"/>
                  <a:pt x="928" y="1099"/>
                  <a:pt x="931" y="1098"/>
                </a:cubicBezTo>
                <a:cubicBezTo>
                  <a:pt x="932" y="1096"/>
                  <a:pt x="933" y="1094"/>
                  <a:pt x="933" y="1093"/>
                </a:cubicBezTo>
                <a:cubicBezTo>
                  <a:pt x="934" y="1092"/>
                  <a:pt x="936" y="1092"/>
                  <a:pt x="937" y="1091"/>
                </a:cubicBezTo>
                <a:cubicBezTo>
                  <a:pt x="946" y="1091"/>
                  <a:pt x="946" y="1091"/>
                  <a:pt x="946" y="1091"/>
                </a:cubicBezTo>
                <a:cubicBezTo>
                  <a:pt x="956" y="1086"/>
                  <a:pt x="966" y="1081"/>
                  <a:pt x="975" y="1075"/>
                </a:cubicBezTo>
                <a:cubicBezTo>
                  <a:pt x="976" y="1075"/>
                  <a:pt x="977" y="1074"/>
                  <a:pt x="978" y="1074"/>
                </a:cubicBezTo>
                <a:cubicBezTo>
                  <a:pt x="965" y="1074"/>
                  <a:pt x="965" y="1074"/>
                  <a:pt x="965" y="1074"/>
                </a:cubicBezTo>
                <a:cubicBezTo>
                  <a:pt x="951" y="1081"/>
                  <a:pt x="937" y="1088"/>
                  <a:pt x="923" y="1094"/>
                </a:cubicBezTo>
                <a:close/>
                <a:moveTo>
                  <a:pt x="793" y="822"/>
                </a:moveTo>
                <a:cubicBezTo>
                  <a:pt x="793" y="822"/>
                  <a:pt x="793" y="822"/>
                  <a:pt x="793" y="822"/>
                </a:cubicBezTo>
                <a:cubicBezTo>
                  <a:pt x="793" y="822"/>
                  <a:pt x="793" y="822"/>
                  <a:pt x="793" y="822"/>
                </a:cubicBezTo>
                <a:cubicBezTo>
                  <a:pt x="792" y="821"/>
                  <a:pt x="791" y="820"/>
                  <a:pt x="790" y="818"/>
                </a:cubicBezTo>
                <a:cubicBezTo>
                  <a:pt x="789" y="818"/>
                  <a:pt x="787" y="817"/>
                  <a:pt x="785" y="817"/>
                </a:cubicBezTo>
                <a:cubicBezTo>
                  <a:pt x="784" y="817"/>
                  <a:pt x="782" y="817"/>
                  <a:pt x="780" y="817"/>
                </a:cubicBezTo>
                <a:cubicBezTo>
                  <a:pt x="780" y="816"/>
                  <a:pt x="780" y="816"/>
                  <a:pt x="780" y="815"/>
                </a:cubicBezTo>
                <a:cubicBezTo>
                  <a:pt x="780" y="815"/>
                  <a:pt x="780" y="815"/>
                  <a:pt x="780" y="815"/>
                </a:cubicBezTo>
                <a:cubicBezTo>
                  <a:pt x="780" y="815"/>
                  <a:pt x="780" y="816"/>
                  <a:pt x="780" y="817"/>
                </a:cubicBezTo>
                <a:cubicBezTo>
                  <a:pt x="779" y="819"/>
                  <a:pt x="776" y="819"/>
                  <a:pt x="776" y="820"/>
                </a:cubicBezTo>
                <a:cubicBezTo>
                  <a:pt x="777" y="821"/>
                  <a:pt x="777" y="821"/>
                  <a:pt x="777" y="822"/>
                </a:cubicBezTo>
                <a:cubicBezTo>
                  <a:pt x="779" y="822"/>
                  <a:pt x="782" y="823"/>
                  <a:pt x="784" y="824"/>
                </a:cubicBezTo>
                <a:cubicBezTo>
                  <a:pt x="784" y="823"/>
                  <a:pt x="785" y="823"/>
                  <a:pt x="786" y="824"/>
                </a:cubicBezTo>
                <a:cubicBezTo>
                  <a:pt x="787" y="824"/>
                  <a:pt x="787" y="824"/>
                  <a:pt x="788" y="825"/>
                </a:cubicBezTo>
                <a:cubicBezTo>
                  <a:pt x="789" y="823"/>
                  <a:pt x="791" y="823"/>
                  <a:pt x="793" y="822"/>
                </a:cubicBezTo>
                <a:close/>
                <a:moveTo>
                  <a:pt x="874" y="856"/>
                </a:moveTo>
                <a:cubicBezTo>
                  <a:pt x="876" y="856"/>
                  <a:pt x="878" y="856"/>
                  <a:pt x="881" y="856"/>
                </a:cubicBezTo>
                <a:cubicBezTo>
                  <a:pt x="882" y="854"/>
                  <a:pt x="883" y="852"/>
                  <a:pt x="885" y="851"/>
                </a:cubicBezTo>
                <a:cubicBezTo>
                  <a:pt x="884" y="850"/>
                  <a:pt x="884" y="849"/>
                  <a:pt x="883" y="848"/>
                </a:cubicBezTo>
                <a:cubicBezTo>
                  <a:pt x="876" y="849"/>
                  <a:pt x="868" y="850"/>
                  <a:pt x="861" y="850"/>
                </a:cubicBezTo>
                <a:cubicBezTo>
                  <a:pt x="861" y="850"/>
                  <a:pt x="861" y="850"/>
                  <a:pt x="861" y="851"/>
                </a:cubicBezTo>
                <a:cubicBezTo>
                  <a:pt x="859" y="850"/>
                  <a:pt x="857" y="851"/>
                  <a:pt x="855" y="850"/>
                </a:cubicBezTo>
                <a:cubicBezTo>
                  <a:pt x="851" y="850"/>
                  <a:pt x="847" y="851"/>
                  <a:pt x="844" y="851"/>
                </a:cubicBezTo>
                <a:cubicBezTo>
                  <a:pt x="844" y="854"/>
                  <a:pt x="842" y="854"/>
                  <a:pt x="841" y="857"/>
                </a:cubicBezTo>
                <a:cubicBezTo>
                  <a:pt x="841" y="857"/>
                  <a:pt x="842" y="857"/>
                  <a:pt x="842" y="857"/>
                </a:cubicBezTo>
                <a:cubicBezTo>
                  <a:pt x="848" y="857"/>
                  <a:pt x="853" y="857"/>
                  <a:pt x="859" y="857"/>
                </a:cubicBezTo>
                <a:cubicBezTo>
                  <a:pt x="859" y="856"/>
                  <a:pt x="860" y="856"/>
                  <a:pt x="860" y="856"/>
                </a:cubicBezTo>
                <a:cubicBezTo>
                  <a:pt x="862" y="856"/>
                  <a:pt x="862" y="855"/>
                  <a:pt x="864" y="855"/>
                </a:cubicBezTo>
                <a:cubicBezTo>
                  <a:pt x="864" y="855"/>
                  <a:pt x="864" y="855"/>
                  <a:pt x="864" y="854"/>
                </a:cubicBezTo>
                <a:cubicBezTo>
                  <a:pt x="865" y="854"/>
                  <a:pt x="867" y="854"/>
                  <a:pt x="869" y="854"/>
                </a:cubicBezTo>
                <a:cubicBezTo>
                  <a:pt x="869" y="854"/>
                  <a:pt x="869" y="855"/>
                  <a:pt x="869" y="855"/>
                </a:cubicBezTo>
                <a:cubicBezTo>
                  <a:pt x="871" y="855"/>
                  <a:pt x="872" y="855"/>
                  <a:pt x="874" y="856"/>
                </a:cubicBezTo>
                <a:close/>
                <a:moveTo>
                  <a:pt x="776" y="814"/>
                </a:moveTo>
                <a:cubicBezTo>
                  <a:pt x="774" y="813"/>
                  <a:pt x="771" y="812"/>
                  <a:pt x="769" y="812"/>
                </a:cubicBezTo>
                <a:cubicBezTo>
                  <a:pt x="768" y="811"/>
                  <a:pt x="767" y="811"/>
                  <a:pt x="766" y="810"/>
                </a:cubicBezTo>
                <a:cubicBezTo>
                  <a:pt x="768" y="813"/>
                  <a:pt x="772" y="815"/>
                  <a:pt x="774" y="818"/>
                </a:cubicBezTo>
                <a:cubicBezTo>
                  <a:pt x="776" y="817"/>
                  <a:pt x="775" y="815"/>
                  <a:pt x="776" y="814"/>
                </a:cubicBezTo>
                <a:close/>
                <a:moveTo>
                  <a:pt x="977" y="850"/>
                </a:moveTo>
                <a:cubicBezTo>
                  <a:pt x="974" y="850"/>
                  <a:pt x="972" y="851"/>
                  <a:pt x="969" y="852"/>
                </a:cubicBezTo>
                <a:cubicBezTo>
                  <a:pt x="969" y="852"/>
                  <a:pt x="969" y="852"/>
                  <a:pt x="969" y="853"/>
                </a:cubicBezTo>
                <a:cubicBezTo>
                  <a:pt x="972" y="852"/>
                  <a:pt x="975" y="851"/>
                  <a:pt x="977" y="850"/>
                </a:cubicBezTo>
                <a:close/>
                <a:moveTo>
                  <a:pt x="962" y="858"/>
                </a:moveTo>
                <a:cubicBezTo>
                  <a:pt x="963" y="856"/>
                  <a:pt x="966" y="855"/>
                  <a:pt x="967" y="853"/>
                </a:cubicBezTo>
                <a:cubicBezTo>
                  <a:pt x="963" y="854"/>
                  <a:pt x="960" y="855"/>
                  <a:pt x="957" y="856"/>
                </a:cubicBezTo>
                <a:cubicBezTo>
                  <a:pt x="959" y="856"/>
                  <a:pt x="960" y="858"/>
                  <a:pt x="962" y="858"/>
                </a:cubicBezTo>
                <a:close/>
                <a:moveTo>
                  <a:pt x="760" y="803"/>
                </a:moveTo>
                <a:cubicBezTo>
                  <a:pt x="772" y="802"/>
                  <a:pt x="785" y="805"/>
                  <a:pt x="798" y="807"/>
                </a:cubicBezTo>
                <a:cubicBezTo>
                  <a:pt x="804" y="807"/>
                  <a:pt x="804" y="807"/>
                  <a:pt x="804" y="807"/>
                </a:cubicBezTo>
                <a:cubicBezTo>
                  <a:pt x="804" y="808"/>
                  <a:pt x="804" y="808"/>
                  <a:pt x="804" y="808"/>
                </a:cubicBezTo>
                <a:cubicBezTo>
                  <a:pt x="811" y="810"/>
                  <a:pt x="817" y="811"/>
                  <a:pt x="823" y="812"/>
                </a:cubicBezTo>
                <a:cubicBezTo>
                  <a:pt x="823" y="812"/>
                  <a:pt x="823" y="811"/>
                  <a:pt x="823" y="810"/>
                </a:cubicBezTo>
                <a:cubicBezTo>
                  <a:pt x="823" y="810"/>
                  <a:pt x="823" y="810"/>
                  <a:pt x="823" y="809"/>
                </a:cubicBezTo>
                <a:cubicBezTo>
                  <a:pt x="820" y="810"/>
                  <a:pt x="818" y="810"/>
                  <a:pt x="816" y="809"/>
                </a:cubicBezTo>
                <a:cubicBezTo>
                  <a:pt x="816" y="809"/>
                  <a:pt x="816" y="809"/>
                  <a:pt x="816" y="809"/>
                </a:cubicBezTo>
                <a:cubicBezTo>
                  <a:pt x="815" y="809"/>
                  <a:pt x="814" y="808"/>
                  <a:pt x="814" y="807"/>
                </a:cubicBezTo>
                <a:cubicBezTo>
                  <a:pt x="814" y="807"/>
                  <a:pt x="814" y="807"/>
                  <a:pt x="814" y="807"/>
                </a:cubicBezTo>
                <a:cubicBezTo>
                  <a:pt x="829" y="807"/>
                  <a:pt x="829" y="807"/>
                  <a:pt x="829" y="807"/>
                </a:cubicBezTo>
                <a:cubicBezTo>
                  <a:pt x="809" y="802"/>
                  <a:pt x="789" y="798"/>
                  <a:pt x="768" y="797"/>
                </a:cubicBezTo>
                <a:cubicBezTo>
                  <a:pt x="763" y="796"/>
                  <a:pt x="746" y="796"/>
                  <a:pt x="750" y="806"/>
                </a:cubicBezTo>
                <a:cubicBezTo>
                  <a:pt x="750" y="807"/>
                  <a:pt x="751" y="807"/>
                  <a:pt x="751" y="808"/>
                </a:cubicBezTo>
                <a:cubicBezTo>
                  <a:pt x="761" y="808"/>
                  <a:pt x="761" y="808"/>
                  <a:pt x="761" y="808"/>
                </a:cubicBezTo>
                <a:cubicBezTo>
                  <a:pt x="761" y="807"/>
                  <a:pt x="761" y="807"/>
                  <a:pt x="761" y="807"/>
                </a:cubicBezTo>
                <a:cubicBezTo>
                  <a:pt x="757" y="804"/>
                  <a:pt x="754" y="804"/>
                  <a:pt x="760" y="803"/>
                </a:cubicBezTo>
                <a:close/>
                <a:moveTo>
                  <a:pt x="981" y="855"/>
                </a:moveTo>
                <a:cubicBezTo>
                  <a:pt x="982" y="855"/>
                  <a:pt x="982" y="855"/>
                  <a:pt x="982" y="854"/>
                </a:cubicBezTo>
                <a:cubicBezTo>
                  <a:pt x="977" y="854"/>
                  <a:pt x="976" y="857"/>
                  <a:pt x="972" y="858"/>
                </a:cubicBezTo>
                <a:cubicBezTo>
                  <a:pt x="972" y="858"/>
                  <a:pt x="972" y="858"/>
                  <a:pt x="973" y="858"/>
                </a:cubicBezTo>
                <a:cubicBezTo>
                  <a:pt x="976" y="857"/>
                  <a:pt x="978" y="856"/>
                  <a:pt x="981" y="855"/>
                </a:cubicBezTo>
                <a:close/>
                <a:moveTo>
                  <a:pt x="972" y="815"/>
                </a:moveTo>
                <a:cubicBezTo>
                  <a:pt x="967" y="816"/>
                  <a:pt x="962" y="817"/>
                  <a:pt x="956" y="819"/>
                </a:cubicBezTo>
                <a:cubicBezTo>
                  <a:pt x="958" y="823"/>
                  <a:pt x="966" y="817"/>
                  <a:pt x="966" y="823"/>
                </a:cubicBezTo>
                <a:cubicBezTo>
                  <a:pt x="966" y="823"/>
                  <a:pt x="966" y="823"/>
                  <a:pt x="966" y="823"/>
                </a:cubicBezTo>
                <a:cubicBezTo>
                  <a:pt x="967" y="823"/>
                  <a:pt x="967" y="823"/>
                  <a:pt x="968" y="823"/>
                </a:cubicBezTo>
                <a:cubicBezTo>
                  <a:pt x="970" y="822"/>
                  <a:pt x="971" y="818"/>
                  <a:pt x="973" y="820"/>
                </a:cubicBezTo>
                <a:cubicBezTo>
                  <a:pt x="973" y="821"/>
                  <a:pt x="973" y="821"/>
                  <a:pt x="973" y="822"/>
                </a:cubicBezTo>
                <a:cubicBezTo>
                  <a:pt x="981" y="820"/>
                  <a:pt x="989" y="818"/>
                  <a:pt x="996" y="816"/>
                </a:cubicBezTo>
                <a:cubicBezTo>
                  <a:pt x="996" y="816"/>
                  <a:pt x="997" y="815"/>
                  <a:pt x="997" y="815"/>
                </a:cubicBezTo>
                <a:cubicBezTo>
                  <a:pt x="997" y="815"/>
                  <a:pt x="998" y="814"/>
                  <a:pt x="998" y="813"/>
                </a:cubicBezTo>
                <a:cubicBezTo>
                  <a:pt x="999" y="812"/>
                  <a:pt x="998" y="810"/>
                  <a:pt x="997" y="810"/>
                </a:cubicBezTo>
                <a:cubicBezTo>
                  <a:pt x="995" y="811"/>
                  <a:pt x="992" y="812"/>
                  <a:pt x="989" y="811"/>
                </a:cubicBezTo>
                <a:cubicBezTo>
                  <a:pt x="989" y="811"/>
                  <a:pt x="989" y="811"/>
                  <a:pt x="989" y="811"/>
                </a:cubicBezTo>
                <a:cubicBezTo>
                  <a:pt x="986" y="811"/>
                  <a:pt x="984" y="812"/>
                  <a:pt x="981" y="813"/>
                </a:cubicBezTo>
                <a:cubicBezTo>
                  <a:pt x="981" y="813"/>
                  <a:pt x="982" y="814"/>
                  <a:pt x="982" y="814"/>
                </a:cubicBezTo>
                <a:cubicBezTo>
                  <a:pt x="981" y="818"/>
                  <a:pt x="979" y="819"/>
                  <a:pt x="975" y="819"/>
                </a:cubicBezTo>
                <a:cubicBezTo>
                  <a:pt x="973" y="818"/>
                  <a:pt x="974" y="815"/>
                  <a:pt x="972" y="815"/>
                </a:cubicBezTo>
                <a:close/>
                <a:moveTo>
                  <a:pt x="890" y="851"/>
                </a:moveTo>
                <a:cubicBezTo>
                  <a:pt x="891" y="850"/>
                  <a:pt x="893" y="849"/>
                  <a:pt x="894" y="847"/>
                </a:cubicBezTo>
                <a:cubicBezTo>
                  <a:pt x="893" y="847"/>
                  <a:pt x="893" y="847"/>
                  <a:pt x="892" y="847"/>
                </a:cubicBezTo>
                <a:cubicBezTo>
                  <a:pt x="890" y="847"/>
                  <a:pt x="888" y="848"/>
                  <a:pt x="887" y="848"/>
                </a:cubicBezTo>
                <a:cubicBezTo>
                  <a:pt x="887" y="849"/>
                  <a:pt x="888" y="850"/>
                  <a:pt x="890" y="851"/>
                </a:cubicBezTo>
                <a:close/>
                <a:moveTo>
                  <a:pt x="891" y="815"/>
                </a:moveTo>
                <a:cubicBezTo>
                  <a:pt x="889" y="815"/>
                  <a:pt x="887" y="815"/>
                  <a:pt x="886" y="815"/>
                </a:cubicBezTo>
                <a:cubicBezTo>
                  <a:pt x="888" y="817"/>
                  <a:pt x="890" y="819"/>
                  <a:pt x="891" y="822"/>
                </a:cubicBezTo>
                <a:cubicBezTo>
                  <a:pt x="895" y="822"/>
                  <a:pt x="900" y="822"/>
                  <a:pt x="904" y="822"/>
                </a:cubicBezTo>
                <a:cubicBezTo>
                  <a:pt x="903" y="821"/>
                  <a:pt x="903" y="820"/>
                  <a:pt x="903" y="818"/>
                </a:cubicBezTo>
                <a:cubicBezTo>
                  <a:pt x="898" y="818"/>
                  <a:pt x="895" y="816"/>
                  <a:pt x="891" y="815"/>
                </a:cubicBezTo>
                <a:close/>
                <a:moveTo>
                  <a:pt x="906" y="845"/>
                </a:moveTo>
                <a:cubicBezTo>
                  <a:pt x="906" y="845"/>
                  <a:pt x="906" y="845"/>
                  <a:pt x="906" y="845"/>
                </a:cubicBezTo>
                <a:cubicBezTo>
                  <a:pt x="906" y="845"/>
                  <a:pt x="905" y="845"/>
                  <a:pt x="905" y="845"/>
                </a:cubicBezTo>
                <a:cubicBezTo>
                  <a:pt x="905" y="845"/>
                  <a:pt x="905" y="846"/>
                  <a:pt x="905" y="846"/>
                </a:cubicBezTo>
                <a:cubicBezTo>
                  <a:pt x="905" y="846"/>
                  <a:pt x="906" y="845"/>
                  <a:pt x="906" y="845"/>
                </a:cubicBezTo>
                <a:close/>
                <a:moveTo>
                  <a:pt x="826" y="825"/>
                </a:moveTo>
                <a:cubicBezTo>
                  <a:pt x="826" y="825"/>
                  <a:pt x="826" y="825"/>
                  <a:pt x="826" y="825"/>
                </a:cubicBezTo>
                <a:cubicBezTo>
                  <a:pt x="825" y="825"/>
                  <a:pt x="824" y="825"/>
                  <a:pt x="823" y="825"/>
                </a:cubicBezTo>
                <a:cubicBezTo>
                  <a:pt x="823" y="825"/>
                  <a:pt x="823" y="825"/>
                  <a:pt x="823" y="825"/>
                </a:cubicBezTo>
                <a:cubicBezTo>
                  <a:pt x="817" y="825"/>
                  <a:pt x="817" y="825"/>
                  <a:pt x="817" y="825"/>
                </a:cubicBezTo>
                <a:cubicBezTo>
                  <a:pt x="817" y="825"/>
                  <a:pt x="817" y="824"/>
                  <a:pt x="817" y="824"/>
                </a:cubicBezTo>
                <a:cubicBezTo>
                  <a:pt x="816" y="823"/>
                  <a:pt x="815" y="823"/>
                  <a:pt x="814" y="823"/>
                </a:cubicBezTo>
                <a:cubicBezTo>
                  <a:pt x="814" y="824"/>
                  <a:pt x="814" y="825"/>
                  <a:pt x="814" y="825"/>
                </a:cubicBezTo>
                <a:cubicBezTo>
                  <a:pt x="806" y="825"/>
                  <a:pt x="806" y="825"/>
                  <a:pt x="806" y="825"/>
                </a:cubicBezTo>
                <a:cubicBezTo>
                  <a:pt x="806" y="825"/>
                  <a:pt x="805" y="825"/>
                  <a:pt x="805" y="824"/>
                </a:cubicBezTo>
                <a:cubicBezTo>
                  <a:pt x="804" y="824"/>
                  <a:pt x="803" y="824"/>
                  <a:pt x="802" y="824"/>
                </a:cubicBezTo>
                <a:cubicBezTo>
                  <a:pt x="802" y="824"/>
                  <a:pt x="801" y="822"/>
                  <a:pt x="801" y="821"/>
                </a:cubicBezTo>
                <a:cubicBezTo>
                  <a:pt x="801" y="821"/>
                  <a:pt x="801" y="821"/>
                  <a:pt x="800" y="821"/>
                </a:cubicBezTo>
                <a:cubicBezTo>
                  <a:pt x="800" y="822"/>
                  <a:pt x="800" y="823"/>
                  <a:pt x="800" y="824"/>
                </a:cubicBezTo>
                <a:cubicBezTo>
                  <a:pt x="801" y="825"/>
                  <a:pt x="802" y="825"/>
                  <a:pt x="802" y="826"/>
                </a:cubicBezTo>
                <a:cubicBezTo>
                  <a:pt x="790" y="826"/>
                  <a:pt x="790" y="826"/>
                  <a:pt x="790" y="826"/>
                </a:cubicBezTo>
                <a:cubicBezTo>
                  <a:pt x="845" y="840"/>
                  <a:pt x="907" y="836"/>
                  <a:pt x="963" y="824"/>
                </a:cubicBezTo>
                <a:cubicBezTo>
                  <a:pt x="922" y="824"/>
                  <a:pt x="922" y="824"/>
                  <a:pt x="922" y="824"/>
                </a:cubicBezTo>
                <a:cubicBezTo>
                  <a:pt x="891" y="828"/>
                  <a:pt x="859" y="829"/>
                  <a:pt x="828" y="825"/>
                </a:cubicBezTo>
                <a:lnTo>
                  <a:pt x="826" y="825"/>
                </a:lnTo>
                <a:close/>
                <a:moveTo>
                  <a:pt x="888" y="855"/>
                </a:moveTo>
                <a:cubicBezTo>
                  <a:pt x="888" y="854"/>
                  <a:pt x="887" y="853"/>
                  <a:pt x="887" y="853"/>
                </a:cubicBezTo>
                <a:cubicBezTo>
                  <a:pt x="887" y="854"/>
                  <a:pt x="887" y="854"/>
                  <a:pt x="886" y="855"/>
                </a:cubicBezTo>
                <a:cubicBezTo>
                  <a:pt x="887" y="855"/>
                  <a:pt x="887" y="855"/>
                  <a:pt x="888" y="855"/>
                </a:cubicBezTo>
                <a:close/>
                <a:moveTo>
                  <a:pt x="811" y="852"/>
                </a:moveTo>
                <a:cubicBezTo>
                  <a:pt x="814" y="852"/>
                  <a:pt x="815" y="853"/>
                  <a:pt x="817" y="854"/>
                </a:cubicBezTo>
                <a:cubicBezTo>
                  <a:pt x="818" y="854"/>
                  <a:pt x="818" y="854"/>
                  <a:pt x="819" y="855"/>
                </a:cubicBezTo>
                <a:cubicBezTo>
                  <a:pt x="819" y="855"/>
                  <a:pt x="820" y="856"/>
                  <a:pt x="820" y="856"/>
                </a:cubicBezTo>
                <a:cubicBezTo>
                  <a:pt x="821" y="856"/>
                  <a:pt x="823" y="856"/>
                  <a:pt x="825" y="856"/>
                </a:cubicBezTo>
                <a:cubicBezTo>
                  <a:pt x="829" y="857"/>
                  <a:pt x="832" y="857"/>
                  <a:pt x="836" y="857"/>
                </a:cubicBezTo>
                <a:cubicBezTo>
                  <a:pt x="834" y="856"/>
                  <a:pt x="832" y="856"/>
                  <a:pt x="830" y="855"/>
                </a:cubicBezTo>
                <a:cubicBezTo>
                  <a:pt x="829" y="853"/>
                  <a:pt x="832" y="853"/>
                  <a:pt x="832" y="851"/>
                </a:cubicBezTo>
                <a:cubicBezTo>
                  <a:pt x="832" y="851"/>
                  <a:pt x="832" y="851"/>
                  <a:pt x="832" y="851"/>
                </a:cubicBezTo>
                <a:cubicBezTo>
                  <a:pt x="832" y="851"/>
                  <a:pt x="831" y="851"/>
                  <a:pt x="831" y="850"/>
                </a:cubicBezTo>
                <a:cubicBezTo>
                  <a:pt x="831" y="850"/>
                  <a:pt x="831" y="850"/>
                  <a:pt x="831" y="850"/>
                </a:cubicBezTo>
                <a:cubicBezTo>
                  <a:pt x="830" y="850"/>
                  <a:pt x="830" y="850"/>
                  <a:pt x="830" y="850"/>
                </a:cubicBezTo>
                <a:cubicBezTo>
                  <a:pt x="829" y="850"/>
                  <a:pt x="828" y="850"/>
                  <a:pt x="828" y="850"/>
                </a:cubicBezTo>
                <a:cubicBezTo>
                  <a:pt x="826" y="850"/>
                  <a:pt x="824" y="850"/>
                  <a:pt x="822" y="850"/>
                </a:cubicBezTo>
                <a:cubicBezTo>
                  <a:pt x="822" y="851"/>
                  <a:pt x="822" y="852"/>
                  <a:pt x="822" y="854"/>
                </a:cubicBezTo>
                <a:cubicBezTo>
                  <a:pt x="818" y="854"/>
                  <a:pt x="816" y="852"/>
                  <a:pt x="816" y="849"/>
                </a:cubicBezTo>
                <a:cubicBezTo>
                  <a:pt x="814" y="849"/>
                  <a:pt x="813" y="849"/>
                  <a:pt x="811" y="849"/>
                </a:cubicBezTo>
                <a:cubicBezTo>
                  <a:pt x="811" y="849"/>
                  <a:pt x="812" y="850"/>
                  <a:pt x="812" y="850"/>
                </a:cubicBezTo>
                <a:cubicBezTo>
                  <a:pt x="811" y="850"/>
                  <a:pt x="811" y="850"/>
                  <a:pt x="810" y="850"/>
                </a:cubicBezTo>
                <a:cubicBezTo>
                  <a:pt x="811" y="851"/>
                  <a:pt x="811" y="851"/>
                  <a:pt x="811" y="852"/>
                </a:cubicBezTo>
                <a:close/>
                <a:moveTo>
                  <a:pt x="972" y="964"/>
                </a:moveTo>
                <a:cubicBezTo>
                  <a:pt x="973" y="965"/>
                  <a:pt x="974" y="965"/>
                  <a:pt x="976" y="965"/>
                </a:cubicBezTo>
                <a:cubicBezTo>
                  <a:pt x="976" y="965"/>
                  <a:pt x="976" y="965"/>
                  <a:pt x="976" y="965"/>
                </a:cubicBezTo>
                <a:cubicBezTo>
                  <a:pt x="978" y="964"/>
                  <a:pt x="980" y="963"/>
                  <a:pt x="982" y="962"/>
                </a:cubicBezTo>
                <a:cubicBezTo>
                  <a:pt x="982" y="962"/>
                  <a:pt x="982" y="962"/>
                  <a:pt x="982" y="962"/>
                </a:cubicBezTo>
                <a:cubicBezTo>
                  <a:pt x="980" y="963"/>
                  <a:pt x="979" y="963"/>
                  <a:pt x="978" y="962"/>
                </a:cubicBezTo>
                <a:cubicBezTo>
                  <a:pt x="977" y="964"/>
                  <a:pt x="974" y="962"/>
                  <a:pt x="973" y="961"/>
                </a:cubicBezTo>
                <a:cubicBezTo>
                  <a:pt x="973" y="959"/>
                  <a:pt x="975" y="960"/>
                  <a:pt x="977" y="960"/>
                </a:cubicBezTo>
                <a:cubicBezTo>
                  <a:pt x="977" y="959"/>
                  <a:pt x="978" y="958"/>
                  <a:pt x="978" y="958"/>
                </a:cubicBezTo>
                <a:cubicBezTo>
                  <a:pt x="978" y="958"/>
                  <a:pt x="978" y="958"/>
                  <a:pt x="978" y="958"/>
                </a:cubicBezTo>
                <a:cubicBezTo>
                  <a:pt x="978" y="957"/>
                  <a:pt x="978" y="957"/>
                  <a:pt x="977" y="956"/>
                </a:cubicBezTo>
                <a:cubicBezTo>
                  <a:pt x="976" y="957"/>
                  <a:pt x="974" y="958"/>
                  <a:pt x="972" y="959"/>
                </a:cubicBezTo>
                <a:cubicBezTo>
                  <a:pt x="973" y="960"/>
                  <a:pt x="973" y="962"/>
                  <a:pt x="972" y="964"/>
                </a:cubicBezTo>
                <a:close/>
                <a:moveTo>
                  <a:pt x="836" y="850"/>
                </a:moveTo>
                <a:cubicBezTo>
                  <a:pt x="836" y="851"/>
                  <a:pt x="836" y="851"/>
                  <a:pt x="836" y="851"/>
                </a:cubicBezTo>
                <a:cubicBezTo>
                  <a:pt x="839" y="851"/>
                  <a:pt x="839" y="851"/>
                  <a:pt x="842" y="851"/>
                </a:cubicBezTo>
                <a:cubicBezTo>
                  <a:pt x="840" y="851"/>
                  <a:pt x="838" y="851"/>
                  <a:pt x="836" y="850"/>
                </a:cubicBezTo>
                <a:close/>
                <a:moveTo>
                  <a:pt x="486" y="1061"/>
                </a:moveTo>
                <a:cubicBezTo>
                  <a:pt x="485" y="1061"/>
                  <a:pt x="484" y="1062"/>
                  <a:pt x="483" y="1062"/>
                </a:cubicBezTo>
                <a:cubicBezTo>
                  <a:pt x="482" y="1064"/>
                  <a:pt x="482" y="1065"/>
                  <a:pt x="482" y="1067"/>
                </a:cubicBezTo>
                <a:cubicBezTo>
                  <a:pt x="483" y="1068"/>
                  <a:pt x="485" y="1069"/>
                  <a:pt x="487" y="1071"/>
                </a:cubicBezTo>
                <a:cubicBezTo>
                  <a:pt x="488" y="1069"/>
                  <a:pt x="494" y="1069"/>
                  <a:pt x="493" y="1072"/>
                </a:cubicBezTo>
                <a:cubicBezTo>
                  <a:pt x="494" y="1072"/>
                  <a:pt x="494" y="1072"/>
                  <a:pt x="494" y="1072"/>
                </a:cubicBezTo>
                <a:cubicBezTo>
                  <a:pt x="494" y="1073"/>
                  <a:pt x="493" y="1075"/>
                  <a:pt x="494" y="1076"/>
                </a:cubicBezTo>
                <a:cubicBezTo>
                  <a:pt x="502" y="1083"/>
                  <a:pt x="511" y="1090"/>
                  <a:pt x="521" y="1096"/>
                </a:cubicBezTo>
                <a:cubicBezTo>
                  <a:pt x="521" y="1096"/>
                  <a:pt x="522" y="1097"/>
                  <a:pt x="522" y="1097"/>
                </a:cubicBezTo>
                <a:cubicBezTo>
                  <a:pt x="522" y="1097"/>
                  <a:pt x="523" y="1096"/>
                  <a:pt x="523" y="1096"/>
                </a:cubicBezTo>
                <a:cubicBezTo>
                  <a:pt x="523" y="1096"/>
                  <a:pt x="522" y="1095"/>
                  <a:pt x="522" y="1095"/>
                </a:cubicBezTo>
                <a:cubicBezTo>
                  <a:pt x="530" y="1095"/>
                  <a:pt x="530" y="1095"/>
                  <a:pt x="530" y="1095"/>
                </a:cubicBezTo>
                <a:cubicBezTo>
                  <a:pt x="514" y="1085"/>
                  <a:pt x="499" y="1074"/>
                  <a:pt x="486" y="1061"/>
                </a:cubicBezTo>
                <a:close/>
                <a:moveTo>
                  <a:pt x="706" y="1107"/>
                </a:moveTo>
                <a:cubicBezTo>
                  <a:pt x="708" y="1107"/>
                  <a:pt x="710" y="1106"/>
                  <a:pt x="711" y="1107"/>
                </a:cubicBezTo>
                <a:cubicBezTo>
                  <a:pt x="710" y="1111"/>
                  <a:pt x="717" y="1110"/>
                  <a:pt x="720" y="1111"/>
                </a:cubicBezTo>
                <a:cubicBezTo>
                  <a:pt x="710" y="1112"/>
                  <a:pt x="710" y="1112"/>
                  <a:pt x="710" y="1112"/>
                </a:cubicBezTo>
                <a:cubicBezTo>
                  <a:pt x="713" y="1113"/>
                  <a:pt x="716" y="1115"/>
                  <a:pt x="720" y="1116"/>
                </a:cubicBezTo>
                <a:cubicBezTo>
                  <a:pt x="733" y="1122"/>
                  <a:pt x="747" y="1126"/>
                  <a:pt x="762" y="1129"/>
                </a:cubicBezTo>
                <a:cubicBezTo>
                  <a:pt x="762" y="1129"/>
                  <a:pt x="762" y="1129"/>
                  <a:pt x="762" y="1128"/>
                </a:cubicBezTo>
                <a:cubicBezTo>
                  <a:pt x="771" y="1128"/>
                  <a:pt x="771" y="1128"/>
                  <a:pt x="771" y="1128"/>
                </a:cubicBezTo>
                <a:cubicBezTo>
                  <a:pt x="771" y="1129"/>
                  <a:pt x="771" y="1129"/>
                  <a:pt x="771" y="1130"/>
                </a:cubicBezTo>
                <a:cubicBezTo>
                  <a:pt x="777" y="1130"/>
                  <a:pt x="784" y="1131"/>
                  <a:pt x="790" y="1131"/>
                </a:cubicBezTo>
                <a:cubicBezTo>
                  <a:pt x="790" y="1130"/>
                  <a:pt x="791" y="1130"/>
                  <a:pt x="792" y="1130"/>
                </a:cubicBezTo>
                <a:cubicBezTo>
                  <a:pt x="791" y="1129"/>
                  <a:pt x="790" y="1129"/>
                  <a:pt x="789" y="1128"/>
                </a:cubicBezTo>
                <a:cubicBezTo>
                  <a:pt x="795" y="1128"/>
                  <a:pt x="795" y="1128"/>
                  <a:pt x="795" y="1128"/>
                </a:cubicBezTo>
                <a:cubicBezTo>
                  <a:pt x="796" y="1129"/>
                  <a:pt x="797" y="1129"/>
                  <a:pt x="797" y="1129"/>
                </a:cubicBezTo>
                <a:cubicBezTo>
                  <a:pt x="797" y="1130"/>
                  <a:pt x="797" y="1130"/>
                  <a:pt x="797" y="1131"/>
                </a:cubicBezTo>
                <a:cubicBezTo>
                  <a:pt x="798" y="1131"/>
                  <a:pt x="799" y="1131"/>
                  <a:pt x="800" y="1131"/>
                </a:cubicBezTo>
                <a:cubicBezTo>
                  <a:pt x="801" y="1130"/>
                  <a:pt x="803" y="1129"/>
                  <a:pt x="804" y="1128"/>
                </a:cubicBezTo>
                <a:cubicBezTo>
                  <a:pt x="811" y="1128"/>
                  <a:pt x="811" y="1128"/>
                  <a:pt x="811" y="1128"/>
                </a:cubicBezTo>
                <a:cubicBezTo>
                  <a:pt x="810" y="1129"/>
                  <a:pt x="809" y="1129"/>
                  <a:pt x="809" y="1130"/>
                </a:cubicBezTo>
                <a:cubicBezTo>
                  <a:pt x="810" y="1130"/>
                  <a:pt x="811" y="1130"/>
                  <a:pt x="812" y="1130"/>
                </a:cubicBezTo>
                <a:cubicBezTo>
                  <a:pt x="812" y="1129"/>
                  <a:pt x="812" y="1129"/>
                  <a:pt x="813" y="1128"/>
                </a:cubicBezTo>
                <a:cubicBezTo>
                  <a:pt x="817" y="1128"/>
                  <a:pt x="817" y="1128"/>
                  <a:pt x="817" y="1128"/>
                </a:cubicBezTo>
                <a:cubicBezTo>
                  <a:pt x="818" y="1128"/>
                  <a:pt x="819" y="1129"/>
                  <a:pt x="819" y="1130"/>
                </a:cubicBezTo>
                <a:cubicBezTo>
                  <a:pt x="821" y="1129"/>
                  <a:pt x="823" y="1129"/>
                  <a:pt x="825" y="1129"/>
                </a:cubicBezTo>
                <a:cubicBezTo>
                  <a:pt x="824" y="1129"/>
                  <a:pt x="824" y="1128"/>
                  <a:pt x="823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55" y="1125"/>
                  <a:pt x="879" y="1119"/>
                  <a:pt x="903" y="1110"/>
                </a:cubicBezTo>
                <a:cubicBezTo>
                  <a:pt x="896" y="1110"/>
                  <a:pt x="896" y="1110"/>
                  <a:pt x="896" y="1110"/>
                </a:cubicBezTo>
                <a:cubicBezTo>
                  <a:pt x="896" y="1110"/>
                  <a:pt x="895" y="1110"/>
                  <a:pt x="895" y="1109"/>
                </a:cubicBezTo>
                <a:cubicBezTo>
                  <a:pt x="894" y="1110"/>
                  <a:pt x="894" y="1110"/>
                  <a:pt x="893" y="1110"/>
                </a:cubicBezTo>
                <a:cubicBezTo>
                  <a:pt x="889" y="1110"/>
                  <a:pt x="889" y="1110"/>
                  <a:pt x="889" y="1110"/>
                </a:cubicBezTo>
                <a:cubicBezTo>
                  <a:pt x="888" y="1109"/>
                  <a:pt x="888" y="1109"/>
                  <a:pt x="887" y="1108"/>
                </a:cubicBezTo>
                <a:cubicBezTo>
                  <a:pt x="856" y="1118"/>
                  <a:pt x="824" y="1124"/>
                  <a:pt x="792" y="1124"/>
                </a:cubicBezTo>
                <a:cubicBezTo>
                  <a:pt x="769" y="1124"/>
                  <a:pt x="749" y="1119"/>
                  <a:pt x="729" y="1111"/>
                </a:cubicBezTo>
                <a:cubicBezTo>
                  <a:pt x="722" y="1111"/>
                  <a:pt x="722" y="1111"/>
                  <a:pt x="722" y="1111"/>
                </a:cubicBezTo>
                <a:cubicBezTo>
                  <a:pt x="722" y="1111"/>
                  <a:pt x="722" y="1111"/>
                  <a:pt x="721" y="1111"/>
                </a:cubicBezTo>
                <a:cubicBezTo>
                  <a:pt x="722" y="1110"/>
                  <a:pt x="723" y="1110"/>
                  <a:pt x="723" y="1110"/>
                </a:cubicBezTo>
                <a:cubicBezTo>
                  <a:pt x="723" y="1109"/>
                  <a:pt x="723" y="1109"/>
                  <a:pt x="723" y="1109"/>
                </a:cubicBezTo>
                <a:cubicBezTo>
                  <a:pt x="720" y="1108"/>
                  <a:pt x="717" y="1106"/>
                  <a:pt x="714" y="1105"/>
                </a:cubicBezTo>
                <a:cubicBezTo>
                  <a:pt x="713" y="1105"/>
                  <a:pt x="712" y="1105"/>
                  <a:pt x="711" y="1104"/>
                </a:cubicBezTo>
                <a:cubicBezTo>
                  <a:pt x="709" y="1103"/>
                  <a:pt x="707" y="1102"/>
                  <a:pt x="704" y="1101"/>
                </a:cubicBezTo>
                <a:cubicBezTo>
                  <a:pt x="705" y="1102"/>
                  <a:pt x="706" y="1103"/>
                  <a:pt x="707" y="1104"/>
                </a:cubicBezTo>
                <a:cubicBezTo>
                  <a:pt x="707" y="1105"/>
                  <a:pt x="707" y="1106"/>
                  <a:pt x="706" y="1107"/>
                </a:cubicBezTo>
                <a:close/>
                <a:moveTo>
                  <a:pt x="100" y="422"/>
                </a:moveTo>
                <a:cubicBezTo>
                  <a:pt x="100" y="422"/>
                  <a:pt x="99" y="423"/>
                  <a:pt x="99" y="424"/>
                </a:cubicBezTo>
                <a:cubicBezTo>
                  <a:pt x="99" y="424"/>
                  <a:pt x="99" y="425"/>
                  <a:pt x="100" y="425"/>
                </a:cubicBezTo>
                <a:cubicBezTo>
                  <a:pt x="101" y="424"/>
                  <a:pt x="101" y="423"/>
                  <a:pt x="100" y="422"/>
                </a:cubicBezTo>
                <a:close/>
                <a:moveTo>
                  <a:pt x="828" y="386"/>
                </a:moveTo>
                <a:cubicBezTo>
                  <a:pt x="823" y="387"/>
                  <a:pt x="822" y="380"/>
                  <a:pt x="818" y="384"/>
                </a:cubicBezTo>
                <a:cubicBezTo>
                  <a:pt x="818" y="384"/>
                  <a:pt x="818" y="384"/>
                  <a:pt x="818" y="384"/>
                </a:cubicBezTo>
                <a:cubicBezTo>
                  <a:pt x="821" y="385"/>
                  <a:pt x="824" y="386"/>
                  <a:pt x="827" y="386"/>
                </a:cubicBezTo>
                <a:cubicBezTo>
                  <a:pt x="827" y="386"/>
                  <a:pt x="827" y="386"/>
                  <a:pt x="828" y="386"/>
                </a:cubicBezTo>
                <a:close/>
                <a:moveTo>
                  <a:pt x="765" y="390"/>
                </a:moveTo>
                <a:cubicBezTo>
                  <a:pt x="763" y="390"/>
                  <a:pt x="762" y="389"/>
                  <a:pt x="761" y="389"/>
                </a:cubicBezTo>
                <a:cubicBezTo>
                  <a:pt x="759" y="391"/>
                  <a:pt x="755" y="393"/>
                  <a:pt x="753" y="394"/>
                </a:cubicBezTo>
                <a:cubicBezTo>
                  <a:pt x="757" y="395"/>
                  <a:pt x="761" y="396"/>
                  <a:pt x="765" y="397"/>
                </a:cubicBezTo>
                <a:cubicBezTo>
                  <a:pt x="766" y="397"/>
                  <a:pt x="766" y="394"/>
                  <a:pt x="767" y="394"/>
                </a:cubicBezTo>
                <a:cubicBezTo>
                  <a:pt x="772" y="393"/>
                  <a:pt x="773" y="397"/>
                  <a:pt x="777" y="398"/>
                </a:cubicBezTo>
                <a:cubicBezTo>
                  <a:pt x="775" y="396"/>
                  <a:pt x="775" y="395"/>
                  <a:pt x="776" y="393"/>
                </a:cubicBezTo>
                <a:cubicBezTo>
                  <a:pt x="773" y="392"/>
                  <a:pt x="770" y="392"/>
                  <a:pt x="768" y="391"/>
                </a:cubicBezTo>
                <a:cubicBezTo>
                  <a:pt x="766" y="392"/>
                  <a:pt x="764" y="392"/>
                  <a:pt x="763" y="391"/>
                </a:cubicBezTo>
                <a:cubicBezTo>
                  <a:pt x="764" y="391"/>
                  <a:pt x="764" y="391"/>
                  <a:pt x="765" y="390"/>
                </a:cubicBezTo>
                <a:close/>
                <a:moveTo>
                  <a:pt x="138" y="423"/>
                </a:moveTo>
                <a:cubicBezTo>
                  <a:pt x="138" y="423"/>
                  <a:pt x="139" y="423"/>
                  <a:pt x="139" y="423"/>
                </a:cubicBezTo>
                <a:cubicBezTo>
                  <a:pt x="139" y="423"/>
                  <a:pt x="139" y="423"/>
                  <a:pt x="139" y="423"/>
                </a:cubicBezTo>
                <a:cubicBezTo>
                  <a:pt x="138" y="423"/>
                  <a:pt x="138" y="423"/>
                  <a:pt x="138" y="423"/>
                </a:cubicBezTo>
                <a:close/>
                <a:moveTo>
                  <a:pt x="334" y="392"/>
                </a:moveTo>
                <a:cubicBezTo>
                  <a:pt x="330" y="393"/>
                  <a:pt x="330" y="391"/>
                  <a:pt x="329" y="390"/>
                </a:cubicBezTo>
                <a:cubicBezTo>
                  <a:pt x="321" y="393"/>
                  <a:pt x="313" y="397"/>
                  <a:pt x="304" y="400"/>
                </a:cubicBezTo>
                <a:cubicBezTo>
                  <a:pt x="304" y="401"/>
                  <a:pt x="304" y="401"/>
                  <a:pt x="304" y="402"/>
                </a:cubicBezTo>
                <a:cubicBezTo>
                  <a:pt x="301" y="402"/>
                  <a:pt x="301" y="402"/>
                  <a:pt x="301" y="402"/>
                </a:cubicBezTo>
                <a:cubicBezTo>
                  <a:pt x="292" y="406"/>
                  <a:pt x="283" y="411"/>
                  <a:pt x="274" y="416"/>
                </a:cubicBezTo>
                <a:cubicBezTo>
                  <a:pt x="272" y="417"/>
                  <a:pt x="270" y="419"/>
                  <a:pt x="269" y="420"/>
                </a:cubicBezTo>
                <a:cubicBezTo>
                  <a:pt x="284" y="419"/>
                  <a:pt x="284" y="419"/>
                  <a:pt x="284" y="419"/>
                </a:cubicBezTo>
                <a:cubicBezTo>
                  <a:pt x="299" y="411"/>
                  <a:pt x="315" y="403"/>
                  <a:pt x="332" y="396"/>
                </a:cubicBezTo>
                <a:cubicBezTo>
                  <a:pt x="332" y="396"/>
                  <a:pt x="331" y="396"/>
                  <a:pt x="331" y="396"/>
                </a:cubicBezTo>
                <a:cubicBezTo>
                  <a:pt x="331" y="393"/>
                  <a:pt x="332" y="393"/>
                  <a:pt x="334" y="392"/>
                </a:cubicBezTo>
                <a:close/>
                <a:moveTo>
                  <a:pt x="215" y="429"/>
                </a:moveTo>
                <a:cubicBezTo>
                  <a:pt x="216" y="429"/>
                  <a:pt x="217" y="429"/>
                  <a:pt x="218" y="429"/>
                </a:cubicBezTo>
                <a:cubicBezTo>
                  <a:pt x="218" y="429"/>
                  <a:pt x="219" y="429"/>
                  <a:pt x="220" y="428"/>
                </a:cubicBezTo>
                <a:cubicBezTo>
                  <a:pt x="219" y="427"/>
                  <a:pt x="218" y="426"/>
                  <a:pt x="218" y="425"/>
                </a:cubicBezTo>
                <a:cubicBezTo>
                  <a:pt x="219" y="426"/>
                  <a:pt x="220" y="427"/>
                  <a:pt x="222" y="427"/>
                </a:cubicBezTo>
                <a:cubicBezTo>
                  <a:pt x="223" y="425"/>
                  <a:pt x="225" y="424"/>
                  <a:pt x="226" y="423"/>
                </a:cubicBezTo>
                <a:cubicBezTo>
                  <a:pt x="226" y="423"/>
                  <a:pt x="225" y="422"/>
                  <a:pt x="225" y="422"/>
                </a:cubicBezTo>
                <a:cubicBezTo>
                  <a:pt x="223" y="422"/>
                  <a:pt x="223" y="422"/>
                  <a:pt x="222" y="423"/>
                </a:cubicBezTo>
                <a:cubicBezTo>
                  <a:pt x="220" y="423"/>
                  <a:pt x="220" y="422"/>
                  <a:pt x="220" y="420"/>
                </a:cubicBezTo>
                <a:cubicBezTo>
                  <a:pt x="231" y="420"/>
                  <a:pt x="231" y="420"/>
                  <a:pt x="231" y="420"/>
                </a:cubicBezTo>
                <a:cubicBezTo>
                  <a:pt x="244" y="410"/>
                  <a:pt x="259" y="401"/>
                  <a:pt x="273" y="394"/>
                </a:cubicBezTo>
                <a:cubicBezTo>
                  <a:pt x="273" y="393"/>
                  <a:pt x="273" y="390"/>
                  <a:pt x="272" y="389"/>
                </a:cubicBezTo>
                <a:cubicBezTo>
                  <a:pt x="274" y="388"/>
                  <a:pt x="276" y="388"/>
                  <a:pt x="279" y="388"/>
                </a:cubicBezTo>
                <a:cubicBezTo>
                  <a:pt x="279" y="389"/>
                  <a:pt x="279" y="390"/>
                  <a:pt x="278" y="391"/>
                </a:cubicBezTo>
                <a:cubicBezTo>
                  <a:pt x="280" y="390"/>
                  <a:pt x="281" y="390"/>
                  <a:pt x="283" y="389"/>
                </a:cubicBezTo>
                <a:cubicBezTo>
                  <a:pt x="283" y="389"/>
                  <a:pt x="284" y="388"/>
                  <a:pt x="285" y="387"/>
                </a:cubicBezTo>
                <a:cubicBezTo>
                  <a:pt x="284" y="386"/>
                  <a:pt x="282" y="385"/>
                  <a:pt x="280" y="384"/>
                </a:cubicBezTo>
                <a:cubicBezTo>
                  <a:pt x="275" y="386"/>
                  <a:pt x="271" y="388"/>
                  <a:pt x="266" y="391"/>
                </a:cubicBezTo>
                <a:cubicBezTo>
                  <a:pt x="265" y="393"/>
                  <a:pt x="265" y="394"/>
                  <a:pt x="264" y="396"/>
                </a:cubicBezTo>
                <a:cubicBezTo>
                  <a:pt x="262" y="396"/>
                  <a:pt x="261" y="396"/>
                  <a:pt x="259" y="396"/>
                </a:cubicBezTo>
                <a:cubicBezTo>
                  <a:pt x="259" y="395"/>
                  <a:pt x="259" y="395"/>
                  <a:pt x="259" y="395"/>
                </a:cubicBezTo>
                <a:cubicBezTo>
                  <a:pt x="256" y="396"/>
                  <a:pt x="253" y="398"/>
                  <a:pt x="250" y="400"/>
                </a:cubicBezTo>
                <a:cubicBezTo>
                  <a:pt x="250" y="401"/>
                  <a:pt x="249" y="401"/>
                  <a:pt x="248" y="402"/>
                </a:cubicBezTo>
                <a:cubicBezTo>
                  <a:pt x="249" y="401"/>
                  <a:pt x="249" y="401"/>
                  <a:pt x="249" y="401"/>
                </a:cubicBezTo>
                <a:cubicBezTo>
                  <a:pt x="238" y="407"/>
                  <a:pt x="228" y="414"/>
                  <a:pt x="218" y="422"/>
                </a:cubicBezTo>
                <a:cubicBezTo>
                  <a:pt x="216" y="423"/>
                  <a:pt x="215" y="425"/>
                  <a:pt x="215" y="429"/>
                </a:cubicBezTo>
                <a:close/>
                <a:moveTo>
                  <a:pt x="583" y="360"/>
                </a:moveTo>
                <a:cubicBezTo>
                  <a:pt x="581" y="360"/>
                  <a:pt x="579" y="360"/>
                  <a:pt x="577" y="360"/>
                </a:cubicBezTo>
                <a:cubicBezTo>
                  <a:pt x="579" y="361"/>
                  <a:pt x="581" y="362"/>
                  <a:pt x="582" y="362"/>
                </a:cubicBezTo>
                <a:cubicBezTo>
                  <a:pt x="583" y="361"/>
                  <a:pt x="583" y="361"/>
                  <a:pt x="583" y="360"/>
                </a:cubicBezTo>
                <a:close/>
                <a:moveTo>
                  <a:pt x="714" y="846"/>
                </a:moveTo>
                <a:cubicBezTo>
                  <a:pt x="714" y="845"/>
                  <a:pt x="715" y="845"/>
                  <a:pt x="715" y="845"/>
                </a:cubicBezTo>
                <a:cubicBezTo>
                  <a:pt x="709" y="840"/>
                  <a:pt x="703" y="834"/>
                  <a:pt x="699" y="827"/>
                </a:cubicBezTo>
                <a:cubicBezTo>
                  <a:pt x="698" y="827"/>
                  <a:pt x="698" y="827"/>
                  <a:pt x="698" y="826"/>
                </a:cubicBezTo>
                <a:cubicBezTo>
                  <a:pt x="695" y="826"/>
                  <a:pt x="695" y="826"/>
                  <a:pt x="695" y="826"/>
                </a:cubicBezTo>
                <a:cubicBezTo>
                  <a:pt x="696" y="826"/>
                  <a:pt x="697" y="826"/>
                  <a:pt x="697" y="825"/>
                </a:cubicBezTo>
                <a:cubicBezTo>
                  <a:pt x="697" y="824"/>
                  <a:pt x="696" y="823"/>
                  <a:pt x="695" y="822"/>
                </a:cubicBezTo>
                <a:cubicBezTo>
                  <a:pt x="694" y="822"/>
                  <a:pt x="692" y="822"/>
                  <a:pt x="691" y="821"/>
                </a:cubicBezTo>
                <a:cubicBezTo>
                  <a:pt x="690" y="819"/>
                  <a:pt x="692" y="817"/>
                  <a:pt x="694" y="817"/>
                </a:cubicBezTo>
                <a:cubicBezTo>
                  <a:pt x="694" y="816"/>
                  <a:pt x="694" y="815"/>
                  <a:pt x="694" y="813"/>
                </a:cubicBezTo>
                <a:cubicBezTo>
                  <a:pt x="693" y="813"/>
                  <a:pt x="693" y="812"/>
                  <a:pt x="692" y="812"/>
                </a:cubicBezTo>
                <a:cubicBezTo>
                  <a:pt x="691" y="813"/>
                  <a:pt x="689" y="813"/>
                  <a:pt x="686" y="814"/>
                </a:cubicBezTo>
                <a:cubicBezTo>
                  <a:pt x="686" y="815"/>
                  <a:pt x="687" y="816"/>
                  <a:pt x="687" y="818"/>
                </a:cubicBezTo>
                <a:cubicBezTo>
                  <a:pt x="689" y="818"/>
                  <a:pt x="690" y="821"/>
                  <a:pt x="691" y="824"/>
                </a:cubicBezTo>
                <a:cubicBezTo>
                  <a:pt x="692" y="825"/>
                  <a:pt x="692" y="826"/>
                  <a:pt x="693" y="826"/>
                </a:cubicBezTo>
                <a:cubicBezTo>
                  <a:pt x="690" y="826"/>
                  <a:pt x="690" y="826"/>
                  <a:pt x="690" y="826"/>
                </a:cubicBezTo>
                <a:cubicBezTo>
                  <a:pt x="693" y="833"/>
                  <a:pt x="699" y="839"/>
                  <a:pt x="704" y="844"/>
                </a:cubicBezTo>
                <a:cubicBezTo>
                  <a:pt x="705" y="844"/>
                  <a:pt x="705" y="844"/>
                  <a:pt x="705" y="844"/>
                </a:cubicBezTo>
                <a:cubicBezTo>
                  <a:pt x="705" y="844"/>
                  <a:pt x="705" y="844"/>
                  <a:pt x="704" y="844"/>
                </a:cubicBezTo>
                <a:cubicBezTo>
                  <a:pt x="706" y="846"/>
                  <a:pt x="708" y="847"/>
                  <a:pt x="709" y="848"/>
                </a:cubicBezTo>
                <a:cubicBezTo>
                  <a:pt x="711" y="850"/>
                  <a:pt x="713" y="851"/>
                  <a:pt x="715" y="853"/>
                </a:cubicBezTo>
                <a:cubicBezTo>
                  <a:pt x="716" y="853"/>
                  <a:pt x="716" y="853"/>
                  <a:pt x="716" y="852"/>
                </a:cubicBezTo>
                <a:cubicBezTo>
                  <a:pt x="713" y="850"/>
                  <a:pt x="710" y="847"/>
                  <a:pt x="706" y="844"/>
                </a:cubicBezTo>
                <a:cubicBezTo>
                  <a:pt x="712" y="844"/>
                  <a:pt x="712" y="844"/>
                  <a:pt x="712" y="844"/>
                </a:cubicBezTo>
                <a:cubicBezTo>
                  <a:pt x="713" y="844"/>
                  <a:pt x="714" y="845"/>
                  <a:pt x="714" y="846"/>
                </a:cubicBezTo>
                <a:close/>
                <a:moveTo>
                  <a:pt x="1093" y="755"/>
                </a:moveTo>
                <a:cubicBezTo>
                  <a:pt x="1030" y="773"/>
                  <a:pt x="963" y="771"/>
                  <a:pt x="898" y="764"/>
                </a:cubicBezTo>
                <a:cubicBezTo>
                  <a:pt x="876" y="759"/>
                  <a:pt x="854" y="755"/>
                  <a:pt x="831" y="750"/>
                </a:cubicBezTo>
                <a:cubicBezTo>
                  <a:pt x="833" y="751"/>
                  <a:pt x="835" y="752"/>
                  <a:pt x="836" y="754"/>
                </a:cubicBezTo>
                <a:cubicBezTo>
                  <a:pt x="828" y="754"/>
                  <a:pt x="828" y="754"/>
                  <a:pt x="828" y="754"/>
                </a:cubicBezTo>
                <a:cubicBezTo>
                  <a:pt x="827" y="752"/>
                  <a:pt x="827" y="751"/>
                  <a:pt x="828" y="749"/>
                </a:cubicBezTo>
                <a:cubicBezTo>
                  <a:pt x="826" y="749"/>
                  <a:pt x="824" y="748"/>
                  <a:pt x="823" y="748"/>
                </a:cubicBezTo>
                <a:cubicBezTo>
                  <a:pt x="824" y="750"/>
                  <a:pt x="824" y="751"/>
                  <a:pt x="823" y="753"/>
                </a:cubicBezTo>
                <a:cubicBezTo>
                  <a:pt x="823" y="754"/>
                  <a:pt x="824" y="754"/>
                  <a:pt x="824" y="754"/>
                </a:cubicBezTo>
                <a:cubicBezTo>
                  <a:pt x="805" y="754"/>
                  <a:pt x="805" y="754"/>
                  <a:pt x="805" y="754"/>
                </a:cubicBezTo>
                <a:cubicBezTo>
                  <a:pt x="805" y="754"/>
                  <a:pt x="805" y="754"/>
                  <a:pt x="806" y="754"/>
                </a:cubicBezTo>
                <a:cubicBezTo>
                  <a:pt x="803" y="751"/>
                  <a:pt x="800" y="753"/>
                  <a:pt x="797" y="754"/>
                </a:cubicBezTo>
                <a:cubicBezTo>
                  <a:pt x="798" y="754"/>
                  <a:pt x="799" y="754"/>
                  <a:pt x="800" y="754"/>
                </a:cubicBezTo>
                <a:cubicBezTo>
                  <a:pt x="800" y="754"/>
                  <a:pt x="800" y="754"/>
                  <a:pt x="800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1" y="753"/>
                  <a:pt x="790" y="753"/>
                  <a:pt x="790" y="751"/>
                </a:cubicBezTo>
                <a:cubicBezTo>
                  <a:pt x="787" y="751"/>
                  <a:pt x="787" y="751"/>
                  <a:pt x="784" y="751"/>
                </a:cubicBezTo>
                <a:cubicBezTo>
                  <a:pt x="783" y="751"/>
                  <a:pt x="782" y="752"/>
                  <a:pt x="781" y="754"/>
                </a:cubicBezTo>
                <a:cubicBezTo>
                  <a:pt x="782" y="754"/>
                  <a:pt x="782" y="754"/>
                  <a:pt x="783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63" y="755"/>
                  <a:pt x="763" y="755"/>
                  <a:pt x="763" y="755"/>
                </a:cubicBezTo>
                <a:cubicBezTo>
                  <a:pt x="765" y="753"/>
                  <a:pt x="767" y="751"/>
                  <a:pt x="768" y="750"/>
                </a:cubicBezTo>
                <a:cubicBezTo>
                  <a:pt x="768" y="749"/>
                  <a:pt x="768" y="749"/>
                  <a:pt x="767" y="749"/>
                </a:cubicBezTo>
                <a:cubicBezTo>
                  <a:pt x="766" y="748"/>
                  <a:pt x="764" y="748"/>
                  <a:pt x="762" y="748"/>
                </a:cubicBezTo>
                <a:cubicBezTo>
                  <a:pt x="760" y="749"/>
                  <a:pt x="759" y="752"/>
                  <a:pt x="755" y="751"/>
                </a:cubicBezTo>
                <a:cubicBezTo>
                  <a:pt x="754" y="753"/>
                  <a:pt x="754" y="754"/>
                  <a:pt x="754" y="755"/>
                </a:cubicBezTo>
                <a:cubicBezTo>
                  <a:pt x="737" y="755"/>
                  <a:pt x="737" y="755"/>
                  <a:pt x="737" y="755"/>
                </a:cubicBezTo>
                <a:cubicBezTo>
                  <a:pt x="737" y="754"/>
                  <a:pt x="737" y="753"/>
                  <a:pt x="736" y="753"/>
                </a:cubicBezTo>
                <a:cubicBezTo>
                  <a:pt x="739" y="752"/>
                  <a:pt x="741" y="750"/>
                  <a:pt x="742" y="748"/>
                </a:cubicBezTo>
                <a:cubicBezTo>
                  <a:pt x="735" y="748"/>
                  <a:pt x="728" y="748"/>
                  <a:pt x="722" y="749"/>
                </a:cubicBezTo>
                <a:cubicBezTo>
                  <a:pt x="722" y="750"/>
                  <a:pt x="722" y="751"/>
                  <a:pt x="722" y="752"/>
                </a:cubicBezTo>
                <a:cubicBezTo>
                  <a:pt x="723" y="751"/>
                  <a:pt x="725" y="751"/>
                  <a:pt x="726" y="751"/>
                </a:cubicBezTo>
                <a:cubicBezTo>
                  <a:pt x="726" y="751"/>
                  <a:pt x="727" y="751"/>
                  <a:pt x="728" y="751"/>
                </a:cubicBezTo>
                <a:cubicBezTo>
                  <a:pt x="728" y="752"/>
                  <a:pt x="728" y="754"/>
                  <a:pt x="728" y="755"/>
                </a:cubicBezTo>
                <a:cubicBezTo>
                  <a:pt x="697" y="755"/>
                  <a:pt x="697" y="755"/>
                  <a:pt x="697" y="755"/>
                </a:cubicBezTo>
                <a:cubicBezTo>
                  <a:pt x="697" y="755"/>
                  <a:pt x="696" y="754"/>
                  <a:pt x="696" y="753"/>
                </a:cubicBezTo>
                <a:cubicBezTo>
                  <a:pt x="696" y="753"/>
                  <a:pt x="696" y="752"/>
                  <a:pt x="697" y="752"/>
                </a:cubicBezTo>
                <a:cubicBezTo>
                  <a:pt x="695" y="752"/>
                  <a:pt x="693" y="753"/>
                  <a:pt x="690" y="753"/>
                </a:cubicBezTo>
                <a:cubicBezTo>
                  <a:pt x="692" y="753"/>
                  <a:pt x="693" y="754"/>
                  <a:pt x="693" y="755"/>
                </a:cubicBezTo>
                <a:cubicBezTo>
                  <a:pt x="686" y="755"/>
                  <a:pt x="686" y="755"/>
                  <a:pt x="686" y="755"/>
                </a:cubicBezTo>
                <a:cubicBezTo>
                  <a:pt x="686" y="755"/>
                  <a:pt x="686" y="755"/>
                  <a:pt x="686" y="754"/>
                </a:cubicBezTo>
                <a:cubicBezTo>
                  <a:pt x="686" y="754"/>
                  <a:pt x="685" y="755"/>
                  <a:pt x="685" y="755"/>
                </a:cubicBezTo>
                <a:cubicBezTo>
                  <a:pt x="685" y="755"/>
                  <a:pt x="685" y="755"/>
                  <a:pt x="685" y="755"/>
                </a:cubicBezTo>
                <a:cubicBezTo>
                  <a:pt x="683" y="755"/>
                  <a:pt x="683" y="755"/>
                  <a:pt x="683" y="755"/>
                </a:cubicBezTo>
                <a:cubicBezTo>
                  <a:pt x="667" y="760"/>
                  <a:pt x="651" y="769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33" y="790"/>
                  <a:pt x="629" y="799"/>
                  <a:pt x="627" y="809"/>
                </a:cubicBezTo>
                <a:cubicBezTo>
                  <a:pt x="632" y="809"/>
                  <a:pt x="632" y="809"/>
                  <a:pt x="632" y="809"/>
                </a:cubicBezTo>
                <a:cubicBezTo>
                  <a:pt x="632" y="809"/>
                  <a:pt x="633" y="810"/>
                  <a:pt x="634" y="811"/>
                </a:cubicBezTo>
                <a:cubicBezTo>
                  <a:pt x="634" y="809"/>
                  <a:pt x="634" y="807"/>
                  <a:pt x="635" y="805"/>
                </a:cubicBezTo>
                <a:cubicBezTo>
                  <a:pt x="636" y="798"/>
                  <a:pt x="640" y="791"/>
                  <a:pt x="645" y="786"/>
                </a:cubicBezTo>
                <a:cubicBezTo>
                  <a:pt x="645" y="785"/>
                  <a:pt x="645" y="784"/>
                  <a:pt x="646" y="783"/>
                </a:cubicBezTo>
                <a:cubicBezTo>
                  <a:pt x="646" y="783"/>
                  <a:pt x="646" y="783"/>
                  <a:pt x="647" y="783"/>
                </a:cubicBezTo>
                <a:cubicBezTo>
                  <a:pt x="649" y="781"/>
                  <a:pt x="652" y="779"/>
                  <a:pt x="654" y="777"/>
                </a:cubicBezTo>
                <a:cubicBezTo>
                  <a:pt x="652" y="778"/>
                  <a:pt x="650" y="778"/>
                  <a:pt x="647" y="777"/>
                </a:cubicBezTo>
                <a:cubicBezTo>
                  <a:pt x="647" y="773"/>
                  <a:pt x="653" y="774"/>
                  <a:pt x="655" y="776"/>
                </a:cubicBezTo>
                <a:cubicBezTo>
                  <a:pt x="664" y="770"/>
                  <a:pt x="675" y="765"/>
                  <a:pt x="685" y="762"/>
                </a:cubicBezTo>
                <a:cubicBezTo>
                  <a:pt x="712" y="753"/>
                  <a:pt x="742" y="754"/>
                  <a:pt x="771" y="756"/>
                </a:cubicBezTo>
                <a:cubicBezTo>
                  <a:pt x="806" y="759"/>
                  <a:pt x="840" y="764"/>
                  <a:pt x="875" y="768"/>
                </a:cubicBezTo>
                <a:cubicBezTo>
                  <a:pt x="883" y="769"/>
                  <a:pt x="890" y="770"/>
                  <a:pt x="897" y="770"/>
                </a:cubicBezTo>
                <a:cubicBezTo>
                  <a:pt x="898" y="771"/>
                  <a:pt x="899" y="771"/>
                  <a:pt x="900" y="771"/>
                </a:cubicBezTo>
                <a:cubicBezTo>
                  <a:pt x="900" y="771"/>
                  <a:pt x="900" y="771"/>
                  <a:pt x="900" y="771"/>
                </a:cubicBezTo>
                <a:cubicBezTo>
                  <a:pt x="909" y="771"/>
                  <a:pt x="909" y="771"/>
                  <a:pt x="909" y="771"/>
                </a:cubicBezTo>
                <a:cubicBezTo>
                  <a:pt x="909" y="771"/>
                  <a:pt x="909" y="771"/>
                  <a:pt x="909" y="772"/>
                </a:cubicBezTo>
                <a:cubicBezTo>
                  <a:pt x="922" y="773"/>
                  <a:pt x="934" y="774"/>
                  <a:pt x="947" y="774"/>
                </a:cubicBezTo>
                <a:cubicBezTo>
                  <a:pt x="947" y="774"/>
                  <a:pt x="947" y="773"/>
                  <a:pt x="947" y="773"/>
                </a:cubicBezTo>
                <a:cubicBezTo>
                  <a:pt x="947" y="773"/>
                  <a:pt x="947" y="773"/>
                  <a:pt x="947" y="773"/>
                </a:cubicBezTo>
                <a:cubicBezTo>
                  <a:pt x="948" y="772"/>
                  <a:pt x="948" y="772"/>
                  <a:pt x="948" y="771"/>
                </a:cubicBezTo>
                <a:cubicBezTo>
                  <a:pt x="951" y="771"/>
                  <a:pt x="952" y="773"/>
                  <a:pt x="953" y="774"/>
                </a:cubicBezTo>
                <a:cubicBezTo>
                  <a:pt x="954" y="774"/>
                  <a:pt x="955" y="774"/>
                  <a:pt x="956" y="774"/>
                </a:cubicBezTo>
                <a:cubicBezTo>
                  <a:pt x="956" y="774"/>
                  <a:pt x="957" y="775"/>
                  <a:pt x="957" y="775"/>
                </a:cubicBezTo>
                <a:cubicBezTo>
                  <a:pt x="958" y="775"/>
                  <a:pt x="959" y="775"/>
                  <a:pt x="960" y="775"/>
                </a:cubicBezTo>
                <a:cubicBezTo>
                  <a:pt x="959" y="775"/>
                  <a:pt x="959" y="774"/>
                  <a:pt x="958" y="773"/>
                </a:cubicBezTo>
                <a:cubicBezTo>
                  <a:pt x="957" y="773"/>
                  <a:pt x="956" y="772"/>
                  <a:pt x="956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1" y="772"/>
                  <a:pt x="962" y="774"/>
                  <a:pt x="961" y="775"/>
                </a:cubicBezTo>
                <a:cubicBezTo>
                  <a:pt x="962" y="775"/>
                  <a:pt x="964" y="775"/>
                  <a:pt x="965" y="775"/>
                </a:cubicBezTo>
                <a:cubicBezTo>
                  <a:pt x="964" y="774"/>
                  <a:pt x="963" y="772"/>
                  <a:pt x="963" y="770"/>
                </a:cubicBezTo>
                <a:cubicBezTo>
                  <a:pt x="975" y="770"/>
                  <a:pt x="975" y="770"/>
                  <a:pt x="975" y="770"/>
                </a:cubicBezTo>
                <a:cubicBezTo>
                  <a:pt x="976" y="773"/>
                  <a:pt x="976" y="774"/>
                  <a:pt x="977" y="776"/>
                </a:cubicBezTo>
                <a:cubicBezTo>
                  <a:pt x="983" y="776"/>
                  <a:pt x="989" y="776"/>
                  <a:pt x="996" y="775"/>
                </a:cubicBezTo>
                <a:cubicBezTo>
                  <a:pt x="995" y="774"/>
                  <a:pt x="994" y="771"/>
                  <a:pt x="993" y="770"/>
                </a:cubicBezTo>
                <a:cubicBezTo>
                  <a:pt x="1023" y="770"/>
                  <a:pt x="1023" y="770"/>
                  <a:pt x="1023" y="770"/>
                </a:cubicBezTo>
                <a:cubicBezTo>
                  <a:pt x="1023" y="771"/>
                  <a:pt x="1024" y="772"/>
                  <a:pt x="1024" y="774"/>
                </a:cubicBezTo>
                <a:cubicBezTo>
                  <a:pt x="1028" y="774"/>
                  <a:pt x="1032" y="773"/>
                  <a:pt x="1036" y="773"/>
                </a:cubicBezTo>
                <a:cubicBezTo>
                  <a:pt x="1036" y="771"/>
                  <a:pt x="1036" y="771"/>
                  <a:pt x="1036" y="770"/>
                </a:cubicBezTo>
                <a:cubicBezTo>
                  <a:pt x="1058" y="769"/>
                  <a:pt x="1058" y="769"/>
                  <a:pt x="1058" y="769"/>
                </a:cubicBezTo>
                <a:cubicBezTo>
                  <a:pt x="1058" y="769"/>
                  <a:pt x="1058" y="770"/>
                  <a:pt x="1058" y="770"/>
                </a:cubicBezTo>
                <a:cubicBezTo>
                  <a:pt x="1071" y="767"/>
                  <a:pt x="1083" y="765"/>
                  <a:pt x="1095" y="761"/>
                </a:cubicBezTo>
                <a:cubicBezTo>
                  <a:pt x="1100" y="760"/>
                  <a:pt x="1097" y="754"/>
                  <a:pt x="1093" y="755"/>
                </a:cubicBezTo>
                <a:close/>
                <a:moveTo>
                  <a:pt x="1025" y="770"/>
                </a:moveTo>
                <a:cubicBezTo>
                  <a:pt x="1033" y="770"/>
                  <a:pt x="1033" y="770"/>
                  <a:pt x="1033" y="770"/>
                </a:cubicBezTo>
                <a:cubicBezTo>
                  <a:pt x="1030" y="770"/>
                  <a:pt x="1027" y="771"/>
                  <a:pt x="1025" y="770"/>
                </a:cubicBezTo>
                <a:close/>
                <a:moveTo>
                  <a:pt x="719" y="847"/>
                </a:moveTo>
                <a:cubicBezTo>
                  <a:pt x="719" y="848"/>
                  <a:pt x="718" y="848"/>
                  <a:pt x="718" y="849"/>
                </a:cubicBezTo>
                <a:cubicBezTo>
                  <a:pt x="718" y="849"/>
                  <a:pt x="717" y="849"/>
                  <a:pt x="716" y="849"/>
                </a:cubicBezTo>
                <a:cubicBezTo>
                  <a:pt x="717" y="850"/>
                  <a:pt x="718" y="851"/>
                  <a:pt x="719" y="851"/>
                </a:cubicBezTo>
                <a:cubicBezTo>
                  <a:pt x="719" y="851"/>
                  <a:pt x="720" y="851"/>
                  <a:pt x="721" y="851"/>
                </a:cubicBezTo>
                <a:cubicBezTo>
                  <a:pt x="720" y="851"/>
                  <a:pt x="720" y="851"/>
                  <a:pt x="720" y="850"/>
                </a:cubicBezTo>
                <a:cubicBezTo>
                  <a:pt x="720" y="850"/>
                  <a:pt x="721" y="849"/>
                  <a:pt x="721" y="849"/>
                </a:cubicBezTo>
                <a:cubicBezTo>
                  <a:pt x="720" y="848"/>
                  <a:pt x="720" y="848"/>
                  <a:pt x="719" y="847"/>
                </a:cubicBezTo>
                <a:close/>
                <a:moveTo>
                  <a:pt x="716" y="780"/>
                </a:moveTo>
                <a:cubicBezTo>
                  <a:pt x="713" y="782"/>
                  <a:pt x="709" y="784"/>
                  <a:pt x="705" y="786"/>
                </a:cubicBezTo>
                <a:cubicBezTo>
                  <a:pt x="705" y="786"/>
                  <a:pt x="705" y="786"/>
                  <a:pt x="705" y="787"/>
                </a:cubicBezTo>
                <a:cubicBezTo>
                  <a:pt x="705" y="787"/>
                  <a:pt x="705" y="787"/>
                  <a:pt x="705" y="787"/>
                </a:cubicBezTo>
                <a:cubicBezTo>
                  <a:pt x="706" y="787"/>
                  <a:pt x="707" y="788"/>
                  <a:pt x="710" y="788"/>
                </a:cubicBezTo>
                <a:cubicBezTo>
                  <a:pt x="709" y="787"/>
                  <a:pt x="708" y="786"/>
                  <a:pt x="708" y="785"/>
                </a:cubicBezTo>
                <a:cubicBezTo>
                  <a:pt x="710" y="784"/>
                  <a:pt x="711" y="783"/>
                  <a:pt x="714" y="784"/>
                </a:cubicBezTo>
                <a:cubicBezTo>
                  <a:pt x="714" y="787"/>
                  <a:pt x="713" y="788"/>
                  <a:pt x="711" y="788"/>
                </a:cubicBezTo>
                <a:cubicBezTo>
                  <a:pt x="712" y="789"/>
                  <a:pt x="712" y="789"/>
                  <a:pt x="712" y="790"/>
                </a:cubicBezTo>
                <a:cubicBezTo>
                  <a:pt x="713" y="790"/>
                  <a:pt x="714" y="789"/>
                  <a:pt x="715" y="789"/>
                </a:cubicBezTo>
                <a:cubicBezTo>
                  <a:pt x="715" y="788"/>
                  <a:pt x="716" y="788"/>
                  <a:pt x="716" y="787"/>
                </a:cubicBezTo>
                <a:cubicBezTo>
                  <a:pt x="717" y="787"/>
                  <a:pt x="718" y="787"/>
                  <a:pt x="718" y="787"/>
                </a:cubicBezTo>
                <a:cubicBezTo>
                  <a:pt x="716" y="786"/>
                  <a:pt x="715" y="783"/>
                  <a:pt x="716" y="780"/>
                </a:cubicBezTo>
                <a:close/>
                <a:moveTo>
                  <a:pt x="1003" y="770"/>
                </a:moveTo>
                <a:cubicBezTo>
                  <a:pt x="1002" y="772"/>
                  <a:pt x="1004" y="773"/>
                  <a:pt x="1005" y="775"/>
                </a:cubicBezTo>
                <a:cubicBezTo>
                  <a:pt x="1007" y="775"/>
                  <a:pt x="1009" y="775"/>
                  <a:pt x="1011" y="775"/>
                </a:cubicBezTo>
                <a:cubicBezTo>
                  <a:pt x="1008" y="773"/>
                  <a:pt x="1006" y="771"/>
                  <a:pt x="1003" y="770"/>
                </a:cubicBezTo>
                <a:close/>
                <a:moveTo>
                  <a:pt x="705" y="791"/>
                </a:moveTo>
                <a:cubicBezTo>
                  <a:pt x="705" y="790"/>
                  <a:pt x="705" y="790"/>
                  <a:pt x="705" y="788"/>
                </a:cubicBezTo>
                <a:cubicBezTo>
                  <a:pt x="705" y="788"/>
                  <a:pt x="705" y="788"/>
                  <a:pt x="705" y="788"/>
                </a:cubicBezTo>
                <a:cubicBezTo>
                  <a:pt x="704" y="790"/>
                  <a:pt x="702" y="790"/>
                  <a:pt x="701" y="789"/>
                </a:cubicBezTo>
                <a:cubicBezTo>
                  <a:pt x="700" y="789"/>
                  <a:pt x="700" y="790"/>
                  <a:pt x="699" y="790"/>
                </a:cubicBezTo>
                <a:cubicBezTo>
                  <a:pt x="699" y="790"/>
                  <a:pt x="700" y="791"/>
                  <a:pt x="700" y="791"/>
                </a:cubicBezTo>
                <a:cubicBezTo>
                  <a:pt x="698" y="791"/>
                  <a:pt x="698" y="791"/>
                  <a:pt x="698" y="791"/>
                </a:cubicBezTo>
                <a:cubicBezTo>
                  <a:pt x="693" y="795"/>
                  <a:pt x="689" y="801"/>
                  <a:pt x="687" y="808"/>
                </a:cubicBezTo>
                <a:cubicBezTo>
                  <a:pt x="687" y="808"/>
                  <a:pt x="687" y="808"/>
                  <a:pt x="687" y="808"/>
                </a:cubicBezTo>
                <a:cubicBezTo>
                  <a:pt x="694" y="808"/>
                  <a:pt x="694" y="808"/>
                  <a:pt x="694" y="808"/>
                </a:cubicBezTo>
                <a:cubicBezTo>
                  <a:pt x="696" y="801"/>
                  <a:pt x="703" y="795"/>
                  <a:pt x="712" y="791"/>
                </a:cubicBezTo>
                <a:lnTo>
                  <a:pt x="705" y="791"/>
                </a:lnTo>
                <a:close/>
                <a:moveTo>
                  <a:pt x="819" y="780"/>
                </a:moveTo>
                <a:cubicBezTo>
                  <a:pt x="819" y="780"/>
                  <a:pt x="820" y="780"/>
                  <a:pt x="820" y="780"/>
                </a:cubicBezTo>
                <a:cubicBezTo>
                  <a:pt x="820" y="777"/>
                  <a:pt x="820" y="775"/>
                  <a:pt x="821" y="773"/>
                </a:cubicBezTo>
                <a:cubicBezTo>
                  <a:pt x="819" y="773"/>
                  <a:pt x="816" y="773"/>
                  <a:pt x="814" y="772"/>
                </a:cubicBezTo>
                <a:cubicBezTo>
                  <a:pt x="813" y="773"/>
                  <a:pt x="813" y="773"/>
                  <a:pt x="813" y="773"/>
                </a:cubicBezTo>
                <a:cubicBezTo>
                  <a:pt x="814" y="774"/>
                  <a:pt x="814" y="776"/>
                  <a:pt x="813" y="777"/>
                </a:cubicBezTo>
                <a:cubicBezTo>
                  <a:pt x="815" y="777"/>
                  <a:pt x="817" y="777"/>
                  <a:pt x="819" y="777"/>
                </a:cubicBezTo>
                <a:cubicBezTo>
                  <a:pt x="819" y="779"/>
                  <a:pt x="819" y="780"/>
                  <a:pt x="819" y="780"/>
                </a:cubicBezTo>
                <a:close/>
                <a:moveTo>
                  <a:pt x="721" y="380"/>
                </a:moveTo>
                <a:cubicBezTo>
                  <a:pt x="721" y="380"/>
                  <a:pt x="721" y="380"/>
                  <a:pt x="721" y="380"/>
                </a:cubicBezTo>
                <a:cubicBezTo>
                  <a:pt x="688" y="373"/>
                  <a:pt x="654" y="367"/>
                  <a:pt x="621" y="364"/>
                </a:cubicBezTo>
                <a:cubicBezTo>
                  <a:pt x="612" y="364"/>
                  <a:pt x="612" y="364"/>
                  <a:pt x="612" y="364"/>
                </a:cubicBezTo>
                <a:cubicBezTo>
                  <a:pt x="613" y="363"/>
                  <a:pt x="613" y="363"/>
                  <a:pt x="613" y="363"/>
                </a:cubicBezTo>
                <a:cubicBezTo>
                  <a:pt x="606" y="362"/>
                  <a:pt x="598" y="361"/>
                  <a:pt x="591" y="361"/>
                </a:cubicBezTo>
                <a:cubicBezTo>
                  <a:pt x="591" y="362"/>
                  <a:pt x="591" y="363"/>
                  <a:pt x="591" y="364"/>
                </a:cubicBezTo>
                <a:cubicBezTo>
                  <a:pt x="568" y="364"/>
                  <a:pt x="568" y="364"/>
                  <a:pt x="568" y="364"/>
                </a:cubicBezTo>
                <a:cubicBezTo>
                  <a:pt x="567" y="363"/>
                  <a:pt x="568" y="361"/>
                  <a:pt x="568" y="359"/>
                </a:cubicBezTo>
                <a:cubicBezTo>
                  <a:pt x="567" y="359"/>
                  <a:pt x="566" y="359"/>
                  <a:pt x="566" y="359"/>
                </a:cubicBezTo>
                <a:cubicBezTo>
                  <a:pt x="566" y="360"/>
                  <a:pt x="567" y="362"/>
                  <a:pt x="566" y="364"/>
                </a:cubicBezTo>
                <a:cubicBezTo>
                  <a:pt x="529" y="364"/>
                  <a:pt x="529" y="364"/>
                  <a:pt x="529" y="364"/>
                </a:cubicBezTo>
                <a:cubicBezTo>
                  <a:pt x="529" y="364"/>
                  <a:pt x="529" y="363"/>
                  <a:pt x="529" y="363"/>
                </a:cubicBezTo>
                <a:cubicBezTo>
                  <a:pt x="524" y="364"/>
                  <a:pt x="524" y="361"/>
                  <a:pt x="524" y="358"/>
                </a:cubicBezTo>
                <a:cubicBezTo>
                  <a:pt x="520" y="358"/>
                  <a:pt x="516" y="358"/>
                  <a:pt x="511" y="358"/>
                </a:cubicBezTo>
                <a:cubicBezTo>
                  <a:pt x="512" y="361"/>
                  <a:pt x="514" y="363"/>
                  <a:pt x="514" y="364"/>
                </a:cubicBezTo>
                <a:cubicBezTo>
                  <a:pt x="507" y="365"/>
                  <a:pt x="507" y="365"/>
                  <a:pt x="507" y="365"/>
                </a:cubicBezTo>
                <a:cubicBezTo>
                  <a:pt x="505" y="363"/>
                  <a:pt x="504" y="361"/>
                  <a:pt x="503" y="358"/>
                </a:cubicBezTo>
                <a:cubicBezTo>
                  <a:pt x="502" y="358"/>
                  <a:pt x="502" y="358"/>
                  <a:pt x="501" y="358"/>
                </a:cubicBezTo>
                <a:cubicBezTo>
                  <a:pt x="501" y="359"/>
                  <a:pt x="502" y="359"/>
                  <a:pt x="503" y="359"/>
                </a:cubicBezTo>
                <a:cubicBezTo>
                  <a:pt x="503" y="361"/>
                  <a:pt x="503" y="363"/>
                  <a:pt x="502" y="365"/>
                </a:cubicBezTo>
                <a:cubicBezTo>
                  <a:pt x="498" y="365"/>
                  <a:pt x="498" y="365"/>
                  <a:pt x="498" y="365"/>
                </a:cubicBezTo>
                <a:cubicBezTo>
                  <a:pt x="497" y="363"/>
                  <a:pt x="497" y="361"/>
                  <a:pt x="494" y="361"/>
                </a:cubicBezTo>
                <a:cubicBezTo>
                  <a:pt x="495" y="360"/>
                  <a:pt x="495" y="359"/>
                  <a:pt x="495" y="359"/>
                </a:cubicBezTo>
                <a:cubicBezTo>
                  <a:pt x="493" y="359"/>
                  <a:pt x="492" y="359"/>
                  <a:pt x="490" y="359"/>
                </a:cubicBezTo>
                <a:cubicBezTo>
                  <a:pt x="493" y="360"/>
                  <a:pt x="494" y="362"/>
                  <a:pt x="495" y="365"/>
                </a:cubicBezTo>
                <a:cubicBezTo>
                  <a:pt x="493" y="365"/>
                  <a:pt x="493" y="365"/>
                  <a:pt x="493" y="365"/>
                </a:cubicBezTo>
                <a:cubicBezTo>
                  <a:pt x="492" y="363"/>
                  <a:pt x="490" y="363"/>
                  <a:pt x="489" y="362"/>
                </a:cubicBezTo>
                <a:cubicBezTo>
                  <a:pt x="489" y="361"/>
                  <a:pt x="490" y="361"/>
                  <a:pt x="490" y="359"/>
                </a:cubicBezTo>
                <a:cubicBezTo>
                  <a:pt x="489" y="359"/>
                  <a:pt x="487" y="359"/>
                  <a:pt x="486" y="359"/>
                </a:cubicBezTo>
                <a:cubicBezTo>
                  <a:pt x="484" y="359"/>
                  <a:pt x="483" y="360"/>
                  <a:pt x="481" y="360"/>
                </a:cubicBezTo>
                <a:cubicBezTo>
                  <a:pt x="481" y="360"/>
                  <a:pt x="481" y="360"/>
                  <a:pt x="481" y="359"/>
                </a:cubicBezTo>
                <a:cubicBezTo>
                  <a:pt x="478" y="360"/>
                  <a:pt x="476" y="360"/>
                  <a:pt x="473" y="360"/>
                </a:cubicBezTo>
                <a:cubicBezTo>
                  <a:pt x="472" y="361"/>
                  <a:pt x="472" y="362"/>
                  <a:pt x="472" y="364"/>
                </a:cubicBezTo>
                <a:cubicBezTo>
                  <a:pt x="465" y="362"/>
                  <a:pt x="462" y="362"/>
                  <a:pt x="458" y="361"/>
                </a:cubicBezTo>
                <a:cubicBezTo>
                  <a:pt x="457" y="361"/>
                  <a:pt x="456" y="361"/>
                  <a:pt x="455" y="361"/>
                </a:cubicBezTo>
                <a:cubicBezTo>
                  <a:pt x="454" y="363"/>
                  <a:pt x="454" y="364"/>
                  <a:pt x="454" y="365"/>
                </a:cubicBezTo>
                <a:cubicBezTo>
                  <a:pt x="439" y="365"/>
                  <a:pt x="439" y="365"/>
                  <a:pt x="439" y="365"/>
                </a:cubicBezTo>
                <a:cubicBezTo>
                  <a:pt x="439" y="364"/>
                  <a:pt x="440" y="364"/>
                  <a:pt x="441" y="363"/>
                </a:cubicBezTo>
                <a:cubicBezTo>
                  <a:pt x="440" y="363"/>
                  <a:pt x="438" y="363"/>
                  <a:pt x="437" y="363"/>
                </a:cubicBezTo>
                <a:cubicBezTo>
                  <a:pt x="437" y="364"/>
                  <a:pt x="437" y="365"/>
                  <a:pt x="437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27" y="365"/>
                  <a:pt x="426" y="365"/>
                  <a:pt x="426" y="365"/>
                </a:cubicBezTo>
                <a:cubicBezTo>
                  <a:pt x="426" y="365"/>
                  <a:pt x="426" y="365"/>
                  <a:pt x="426" y="365"/>
                </a:cubicBezTo>
                <a:cubicBezTo>
                  <a:pt x="424" y="365"/>
                  <a:pt x="424" y="365"/>
                  <a:pt x="424" y="365"/>
                </a:cubicBezTo>
                <a:cubicBezTo>
                  <a:pt x="396" y="370"/>
                  <a:pt x="368" y="376"/>
                  <a:pt x="342" y="385"/>
                </a:cubicBezTo>
                <a:cubicBezTo>
                  <a:pt x="341" y="386"/>
                  <a:pt x="340" y="387"/>
                  <a:pt x="340" y="390"/>
                </a:cubicBezTo>
                <a:cubicBezTo>
                  <a:pt x="341" y="391"/>
                  <a:pt x="341" y="392"/>
                  <a:pt x="342" y="392"/>
                </a:cubicBezTo>
                <a:cubicBezTo>
                  <a:pt x="347" y="390"/>
                  <a:pt x="353" y="389"/>
                  <a:pt x="358" y="387"/>
                </a:cubicBezTo>
                <a:cubicBezTo>
                  <a:pt x="360" y="386"/>
                  <a:pt x="361" y="386"/>
                  <a:pt x="362" y="386"/>
                </a:cubicBezTo>
                <a:cubicBezTo>
                  <a:pt x="360" y="385"/>
                  <a:pt x="358" y="385"/>
                  <a:pt x="356" y="383"/>
                </a:cubicBezTo>
                <a:cubicBezTo>
                  <a:pt x="367" y="383"/>
                  <a:pt x="367" y="383"/>
                  <a:pt x="367" y="383"/>
                </a:cubicBezTo>
                <a:cubicBezTo>
                  <a:pt x="367" y="384"/>
                  <a:pt x="367" y="384"/>
                  <a:pt x="366" y="384"/>
                </a:cubicBezTo>
                <a:cubicBezTo>
                  <a:pt x="434" y="365"/>
                  <a:pt x="506" y="362"/>
                  <a:pt x="576" y="367"/>
                </a:cubicBezTo>
                <a:cubicBezTo>
                  <a:pt x="614" y="369"/>
                  <a:pt x="653" y="374"/>
                  <a:pt x="691" y="381"/>
                </a:cubicBezTo>
                <a:cubicBezTo>
                  <a:pt x="691" y="381"/>
                  <a:pt x="691" y="381"/>
                  <a:pt x="691" y="380"/>
                </a:cubicBezTo>
                <a:cubicBezTo>
                  <a:pt x="694" y="380"/>
                  <a:pt x="694" y="380"/>
                  <a:pt x="694" y="380"/>
                </a:cubicBezTo>
                <a:cubicBezTo>
                  <a:pt x="695" y="381"/>
                  <a:pt x="695" y="382"/>
                  <a:pt x="696" y="382"/>
                </a:cubicBezTo>
                <a:cubicBezTo>
                  <a:pt x="699" y="383"/>
                  <a:pt x="703" y="383"/>
                  <a:pt x="706" y="384"/>
                </a:cubicBezTo>
                <a:cubicBezTo>
                  <a:pt x="706" y="384"/>
                  <a:pt x="706" y="383"/>
                  <a:pt x="707" y="383"/>
                </a:cubicBezTo>
                <a:cubicBezTo>
                  <a:pt x="708" y="383"/>
                  <a:pt x="710" y="383"/>
                  <a:pt x="712" y="383"/>
                </a:cubicBezTo>
                <a:cubicBezTo>
                  <a:pt x="712" y="384"/>
                  <a:pt x="712" y="385"/>
                  <a:pt x="712" y="385"/>
                </a:cubicBezTo>
                <a:cubicBezTo>
                  <a:pt x="725" y="388"/>
                  <a:pt x="738" y="391"/>
                  <a:pt x="752" y="394"/>
                </a:cubicBezTo>
                <a:cubicBezTo>
                  <a:pt x="751" y="392"/>
                  <a:pt x="753" y="390"/>
                  <a:pt x="754" y="388"/>
                </a:cubicBezTo>
                <a:cubicBezTo>
                  <a:pt x="752" y="387"/>
                  <a:pt x="750" y="387"/>
                  <a:pt x="748" y="386"/>
                </a:cubicBezTo>
                <a:cubicBezTo>
                  <a:pt x="748" y="388"/>
                  <a:pt x="747" y="389"/>
                  <a:pt x="747" y="390"/>
                </a:cubicBezTo>
                <a:cubicBezTo>
                  <a:pt x="741" y="391"/>
                  <a:pt x="738" y="389"/>
                  <a:pt x="738" y="385"/>
                </a:cubicBezTo>
                <a:cubicBezTo>
                  <a:pt x="739" y="384"/>
                  <a:pt x="739" y="384"/>
                  <a:pt x="740" y="384"/>
                </a:cubicBezTo>
                <a:cubicBezTo>
                  <a:pt x="737" y="383"/>
                  <a:pt x="733" y="383"/>
                  <a:pt x="730" y="382"/>
                </a:cubicBezTo>
                <a:cubicBezTo>
                  <a:pt x="730" y="384"/>
                  <a:pt x="730" y="385"/>
                  <a:pt x="730" y="387"/>
                </a:cubicBezTo>
                <a:cubicBezTo>
                  <a:pt x="724" y="388"/>
                  <a:pt x="723" y="384"/>
                  <a:pt x="719" y="383"/>
                </a:cubicBezTo>
                <a:cubicBezTo>
                  <a:pt x="719" y="381"/>
                  <a:pt x="720" y="381"/>
                  <a:pt x="721" y="380"/>
                </a:cubicBezTo>
                <a:close/>
                <a:moveTo>
                  <a:pt x="517" y="364"/>
                </a:moveTo>
                <a:cubicBezTo>
                  <a:pt x="517" y="363"/>
                  <a:pt x="517" y="361"/>
                  <a:pt x="517" y="360"/>
                </a:cubicBezTo>
                <a:cubicBezTo>
                  <a:pt x="520" y="360"/>
                  <a:pt x="521" y="363"/>
                  <a:pt x="524" y="364"/>
                </a:cubicBezTo>
                <a:lnTo>
                  <a:pt x="517" y="364"/>
                </a:lnTo>
                <a:close/>
                <a:moveTo>
                  <a:pt x="349" y="821"/>
                </a:moveTo>
                <a:cubicBezTo>
                  <a:pt x="347" y="821"/>
                  <a:pt x="346" y="821"/>
                  <a:pt x="345" y="821"/>
                </a:cubicBezTo>
                <a:cubicBezTo>
                  <a:pt x="345" y="821"/>
                  <a:pt x="345" y="821"/>
                  <a:pt x="345" y="822"/>
                </a:cubicBezTo>
                <a:cubicBezTo>
                  <a:pt x="346" y="821"/>
                  <a:pt x="349" y="822"/>
                  <a:pt x="349" y="821"/>
                </a:cubicBezTo>
                <a:close/>
                <a:moveTo>
                  <a:pt x="375" y="722"/>
                </a:moveTo>
                <a:cubicBezTo>
                  <a:pt x="374" y="721"/>
                  <a:pt x="374" y="720"/>
                  <a:pt x="373" y="719"/>
                </a:cubicBezTo>
                <a:cubicBezTo>
                  <a:pt x="368" y="732"/>
                  <a:pt x="363" y="746"/>
                  <a:pt x="358" y="759"/>
                </a:cubicBezTo>
                <a:cubicBezTo>
                  <a:pt x="356" y="765"/>
                  <a:pt x="355" y="771"/>
                  <a:pt x="353" y="777"/>
                </a:cubicBezTo>
                <a:cubicBezTo>
                  <a:pt x="356" y="778"/>
                  <a:pt x="357" y="781"/>
                  <a:pt x="358" y="784"/>
                </a:cubicBezTo>
                <a:cubicBezTo>
                  <a:pt x="363" y="762"/>
                  <a:pt x="370" y="742"/>
                  <a:pt x="378" y="722"/>
                </a:cubicBezTo>
                <a:lnTo>
                  <a:pt x="375" y="722"/>
                </a:lnTo>
                <a:close/>
                <a:moveTo>
                  <a:pt x="429" y="565"/>
                </a:moveTo>
                <a:cubicBezTo>
                  <a:pt x="424" y="568"/>
                  <a:pt x="419" y="571"/>
                  <a:pt x="413" y="575"/>
                </a:cubicBezTo>
                <a:cubicBezTo>
                  <a:pt x="414" y="576"/>
                  <a:pt x="413" y="576"/>
                  <a:pt x="412" y="577"/>
                </a:cubicBezTo>
                <a:cubicBezTo>
                  <a:pt x="412" y="577"/>
                  <a:pt x="412" y="577"/>
                  <a:pt x="411" y="577"/>
                </a:cubicBezTo>
                <a:cubicBezTo>
                  <a:pt x="402" y="584"/>
                  <a:pt x="393" y="591"/>
                  <a:pt x="384" y="599"/>
                </a:cubicBezTo>
                <a:cubicBezTo>
                  <a:pt x="385" y="599"/>
                  <a:pt x="388" y="600"/>
                  <a:pt x="390" y="602"/>
                </a:cubicBezTo>
                <a:cubicBezTo>
                  <a:pt x="399" y="594"/>
                  <a:pt x="409" y="586"/>
                  <a:pt x="419" y="579"/>
                </a:cubicBezTo>
                <a:cubicBezTo>
                  <a:pt x="412" y="579"/>
                  <a:pt x="412" y="579"/>
                  <a:pt x="412" y="579"/>
                </a:cubicBezTo>
                <a:cubicBezTo>
                  <a:pt x="413" y="578"/>
                  <a:pt x="414" y="577"/>
                  <a:pt x="414" y="576"/>
                </a:cubicBezTo>
                <a:cubicBezTo>
                  <a:pt x="418" y="576"/>
                  <a:pt x="420" y="577"/>
                  <a:pt x="421" y="578"/>
                </a:cubicBezTo>
                <a:cubicBezTo>
                  <a:pt x="422" y="577"/>
                  <a:pt x="424" y="576"/>
                  <a:pt x="425" y="575"/>
                </a:cubicBezTo>
                <a:cubicBezTo>
                  <a:pt x="425" y="575"/>
                  <a:pt x="425" y="575"/>
                  <a:pt x="425" y="575"/>
                </a:cubicBezTo>
                <a:cubicBezTo>
                  <a:pt x="426" y="573"/>
                  <a:pt x="428" y="573"/>
                  <a:pt x="429" y="572"/>
                </a:cubicBezTo>
                <a:cubicBezTo>
                  <a:pt x="432" y="570"/>
                  <a:pt x="435" y="568"/>
                  <a:pt x="439" y="566"/>
                </a:cubicBezTo>
                <a:cubicBezTo>
                  <a:pt x="438" y="566"/>
                  <a:pt x="438" y="566"/>
                  <a:pt x="438" y="566"/>
                </a:cubicBezTo>
                <a:cubicBezTo>
                  <a:pt x="434" y="566"/>
                  <a:pt x="433" y="573"/>
                  <a:pt x="428" y="570"/>
                </a:cubicBezTo>
                <a:cubicBezTo>
                  <a:pt x="430" y="569"/>
                  <a:pt x="429" y="567"/>
                  <a:pt x="429" y="565"/>
                </a:cubicBezTo>
                <a:close/>
                <a:moveTo>
                  <a:pt x="476" y="579"/>
                </a:moveTo>
                <a:cubicBezTo>
                  <a:pt x="472" y="581"/>
                  <a:pt x="467" y="583"/>
                  <a:pt x="463" y="585"/>
                </a:cubicBezTo>
                <a:cubicBezTo>
                  <a:pt x="447" y="593"/>
                  <a:pt x="433" y="603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02" y="631"/>
                  <a:pt x="387" y="650"/>
                  <a:pt x="374" y="671"/>
                </a:cubicBezTo>
                <a:cubicBezTo>
                  <a:pt x="374" y="672"/>
                  <a:pt x="374" y="672"/>
                  <a:pt x="374" y="673"/>
                </a:cubicBezTo>
                <a:cubicBezTo>
                  <a:pt x="374" y="673"/>
                  <a:pt x="374" y="673"/>
                  <a:pt x="373" y="673"/>
                </a:cubicBezTo>
                <a:cubicBezTo>
                  <a:pt x="373" y="674"/>
                  <a:pt x="372" y="675"/>
                  <a:pt x="372" y="676"/>
                </a:cubicBezTo>
                <a:cubicBezTo>
                  <a:pt x="372" y="675"/>
                  <a:pt x="373" y="675"/>
                  <a:pt x="373" y="674"/>
                </a:cubicBezTo>
                <a:cubicBezTo>
                  <a:pt x="374" y="676"/>
                  <a:pt x="376" y="678"/>
                  <a:pt x="375" y="682"/>
                </a:cubicBezTo>
                <a:cubicBezTo>
                  <a:pt x="375" y="682"/>
                  <a:pt x="375" y="682"/>
                  <a:pt x="375" y="682"/>
                </a:cubicBezTo>
                <a:cubicBezTo>
                  <a:pt x="376" y="681"/>
                  <a:pt x="376" y="681"/>
                  <a:pt x="377" y="680"/>
                </a:cubicBezTo>
                <a:cubicBezTo>
                  <a:pt x="376" y="679"/>
                  <a:pt x="376" y="677"/>
                  <a:pt x="377" y="676"/>
                </a:cubicBezTo>
                <a:cubicBezTo>
                  <a:pt x="378" y="676"/>
                  <a:pt x="378" y="676"/>
                  <a:pt x="379" y="676"/>
                </a:cubicBezTo>
                <a:cubicBezTo>
                  <a:pt x="393" y="653"/>
                  <a:pt x="411" y="631"/>
                  <a:pt x="432" y="613"/>
                </a:cubicBezTo>
                <a:cubicBezTo>
                  <a:pt x="435" y="610"/>
                  <a:pt x="439" y="608"/>
                  <a:pt x="442" y="605"/>
                </a:cubicBezTo>
                <a:cubicBezTo>
                  <a:pt x="442" y="605"/>
                  <a:pt x="441" y="604"/>
                  <a:pt x="441" y="603"/>
                </a:cubicBezTo>
                <a:cubicBezTo>
                  <a:pt x="442" y="602"/>
                  <a:pt x="444" y="601"/>
                  <a:pt x="447" y="601"/>
                </a:cubicBezTo>
                <a:cubicBezTo>
                  <a:pt x="448" y="601"/>
                  <a:pt x="449" y="600"/>
                  <a:pt x="450" y="600"/>
                </a:cubicBezTo>
                <a:cubicBezTo>
                  <a:pt x="451" y="598"/>
                  <a:pt x="450" y="597"/>
                  <a:pt x="450" y="596"/>
                </a:cubicBezTo>
                <a:cubicBezTo>
                  <a:pt x="456" y="596"/>
                  <a:pt x="456" y="596"/>
                  <a:pt x="456" y="596"/>
                </a:cubicBezTo>
                <a:cubicBezTo>
                  <a:pt x="468" y="589"/>
                  <a:pt x="481" y="583"/>
                  <a:pt x="495" y="579"/>
                </a:cubicBezTo>
                <a:cubicBezTo>
                  <a:pt x="489" y="579"/>
                  <a:pt x="489" y="579"/>
                  <a:pt x="489" y="579"/>
                </a:cubicBezTo>
                <a:cubicBezTo>
                  <a:pt x="488" y="577"/>
                  <a:pt x="488" y="576"/>
                  <a:pt x="489" y="574"/>
                </a:cubicBezTo>
                <a:cubicBezTo>
                  <a:pt x="487" y="575"/>
                  <a:pt x="485" y="575"/>
                  <a:pt x="483" y="576"/>
                </a:cubicBezTo>
                <a:cubicBezTo>
                  <a:pt x="484" y="576"/>
                  <a:pt x="484" y="576"/>
                  <a:pt x="484" y="576"/>
                </a:cubicBezTo>
                <a:cubicBezTo>
                  <a:pt x="484" y="577"/>
                  <a:pt x="484" y="578"/>
                  <a:pt x="484" y="579"/>
                </a:cubicBezTo>
                <a:lnTo>
                  <a:pt x="476" y="579"/>
                </a:lnTo>
                <a:close/>
                <a:moveTo>
                  <a:pt x="397" y="649"/>
                </a:moveTo>
                <a:cubicBezTo>
                  <a:pt x="395" y="652"/>
                  <a:pt x="390" y="648"/>
                  <a:pt x="393" y="645"/>
                </a:cubicBezTo>
                <a:cubicBezTo>
                  <a:pt x="395" y="645"/>
                  <a:pt x="396" y="645"/>
                  <a:pt x="397" y="645"/>
                </a:cubicBezTo>
                <a:cubicBezTo>
                  <a:pt x="397" y="646"/>
                  <a:pt x="397" y="648"/>
                  <a:pt x="397" y="649"/>
                </a:cubicBezTo>
                <a:close/>
                <a:moveTo>
                  <a:pt x="462" y="1069"/>
                </a:moveTo>
                <a:cubicBezTo>
                  <a:pt x="444" y="1051"/>
                  <a:pt x="428" y="1032"/>
                  <a:pt x="414" y="1009"/>
                </a:cubicBezTo>
                <a:cubicBezTo>
                  <a:pt x="413" y="1008"/>
                  <a:pt x="412" y="1007"/>
                  <a:pt x="412" y="1007"/>
                </a:cubicBezTo>
                <a:cubicBezTo>
                  <a:pt x="412" y="1007"/>
                  <a:pt x="412" y="1007"/>
                  <a:pt x="411" y="1007"/>
                </a:cubicBezTo>
                <a:cubicBezTo>
                  <a:pt x="407" y="1007"/>
                  <a:pt x="407" y="1007"/>
                  <a:pt x="407" y="1007"/>
                </a:cubicBezTo>
                <a:cubicBezTo>
                  <a:pt x="407" y="1006"/>
                  <a:pt x="407" y="1006"/>
                  <a:pt x="406" y="1005"/>
                </a:cubicBezTo>
                <a:cubicBezTo>
                  <a:pt x="405" y="1004"/>
                  <a:pt x="404" y="1004"/>
                  <a:pt x="402" y="1004"/>
                </a:cubicBezTo>
                <a:cubicBezTo>
                  <a:pt x="406" y="1011"/>
                  <a:pt x="411" y="1018"/>
                  <a:pt x="415" y="1024"/>
                </a:cubicBezTo>
                <a:cubicBezTo>
                  <a:pt x="420" y="1024"/>
                  <a:pt x="420" y="1024"/>
                  <a:pt x="420" y="1024"/>
                </a:cubicBezTo>
                <a:cubicBezTo>
                  <a:pt x="421" y="1025"/>
                  <a:pt x="421" y="1025"/>
                  <a:pt x="421" y="1025"/>
                </a:cubicBezTo>
                <a:cubicBezTo>
                  <a:pt x="420" y="1027"/>
                  <a:pt x="420" y="1028"/>
                  <a:pt x="419" y="1030"/>
                </a:cubicBezTo>
                <a:cubicBezTo>
                  <a:pt x="421" y="1032"/>
                  <a:pt x="423" y="1035"/>
                  <a:pt x="424" y="1037"/>
                </a:cubicBezTo>
                <a:cubicBezTo>
                  <a:pt x="427" y="1037"/>
                  <a:pt x="427" y="1039"/>
                  <a:pt x="427" y="1041"/>
                </a:cubicBezTo>
                <a:cubicBezTo>
                  <a:pt x="432" y="1047"/>
                  <a:pt x="436" y="1052"/>
                  <a:pt x="441" y="1058"/>
                </a:cubicBezTo>
                <a:cubicBezTo>
                  <a:pt x="447" y="1064"/>
                  <a:pt x="453" y="1071"/>
                  <a:pt x="459" y="1077"/>
                </a:cubicBezTo>
                <a:cubicBezTo>
                  <a:pt x="461" y="1075"/>
                  <a:pt x="462" y="1072"/>
                  <a:pt x="462" y="1069"/>
                </a:cubicBezTo>
                <a:close/>
                <a:moveTo>
                  <a:pt x="537" y="1106"/>
                </a:moveTo>
                <a:cubicBezTo>
                  <a:pt x="537" y="1105"/>
                  <a:pt x="538" y="1105"/>
                  <a:pt x="538" y="1105"/>
                </a:cubicBezTo>
                <a:cubicBezTo>
                  <a:pt x="538" y="1102"/>
                  <a:pt x="537" y="1099"/>
                  <a:pt x="532" y="1098"/>
                </a:cubicBezTo>
                <a:cubicBezTo>
                  <a:pt x="532" y="1098"/>
                  <a:pt x="531" y="1099"/>
                  <a:pt x="531" y="1100"/>
                </a:cubicBezTo>
                <a:cubicBezTo>
                  <a:pt x="533" y="1101"/>
                  <a:pt x="534" y="1103"/>
                  <a:pt x="536" y="1104"/>
                </a:cubicBezTo>
                <a:cubicBezTo>
                  <a:pt x="536" y="1105"/>
                  <a:pt x="536" y="1105"/>
                  <a:pt x="537" y="1105"/>
                </a:cubicBezTo>
                <a:cubicBezTo>
                  <a:pt x="537" y="1105"/>
                  <a:pt x="537" y="1105"/>
                  <a:pt x="536" y="1105"/>
                </a:cubicBezTo>
                <a:cubicBezTo>
                  <a:pt x="537" y="1105"/>
                  <a:pt x="537" y="1105"/>
                  <a:pt x="537" y="1106"/>
                </a:cubicBezTo>
                <a:close/>
                <a:moveTo>
                  <a:pt x="659" y="827"/>
                </a:moveTo>
                <a:cubicBezTo>
                  <a:pt x="665" y="850"/>
                  <a:pt x="684" y="867"/>
                  <a:pt x="707" y="879"/>
                </a:cubicBezTo>
                <a:cubicBezTo>
                  <a:pt x="709" y="879"/>
                  <a:pt x="709" y="879"/>
                  <a:pt x="709" y="879"/>
                </a:cubicBezTo>
                <a:cubicBezTo>
                  <a:pt x="709" y="880"/>
                  <a:pt x="709" y="880"/>
                  <a:pt x="709" y="880"/>
                </a:cubicBezTo>
                <a:cubicBezTo>
                  <a:pt x="713" y="882"/>
                  <a:pt x="717" y="884"/>
                  <a:pt x="721" y="886"/>
                </a:cubicBezTo>
                <a:cubicBezTo>
                  <a:pt x="723" y="885"/>
                  <a:pt x="725" y="886"/>
                  <a:pt x="727" y="888"/>
                </a:cubicBezTo>
                <a:cubicBezTo>
                  <a:pt x="727" y="888"/>
                  <a:pt x="727" y="888"/>
                  <a:pt x="727" y="889"/>
                </a:cubicBezTo>
                <a:cubicBezTo>
                  <a:pt x="729" y="889"/>
                  <a:pt x="731" y="890"/>
                  <a:pt x="733" y="890"/>
                </a:cubicBezTo>
                <a:cubicBezTo>
                  <a:pt x="734" y="890"/>
                  <a:pt x="735" y="889"/>
                  <a:pt x="736" y="889"/>
                </a:cubicBezTo>
                <a:cubicBezTo>
                  <a:pt x="736" y="888"/>
                  <a:pt x="736" y="887"/>
                  <a:pt x="738" y="887"/>
                </a:cubicBezTo>
                <a:cubicBezTo>
                  <a:pt x="742" y="891"/>
                  <a:pt x="742" y="896"/>
                  <a:pt x="752" y="895"/>
                </a:cubicBezTo>
                <a:cubicBezTo>
                  <a:pt x="752" y="895"/>
                  <a:pt x="752" y="896"/>
                  <a:pt x="752" y="897"/>
                </a:cubicBezTo>
                <a:cubicBezTo>
                  <a:pt x="760" y="899"/>
                  <a:pt x="767" y="900"/>
                  <a:pt x="773" y="901"/>
                </a:cubicBezTo>
                <a:cubicBezTo>
                  <a:pt x="819" y="910"/>
                  <a:pt x="867" y="905"/>
                  <a:pt x="913" y="894"/>
                </a:cubicBezTo>
                <a:cubicBezTo>
                  <a:pt x="913" y="893"/>
                  <a:pt x="913" y="892"/>
                  <a:pt x="913" y="892"/>
                </a:cubicBezTo>
                <a:cubicBezTo>
                  <a:pt x="912" y="892"/>
                  <a:pt x="911" y="893"/>
                  <a:pt x="911" y="893"/>
                </a:cubicBezTo>
                <a:cubicBezTo>
                  <a:pt x="910" y="893"/>
                  <a:pt x="910" y="894"/>
                  <a:pt x="910" y="895"/>
                </a:cubicBezTo>
                <a:cubicBezTo>
                  <a:pt x="907" y="894"/>
                  <a:pt x="906" y="895"/>
                  <a:pt x="903" y="895"/>
                </a:cubicBezTo>
                <a:cubicBezTo>
                  <a:pt x="903" y="895"/>
                  <a:pt x="903" y="894"/>
                  <a:pt x="903" y="894"/>
                </a:cubicBezTo>
                <a:cubicBezTo>
                  <a:pt x="902" y="895"/>
                  <a:pt x="901" y="895"/>
                  <a:pt x="900" y="896"/>
                </a:cubicBezTo>
                <a:cubicBezTo>
                  <a:pt x="881" y="896"/>
                  <a:pt x="881" y="896"/>
                  <a:pt x="881" y="896"/>
                </a:cubicBezTo>
                <a:cubicBezTo>
                  <a:pt x="882" y="895"/>
                  <a:pt x="882" y="894"/>
                  <a:pt x="882" y="894"/>
                </a:cubicBezTo>
                <a:cubicBezTo>
                  <a:pt x="880" y="894"/>
                  <a:pt x="877" y="894"/>
                  <a:pt x="875" y="895"/>
                </a:cubicBezTo>
                <a:cubicBezTo>
                  <a:pt x="874" y="895"/>
                  <a:pt x="874" y="895"/>
                  <a:pt x="874" y="896"/>
                </a:cubicBezTo>
                <a:cubicBezTo>
                  <a:pt x="874" y="896"/>
                  <a:pt x="874" y="896"/>
                  <a:pt x="874" y="896"/>
                </a:cubicBezTo>
                <a:cubicBezTo>
                  <a:pt x="867" y="896"/>
                  <a:pt x="867" y="896"/>
                  <a:pt x="867" y="896"/>
                </a:cubicBezTo>
                <a:cubicBezTo>
                  <a:pt x="867" y="896"/>
                  <a:pt x="866" y="896"/>
                  <a:pt x="866" y="896"/>
                </a:cubicBezTo>
                <a:cubicBezTo>
                  <a:pt x="835" y="900"/>
                  <a:pt x="803" y="900"/>
                  <a:pt x="773" y="894"/>
                </a:cubicBezTo>
                <a:cubicBezTo>
                  <a:pt x="773" y="895"/>
                  <a:pt x="773" y="895"/>
                  <a:pt x="773" y="896"/>
                </a:cubicBezTo>
                <a:cubicBezTo>
                  <a:pt x="774" y="896"/>
                  <a:pt x="775" y="896"/>
                  <a:pt x="775" y="897"/>
                </a:cubicBezTo>
                <a:cubicBezTo>
                  <a:pt x="766" y="897"/>
                  <a:pt x="766" y="897"/>
                  <a:pt x="766" y="897"/>
                </a:cubicBezTo>
                <a:cubicBezTo>
                  <a:pt x="766" y="896"/>
                  <a:pt x="766" y="894"/>
                  <a:pt x="766" y="893"/>
                </a:cubicBezTo>
                <a:cubicBezTo>
                  <a:pt x="765" y="893"/>
                  <a:pt x="763" y="892"/>
                  <a:pt x="761" y="892"/>
                </a:cubicBezTo>
                <a:cubicBezTo>
                  <a:pt x="762" y="893"/>
                  <a:pt x="763" y="895"/>
                  <a:pt x="763" y="897"/>
                </a:cubicBezTo>
                <a:cubicBezTo>
                  <a:pt x="760" y="897"/>
                  <a:pt x="760" y="897"/>
                  <a:pt x="760" y="897"/>
                </a:cubicBezTo>
                <a:cubicBezTo>
                  <a:pt x="758" y="895"/>
                  <a:pt x="755" y="893"/>
                  <a:pt x="754" y="890"/>
                </a:cubicBezTo>
                <a:cubicBezTo>
                  <a:pt x="753" y="890"/>
                  <a:pt x="752" y="890"/>
                  <a:pt x="751" y="889"/>
                </a:cubicBezTo>
                <a:cubicBezTo>
                  <a:pt x="750" y="890"/>
                  <a:pt x="747" y="889"/>
                  <a:pt x="745" y="889"/>
                </a:cubicBezTo>
                <a:cubicBezTo>
                  <a:pt x="745" y="889"/>
                  <a:pt x="745" y="888"/>
                  <a:pt x="745" y="888"/>
                </a:cubicBezTo>
                <a:cubicBezTo>
                  <a:pt x="744" y="887"/>
                  <a:pt x="743" y="887"/>
                  <a:pt x="741" y="886"/>
                </a:cubicBezTo>
                <a:cubicBezTo>
                  <a:pt x="741" y="886"/>
                  <a:pt x="740" y="886"/>
                  <a:pt x="739" y="886"/>
                </a:cubicBezTo>
                <a:cubicBezTo>
                  <a:pt x="737" y="886"/>
                  <a:pt x="730" y="887"/>
                  <a:pt x="730" y="886"/>
                </a:cubicBezTo>
                <a:cubicBezTo>
                  <a:pt x="731" y="885"/>
                  <a:pt x="729" y="883"/>
                  <a:pt x="728" y="881"/>
                </a:cubicBezTo>
                <a:cubicBezTo>
                  <a:pt x="716" y="876"/>
                  <a:pt x="702" y="868"/>
                  <a:pt x="690" y="858"/>
                </a:cubicBezTo>
                <a:cubicBezTo>
                  <a:pt x="689" y="858"/>
                  <a:pt x="688" y="858"/>
                  <a:pt x="686" y="857"/>
                </a:cubicBezTo>
                <a:cubicBezTo>
                  <a:pt x="687" y="857"/>
                  <a:pt x="687" y="856"/>
                  <a:pt x="687" y="855"/>
                </a:cubicBezTo>
                <a:cubicBezTo>
                  <a:pt x="685" y="854"/>
                  <a:pt x="683" y="852"/>
                  <a:pt x="682" y="851"/>
                </a:cubicBezTo>
                <a:cubicBezTo>
                  <a:pt x="682" y="852"/>
                  <a:pt x="681" y="853"/>
                  <a:pt x="681" y="854"/>
                </a:cubicBezTo>
                <a:cubicBezTo>
                  <a:pt x="674" y="856"/>
                  <a:pt x="670" y="850"/>
                  <a:pt x="672" y="845"/>
                </a:cubicBezTo>
                <a:cubicBezTo>
                  <a:pt x="673" y="844"/>
                  <a:pt x="674" y="844"/>
                  <a:pt x="675" y="844"/>
                </a:cubicBezTo>
                <a:cubicBezTo>
                  <a:pt x="667" y="834"/>
                  <a:pt x="662" y="823"/>
                  <a:pt x="664" y="812"/>
                </a:cubicBezTo>
                <a:cubicBezTo>
                  <a:pt x="664" y="812"/>
                  <a:pt x="663" y="812"/>
                  <a:pt x="663" y="812"/>
                </a:cubicBezTo>
                <a:cubicBezTo>
                  <a:pt x="663" y="814"/>
                  <a:pt x="661" y="815"/>
                  <a:pt x="658" y="815"/>
                </a:cubicBezTo>
                <a:cubicBezTo>
                  <a:pt x="658" y="819"/>
                  <a:pt x="658" y="823"/>
                  <a:pt x="659" y="827"/>
                </a:cubicBezTo>
                <a:close/>
                <a:moveTo>
                  <a:pt x="498" y="503"/>
                </a:moveTo>
                <a:cubicBezTo>
                  <a:pt x="497" y="505"/>
                  <a:pt x="495" y="507"/>
                  <a:pt x="492" y="507"/>
                </a:cubicBezTo>
                <a:cubicBezTo>
                  <a:pt x="489" y="507"/>
                  <a:pt x="489" y="507"/>
                  <a:pt x="489" y="507"/>
                </a:cubicBezTo>
                <a:cubicBezTo>
                  <a:pt x="488" y="507"/>
                  <a:pt x="487" y="507"/>
                  <a:pt x="486" y="506"/>
                </a:cubicBezTo>
                <a:cubicBezTo>
                  <a:pt x="485" y="507"/>
                  <a:pt x="484" y="507"/>
                  <a:pt x="483" y="507"/>
                </a:cubicBezTo>
                <a:cubicBezTo>
                  <a:pt x="483" y="507"/>
                  <a:pt x="483" y="507"/>
                  <a:pt x="483" y="507"/>
                </a:cubicBezTo>
                <a:cubicBezTo>
                  <a:pt x="482" y="507"/>
                  <a:pt x="482" y="507"/>
                  <a:pt x="482" y="507"/>
                </a:cubicBezTo>
                <a:cubicBezTo>
                  <a:pt x="461" y="514"/>
                  <a:pt x="440" y="522"/>
                  <a:pt x="420" y="532"/>
                </a:cubicBezTo>
                <a:cubicBezTo>
                  <a:pt x="421" y="532"/>
                  <a:pt x="421" y="531"/>
                  <a:pt x="423" y="532"/>
                </a:cubicBezTo>
                <a:cubicBezTo>
                  <a:pt x="423" y="533"/>
                  <a:pt x="422" y="535"/>
                  <a:pt x="422" y="536"/>
                </a:cubicBezTo>
                <a:cubicBezTo>
                  <a:pt x="419" y="536"/>
                  <a:pt x="418" y="535"/>
                  <a:pt x="419" y="532"/>
                </a:cubicBezTo>
                <a:cubicBezTo>
                  <a:pt x="387" y="549"/>
                  <a:pt x="357" y="570"/>
                  <a:pt x="333" y="597"/>
                </a:cubicBezTo>
                <a:cubicBezTo>
                  <a:pt x="342" y="597"/>
                  <a:pt x="342" y="597"/>
                  <a:pt x="342" y="597"/>
                </a:cubicBezTo>
                <a:cubicBezTo>
                  <a:pt x="349" y="590"/>
                  <a:pt x="356" y="584"/>
                  <a:pt x="364" y="577"/>
                </a:cubicBezTo>
                <a:cubicBezTo>
                  <a:pt x="363" y="576"/>
                  <a:pt x="364" y="575"/>
                  <a:pt x="364" y="574"/>
                </a:cubicBezTo>
                <a:cubicBezTo>
                  <a:pt x="366" y="574"/>
                  <a:pt x="366" y="574"/>
                  <a:pt x="367" y="575"/>
                </a:cubicBezTo>
                <a:cubicBezTo>
                  <a:pt x="389" y="556"/>
                  <a:pt x="414" y="541"/>
                  <a:pt x="440" y="530"/>
                </a:cubicBezTo>
                <a:cubicBezTo>
                  <a:pt x="438" y="529"/>
                  <a:pt x="437" y="527"/>
                  <a:pt x="438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6"/>
                  <a:pt x="445" y="527"/>
                  <a:pt x="445" y="528"/>
                </a:cubicBezTo>
                <a:cubicBezTo>
                  <a:pt x="477" y="514"/>
                  <a:pt x="511" y="506"/>
                  <a:pt x="546" y="501"/>
                </a:cubicBezTo>
                <a:cubicBezTo>
                  <a:pt x="548" y="500"/>
                  <a:pt x="550" y="499"/>
                  <a:pt x="553" y="500"/>
                </a:cubicBezTo>
                <a:cubicBezTo>
                  <a:pt x="553" y="500"/>
                  <a:pt x="553" y="500"/>
                  <a:pt x="553" y="500"/>
                </a:cubicBezTo>
                <a:cubicBezTo>
                  <a:pt x="558" y="500"/>
                  <a:pt x="563" y="499"/>
                  <a:pt x="567" y="499"/>
                </a:cubicBezTo>
                <a:cubicBezTo>
                  <a:pt x="568" y="497"/>
                  <a:pt x="570" y="495"/>
                  <a:pt x="572" y="497"/>
                </a:cubicBezTo>
                <a:cubicBezTo>
                  <a:pt x="573" y="498"/>
                  <a:pt x="572" y="498"/>
                  <a:pt x="572" y="499"/>
                </a:cubicBezTo>
                <a:cubicBezTo>
                  <a:pt x="575" y="498"/>
                  <a:pt x="577" y="498"/>
                  <a:pt x="580" y="498"/>
                </a:cubicBezTo>
                <a:cubicBezTo>
                  <a:pt x="580" y="498"/>
                  <a:pt x="580" y="497"/>
                  <a:pt x="581" y="496"/>
                </a:cubicBezTo>
                <a:cubicBezTo>
                  <a:pt x="584" y="496"/>
                  <a:pt x="584" y="498"/>
                  <a:pt x="586" y="497"/>
                </a:cubicBezTo>
                <a:cubicBezTo>
                  <a:pt x="586" y="498"/>
                  <a:pt x="586" y="498"/>
                  <a:pt x="586" y="498"/>
                </a:cubicBezTo>
                <a:cubicBezTo>
                  <a:pt x="587" y="498"/>
                  <a:pt x="588" y="498"/>
                  <a:pt x="590" y="498"/>
                </a:cubicBezTo>
                <a:cubicBezTo>
                  <a:pt x="589" y="498"/>
                  <a:pt x="589" y="498"/>
                  <a:pt x="589" y="497"/>
                </a:cubicBezTo>
                <a:cubicBezTo>
                  <a:pt x="591" y="497"/>
                  <a:pt x="593" y="497"/>
                  <a:pt x="594" y="496"/>
                </a:cubicBezTo>
                <a:cubicBezTo>
                  <a:pt x="593" y="494"/>
                  <a:pt x="593" y="491"/>
                  <a:pt x="591" y="490"/>
                </a:cubicBezTo>
                <a:cubicBezTo>
                  <a:pt x="590" y="490"/>
                  <a:pt x="589" y="490"/>
                  <a:pt x="588" y="490"/>
                </a:cubicBezTo>
                <a:cubicBezTo>
                  <a:pt x="588" y="493"/>
                  <a:pt x="588" y="495"/>
                  <a:pt x="586" y="496"/>
                </a:cubicBezTo>
                <a:cubicBezTo>
                  <a:pt x="583" y="495"/>
                  <a:pt x="582" y="493"/>
                  <a:pt x="581" y="491"/>
                </a:cubicBezTo>
                <a:cubicBezTo>
                  <a:pt x="576" y="491"/>
                  <a:pt x="572" y="491"/>
                  <a:pt x="567" y="492"/>
                </a:cubicBezTo>
                <a:cubicBezTo>
                  <a:pt x="568" y="492"/>
                  <a:pt x="568" y="492"/>
                  <a:pt x="568" y="493"/>
                </a:cubicBezTo>
                <a:cubicBezTo>
                  <a:pt x="564" y="494"/>
                  <a:pt x="562" y="493"/>
                  <a:pt x="559" y="492"/>
                </a:cubicBezTo>
                <a:cubicBezTo>
                  <a:pt x="559" y="493"/>
                  <a:pt x="558" y="493"/>
                  <a:pt x="558" y="493"/>
                </a:cubicBezTo>
                <a:cubicBezTo>
                  <a:pt x="559" y="494"/>
                  <a:pt x="559" y="496"/>
                  <a:pt x="559" y="497"/>
                </a:cubicBezTo>
                <a:cubicBezTo>
                  <a:pt x="557" y="498"/>
                  <a:pt x="557" y="496"/>
                  <a:pt x="554" y="496"/>
                </a:cubicBezTo>
                <a:cubicBezTo>
                  <a:pt x="554" y="495"/>
                  <a:pt x="554" y="494"/>
                  <a:pt x="554" y="493"/>
                </a:cubicBezTo>
                <a:cubicBezTo>
                  <a:pt x="553" y="493"/>
                  <a:pt x="552" y="493"/>
                  <a:pt x="551" y="493"/>
                </a:cubicBezTo>
                <a:cubicBezTo>
                  <a:pt x="544" y="494"/>
                  <a:pt x="538" y="495"/>
                  <a:pt x="532" y="496"/>
                </a:cubicBezTo>
                <a:cubicBezTo>
                  <a:pt x="530" y="498"/>
                  <a:pt x="527" y="499"/>
                  <a:pt x="525" y="498"/>
                </a:cubicBezTo>
                <a:cubicBezTo>
                  <a:pt x="525" y="498"/>
                  <a:pt x="524" y="498"/>
                  <a:pt x="524" y="498"/>
                </a:cubicBezTo>
                <a:cubicBezTo>
                  <a:pt x="524" y="498"/>
                  <a:pt x="524" y="498"/>
                  <a:pt x="524" y="498"/>
                </a:cubicBezTo>
                <a:cubicBezTo>
                  <a:pt x="521" y="498"/>
                  <a:pt x="517" y="499"/>
                  <a:pt x="514" y="499"/>
                </a:cubicBezTo>
                <a:cubicBezTo>
                  <a:pt x="514" y="501"/>
                  <a:pt x="514" y="502"/>
                  <a:pt x="513" y="503"/>
                </a:cubicBezTo>
                <a:cubicBezTo>
                  <a:pt x="512" y="503"/>
                  <a:pt x="511" y="503"/>
                  <a:pt x="510" y="503"/>
                </a:cubicBezTo>
                <a:cubicBezTo>
                  <a:pt x="509" y="502"/>
                  <a:pt x="509" y="501"/>
                  <a:pt x="509" y="501"/>
                </a:cubicBezTo>
                <a:cubicBezTo>
                  <a:pt x="505" y="501"/>
                  <a:pt x="502" y="502"/>
                  <a:pt x="498" y="503"/>
                </a:cubicBezTo>
                <a:close/>
                <a:moveTo>
                  <a:pt x="432" y="533"/>
                </a:moveTo>
                <a:cubicBezTo>
                  <a:pt x="432" y="531"/>
                  <a:pt x="431" y="530"/>
                  <a:pt x="431" y="528"/>
                </a:cubicBezTo>
                <a:cubicBezTo>
                  <a:pt x="433" y="526"/>
                  <a:pt x="436" y="526"/>
                  <a:pt x="437" y="527"/>
                </a:cubicBezTo>
                <a:cubicBezTo>
                  <a:pt x="437" y="531"/>
                  <a:pt x="436" y="532"/>
                  <a:pt x="432" y="533"/>
                </a:cubicBezTo>
                <a:close/>
                <a:moveTo>
                  <a:pt x="156" y="828"/>
                </a:moveTo>
                <a:cubicBezTo>
                  <a:pt x="156" y="829"/>
                  <a:pt x="155" y="830"/>
                  <a:pt x="155" y="831"/>
                </a:cubicBezTo>
                <a:cubicBezTo>
                  <a:pt x="149" y="831"/>
                  <a:pt x="149" y="831"/>
                  <a:pt x="149" y="831"/>
                </a:cubicBezTo>
                <a:cubicBezTo>
                  <a:pt x="146" y="842"/>
                  <a:pt x="144" y="852"/>
                  <a:pt x="141" y="863"/>
                </a:cubicBezTo>
                <a:cubicBezTo>
                  <a:pt x="142" y="864"/>
                  <a:pt x="142" y="865"/>
                  <a:pt x="142" y="867"/>
                </a:cubicBezTo>
                <a:cubicBezTo>
                  <a:pt x="142" y="867"/>
                  <a:pt x="141" y="867"/>
                  <a:pt x="140" y="867"/>
                </a:cubicBezTo>
                <a:cubicBezTo>
                  <a:pt x="139" y="873"/>
                  <a:pt x="138" y="878"/>
                  <a:pt x="136" y="884"/>
                </a:cubicBezTo>
                <a:cubicBezTo>
                  <a:pt x="143" y="884"/>
                  <a:pt x="143" y="884"/>
                  <a:pt x="143" y="884"/>
                </a:cubicBezTo>
                <a:cubicBezTo>
                  <a:pt x="148" y="865"/>
                  <a:pt x="152" y="847"/>
                  <a:pt x="156" y="828"/>
                </a:cubicBezTo>
                <a:close/>
                <a:moveTo>
                  <a:pt x="121" y="849"/>
                </a:moveTo>
                <a:cubicBezTo>
                  <a:pt x="128" y="849"/>
                  <a:pt x="128" y="849"/>
                  <a:pt x="128" y="849"/>
                </a:cubicBezTo>
                <a:cubicBezTo>
                  <a:pt x="130" y="843"/>
                  <a:pt x="133" y="837"/>
                  <a:pt x="135" y="831"/>
                </a:cubicBezTo>
                <a:cubicBezTo>
                  <a:pt x="129" y="831"/>
                  <a:pt x="129" y="831"/>
                  <a:pt x="129" y="831"/>
                </a:cubicBezTo>
                <a:cubicBezTo>
                  <a:pt x="129" y="831"/>
                  <a:pt x="129" y="831"/>
                  <a:pt x="129" y="830"/>
                </a:cubicBezTo>
                <a:cubicBezTo>
                  <a:pt x="134" y="828"/>
                  <a:pt x="132" y="820"/>
                  <a:pt x="139" y="820"/>
                </a:cubicBezTo>
                <a:cubicBezTo>
                  <a:pt x="143" y="812"/>
                  <a:pt x="146" y="804"/>
                  <a:pt x="149" y="796"/>
                </a:cubicBezTo>
                <a:cubicBezTo>
                  <a:pt x="146" y="796"/>
                  <a:pt x="146" y="796"/>
                  <a:pt x="146" y="796"/>
                </a:cubicBezTo>
                <a:cubicBezTo>
                  <a:pt x="146" y="795"/>
                  <a:pt x="146" y="794"/>
                  <a:pt x="147" y="793"/>
                </a:cubicBezTo>
                <a:cubicBezTo>
                  <a:pt x="148" y="792"/>
                  <a:pt x="149" y="793"/>
                  <a:pt x="150" y="793"/>
                </a:cubicBezTo>
                <a:cubicBezTo>
                  <a:pt x="153" y="788"/>
                  <a:pt x="155" y="783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9" y="772"/>
                  <a:pt x="162" y="767"/>
                  <a:pt x="164" y="762"/>
                </a:cubicBezTo>
                <a:cubicBezTo>
                  <a:pt x="163" y="767"/>
                  <a:pt x="162" y="772"/>
                  <a:pt x="161" y="777"/>
                </a:cubicBezTo>
                <a:cubicBezTo>
                  <a:pt x="163" y="777"/>
                  <a:pt x="163" y="777"/>
                  <a:pt x="163" y="777"/>
                </a:cubicBezTo>
                <a:cubicBezTo>
                  <a:pt x="164" y="778"/>
                  <a:pt x="165" y="778"/>
                  <a:pt x="166" y="780"/>
                </a:cubicBezTo>
                <a:cubicBezTo>
                  <a:pt x="165" y="782"/>
                  <a:pt x="165" y="785"/>
                  <a:pt x="162" y="784"/>
                </a:cubicBezTo>
                <a:cubicBezTo>
                  <a:pt x="161" y="783"/>
                  <a:pt x="161" y="781"/>
                  <a:pt x="160" y="780"/>
                </a:cubicBezTo>
                <a:cubicBezTo>
                  <a:pt x="160" y="782"/>
                  <a:pt x="159" y="783"/>
                  <a:pt x="159" y="785"/>
                </a:cubicBezTo>
                <a:cubicBezTo>
                  <a:pt x="160" y="785"/>
                  <a:pt x="162" y="786"/>
                  <a:pt x="163" y="786"/>
                </a:cubicBezTo>
                <a:cubicBezTo>
                  <a:pt x="163" y="790"/>
                  <a:pt x="160" y="791"/>
                  <a:pt x="158" y="790"/>
                </a:cubicBezTo>
                <a:cubicBezTo>
                  <a:pt x="156" y="798"/>
                  <a:pt x="155" y="805"/>
                  <a:pt x="153" y="813"/>
                </a:cubicBezTo>
                <a:cubicBezTo>
                  <a:pt x="159" y="813"/>
                  <a:pt x="159" y="813"/>
                  <a:pt x="159" y="813"/>
                </a:cubicBezTo>
                <a:cubicBezTo>
                  <a:pt x="159" y="813"/>
                  <a:pt x="158" y="814"/>
                  <a:pt x="158" y="814"/>
                </a:cubicBezTo>
                <a:cubicBezTo>
                  <a:pt x="156" y="814"/>
                  <a:pt x="154" y="814"/>
                  <a:pt x="153" y="814"/>
                </a:cubicBezTo>
                <a:cubicBezTo>
                  <a:pt x="152" y="818"/>
                  <a:pt x="151" y="821"/>
                  <a:pt x="150" y="825"/>
                </a:cubicBezTo>
                <a:cubicBezTo>
                  <a:pt x="152" y="824"/>
                  <a:pt x="154" y="825"/>
                  <a:pt x="157" y="826"/>
                </a:cubicBezTo>
                <a:cubicBezTo>
                  <a:pt x="163" y="799"/>
                  <a:pt x="169" y="773"/>
                  <a:pt x="174" y="746"/>
                </a:cubicBezTo>
                <a:cubicBezTo>
                  <a:pt x="172" y="745"/>
                  <a:pt x="170" y="744"/>
                  <a:pt x="168" y="743"/>
                </a:cubicBezTo>
                <a:cubicBezTo>
                  <a:pt x="168" y="743"/>
                  <a:pt x="168" y="744"/>
                  <a:pt x="168" y="744"/>
                </a:cubicBezTo>
                <a:cubicBezTo>
                  <a:pt x="166" y="744"/>
                  <a:pt x="165" y="744"/>
                  <a:pt x="164" y="746"/>
                </a:cubicBezTo>
                <a:cubicBezTo>
                  <a:pt x="163" y="747"/>
                  <a:pt x="163" y="749"/>
                  <a:pt x="162" y="750"/>
                </a:cubicBezTo>
                <a:cubicBezTo>
                  <a:pt x="164" y="750"/>
                  <a:pt x="167" y="750"/>
                  <a:pt x="169" y="750"/>
                </a:cubicBezTo>
                <a:cubicBezTo>
                  <a:pt x="171" y="757"/>
                  <a:pt x="164" y="760"/>
                  <a:pt x="159" y="759"/>
                </a:cubicBezTo>
                <a:cubicBezTo>
                  <a:pt x="159" y="759"/>
                  <a:pt x="159" y="758"/>
                  <a:pt x="158" y="758"/>
                </a:cubicBezTo>
                <a:cubicBezTo>
                  <a:pt x="154" y="767"/>
                  <a:pt x="150" y="776"/>
                  <a:pt x="147" y="785"/>
                </a:cubicBezTo>
                <a:cubicBezTo>
                  <a:pt x="148" y="784"/>
                  <a:pt x="151" y="785"/>
                  <a:pt x="152" y="786"/>
                </a:cubicBezTo>
                <a:cubicBezTo>
                  <a:pt x="152" y="787"/>
                  <a:pt x="151" y="788"/>
                  <a:pt x="150" y="789"/>
                </a:cubicBezTo>
                <a:cubicBezTo>
                  <a:pt x="150" y="791"/>
                  <a:pt x="148" y="791"/>
                  <a:pt x="146" y="791"/>
                </a:cubicBezTo>
                <a:cubicBezTo>
                  <a:pt x="146" y="791"/>
                  <a:pt x="145" y="791"/>
                  <a:pt x="145" y="791"/>
                </a:cubicBezTo>
                <a:cubicBezTo>
                  <a:pt x="145" y="791"/>
                  <a:pt x="144" y="790"/>
                  <a:pt x="144" y="790"/>
                </a:cubicBezTo>
                <a:cubicBezTo>
                  <a:pt x="136" y="811"/>
                  <a:pt x="127" y="832"/>
                  <a:pt x="120" y="853"/>
                </a:cubicBezTo>
                <a:cubicBezTo>
                  <a:pt x="121" y="855"/>
                  <a:pt x="121" y="857"/>
                  <a:pt x="119" y="858"/>
                </a:cubicBezTo>
                <a:cubicBezTo>
                  <a:pt x="119" y="858"/>
                  <a:pt x="118" y="857"/>
                  <a:pt x="118" y="857"/>
                </a:cubicBezTo>
                <a:cubicBezTo>
                  <a:pt x="115" y="866"/>
                  <a:pt x="111" y="875"/>
                  <a:pt x="108" y="885"/>
                </a:cubicBezTo>
                <a:cubicBezTo>
                  <a:pt x="111" y="884"/>
                  <a:pt x="111" y="884"/>
                  <a:pt x="111" y="884"/>
                </a:cubicBezTo>
                <a:cubicBezTo>
                  <a:pt x="112" y="885"/>
                  <a:pt x="112" y="886"/>
                  <a:pt x="112" y="887"/>
                </a:cubicBezTo>
                <a:cubicBezTo>
                  <a:pt x="111" y="888"/>
                  <a:pt x="109" y="888"/>
                  <a:pt x="107" y="888"/>
                </a:cubicBezTo>
                <a:cubicBezTo>
                  <a:pt x="106" y="891"/>
                  <a:pt x="105" y="895"/>
                  <a:pt x="103" y="898"/>
                </a:cubicBezTo>
                <a:cubicBezTo>
                  <a:pt x="104" y="898"/>
                  <a:pt x="104" y="898"/>
                  <a:pt x="104" y="898"/>
                </a:cubicBezTo>
                <a:cubicBezTo>
                  <a:pt x="105" y="899"/>
                  <a:pt x="105" y="901"/>
                  <a:pt x="105" y="903"/>
                </a:cubicBezTo>
                <a:cubicBezTo>
                  <a:pt x="102" y="903"/>
                  <a:pt x="102" y="903"/>
                  <a:pt x="102" y="903"/>
                </a:cubicBezTo>
                <a:cubicBezTo>
                  <a:pt x="99" y="911"/>
                  <a:pt x="96" y="920"/>
                  <a:pt x="94" y="928"/>
                </a:cubicBezTo>
                <a:cubicBezTo>
                  <a:pt x="96" y="929"/>
                  <a:pt x="97" y="931"/>
                  <a:pt x="98" y="933"/>
                </a:cubicBezTo>
                <a:cubicBezTo>
                  <a:pt x="98" y="931"/>
                  <a:pt x="100" y="931"/>
                  <a:pt x="99" y="929"/>
                </a:cubicBezTo>
                <a:cubicBezTo>
                  <a:pt x="100" y="929"/>
                  <a:pt x="100" y="929"/>
                  <a:pt x="100" y="929"/>
                </a:cubicBezTo>
                <a:cubicBezTo>
                  <a:pt x="107" y="908"/>
                  <a:pt x="114" y="888"/>
                  <a:pt x="122" y="867"/>
                </a:cubicBezTo>
                <a:cubicBezTo>
                  <a:pt x="118" y="867"/>
                  <a:pt x="118" y="867"/>
                  <a:pt x="118" y="867"/>
                </a:cubicBezTo>
                <a:cubicBezTo>
                  <a:pt x="118" y="865"/>
                  <a:pt x="118" y="862"/>
                  <a:pt x="121" y="860"/>
                </a:cubicBezTo>
                <a:cubicBezTo>
                  <a:pt x="122" y="860"/>
                  <a:pt x="123" y="861"/>
                  <a:pt x="124" y="861"/>
                </a:cubicBezTo>
                <a:cubicBezTo>
                  <a:pt x="125" y="858"/>
                  <a:pt x="126" y="855"/>
                  <a:pt x="127" y="851"/>
                </a:cubicBezTo>
                <a:cubicBezTo>
                  <a:pt x="125" y="851"/>
                  <a:pt x="122" y="850"/>
                  <a:pt x="121" y="849"/>
                </a:cubicBezTo>
                <a:close/>
                <a:moveTo>
                  <a:pt x="155" y="824"/>
                </a:moveTo>
                <a:cubicBezTo>
                  <a:pt x="153" y="823"/>
                  <a:pt x="153" y="818"/>
                  <a:pt x="156" y="818"/>
                </a:cubicBezTo>
                <a:cubicBezTo>
                  <a:pt x="159" y="819"/>
                  <a:pt x="158" y="823"/>
                  <a:pt x="155" y="824"/>
                </a:cubicBezTo>
                <a:close/>
                <a:moveTo>
                  <a:pt x="135" y="813"/>
                </a:moveTo>
                <a:cubicBezTo>
                  <a:pt x="140" y="813"/>
                  <a:pt x="140" y="813"/>
                  <a:pt x="140" y="813"/>
                </a:cubicBezTo>
                <a:cubicBezTo>
                  <a:pt x="140" y="813"/>
                  <a:pt x="140" y="813"/>
                  <a:pt x="140" y="814"/>
                </a:cubicBezTo>
                <a:cubicBezTo>
                  <a:pt x="138" y="813"/>
                  <a:pt x="136" y="814"/>
                  <a:pt x="135" y="814"/>
                </a:cubicBezTo>
                <a:cubicBezTo>
                  <a:pt x="135" y="814"/>
                  <a:pt x="135" y="813"/>
                  <a:pt x="135" y="813"/>
                </a:cubicBezTo>
                <a:close/>
                <a:moveTo>
                  <a:pt x="137" y="827"/>
                </a:move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lose/>
                <a:moveTo>
                  <a:pt x="379" y="603"/>
                </a:moveTo>
                <a:cubicBezTo>
                  <a:pt x="381" y="604"/>
                  <a:pt x="383" y="604"/>
                  <a:pt x="386" y="603"/>
                </a:cubicBezTo>
                <a:cubicBezTo>
                  <a:pt x="386" y="604"/>
                  <a:pt x="386" y="605"/>
                  <a:pt x="386" y="606"/>
                </a:cubicBezTo>
                <a:cubicBezTo>
                  <a:pt x="387" y="605"/>
                  <a:pt x="387" y="605"/>
                  <a:pt x="388" y="604"/>
                </a:cubicBezTo>
                <a:cubicBezTo>
                  <a:pt x="386" y="603"/>
                  <a:pt x="385" y="601"/>
                  <a:pt x="383" y="599"/>
                </a:cubicBezTo>
                <a:cubicBezTo>
                  <a:pt x="382" y="601"/>
                  <a:pt x="381" y="602"/>
                  <a:pt x="379" y="603"/>
                </a:cubicBezTo>
                <a:close/>
                <a:moveTo>
                  <a:pt x="27" y="462"/>
                </a:move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lose/>
                <a:moveTo>
                  <a:pt x="213" y="745"/>
                </a:moveTo>
                <a:cubicBezTo>
                  <a:pt x="213" y="744"/>
                  <a:pt x="213" y="744"/>
                  <a:pt x="213" y="743"/>
                </a:cubicBezTo>
                <a:cubicBezTo>
                  <a:pt x="212" y="743"/>
                  <a:pt x="212" y="744"/>
                  <a:pt x="212" y="744"/>
                </a:cubicBezTo>
                <a:cubicBezTo>
                  <a:pt x="213" y="744"/>
                  <a:pt x="213" y="745"/>
                  <a:pt x="213" y="745"/>
                </a:cubicBezTo>
                <a:close/>
                <a:moveTo>
                  <a:pt x="228" y="720"/>
                </a:moveTo>
                <a:cubicBezTo>
                  <a:pt x="228" y="720"/>
                  <a:pt x="227" y="720"/>
                  <a:pt x="227" y="720"/>
                </a:cubicBezTo>
                <a:cubicBezTo>
                  <a:pt x="226" y="717"/>
                  <a:pt x="228" y="716"/>
                  <a:pt x="230" y="717"/>
                </a:cubicBezTo>
                <a:cubicBezTo>
                  <a:pt x="234" y="707"/>
                  <a:pt x="238" y="697"/>
                  <a:pt x="243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1" y="698"/>
                  <a:pt x="226" y="708"/>
                  <a:pt x="222" y="719"/>
                </a:cubicBezTo>
                <a:cubicBezTo>
                  <a:pt x="222" y="721"/>
                  <a:pt x="223" y="722"/>
                  <a:pt x="224" y="724"/>
                </a:cubicBezTo>
                <a:cubicBezTo>
                  <a:pt x="220" y="724"/>
                  <a:pt x="220" y="724"/>
                  <a:pt x="220" y="724"/>
                </a:cubicBezTo>
                <a:cubicBezTo>
                  <a:pt x="217" y="729"/>
                  <a:pt x="215" y="735"/>
                  <a:pt x="213" y="741"/>
                </a:cubicBezTo>
                <a:cubicBezTo>
                  <a:pt x="221" y="741"/>
                  <a:pt x="221" y="741"/>
                  <a:pt x="221" y="741"/>
                </a:cubicBezTo>
                <a:cubicBezTo>
                  <a:pt x="223" y="734"/>
                  <a:pt x="226" y="727"/>
                  <a:pt x="228" y="720"/>
                </a:cubicBezTo>
                <a:close/>
                <a:moveTo>
                  <a:pt x="86" y="635"/>
                </a:moveTo>
                <a:cubicBezTo>
                  <a:pt x="94" y="635"/>
                  <a:pt x="94" y="635"/>
                  <a:pt x="94" y="635"/>
                </a:cubicBezTo>
                <a:cubicBezTo>
                  <a:pt x="97" y="629"/>
                  <a:pt x="101" y="623"/>
                  <a:pt x="104" y="618"/>
                </a:cubicBezTo>
                <a:cubicBezTo>
                  <a:pt x="96" y="618"/>
                  <a:pt x="96" y="618"/>
                  <a:pt x="96" y="618"/>
                </a:cubicBezTo>
                <a:cubicBezTo>
                  <a:pt x="92" y="623"/>
                  <a:pt x="89" y="629"/>
                  <a:pt x="86" y="635"/>
                </a:cubicBezTo>
                <a:close/>
                <a:moveTo>
                  <a:pt x="892" y="461"/>
                </a:moveTo>
                <a:cubicBezTo>
                  <a:pt x="892" y="462"/>
                  <a:pt x="892" y="462"/>
                  <a:pt x="892" y="462"/>
                </a:cubicBezTo>
                <a:cubicBezTo>
                  <a:pt x="893" y="462"/>
                  <a:pt x="893" y="462"/>
                  <a:pt x="893" y="462"/>
                </a:cubicBezTo>
                <a:cubicBezTo>
                  <a:pt x="893" y="461"/>
                  <a:pt x="892" y="461"/>
                  <a:pt x="892" y="461"/>
                </a:cubicBezTo>
                <a:close/>
                <a:moveTo>
                  <a:pt x="1062" y="714"/>
                </a:moveTo>
                <a:cubicBezTo>
                  <a:pt x="1062" y="714"/>
                  <a:pt x="1062" y="714"/>
                  <a:pt x="1062" y="714"/>
                </a:cubicBezTo>
                <a:cubicBezTo>
                  <a:pt x="1062" y="714"/>
                  <a:pt x="1063" y="714"/>
                  <a:pt x="1064" y="714"/>
                </a:cubicBezTo>
                <a:cubicBezTo>
                  <a:pt x="1064" y="714"/>
                  <a:pt x="1064" y="714"/>
                  <a:pt x="1064" y="714"/>
                </a:cubicBezTo>
                <a:cubicBezTo>
                  <a:pt x="1066" y="714"/>
                  <a:pt x="1067" y="714"/>
                  <a:pt x="1069" y="714"/>
                </a:cubicBezTo>
                <a:cubicBezTo>
                  <a:pt x="1068" y="711"/>
                  <a:pt x="1067" y="709"/>
                  <a:pt x="1064" y="708"/>
                </a:cubicBezTo>
                <a:cubicBezTo>
                  <a:pt x="1064" y="708"/>
                  <a:pt x="1063" y="708"/>
                  <a:pt x="1062" y="708"/>
                </a:cubicBezTo>
                <a:cubicBezTo>
                  <a:pt x="1062" y="708"/>
                  <a:pt x="1062" y="709"/>
                  <a:pt x="1062" y="709"/>
                </a:cubicBezTo>
                <a:cubicBezTo>
                  <a:pt x="1062" y="709"/>
                  <a:pt x="1062" y="709"/>
                  <a:pt x="1062" y="709"/>
                </a:cubicBezTo>
                <a:cubicBezTo>
                  <a:pt x="1062" y="710"/>
                  <a:pt x="1061" y="710"/>
                  <a:pt x="1061" y="710"/>
                </a:cubicBezTo>
                <a:cubicBezTo>
                  <a:pt x="1062" y="711"/>
                  <a:pt x="1062" y="711"/>
                  <a:pt x="1063" y="711"/>
                </a:cubicBezTo>
                <a:cubicBezTo>
                  <a:pt x="1063" y="712"/>
                  <a:pt x="1062" y="713"/>
                  <a:pt x="1062" y="714"/>
                </a:cubicBezTo>
                <a:close/>
                <a:moveTo>
                  <a:pt x="877" y="463"/>
                </a:moveTo>
                <a:cubicBezTo>
                  <a:pt x="877" y="461"/>
                  <a:pt x="876" y="460"/>
                  <a:pt x="873" y="460"/>
                </a:cubicBezTo>
                <a:cubicBezTo>
                  <a:pt x="872" y="461"/>
                  <a:pt x="871" y="461"/>
                  <a:pt x="870" y="461"/>
                </a:cubicBezTo>
                <a:cubicBezTo>
                  <a:pt x="872" y="462"/>
                  <a:pt x="875" y="463"/>
                  <a:pt x="877" y="463"/>
                </a:cubicBezTo>
                <a:close/>
                <a:moveTo>
                  <a:pt x="609" y="429"/>
                </a:moveTo>
                <a:cubicBezTo>
                  <a:pt x="609" y="428"/>
                  <a:pt x="609" y="427"/>
                  <a:pt x="609" y="426"/>
                </a:cubicBezTo>
                <a:cubicBezTo>
                  <a:pt x="608" y="425"/>
                  <a:pt x="608" y="423"/>
                  <a:pt x="607" y="422"/>
                </a:cubicBezTo>
                <a:cubicBezTo>
                  <a:pt x="602" y="422"/>
                  <a:pt x="597" y="422"/>
                  <a:pt x="592" y="421"/>
                </a:cubicBezTo>
                <a:cubicBezTo>
                  <a:pt x="591" y="422"/>
                  <a:pt x="591" y="423"/>
                  <a:pt x="590" y="423"/>
                </a:cubicBezTo>
                <a:cubicBezTo>
                  <a:pt x="594" y="424"/>
                  <a:pt x="595" y="426"/>
                  <a:pt x="595" y="428"/>
                </a:cubicBezTo>
                <a:cubicBezTo>
                  <a:pt x="600" y="429"/>
                  <a:pt x="604" y="429"/>
                  <a:pt x="609" y="429"/>
                </a:cubicBezTo>
                <a:close/>
                <a:moveTo>
                  <a:pt x="631" y="425"/>
                </a:moveTo>
                <a:cubicBezTo>
                  <a:pt x="626" y="424"/>
                  <a:pt x="621" y="423"/>
                  <a:pt x="616" y="423"/>
                </a:cubicBezTo>
                <a:cubicBezTo>
                  <a:pt x="617" y="425"/>
                  <a:pt x="616" y="427"/>
                  <a:pt x="618" y="429"/>
                </a:cubicBezTo>
                <a:cubicBezTo>
                  <a:pt x="618" y="427"/>
                  <a:pt x="618" y="425"/>
                  <a:pt x="621" y="425"/>
                </a:cubicBezTo>
                <a:cubicBezTo>
                  <a:pt x="624" y="426"/>
                  <a:pt x="626" y="428"/>
                  <a:pt x="626" y="431"/>
                </a:cubicBezTo>
                <a:cubicBezTo>
                  <a:pt x="628" y="431"/>
                  <a:pt x="630" y="431"/>
                  <a:pt x="631" y="431"/>
                </a:cubicBezTo>
                <a:cubicBezTo>
                  <a:pt x="629" y="430"/>
                  <a:pt x="629" y="427"/>
                  <a:pt x="631" y="425"/>
                </a:cubicBezTo>
                <a:close/>
                <a:moveTo>
                  <a:pt x="869" y="640"/>
                </a:moveTo>
                <a:cubicBezTo>
                  <a:pt x="866" y="641"/>
                  <a:pt x="864" y="641"/>
                  <a:pt x="862" y="642"/>
                </a:cubicBezTo>
                <a:cubicBezTo>
                  <a:pt x="863" y="642"/>
                  <a:pt x="864" y="642"/>
                  <a:pt x="864" y="643"/>
                </a:cubicBezTo>
                <a:cubicBezTo>
                  <a:pt x="867" y="642"/>
                  <a:pt x="871" y="641"/>
                  <a:pt x="873" y="640"/>
                </a:cubicBezTo>
                <a:cubicBezTo>
                  <a:pt x="872" y="639"/>
                  <a:pt x="871" y="639"/>
                  <a:pt x="870" y="638"/>
                </a:cubicBezTo>
                <a:cubicBezTo>
                  <a:pt x="869" y="639"/>
                  <a:pt x="869" y="639"/>
                  <a:pt x="869" y="640"/>
                </a:cubicBezTo>
                <a:close/>
                <a:moveTo>
                  <a:pt x="984" y="704"/>
                </a:moveTo>
                <a:cubicBezTo>
                  <a:pt x="984" y="706"/>
                  <a:pt x="985" y="708"/>
                  <a:pt x="985" y="711"/>
                </a:cubicBezTo>
                <a:cubicBezTo>
                  <a:pt x="1001" y="713"/>
                  <a:pt x="1018" y="715"/>
                  <a:pt x="1034" y="715"/>
                </a:cubicBezTo>
                <a:cubicBezTo>
                  <a:pt x="1034" y="714"/>
                  <a:pt x="1034" y="714"/>
                  <a:pt x="1034" y="714"/>
                </a:cubicBezTo>
                <a:cubicBezTo>
                  <a:pt x="1031" y="715"/>
                  <a:pt x="1029" y="714"/>
                  <a:pt x="1027" y="714"/>
                </a:cubicBezTo>
                <a:cubicBezTo>
                  <a:pt x="1027" y="711"/>
                  <a:pt x="1027" y="710"/>
                  <a:pt x="1028" y="708"/>
                </a:cubicBezTo>
                <a:cubicBezTo>
                  <a:pt x="1018" y="708"/>
                  <a:pt x="1008" y="707"/>
                  <a:pt x="998" y="706"/>
                </a:cubicBezTo>
                <a:cubicBezTo>
                  <a:pt x="998" y="706"/>
                  <a:pt x="998" y="706"/>
                  <a:pt x="998" y="706"/>
                </a:cubicBezTo>
                <a:cubicBezTo>
                  <a:pt x="997" y="706"/>
                  <a:pt x="997" y="707"/>
                  <a:pt x="997" y="708"/>
                </a:cubicBezTo>
                <a:cubicBezTo>
                  <a:pt x="994" y="708"/>
                  <a:pt x="992" y="707"/>
                  <a:pt x="991" y="705"/>
                </a:cubicBezTo>
                <a:cubicBezTo>
                  <a:pt x="989" y="704"/>
                  <a:pt x="986" y="704"/>
                  <a:pt x="984" y="704"/>
                </a:cubicBezTo>
                <a:close/>
                <a:moveTo>
                  <a:pt x="1043" y="715"/>
                </a:moveTo>
                <a:cubicBezTo>
                  <a:pt x="1043" y="713"/>
                  <a:pt x="1042" y="710"/>
                  <a:pt x="1041" y="709"/>
                </a:cubicBezTo>
                <a:cubicBezTo>
                  <a:pt x="1039" y="709"/>
                  <a:pt x="1037" y="709"/>
                  <a:pt x="1036" y="709"/>
                </a:cubicBezTo>
                <a:cubicBezTo>
                  <a:pt x="1036" y="710"/>
                  <a:pt x="1036" y="712"/>
                  <a:pt x="1035" y="713"/>
                </a:cubicBezTo>
                <a:cubicBezTo>
                  <a:pt x="1038" y="712"/>
                  <a:pt x="1038" y="713"/>
                  <a:pt x="1039" y="715"/>
                </a:cubicBezTo>
                <a:cubicBezTo>
                  <a:pt x="1040" y="715"/>
                  <a:pt x="1041" y="715"/>
                  <a:pt x="1043" y="715"/>
                </a:cubicBezTo>
                <a:close/>
                <a:moveTo>
                  <a:pt x="1056" y="715"/>
                </a:moveTo>
                <a:cubicBezTo>
                  <a:pt x="1055" y="713"/>
                  <a:pt x="1054" y="710"/>
                  <a:pt x="1052" y="708"/>
                </a:cubicBezTo>
                <a:cubicBezTo>
                  <a:pt x="1050" y="708"/>
                  <a:pt x="1048" y="709"/>
                  <a:pt x="1045" y="709"/>
                </a:cubicBezTo>
                <a:cubicBezTo>
                  <a:pt x="1046" y="711"/>
                  <a:pt x="1047" y="713"/>
                  <a:pt x="1048" y="715"/>
                </a:cubicBezTo>
                <a:cubicBezTo>
                  <a:pt x="1051" y="715"/>
                  <a:pt x="1053" y="715"/>
                  <a:pt x="1056" y="715"/>
                </a:cubicBezTo>
                <a:close/>
                <a:moveTo>
                  <a:pt x="995" y="574"/>
                </a:moveTo>
                <a:cubicBezTo>
                  <a:pt x="995" y="574"/>
                  <a:pt x="996" y="574"/>
                  <a:pt x="996" y="574"/>
                </a:cubicBezTo>
                <a:cubicBezTo>
                  <a:pt x="985" y="574"/>
                  <a:pt x="985" y="574"/>
                  <a:pt x="985" y="574"/>
                </a:cubicBezTo>
                <a:cubicBezTo>
                  <a:pt x="985" y="572"/>
                  <a:pt x="986" y="571"/>
                  <a:pt x="988" y="570"/>
                </a:cubicBezTo>
                <a:cubicBezTo>
                  <a:pt x="988" y="570"/>
                  <a:pt x="987" y="569"/>
                  <a:pt x="987" y="569"/>
                </a:cubicBezTo>
                <a:cubicBezTo>
                  <a:pt x="984" y="568"/>
                  <a:pt x="981" y="568"/>
                  <a:pt x="977" y="567"/>
                </a:cubicBezTo>
                <a:cubicBezTo>
                  <a:pt x="977" y="568"/>
                  <a:pt x="976" y="568"/>
                  <a:pt x="976" y="569"/>
                </a:cubicBezTo>
                <a:cubicBezTo>
                  <a:pt x="975" y="570"/>
                  <a:pt x="975" y="570"/>
                  <a:pt x="975" y="571"/>
                </a:cubicBezTo>
                <a:cubicBezTo>
                  <a:pt x="973" y="572"/>
                  <a:pt x="969" y="570"/>
                  <a:pt x="969" y="572"/>
                </a:cubicBezTo>
                <a:cubicBezTo>
                  <a:pt x="971" y="572"/>
                  <a:pt x="973" y="573"/>
                  <a:pt x="975" y="573"/>
                </a:cubicBezTo>
                <a:cubicBezTo>
                  <a:pt x="976" y="573"/>
                  <a:pt x="978" y="572"/>
                  <a:pt x="979" y="571"/>
                </a:cubicBezTo>
                <a:cubicBezTo>
                  <a:pt x="979" y="572"/>
                  <a:pt x="979" y="572"/>
                  <a:pt x="978" y="573"/>
                </a:cubicBezTo>
                <a:cubicBezTo>
                  <a:pt x="981" y="573"/>
                  <a:pt x="983" y="573"/>
                  <a:pt x="985" y="574"/>
                </a:cubicBezTo>
                <a:cubicBezTo>
                  <a:pt x="980" y="574"/>
                  <a:pt x="980" y="574"/>
                  <a:pt x="980" y="574"/>
                </a:cubicBezTo>
                <a:cubicBezTo>
                  <a:pt x="989" y="576"/>
                  <a:pt x="997" y="578"/>
                  <a:pt x="1006" y="579"/>
                </a:cubicBezTo>
                <a:cubicBezTo>
                  <a:pt x="1009" y="579"/>
                  <a:pt x="1011" y="576"/>
                  <a:pt x="1010" y="574"/>
                </a:cubicBezTo>
                <a:cubicBezTo>
                  <a:pt x="1004" y="574"/>
                  <a:pt x="1004" y="574"/>
                  <a:pt x="1004" y="574"/>
                </a:cubicBezTo>
                <a:cubicBezTo>
                  <a:pt x="1004" y="573"/>
                  <a:pt x="1003" y="572"/>
                  <a:pt x="1002" y="571"/>
                </a:cubicBezTo>
                <a:cubicBezTo>
                  <a:pt x="1000" y="571"/>
                  <a:pt x="997" y="571"/>
                  <a:pt x="995" y="570"/>
                </a:cubicBezTo>
                <a:cubicBezTo>
                  <a:pt x="995" y="571"/>
                  <a:pt x="995" y="573"/>
                  <a:pt x="995" y="574"/>
                </a:cubicBezTo>
                <a:close/>
                <a:moveTo>
                  <a:pt x="453" y="436"/>
                </a:moveTo>
                <a:cubicBezTo>
                  <a:pt x="453" y="435"/>
                  <a:pt x="453" y="434"/>
                  <a:pt x="453" y="432"/>
                </a:cubicBezTo>
                <a:cubicBezTo>
                  <a:pt x="452" y="433"/>
                  <a:pt x="450" y="433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8" y="434"/>
                  <a:pt x="447" y="434"/>
                  <a:pt x="447" y="434"/>
                </a:cubicBezTo>
                <a:cubicBezTo>
                  <a:pt x="447" y="435"/>
                  <a:pt x="447" y="436"/>
                  <a:pt x="447" y="436"/>
                </a:cubicBezTo>
                <a:cubicBezTo>
                  <a:pt x="439" y="436"/>
                  <a:pt x="439" y="436"/>
                  <a:pt x="439" y="436"/>
                </a:cubicBezTo>
                <a:cubicBezTo>
                  <a:pt x="423" y="441"/>
                  <a:pt x="407" y="447"/>
                  <a:pt x="391" y="454"/>
                </a:cubicBezTo>
                <a:cubicBezTo>
                  <a:pt x="394" y="454"/>
                  <a:pt x="394" y="454"/>
                  <a:pt x="394" y="454"/>
                </a:cubicBezTo>
                <a:cubicBezTo>
                  <a:pt x="393" y="457"/>
                  <a:pt x="390" y="458"/>
                  <a:pt x="386" y="459"/>
                </a:cubicBezTo>
                <a:cubicBezTo>
                  <a:pt x="388" y="459"/>
                  <a:pt x="389" y="460"/>
                  <a:pt x="391" y="461"/>
                </a:cubicBezTo>
                <a:cubicBezTo>
                  <a:pt x="394" y="460"/>
                  <a:pt x="396" y="458"/>
                  <a:pt x="399" y="457"/>
                </a:cubicBezTo>
                <a:cubicBezTo>
                  <a:pt x="400" y="457"/>
                  <a:pt x="402" y="456"/>
                  <a:pt x="403" y="456"/>
                </a:cubicBezTo>
                <a:cubicBezTo>
                  <a:pt x="403" y="455"/>
                  <a:pt x="402" y="455"/>
                  <a:pt x="402" y="454"/>
                </a:cubicBezTo>
                <a:cubicBezTo>
                  <a:pt x="407" y="454"/>
                  <a:pt x="407" y="454"/>
                  <a:pt x="407" y="454"/>
                </a:cubicBezTo>
                <a:cubicBezTo>
                  <a:pt x="426" y="446"/>
                  <a:pt x="446" y="440"/>
                  <a:pt x="466" y="436"/>
                </a:cubicBezTo>
                <a:lnTo>
                  <a:pt x="453" y="436"/>
                </a:lnTo>
                <a:close/>
                <a:moveTo>
                  <a:pt x="142" y="613"/>
                </a:moveTo>
                <a:cubicBezTo>
                  <a:pt x="142" y="613"/>
                  <a:pt x="141" y="613"/>
                  <a:pt x="141" y="613"/>
                </a:cubicBezTo>
                <a:cubicBezTo>
                  <a:pt x="141" y="610"/>
                  <a:pt x="142" y="607"/>
                  <a:pt x="144" y="607"/>
                </a:cubicBezTo>
                <a:cubicBezTo>
                  <a:pt x="145" y="607"/>
                  <a:pt x="145" y="607"/>
                  <a:pt x="145" y="607"/>
                </a:cubicBezTo>
                <a:cubicBezTo>
                  <a:pt x="150" y="599"/>
                  <a:pt x="155" y="590"/>
                  <a:pt x="161" y="581"/>
                </a:cubicBezTo>
                <a:cubicBezTo>
                  <a:pt x="156" y="582"/>
                  <a:pt x="156" y="582"/>
                  <a:pt x="156" y="582"/>
                </a:cubicBezTo>
                <a:cubicBezTo>
                  <a:pt x="156" y="580"/>
                  <a:pt x="156" y="578"/>
                  <a:pt x="156" y="577"/>
                </a:cubicBezTo>
                <a:cubicBezTo>
                  <a:pt x="152" y="584"/>
                  <a:pt x="147" y="590"/>
                  <a:pt x="143" y="597"/>
                </a:cubicBezTo>
                <a:cubicBezTo>
                  <a:pt x="140" y="602"/>
                  <a:pt x="137" y="608"/>
                  <a:pt x="134" y="613"/>
                </a:cubicBezTo>
                <a:cubicBezTo>
                  <a:pt x="135" y="613"/>
                  <a:pt x="136" y="613"/>
                  <a:pt x="137" y="614"/>
                </a:cubicBezTo>
                <a:cubicBezTo>
                  <a:pt x="137" y="615"/>
                  <a:pt x="137" y="616"/>
                  <a:pt x="137" y="617"/>
                </a:cubicBezTo>
                <a:cubicBezTo>
                  <a:pt x="132" y="617"/>
                  <a:pt x="132" y="617"/>
                  <a:pt x="132" y="617"/>
                </a:cubicBezTo>
                <a:cubicBezTo>
                  <a:pt x="129" y="623"/>
                  <a:pt x="126" y="629"/>
                  <a:pt x="122" y="635"/>
                </a:cubicBezTo>
                <a:cubicBezTo>
                  <a:pt x="130" y="635"/>
                  <a:pt x="130" y="635"/>
                  <a:pt x="130" y="635"/>
                </a:cubicBezTo>
                <a:cubicBezTo>
                  <a:pt x="134" y="627"/>
                  <a:pt x="138" y="620"/>
                  <a:pt x="142" y="613"/>
                </a:cubicBezTo>
                <a:close/>
                <a:moveTo>
                  <a:pt x="98" y="780"/>
                </a:moveTo>
                <a:cubicBezTo>
                  <a:pt x="98" y="779"/>
                  <a:pt x="99" y="778"/>
                  <a:pt x="99" y="778"/>
                </a:cubicBezTo>
                <a:cubicBezTo>
                  <a:pt x="102" y="778"/>
                  <a:pt x="102" y="778"/>
                  <a:pt x="102" y="778"/>
                </a:cubicBezTo>
                <a:cubicBezTo>
                  <a:pt x="104" y="772"/>
                  <a:pt x="107" y="766"/>
                  <a:pt x="109" y="760"/>
                </a:cubicBezTo>
                <a:cubicBezTo>
                  <a:pt x="106" y="760"/>
                  <a:pt x="106" y="760"/>
                  <a:pt x="106" y="760"/>
                </a:cubicBezTo>
                <a:cubicBezTo>
                  <a:pt x="106" y="760"/>
                  <a:pt x="106" y="760"/>
                  <a:pt x="105" y="760"/>
                </a:cubicBezTo>
                <a:cubicBezTo>
                  <a:pt x="105" y="759"/>
                  <a:pt x="105" y="759"/>
                  <a:pt x="105" y="758"/>
                </a:cubicBezTo>
                <a:cubicBezTo>
                  <a:pt x="104" y="759"/>
                  <a:pt x="103" y="759"/>
                  <a:pt x="102" y="759"/>
                </a:cubicBezTo>
                <a:cubicBezTo>
                  <a:pt x="102" y="760"/>
                  <a:pt x="103" y="760"/>
                  <a:pt x="103" y="760"/>
                </a:cubicBezTo>
                <a:cubicBezTo>
                  <a:pt x="101" y="760"/>
                  <a:pt x="101" y="760"/>
                  <a:pt x="101" y="760"/>
                </a:cubicBezTo>
                <a:cubicBezTo>
                  <a:pt x="99" y="766"/>
                  <a:pt x="97" y="772"/>
                  <a:pt x="94" y="778"/>
                </a:cubicBezTo>
                <a:cubicBezTo>
                  <a:pt x="96" y="778"/>
                  <a:pt x="96" y="778"/>
                  <a:pt x="96" y="778"/>
                </a:cubicBezTo>
                <a:cubicBezTo>
                  <a:pt x="96" y="778"/>
                  <a:pt x="97" y="779"/>
                  <a:pt x="98" y="780"/>
                </a:cubicBezTo>
                <a:close/>
                <a:moveTo>
                  <a:pt x="324" y="502"/>
                </a:moveTo>
                <a:cubicBezTo>
                  <a:pt x="325" y="501"/>
                  <a:pt x="326" y="500"/>
                  <a:pt x="327" y="499"/>
                </a:cubicBezTo>
                <a:cubicBezTo>
                  <a:pt x="327" y="499"/>
                  <a:pt x="327" y="498"/>
                  <a:pt x="327" y="498"/>
                </a:cubicBezTo>
                <a:cubicBezTo>
                  <a:pt x="328" y="498"/>
                  <a:pt x="329" y="498"/>
                  <a:pt x="329" y="498"/>
                </a:cubicBezTo>
                <a:cubicBezTo>
                  <a:pt x="346" y="485"/>
                  <a:pt x="363" y="474"/>
                  <a:pt x="382" y="465"/>
                </a:cubicBezTo>
                <a:cubicBezTo>
                  <a:pt x="382" y="463"/>
                  <a:pt x="383" y="462"/>
                  <a:pt x="385" y="461"/>
                </a:cubicBezTo>
                <a:cubicBezTo>
                  <a:pt x="384" y="461"/>
                  <a:pt x="383" y="460"/>
                  <a:pt x="382" y="458"/>
                </a:cubicBezTo>
                <a:cubicBezTo>
                  <a:pt x="379" y="460"/>
                  <a:pt x="375" y="462"/>
                  <a:pt x="371" y="464"/>
                </a:cubicBezTo>
                <a:cubicBezTo>
                  <a:pt x="371" y="464"/>
                  <a:pt x="371" y="464"/>
                  <a:pt x="371" y="465"/>
                </a:cubicBezTo>
                <a:cubicBezTo>
                  <a:pt x="371" y="465"/>
                  <a:pt x="370" y="465"/>
                  <a:pt x="370" y="465"/>
                </a:cubicBezTo>
                <a:cubicBezTo>
                  <a:pt x="370" y="465"/>
                  <a:pt x="369" y="465"/>
                  <a:pt x="369" y="465"/>
                </a:cubicBezTo>
                <a:cubicBezTo>
                  <a:pt x="369" y="466"/>
                  <a:pt x="369" y="468"/>
                  <a:pt x="368" y="468"/>
                </a:cubicBezTo>
                <a:cubicBezTo>
                  <a:pt x="366" y="468"/>
                  <a:pt x="365" y="468"/>
                  <a:pt x="364" y="468"/>
                </a:cubicBezTo>
                <a:cubicBezTo>
                  <a:pt x="336" y="484"/>
                  <a:pt x="309" y="503"/>
                  <a:pt x="285" y="526"/>
                </a:cubicBezTo>
                <a:cubicBezTo>
                  <a:pt x="296" y="526"/>
                  <a:pt x="296" y="526"/>
                  <a:pt x="296" y="526"/>
                </a:cubicBezTo>
                <a:cubicBezTo>
                  <a:pt x="303" y="519"/>
                  <a:pt x="311" y="512"/>
                  <a:pt x="319" y="506"/>
                </a:cubicBezTo>
                <a:cubicBezTo>
                  <a:pt x="319" y="505"/>
                  <a:pt x="319" y="505"/>
                  <a:pt x="319" y="505"/>
                </a:cubicBezTo>
                <a:cubicBezTo>
                  <a:pt x="319" y="505"/>
                  <a:pt x="318" y="505"/>
                  <a:pt x="317" y="506"/>
                </a:cubicBezTo>
                <a:cubicBezTo>
                  <a:pt x="316" y="504"/>
                  <a:pt x="314" y="502"/>
                  <a:pt x="317" y="500"/>
                </a:cubicBezTo>
                <a:cubicBezTo>
                  <a:pt x="318" y="500"/>
                  <a:pt x="320" y="500"/>
                  <a:pt x="321" y="501"/>
                </a:cubicBezTo>
                <a:cubicBezTo>
                  <a:pt x="321" y="501"/>
                  <a:pt x="321" y="501"/>
                  <a:pt x="321" y="502"/>
                </a:cubicBezTo>
                <a:cubicBezTo>
                  <a:pt x="322" y="501"/>
                  <a:pt x="323" y="502"/>
                  <a:pt x="324" y="502"/>
                </a:cubicBezTo>
                <a:close/>
                <a:moveTo>
                  <a:pt x="236" y="545"/>
                </a:moveTo>
                <a:cubicBezTo>
                  <a:pt x="226" y="545"/>
                  <a:pt x="226" y="545"/>
                  <a:pt x="226" y="545"/>
                </a:cubicBezTo>
                <a:cubicBezTo>
                  <a:pt x="222" y="551"/>
                  <a:pt x="217" y="557"/>
                  <a:pt x="212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21" y="563"/>
                  <a:pt x="221" y="563"/>
                  <a:pt x="221" y="563"/>
                </a:cubicBezTo>
                <a:cubicBezTo>
                  <a:pt x="226" y="557"/>
                  <a:pt x="231" y="551"/>
                  <a:pt x="236" y="545"/>
                </a:cubicBezTo>
                <a:close/>
                <a:moveTo>
                  <a:pt x="281" y="536"/>
                </a:moveTo>
                <a:cubicBezTo>
                  <a:pt x="282" y="536"/>
                  <a:pt x="285" y="536"/>
                  <a:pt x="286" y="536"/>
                </a:cubicBezTo>
                <a:cubicBezTo>
                  <a:pt x="286" y="536"/>
                  <a:pt x="286" y="536"/>
                  <a:pt x="287" y="536"/>
                </a:cubicBezTo>
                <a:cubicBezTo>
                  <a:pt x="287" y="533"/>
                  <a:pt x="286" y="530"/>
                  <a:pt x="284" y="528"/>
                </a:cubicBezTo>
                <a:cubicBezTo>
                  <a:pt x="283" y="529"/>
                  <a:pt x="282" y="530"/>
                  <a:pt x="281" y="530"/>
                </a:cubicBezTo>
                <a:cubicBezTo>
                  <a:pt x="280" y="532"/>
                  <a:pt x="278" y="533"/>
                  <a:pt x="281" y="536"/>
                </a:cubicBezTo>
                <a:close/>
                <a:moveTo>
                  <a:pt x="963" y="603"/>
                </a:moveTo>
                <a:cubicBezTo>
                  <a:pt x="963" y="603"/>
                  <a:pt x="963" y="603"/>
                  <a:pt x="963" y="603"/>
                </a:cubicBezTo>
                <a:cubicBezTo>
                  <a:pt x="963" y="602"/>
                  <a:pt x="963" y="602"/>
                  <a:pt x="963" y="602"/>
                </a:cubicBezTo>
                <a:cubicBezTo>
                  <a:pt x="963" y="602"/>
                  <a:pt x="963" y="602"/>
                  <a:pt x="963" y="603"/>
                </a:cubicBezTo>
                <a:close/>
                <a:moveTo>
                  <a:pt x="78" y="754"/>
                </a:moveTo>
                <a:cubicBezTo>
                  <a:pt x="78" y="754"/>
                  <a:pt x="79" y="754"/>
                  <a:pt x="79" y="754"/>
                </a:cubicBezTo>
                <a:cubicBezTo>
                  <a:pt x="83" y="744"/>
                  <a:pt x="86" y="733"/>
                  <a:pt x="90" y="723"/>
                </a:cubicBezTo>
                <a:cubicBezTo>
                  <a:pt x="89" y="722"/>
                  <a:pt x="87" y="721"/>
                  <a:pt x="85" y="723"/>
                </a:cubicBezTo>
                <a:cubicBezTo>
                  <a:pt x="85" y="723"/>
                  <a:pt x="85" y="724"/>
                  <a:pt x="85" y="725"/>
                </a:cubicBezTo>
                <a:cubicBezTo>
                  <a:pt x="82" y="725"/>
                  <a:pt x="82" y="725"/>
                  <a:pt x="82" y="725"/>
                </a:cubicBezTo>
                <a:cubicBezTo>
                  <a:pt x="76" y="742"/>
                  <a:pt x="70" y="760"/>
                  <a:pt x="65" y="778"/>
                </a:cubicBezTo>
                <a:cubicBezTo>
                  <a:pt x="68" y="778"/>
                  <a:pt x="68" y="778"/>
                  <a:pt x="68" y="778"/>
                </a:cubicBezTo>
                <a:cubicBezTo>
                  <a:pt x="68" y="778"/>
                  <a:pt x="68" y="778"/>
                  <a:pt x="67" y="779"/>
                </a:cubicBezTo>
                <a:cubicBezTo>
                  <a:pt x="68" y="780"/>
                  <a:pt x="69" y="781"/>
                  <a:pt x="70" y="783"/>
                </a:cubicBezTo>
                <a:cubicBezTo>
                  <a:pt x="70" y="783"/>
                  <a:pt x="70" y="784"/>
                  <a:pt x="70" y="784"/>
                </a:cubicBezTo>
                <a:cubicBezTo>
                  <a:pt x="72" y="776"/>
                  <a:pt x="75" y="768"/>
                  <a:pt x="77" y="760"/>
                </a:cubicBezTo>
                <a:cubicBezTo>
                  <a:pt x="74" y="761"/>
                  <a:pt x="74" y="761"/>
                  <a:pt x="74" y="761"/>
                </a:cubicBezTo>
                <a:cubicBezTo>
                  <a:pt x="75" y="758"/>
                  <a:pt x="77" y="757"/>
                  <a:pt x="78" y="754"/>
                </a:cubicBezTo>
                <a:close/>
                <a:moveTo>
                  <a:pt x="971" y="600"/>
                </a:moveTo>
                <a:cubicBezTo>
                  <a:pt x="971" y="599"/>
                  <a:pt x="971" y="599"/>
                  <a:pt x="971" y="599"/>
                </a:cubicBezTo>
                <a:cubicBezTo>
                  <a:pt x="972" y="599"/>
                  <a:pt x="973" y="598"/>
                  <a:pt x="974" y="598"/>
                </a:cubicBezTo>
                <a:cubicBezTo>
                  <a:pt x="970" y="597"/>
                  <a:pt x="966" y="596"/>
                  <a:pt x="962" y="595"/>
                </a:cubicBezTo>
                <a:cubicBezTo>
                  <a:pt x="964" y="597"/>
                  <a:pt x="965" y="598"/>
                  <a:pt x="967" y="600"/>
                </a:cubicBezTo>
                <a:cubicBezTo>
                  <a:pt x="968" y="599"/>
                  <a:pt x="970" y="599"/>
                  <a:pt x="971" y="600"/>
                </a:cubicBezTo>
                <a:close/>
                <a:moveTo>
                  <a:pt x="977" y="603"/>
                </a:moveTo>
                <a:cubicBezTo>
                  <a:pt x="977" y="603"/>
                  <a:pt x="977" y="603"/>
                  <a:pt x="977" y="602"/>
                </a:cubicBezTo>
                <a:cubicBezTo>
                  <a:pt x="976" y="603"/>
                  <a:pt x="974" y="604"/>
                  <a:pt x="973" y="604"/>
                </a:cubicBezTo>
                <a:cubicBezTo>
                  <a:pt x="973" y="604"/>
                  <a:pt x="973" y="604"/>
                  <a:pt x="973" y="604"/>
                </a:cubicBezTo>
                <a:cubicBezTo>
                  <a:pt x="972" y="604"/>
                  <a:pt x="972" y="604"/>
                  <a:pt x="972" y="604"/>
                </a:cubicBezTo>
                <a:cubicBezTo>
                  <a:pt x="972" y="604"/>
                  <a:pt x="972" y="604"/>
                  <a:pt x="973" y="605"/>
                </a:cubicBezTo>
                <a:cubicBezTo>
                  <a:pt x="975" y="605"/>
                  <a:pt x="977" y="606"/>
                  <a:pt x="980" y="606"/>
                </a:cubicBezTo>
                <a:cubicBezTo>
                  <a:pt x="980" y="605"/>
                  <a:pt x="980" y="605"/>
                  <a:pt x="981" y="604"/>
                </a:cubicBezTo>
                <a:cubicBezTo>
                  <a:pt x="979" y="604"/>
                  <a:pt x="978" y="604"/>
                  <a:pt x="977" y="603"/>
                </a:cubicBezTo>
                <a:close/>
                <a:moveTo>
                  <a:pt x="1012" y="604"/>
                </a:moveTo>
                <a:cubicBezTo>
                  <a:pt x="1012" y="604"/>
                  <a:pt x="1012" y="605"/>
                  <a:pt x="1012" y="606"/>
                </a:cubicBezTo>
                <a:cubicBezTo>
                  <a:pt x="1008" y="607"/>
                  <a:pt x="1009" y="608"/>
                  <a:pt x="1010" y="610"/>
                </a:cubicBezTo>
                <a:cubicBezTo>
                  <a:pt x="1006" y="610"/>
                  <a:pt x="1006" y="610"/>
                  <a:pt x="1006" y="610"/>
                </a:cubicBezTo>
                <a:cubicBezTo>
                  <a:pt x="1013" y="610"/>
                  <a:pt x="1020" y="611"/>
                  <a:pt x="1027" y="611"/>
                </a:cubicBezTo>
                <a:cubicBezTo>
                  <a:pt x="1028" y="611"/>
                  <a:pt x="1029" y="611"/>
                  <a:pt x="1030" y="610"/>
                </a:cubicBezTo>
                <a:cubicBezTo>
                  <a:pt x="1024" y="610"/>
                  <a:pt x="1024" y="610"/>
                  <a:pt x="1024" y="610"/>
                </a:cubicBezTo>
                <a:cubicBezTo>
                  <a:pt x="1024" y="608"/>
                  <a:pt x="1024" y="606"/>
                  <a:pt x="1025" y="604"/>
                </a:cubicBezTo>
                <a:cubicBezTo>
                  <a:pt x="1020" y="604"/>
                  <a:pt x="1016" y="604"/>
                  <a:pt x="1012" y="604"/>
                </a:cubicBezTo>
                <a:close/>
                <a:moveTo>
                  <a:pt x="934" y="529"/>
                </a:moveTo>
                <a:cubicBezTo>
                  <a:pt x="934" y="529"/>
                  <a:pt x="934" y="530"/>
                  <a:pt x="934" y="531"/>
                </a:cubicBezTo>
                <a:cubicBezTo>
                  <a:pt x="935" y="531"/>
                  <a:pt x="936" y="530"/>
                  <a:pt x="937" y="530"/>
                </a:cubicBezTo>
                <a:cubicBezTo>
                  <a:pt x="936" y="529"/>
                  <a:pt x="935" y="529"/>
                  <a:pt x="934" y="529"/>
                </a:cubicBezTo>
                <a:close/>
                <a:moveTo>
                  <a:pt x="1043" y="673"/>
                </a:moveTo>
                <a:cubicBezTo>
                  <a:pt x="1043" y="673"/>
                  <a:pt x="1043" y="672"/>
                  <a:pt x="1042" y="672"/>
                </a:cubicBezTo>
                <a:cubicBezTo>
                  <a:pt x="1042" y="672"/>
                  <a:pt x="1041" y="672"/>
                  <a:pt x="1041" y="672"/>
                </a:cubicBezTo>
                <a:cubicBezTo>
                  <a:pt x="1041" y="673"/>
                  <a:pt x="1041" y="674"/>
                  <a:pt x="1040" y="675"/>
                </a:cubicBezTo>
                <a:cubicBezTo>
                  <a:pt x="1036" y="675"/>
                  <a:pt x="1034" y="674"/>
                  <a:pt x="1035" y="671"/>
                </a:cubicBezTo>
                <a:cubicBezTo>
                  <a:pt x="1033" y="670"/>
                  <a:pt x="1031" y="670"/>
                  <a:pt x="1029" y="670"/>
                </a:cubicBezTo>
                <a:cubicBezTo>
                  <a:pt x="1031" y="673"/>
                  <a:pt x="1033" y="675"/>
                  <a:pt x="1035" y="678"/>
                </a:cubicBezTo>
                <a:cubicBezTo>
                  <a:pt x="1038" y="678"/>
                  <a:pt x="1041" y="679"/>
                  <a:pt x="1045" y="679"/>
                </a:cubicBezTo>
                <a:cubicBezTo>
                  <a:pt x="1045" y="678"/>
                  <a:pt x="1045" y="678"/>
                  <a:pt x="1045" y="677"/>
                </a:cubicBezTo>
                <a:cubicBezTo>
                  <a:pt x="1050" y="677"/>
                  <a:pt x="1053" y="679"/>
                  <a:pt x="1055" y="680"/>
                </a:cubicBezTo>
                <a:cubicBezTo>
                  <a:pt x="1056" y="680"/>
                  <a:pt x="1056" y="680"/>
                  <a:pt x="1057" y="680"/>
                </a:cubicBezTo>
                <a:cubicBezTo>
                  <a:pt x="1059" y="681"/>
                  <a:pt x="1060" y="679"/>
                  <a:pt x="1060" y="677"/>
                </a:cubicBezTo>
                <a:cubicBezTo>
                  <a:pt x="1060" y="677"/>
                  <a:pt x="1060" y="677"/>
                  <a:pt x="1060" y="677"/>
                </a:cubicBezTo>
                <a:cubicBezTo>
                  <a:pt x="1059" y="676"/>
                  <a:pt x="1059" y="675"/>
                  <a:pt x="1060" y="675"/>
                </a:cubicBezTo>
                <a:cubicBezTo>
                  <a:pt x="1059" y="674"/>
                  <a:pt x="1059" y="674"/>
                  <a:pt x="1058" y="674"/>
                </a:cubicBezTo>
                <a:cubicBezTo>
                  <a:pt x="1054" y="673"/>
                  <a:pt x="1051" y="673"/>
                  <a:pt x="1047" y="673"/>
                </a:cubicBezTo>
                <a:cubicBezTo>
                  <a:pt x="1046" y="673"/>
                  <a:pt x="1044" y="673"/>
                  <a:pt x="1043" y="673"/>
                </a:cubicBezTo>
                <a:close/>
                <a:moveTo>
                  <a:pt x="996" y="609"/>
                </a:moveTo>
                <a:cubicBezTo>
                  <a:pt x="997" y="608"/>
                  <a:pt x="997" y="608"/>
                  <a:pt x="998" y="607"/>
                </a:cubicBezTo>
                <a:cubicBezTo>
                  <a:pt x="997" y="605"/>
                  <a:pt x="996" y="603"/>
                  <a:pt x="995" y="602"/>
                </a:cubicBezTo>
                <a:cubicBezTo>
                  <a:pt x="994" y="601"/>
                  <a:pt x="993" y="601"/>
                  <a:pt x="992" y="601"/>
                </a:cubicBezTo>
                <a:cubicBezTo>
                  <a:pt x="994" y="603"/>
                  <a:pt x="995" y="605"/>
                  <a:pt x="994" y="608"/>
                </a:cubicBezTo>
                <a:cubicBezTo>
                  <a:pt x="995" y="608"/>
                  <a:pt x="995" y="608"/>
                  <a:pt x="996" y="609"/>
                </a:cubicBezTo>
                <a:close/>
                <a:moveTo>
                  <a:pt x="1027" y="676"/>
                </a:moveTo>
                <a:cubicBezTo>
                  <a:pt x="1027" y="675"/>
                  <a:pt x="1026" y="675"/>
                  <a:pt x="1026" y="674"/>
                </a:cubicBezTo>
                <a:cubicBezTo>
                  <a:pt x="1026" y="675"/>
                  <a:pt x="1026" y="675"/>
                  <a:pt x="1026" y="676"/>
                </a:cubicBezTo>
                <a:cubicBezTo>
                  <a:pt x="1026" y="676"/>
                  <a:pt x="1027" y="676"/>
                  <a:pt x="1027" y="676"/>
                </a:cubicBezTo>
                <a:close/>
                <a:moveTo>
                  <a:pt x="927" y="528"/>
                </a:moveTo>
                <a:cubicBezTo>
                  <a:pt x="928" y="528"/>
                  <a:pt x="929" y="528"/>
                  <a:pt x="930" y="528"/>
                </a:cubicBezTo>
                <a:cubicBezTo>
                  <a:pt x="930" y="528"/>
                  <a:pt x="930" y="528"/>
                  <a:pt x="930" y="528"/>
                </a:cubicBezTo>
                <a:cubicBezTo>
                  <a:pt x="930" y="528"/>
                  <a:pt x="931" y="528"/>
                  <a:pt x="931" y="528"/>
                </a:cubicBezTo>
                <a:cubicBezTo>
                  <a:pt x="930" y="528"/>
                  <a:pt x="929" y="527"/>
                  <a:pt x="927" y="527"/>
                </a:cubicBezTo>
                <a:cubicBezTo>
                  <a:pt x="927" y="527"/>
                  <a:pt x="927" y="528"/>
                  <a:pt x="927" y="528"/>
                </a:cubicBezTo>
                <a:close/>
                <a:moveTo>
                  <a:pt x="950" y="592"/>
                </a:moveTo>
                <a:cubicBezTo>
                  <a:pt x="934" y="588"/>
                  <a:pt x="918" y="582"/>
                  <a:pt x="902" y="575"/>
                </a:cubicBezTo>
                <a:cubicBezTo>
                  <a:pt x="886" y="575"/>
                  <a:pt x="886" y="575"/>
                  <a:pt x="886" y="575"/>
                </a:cubicBezTo>
                <a:cubicBezTo>
                  <a:pt x="891" y="577"/>
                  <a:pt x="895" y="579"/>
                  <a:pt x="899" y="581"/>
                </a:cubicBezTo>
                <a:cubicBezTo>
                  <a:pt x="913" y="587"/>
                  <a:pt x="926" y="592"/>
                  <a:pt x="940" y="596"/>
                </a:cubicBezTo>
                <a:cubicBezTo>
                  <a:pt x="941" y="596"/>
                  <a:pt x="942" y="596"/>
                  <a:pt x="943" y="596"/>
                </a:cubicBezTo>
                <a:cubicBezTo>
                  <a:pt x="944" y="596"/>
                  <a:pt x="944" y="597"/>
                  <a:pt x="944" y="598"/>
                </a:cubicBezTo>
                <a:cubicBezTo>
                  <a:pt x="947" y="599"/>
                  <a:pt x="951" y="600"/>
                  <a:pt x="954" y="600"/>
                </a:cubicBezTo>
                <a:cubicBezTo>
                  <a:pt x="956" y="600"/>
                  <a:pt x="958" y="599"/>
                  <a:pt x="960" y="600"/>
                </a:cubicBezTo>
                <a:cubicBezTo>
                  <a:pt x="959" y="598"/>
                  <a:pt x="957" y="596"/>
                  <a:pt x="955" y="595"/>
                </a:cubicBezTo>
                <a:cubicBezTo>
                  <a:pt x="954" y="596"/>
                  <a:pt x="953" y="598"/>
                  <a:pt x="949" y="598"/>
                </a:cubicBezTo>
                <a:cubicBezTo>
                  <a:pt x="949" y="597"/>
                  <a:pt x="948" y="595"/>
                  <a:pt x="949" y="593"/>
                </a:cubicBezTo>
                <a:cubicBezTo>
                  <a:pt x="949" y="592"/>
                  <a:pt x="950" y="592"/>
                  <a:pt x="950" y="592"/>
                </a:cubicBezTo>
                <a:close/>
                <a:moveTo>
                  <a:pt x="945" y="565"/>
                </a:moveTo>
                <a:cubicBezTo>
                  <a:pt x="947" y="566"/>
                  <a:pt x="950" y="567"/>
                  <a:pt x="953" y="568"/>
                </a:cubicBezTo>
                <a:cubicBezTo>
                  <a:pt x="954" y="567"/>
                  <a:pt x="956" y="566"/>
                  <a:pt x="957" y="567"/>
                </a:cubicBezTo>
                <a:cubicBezTo>
                  <a:pt x="959" y="566"/>
                  <a:pt x="961" y="566"/>
                  <a:pt x="963" y="566"/>
                </a:cubicBezTo>
                <a:cubicBezTo>
                  <a:pt x="964" y="566"/>
                  <a:pt x="964" y="565"/>
                  <a:pt x="964" y="564"/>
                </a:cubicBezTo>
                <a:cubicBezTo>
                  <a:pt x="958" y="562"/>
                  <a:pt x="952" y="561"/>
                  <a:pt x="946" y="559"/>
                </a:cubicBezTo>
                <a:cubicBezTo>
                  <a:pt x="946" y="561"/>
                  <a:pt x="948" y="561"/>
                  <a:pt x="948" y="564"/>
                </a:cubicBezTo>
                <a:cubicBezTo>
                  <a:pt x="947" y="565"/>
                  <a:pt x="946" y="565"/>
                  <a:pt x="945" y="565"/>
                </a:cubicBezTo>
                <a:close/>
                <a:moveTo>
                  <a:pt x="999" y="663"/>
                </a:moveTo>
                <a:cubicBezTo>
                  <a:pt x="976" y="657"/>
                  <a:pt x="953" y="648"/>
                  <a:pt x="931" y="639"/>
                </a:cubicBezTo>
                <a:cubicBezTo>
                  <a:pt x="930" y="641"/>
                  <a:pt x="929" y="643"/>
                  <a:pt x="927" y="644"/>
                </a:cubicBezTo>
                <a:cubicBezTo>
                  <a:pt x="952" y="655"/>
                  <a:pt x="976" y="664"/>
                  <a:pt x="1002" y="671"/>
                </a:cubicBezTo>
                <a:cubicBezTo>
                  <a:pt x="1001" y="668"/>
                  <a:pt x="1000" y="666"/>
                  <a:pt x="999" y="663"/>
                </a:cubicBezTo>
                <a:close/>
                <a:moveTo>
                  <a:pt x="891" y="468"/>
                </a:moveTo>
                <a:cubicBezTo>
                  <a:pt x="909" y="474"/>
                  <a:pt x="927" y="480"/>
                  <a:pt x="946" y="485"/>
                </a:cubicBezTo>
                <a:cubicBezTo>
                  <a:pt x="948" y="485"/>
                  <a:pt x="948" y="485"/>
                  <a:pt x="948" y="485"/>
                </a:cubicBezTo>
                <a:cubicBezTo>
                  <a:pt x="951" y="484"/>
                  <a:pt x="951" y="479"/>
                  <a:pt x="947" y="479"/>
                </a:cubicBezTo>
                <a:cubicBezTo>
                  <a:pt x="935" y="475"/>
                  <a:pt x="923" y="472"/>
                  <a:pt x="912" y="468"/>
                </a:cubicBezTo>
                <a:lnTo>
                  <a:pt x="891" y="468"/>
                </a:lnTo>
                <a:close/>
                <a:moveTo>
                  <a:pt x="886" y="646"/>
                </a:moveTo>
                <a:cubicBezTo>
                  <a:pt x="872" y="647"/>
                  <a:pt x="872" y="647"/>
                  <a:pt x="872" y="647"/>
                </a:cubicBezTo>
                <a:cubicBezTo>
                  <a:pt x="884" y="653"/>
                  <a:pt x="897" y="659"/>
                  <a:pt x="910" y="665"/>
                </a:cubicBezTo>
                <a:cubicBezTo>
                  <a:pt x="910" y="664"/>
                  <a:pt x="910" y="664"/>
                  <a:pt x="910" y="664"/>
                </a:cubicBezTo>
                <a:cubicBezTo>
                  <a:pt x="922" y="663"/>
                  <a:pt x="922" y="663"/>
                  <a:pt x="922" y="663"/>
                </a:cubicBezTo>
                <a:cubicBezTo>
                  <a:pt x="910" y="658"/>
                  <a:pt x="898" y="652"/>
                  <a:pt x="886" y="646"/>
                </a:cubicBezTo>
                <a:close/>
                <a:moveTo>
                  <a:pt x="946" y="539"/>
                </a:moveTo>
                <a:cubicBezTo>
                  <a:pt x="959" y="542"/>
                  <a:pt x="973" y="545"/>
                  <a:pt x="986" y="547"/>
                </a:cubicBezTo>
                <a:cubicBezTo>
                  <a:pt x="990" y="547"/>
                  <a:pt x="991" y="541"/>
                  <a:pt x="987" y="540"/>
                </a:cubicBezTo>
                <a:cubicBezTo>
                  <a:pt x="984" y="540"/>
                  <a:pt x="981" y="539"/>
                  <a:pt x="979" y="539"/>
                </a:cubicBezTo>
                <a:lnTo>
                  <a:pt x="946" y="539"/>
                </a:lnTo>
                <a:close/>
                <a:moveTo>
                  <a:pt x="933" y="535"/>
                </a:move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3" y="535"/>
                </a:cubicBezTo>
                <a:cubicBezTo>
                  <a:pt x="933" y="535"/>
                  <a:pt x="933" y="535"/>
                  <a:pt x="933" y="535"/>
                </a:cubicBezTo>
                <a:close/>
                <a:moveTo>
                  <a:pt x="148" y="678"/>
                </a:moveTo>
                <a:cubicBezTo>
                  <a:pt x="147" y="675"/>
                  <a:pt x="145" y="674"/>
                  <a:pt x="142" y="673"/>
                </a:cubicBezTo>
                <a:cubicBezTo>
                  <a:pt x="140" y="675"/>
                  <a:pt x="139" y="678"/>
                  <a:pt x="138" y="680"/>
                </a:cubicBezTo>
                <a:cubicBezTo>
                  <a:pt x="140" y="681"/>
                  <a:pt x="141" y="682"/>
                  <a:pt x="144" y="679"/>
                </a:cubicBezTo>
                <a:cubicBezTo>
                  <a:pt x="144" y="680"/>
                  <a:pt x="145" y="681"/>
                  <a:pt x="146" y="682"/>
                </a:cubicBezTo>
                <a:cubicBezTo>
                  <a:pt x="146" y="681"/>
                  <a:pt x="147" y="680"/>
                  <a:pt x="148" y="678"/>
                </a:cubicBezTo>
                <a:close/>
                <a:moveTo>
                  <a:pt x="156" y="537"/>
                </a:moveTo>
                <a:cubicBezTo>
                  <a:pt x="156" y="538"/>
                  <a:pt x="156" y="538"/>
                  <a:pt x="156" y="538"/>
                </a:cubicBezTo>
                <a:cubicBezTo>
                  <a:pt x="156" y="538"/>
                  <a:pt x="157" y="537"/>
                  <a:pt x="157" y="537"/>
                </a:cubicBezTo>
                <a:cubicBezTo>
                  <a:pt x="156" y="537"/>
                  <a:pt x="156" y="537"/>
                  <a:pt x="156" y="537"/>
                </a:cubicBezTo>
                <a:close/>
                <a:moveTo>
                  <a:pt x="64" y="810"/>
                </a:moveTo>
                <a:cubicBezTo>
                  <a:pt x="65" y="805"/>
                  <a:pt x="66" y="801"/>
                  <a:pt x="67" y="796"/>
                </a:cubicBezTo>
                <a:cubicBezTo>
                  <a:pt x="61" y="796"/>
                  <a:pt x="61" y="796"/>
                  <a:pt x="61" y="796"/>
                </a:cubicBezTo>
                <a:cubicBezTo>
                  <a:pt x="61" y="796"/>
                  <a:pt x="61" y="795"/>
                  <a:pt x="61" y="795"/>
                </a:cubicBezTo>
                <a:cubicBezTo>
                  <a:pt x="61" y="795"/>
                  <a:pt x="61" y="795"/>
                  <a:pt x="60" y="794"/>
                </a:cubicBezTo>
                <a:cubicBezTo>
                  <a:pt x="59" y="799"/>
                  <a:pt x="58" y="804"/>
                  <a:pt x="57" y="809"/>
                </a:cubicBezTo>
                <a:cubicBezTo>
                  <a:pt x="56" y="813"/>
                  <a:pt x="63" y="814"/>
                  <a:pt x="64" y="810"/>
                </a:cubicBezTo>
                <a:close/>
                <a:moveTo>
                  <a:pt x="104" y="686"/>
                </a:moveTo>
                <a:cubicBezTo>
                  <a:pt x="104" y="687"/>
                  <a:pt x="104" y="687"/>
                  <a:pt x="104" y="687"/>
                </a:cubicBezTo>
                <a:cubicBezTo>
                  <a:pt x="104" y="687"/>
                  <a:pt x="105" y="686"/>
                  <a:pt x="105" y="686"/>
                </a:cubicBezTo>
                <a:cubicBezTo>
                  <a:pt x="105" y="686"/>
                  <a:pt x="104" y="686"/>
                  <a:pt x="104" y="686"/>
                </a:cubicBezTo>
                <a:close/>
                <a:moveTo>
                  <a:pt x="122" y="645"/>
                </a:moveTo>
                <a:cubicBezTo>
                  <a:pt x="121" y="644"/>
                  <a:pt x="120" y="643"/>
                  <a:pt x="119" y="642"/>
                </a:cubicBezTo>
                <a:cubicBezTo>
                  <a:pt x="117" y="645"/>
                  <a:pt x="116" y="648"/>
                  <a:pt x="115" y="650"/>
                </a:cubicBezTo>
                <a:cubicBezTo>
                  <a:pt x="116" y="650"/>
                  <a:pt x="118" y="651"/>
                  <a:pt x="119" y="651"/>
                </a:cubicBezTo>
                <a:cubicBezTo>
                  <a:pt x="118" y="648"/>
                  <a:pt x="118" y="646"/>
                  <a:pt x="122" y="645"/>
                </a:cubicBezTo>
                <a:close/>
                <a:moveTo>
                  <a:pt x="128" y="565"/>
                </a:moveTo>
                <a:cubicBezTo>
                  <a:pt x="129" y="565"/>
                  <a:pt x="130" y="565"/>
                  <a:pt x="130" y="565"/>
                </a:cubicBezTo>
                <a:cubicBezTo>
                  <a:pt x="130" y="565"/>
                  <a:pt x="130" y="564"/>
                  <a:pt x="129" y="563"/>
                </a:cubicBezTo>
                <a:cubicBezTo>
                  <a:pt x="137" y="563"/>
                  <a:pt x="137" y="563"/>
                  <a:pt x="137" y="563"/>
                </a:cubicBezTo>
                <a:cubicBezTo>
                  <a:pt x="142" y="557"/>
                  <a:pt x="146" y="552"/>
                  <a:pt x="150" y="546"/>
                </a:cubicBezTo>
                <a:cubicBezTo>
                  <a:pt x="145" y="546"/>
                  <a:pt x="145" y="546"/>
                  <a:pt x="145" y="546"/>
                </a:cubicBezTo>
                <a:cubicBezTo>
                  <a:pt x="145" y="546"/>
                  <a:pt x="145" y="545"/>
                  <a:pt x="145" y="545"/>
                </a:cubicBezTo>
                <a:cubicBezTo>
                  <a:pt x="144" y="545"/>
                  <a:pt x="143" y="546"/>
                  <a:pt x="143" y="546"/>
                </a:cubicBezTo>
                <a:cubicBezTo>
                  <a:pt x="141" y="546"/>
                  <a:pt x="141" y="546"/>
                  <a:pt x="141" y="546"/>
                </a:cubicBezTo>
                <a:cubicBezTo>
                  <a:pt x="137" y="552"/>
                  <a:pt x="133" y="559"/>
                  <a:pt x="128" y="565"/>
                </a:cubicBezTo>
                <a:cubicBezTo>
                  <a:pt x="128" y="565"/>
                  <a:pt x="128" y="565"/>
                  <a:pt x="128" y="565"/>
                </a:cubicBezTo>
                <a:close/>
                <a:moveTo>
                  <a:pt x="230" y="494"/>
                </a:moveTo>
                <a:cubicBezTo>
                  <a:pt x="230" y="494"/>
                  <a:pt x="230" y="494"/>
                  <a:pt x="230" y="493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lose/>
                <a:moveTo>
                  <a:pt x="200" y="527"/>
                </a:moveTo>
                <a:cubicBezTo>
                  <a:pt x="205" y="521"/>
                  <a:pt x="210" y="515"/>
                  <a:pt x="215" y="509"/>
                </a:cubicBezTo>
                <a:cubicBezTo>
                  <a:pt x="215" y="508"/>
                  <a:pt x="215" y="508"/>
                  <a:pt x="215" y="508"/>
                </a:cubicBezTo>
                <a:cubicBezTo>
                  <a:pt x="214" y="507"/>
                  <a:pt x="213" y="508"/>
                  <a:pt x="213" y="509"/>
                </a:cubicBezTo>
                <a:cubicBezTo>
                  <a:pt x="211" y="509"/>
                  <a:pt x="211" y="508"/>
                  <a:pt x="209" y="508"/>
                </a:cubicBezTo>
                <a:cubicBezTo>
                  <a:pt x="209" y="509"/>
                  <a:pt x="209" y="509"/>
                  <a:pt x="209" y="510"/>
                </a:cubicBezTo>
                <a:cubicBezTo>
                  <a:pt x="205" y="510"/>
                  <a:pt x="205" y="510"/>
                  <a:pt x="205" y="510"/>
                </a:cubicBezTo>
                <a:cubicBezTo>
                  <a:pt x="200" y="515"/>
                  <a:pt x="196" y="521"/>
                  <a:pt x="191" y="527"/>
                </a:cubicBezTo>
                <a:lnTo>
                  <a:pt x="200" y="527"/>
                </a:lnTo>
                <a:close/>
                <a:moveTo>
                  <a:pt x="193" y="529"/>
                </a:moveTo>
                <a:cubicBezTo>
                  <a:pt x="193" y="530"/>
                  <a:pt x="193" y="531"/>
                  <a:pt x="193" y="532"/>
                </a:cubicBezTo>
                <a:cubicBezTo>
                  <a:pt x="191" y="532"/>
                  <a:pt x="190" y="532"/>
                  <a:pt x="188" y="532"/>
                </a:cubicBezTo>
                <a:cubicBezTo>
                  <a:pt x="188" y="532"/>
                  <a:pt x="188" y="531"/>
                  <a:pt x="188" y="531"/>
                </a:cubicBezTo>
                <a:cubicBezTo>
                  <a:pt x="186" y="534"/>
                  <a:pt x="184" y="536"/>
                  <a:pt x="182" y="538"/>
                </a:cubicBezTo>
                <a:cubicBezTo>
                  <a:pt x="185" y="540"/>
                  <a:pt x="182" y="543"/>
                  <a:pt x="187" y="543"/>
                </a:cubicBezTo>
                <a:cubicBezTo>
                  <a:pt x="190" y="539"/>
                  <a:pt x="193" y="536"/>
                  <a:pt x="196" y="532"/>
                </a:cubicBezTo>
                <a:cubicBezTo>
                  <a:pt x="195" y="531"/>
                  <a:pt x="194" y="531"/>
                  <a:pt x="193" y="529"/>
                </a:cubicBezTo>
                <a:close/>
                <a:moveTo>
                  <a:pt x="270" y="501"/>
                </a:moveTo>
                <a:cubicBezTo>
                  <a:pt x="270" y="501"/>
                  <a:pt x="271" y="501"/>
                  <a:pt x="271" y="501"/>
                </a:cubicBezTo>
                <a:cubicBezTo>
                  <a:pt x="271" y="501"/>
                  <a:pt x="271" y="501"/>
                  <a:pt x="271" y="500"/>
                </a:cubicBezTo>
                <a:cubicBezTo>
                  <a:pt x="271" y="501"/>
                  <a:pt x="270" y="501"/>
                  <a:pt x="270" y="501"/>
                </a:cubicBezTo>
                <a:close/>
                <a:moveTo>
                  <a:pt x="69" y="600"/>
                </a:moveTo>
                <a:cubicBezTo>
                  <a:pt x="75" y="600"/>
                  <a:pt x="75" y="600"/>
                  <a:pt x="75" y="600"/>
                </a:cubicBezTo>
                <a:cubicBezTo>
                  <a:pt x="80" y="590"/>
                  <a:pt x="86" y="581"/>
                  <a:pt x="92" y="573"/>
                </a:cubicBezTo>
                <a:cubicBezTo>
                  <a:pt x="90" y="572"/>
                  <a:pt x="89" y="571"/>
                  <a:pt x="86" y="571"/>
                </a:cubicBezTo>
                <a:cubicBezTo>
                  <a:pt x="86" y="571"/>
                  <a:pt x="86" y="572"/>
                  <a:pt x="86" y="572"/>
                </a:cubicBezTo>
                <a:cubicBezTo>
                  <a:pt x="86" y="573"/>
                  <a:pt x="88" y="573"/>
                  <a:pt x="88" y="575"/>
                </a:cubicBezTo>
                <a:cubicBezTo>
                  <a:pt x="85" y="576"/>
                  <a:pt x="85" y="579"/>
                  <a:pt x="85" y="582"/>
                </a:cubicBezTo>
                <a:cubicBezTo>
                  <a:pt x="79" y="582"/>
                  <a:pt x="79" y="582"/>
                  <a:pt x="79" y="582"/>
                </a:cubicBezTo>
                <a:cubicBezTo>
                  <a:pt x="76" y="587"/>
                  <a:pt x="74" y="592"/>
                  <a:pt x="71" y="596"/>
                </a:cubicBezTo>
                <a:cubicBezTo>
                  <a:pt x="70" y="597"/>
                  <a:pt x="70" y="599"/>
                  <a:pt x="69" y="600"/>
                </a:cubicBezTo>
                <a:close/>
                <a:moveTo>
                  <a:pt x="68" y="601"/>
                </a:move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lose/>
                <a:moveTo>
                  <a:pt x="84" y="652"/>
                </a:moveTo>
                <a:cubicBezTo>
                  <a:pt x="83" y="648"/>
                  <a:pt x="86" y="649"/>
                  <a:pt x="88" y="648"/>
                </a:cubicBezTo>
                <a:cubicBezTo>
                  <a:pt x="88" y="648"/>
                  <a:pt x="88" y="647"/>
                  <a:pt x="89" y="646"/>
                </a:cubicBezTo>
                <a:cubicBezTo>
                  <a:pt x="87" y="646"/>
                  <a:pt x="85" y="645"/>
                  <a:pt x="82" y="646"/>
                </a:cubicBezTo>
                <a:cubicBezTo>
                  <a:pt x="82" y="640"/>
                  <a:pt x="87" y="641"/>
                  <a:pt x="89" y="638"/>
                </a:cubicBezTo>
                <a:cubicBezTo>
                  <a:pt x="88" y="637"/>
                  <a:pt x="88" y="637"/>
                  <a:pt x="87" y="637"/>
                </a:cubicBezTo>
                <a:cubicBezTo>
                  <a:pt x="87" y="637"/>
                  <a:pt x="86" y="637"/>
                  <a:pt x="85" y="637"/>
                </a:cubicBezTo>
                <a:cubicBezTo>
                  <a:pt x="85" y="637"/>
                  <a:pt x="85" y="636"/>
                  <a:pt x="85" y="636"/>
                </a:cubicBezTo>
                <a:cubicBezTo>
                  <a:pt x="83" y="640"/>
                  <a:pt x="82" y="644"/>
                  <a:pt x="80" y="648"/>
                </a:cubicBezTo>
                <a:cubicBezTo>
                  <a:pt x="81" y="649"/>
                  <a:pt x="81" y="651"/>
                  <a:pt x="84" y="652"/>
                </a:cubicBezTo>
                <a:close/>
                <a:moveTo>
                  <a:pt x="137" y="565"/>
                </a:moveTo>
                <a:cubicBezTo>
                  <a:pt x="136" y="565"/>
                  <a:pt x="136" y="565"/>
                  <a:pt x="136" y="565"/>
                </a:cubicBezTo>
                <a:cubicBezTo>
                  <a:pt x="134" y="565"/>
                  <a:pt x="133" y="566"/>
                  <a:pt x="132" y="567"/>
                </a:cubicBezTo>
                <a:cubicBezTo>
                  <a:pt x="133" y="568"/>
                  <a:pt x="133" y="569"/>
                  <a:pt x="133" y="570"/>
                </a:cubicBezTo>
                <a:cubicBezTo>
                  <a:pt x="134" y="568"/>
                  <a:pt x="135" y="566"/>
                  <a:pt x="137" y="565"/>
                </a:cubicBezTo>
                <a:close/>
                <a:moveTo>
                  <a:pt x="106" y="600"/>
                </a:moveTo>
                <a:cubicBezTo>
                  <a:pt x="103" y="604"/>
                  <a:pt x="101" y="608"/>
                  <a:pt x="99" y="612"/>
                </a:cubicBezTo>
                <a:cubicBezTo>
                  <a:pt x="103" y="612"/>
                  <a:pt x="103" y="613"/>
                  <a:pt x="104" y="610"/>
                </a:cubicBezTo>
                <a:cubicBezTo>
                  <a:pt x="106" y="610"/>
                  <a:pt x="107" y="611"/>
                  <a:pt x="107" y="612"/>
                </a:cubicBezTo>
                <a:cubicBezTo>
                  <a:pt x="108" y="610"/>
                  <a:pt x="109" y="609"/>
                  <a:pt x="109" y="608"/>
                </a:cubicBezTo>
                <a:cubicBezTo>
                  <a:pt x="108" y="605"/>
                  <a:pt x="107" y="603"/>
                  <a:pt x="106" y="600"/>
                </a:cubicBezTo>
                <a:close/>
                <a:moveTo>
                  <a:pt x="71" y="607"/>
                </a:moveTo>
                <a:cubicBezTo>
                  <a:pt x="71" y="607"/>
                  <a:pt x="71" y="606"/>
                  <a:pt x="72" y="606"/>
                </a:cubicBezTo>
                <a:cubicBezTo>
                  <a:pt x="71" y="606"/>
                  <a:pt x="70" y="606"/>
                  <a:pt x="70" y="607"/>
                </a:cubicBezTo>
                <a:cubicBezTo>
                  <a:pt x="70" y="607"/>
                  <a:pt x="71" y="607"/>
                  <a:pt x="71" y="607"/>
                </a:cubicBezTo>
                <a:close/>
                <a:moveTo>
                  <a:pt x="795" y="853"/>
                </a:moveTo>
                <a:cubicBezTo>
                  <a:pt x="794" y="852"/>
                  <a:pt x="795" y="849"/>
                  <a:pt x="797" y="849"/>
                </a:cubicBezTo>
                <a:cubicBezTo>
                  <a:pt x="796" y="848"/>
                  <a:pt x="796" y="847"/>
                  <a:pt x="795" y="847"/>
                </a:cubicBezTo>
                <a:cubicBezTo>
                  <a:pt x="791" y="846"/>
                  <a:pt x="787" y="845"/>
                  <a:pt x="783" y="844"/>
                </a:cubicBezTo>
                <a:cubicBezTo>
                  <a:pt x="784" y="846"/>
                  <a:pt x="786" y="848"/>
                  <a:pt x="785" y="851"/>
                </a:cubicBezTo>
                <a:cubicBezTo>
                  <a:pt x="788" y="852"/>
                  <a:pt x="791" y="853"/>
                  <a:pt x="795" y="853"/>
                </a:cubicBezTo>
                <a:close/>
                <a:moveTo>
                  <a:pt x="126" y="576"/>
                </a:moveTo>
                <a:cubicBezTo>
                  <a:pt x="127" y="575"/>
                  <a:pt x="128" y="575"/>
                  <a:pt x="129" y="575"/>
                </a:cubicBezTo>
                <a:cubicBezTo>
                  <a:pt x="130" y="574"/>
                  <a:pt x="131" y="574"/>
                  <a:pt x="131" y="573"/>
                </a:cubicBezTo>
                <a:cubicBezTo>
                  <a:pt x="128" y="573"/>
                  <a:pt x="125" y="572"/>
                  <a:pt x="124" y="573"/>
                </a:cubicBezTo>
                <a:cubicBezTo>
                  <a:pt x="125" y="573"/>
                  <a:pt x="124" y="576"/>
                  <a:pt x="126" y="576"/>
                </a:cubicBezTo>
                <a:close/>
                <a:moveTo>
                  <a:pt x="185" y="495"/>
                </a:moveTo>
                <a:cubicBezTo>
                  <a:pt x="185" y="494"/>
                  <a:pt x="185" y="493"/>
                  <a:pt x="184" y="492"/>
                </a:cubicBezTo>
                <a:cubicBezTo>
                  <a:pt x="183" y="493"/>
                  <a:pt x="183" y="494"/>
                  <a:pt x="182" y="494"/>
                </a:cubicBezTo>
                <a:cubicBezTo>
                  <a:pt x="183" y="495"/>
                  <a:pt x="184" y="496"/>
                  <a:pt x="185" y="495"/>
                </a:cubicBezTo>
                <a:close/>
                <a:moveTo>
                  <a:pt x="145" y="492"/>
                </a:moveTo>
                <a:cubicBezTo>
                  <a:pt x="145" y="492"/>
                  <a:pt x="145" y="493"/>
                  <a:pt x="145" y="493"/>
                </a:cubicBezTo>
                <a:cubicBezTo>
                  <a:pt x="148" y="494"/>
                  <a:pt x="149" y="493"/>
                  <a:pt x="151" y="493"/>
                </a:cubicBezTo>
                <a:cubicBezTo>
                  <a:pt x="151" y="493"/>
                  <a:pt x="151" y="493"/>
                  <a:pt x="151" y="493"/>
                </a:cubicBezTo>
                <a:cubicBezTo>
                  <a:pt x="157" y="486"/>
                  <a:pt x="164" y="479"/>
                  <a:pt x="170" y="473"/>
                </a:cubicBezTo>
                <a:cubicBezTo>
                  <a:pt x="168" y="474"/>
                  <a:pt x="165" y="473"/>
                  <a:pt x="164" y="474"/>
                </a:cubicBezTo>
                <a:cubicBezTo>
                  <a:pt x="163" y="474"/>
                  <a:pt x="163" y="474"/>
                  <a:pt x="163" y="474"/>
                </a:cubicBezTo>
                <a:cubicBezTo>
                  <a:pt x="162" y="474"/>
                  <a:pt x="162" y="473"/>
                  <a:pt x="161" y="473"/>
                </a:cubicBezTo>
                <a:cubicBezTo>
                  <a:pt x="155" y="479"/>
                  <a:pt x="149" y="485"/>
                  <a:pt x="144" y="492"/>
                </a:cubicBezTo>
                <a:lnTo>
                  <a:pt x="145" y="492"/>
                </a:lnTo>
                <a:close/>
                <a:moveTo>
                  <a:pt x="243" y="527"/>
                </a:moveTo>
                <a:cubicBezTo>
                  <a:pt x="253" y="527"/>
                  <a:pt x="253" y="527"/>
                  <a:pt x="253" y="527"/>
                </a:cubicBezTo>
                <a:cubicBezTo>
                  <a:pt x="259" y="521"/>
                  <a:pt x="265" y="515"/>
                  <a:pt x="271" y="509"/>
                </a:cubicBezTo>
                <a:cubicBezTo>
                  <a:pt x="261" y="509"/>
                  <a:pt x="261" y="509"/>
                  <a:pt x="261" y="509"/>
                </a:cubicBezTo>
                <a:cubicBezTo>
                  <a:pt x="255" y="515"/>
                  <a:pt x="249" y="521"/>
                  <a:pt x="243" y="527"/>
                </a:cubicBezTo>
                <a:close/>
                <a:moveTo>
                  <a:pt x="159" y="575"/>
                </a:moveTo>
                <a:cubicBezTo>
                  <a:pt x="161" y="575"/>
                  <a:pt x="163" y="575"/>
                  <a:pt x="165" y="576"/>
                </a:cubicBezTo>
                <a:cubicBezTo>
                  <a:pt x="166" y="574"/>
                  <a:pt x="167" y="572"/>
                  <a:pt x="168" y="570"/>
                </a:cubicBezTo>
                <a:cubicBezTo>
                  <a:pt x="166" y="569"/>
                  <a:pt x="164" y="567"/>
                  <a:pt x="163" y="565"/>
                </a:cubicBezTo>
                <a:cubicBezTo>
                  <a:pt x="162" y="567"/>
                  <a:pt x="161" y="569"/>
                  <a:pt x="160" y="571"/>
                </a:cubicBezTo>
                <a:cubicBezTo>
                  <a:pt x="160" y="572"/>
                  <a:pt x="159" y="573"/>
                  <a:pt x="159" y="575"/>
                </a:cubicBezTo>
                <a:close/>
                <a:moveTo>
                  <a:pt x="167" y="467"/>
                </a:moveTo>
                <a:cubicBezTo>
                  <a:pt x="167" y="467"/>
                  <a:pt x="167" y="467"/>
                  <a:pt x="167" y="466"/>
                </a:cubicBezTo>
                <a:cubicBezTo>
                  <a:pt x="167" y="467"/>
                  <a:pt x="167" y="467"/>
                  <a:pt x="167" y="467"/>
                </a:cubicBezTo>
                <a:cubicBezTo>
                  <a:pt x="167" y="467"/>
                  <a:pt x="167" y="467"/>
                  <a:pt x="167" y="467"/>
                </a:cubicBezTo>
                <a:close/>
                <a:moveTo>
                  <a:pt x="62" y="788"/>
                </a:move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lose/>
                <a:moveTo>
                  <a:pt x="161" y="531"/>
                </a:moveTo>
                <a:cubicBezTo>
                  <a:pt x="162" y="531"/>
                  <a:pt x="162" y="530"/>
                  <a:pt x="162" y="530"/>
                </a:cubicBezTo>
                <a:cubicBezTo>
                  <a:pt x="161" y="530"/>
                  <a:pt x="161" y="530"/>
                  <a:pt x="160" y="529"/>
                </a:cubicBezTo>
                <a:cubicBezTo>
                  <a:pt x="160" y="530"/>
                  <a:pt x="161" y="530"/>
                  <a:pt x="161" y="531"/>
                </a:cubicBezTo>
                <a:close/>
                <a:moveTo>
                  <a:pt x="13" y="535"/>
                </a:moveTo>
                <a:cubicBezTo>
                  <a:pt x="12" y="533"/>
                  <a:pt x="10" y="533"/>
                  <a:pt x="9" y="530"/>
                </a:cubicBezTo>
                <a:cubicBezTo>
                  <a:pt x="9" y="530"/>
                  <a:pt x="9" y="531"/>
                  <a:pt x="9" y="531"/>
                </a:cubicBezTo>
                <a:cubicBezTo>
                  <a:pt x="8" y="532"/>
                  <a:pt x="8" y="533"/>
                  <a:pt x="8" y="534"/>
                </a:cubicBezTo>
                <a:cubicBezTo>
                  <a:pt x="9" y="533"/>
                  <a:pt x="10" y="535"/>
                  <a:pt x="13" y="535"/>
                </a:cubicBezTo>
                <a:close/>
                <a:moveTo>
                  <a:pt x="37" y="679"/>
                </a:moveTo>
                <a:cubicBezTo>
                  <a:pt x="37" y="677"/>
                  <a:pt x="38" y="675"/>
                  <a:pt x="39" y="673"/>
                </a:cubicBezTo>
                <a:cubicBezTo>
                  <a:pt x="39" y="673"/>
                  <a:pt x="39" y="672"/>
                  <a:pt x="39" y="671"/>
                </a:cubicBezTo>
                <a:cubicBezTo>
                  <a:pt x="40" y="671"/>
                  <a:pt x="40" y="671"/>
                  <a:pt x="40" y="671"/>
                </a:cubicBezTo>
                <a:cubicBezTo>
                  <a:pt x="42" y="665"/>
                  <a:pt x="45" y="660"/>
                  <a:pt x="48" y="654"/>
                </a:cubicBezTo>
                <a:cubicBezTo>
                  <a:pt x="47" y="654"/>
                  <a:pt x="47" y="654"/>
                  <a:pt x="47" y="654"/>
                </a:cubicBezTo>
                <a:cubicBezTo>
                  <a:pt x="47" y="650"/>
                  <a:pt x="46" y="646"/>
                  <a:pt x="46" y="642"/>
                </a:cubicBezTo>
                <a:cubicBezTo>
                  <a:pt x="46" y="642"/>
                  <a:pt x="46" y="642"/>
                  <a:pt x="46" y="642"/>
                </a:cubicBezTo>
                <a:cubicBezTo>
                  <a:pt x="45" y="645"/>
                  <a:pt x="44" y="647"/>
                  <a:pt x="43" y="649"/>
                </a:cubicBezTo>
                <a:cubicBezTo>
                  <a:pt x="43" y="650"/>
                  <a:pt x="42" y="651"/>
                  <a:pt x="42" y="651"/>
                </a:cubicBezTo>
                <a:cubicBezTo>
                  <a:pt x="42" y="651"/>
                  <a:pt x="42" y="651"/>
                  <a:pt x="42" y="651"/>
                </a:cubicBezTo>
                <a:cubicBezTo>
                  <a:pt x="39" y="658"/>
                  <a:pt x="36" y="664"/>
                  <a:pt x="33" y="671"/>
                </a:cubicBezTo>
                <a:cubicBezTo>
                  <a:pt x="37" y="671"/>
                  <a:pt x="37" y="671"/>
                  <a:pt x="37" y="671"/>
                </a:cubicBezTo>
                <a:cubicBezTo>
                  <a:pt x="37" y="674"/>
                  <a:pt x="37" y="676"/>
                  <a:pt x="37" y="679"/>
                </a:cubicBezTo>
                <a:close/>
                <a:moveTo>
                  <a:pt x="94" y="564"/>
                </a:moveTo>
                <a:cubicBezTo>
                  <a:pt x="93" y="564"/>
                  <a:pt x="92" y="564"/>
                  <a:pt x="92" y="565"/>
                </a:cubicBezTo>
                <a:cubicBezTo>
                  <a:pt x="94" y="565"/>
                  <a:pt x="95" y="566"/>
                  <a:pt x="95" y="566"/>
                </a:cubicBezTo>
                <a:cubicBezTo>
                  <a:pt x="100" y="560"/>
                  <a:pt x="104" y="553"/>
                  <a:pt x="109" y="546"/>
                </a:cubicBezTo>
                <a:cubicBezTo>
                  <a:pt x="102" y="546"/>
                  <a:pt x="102" y="546"/>
                  <a:pt x="102" y="546"/>
                </a:cubicBezTo>
                <a:cubicBezTo>
                  <a:pt x="98" y="552"/>
                  <a:pt x="95" y="558"/>
                  <a:pt x="91" y="564"/>
                </a:cubicBezTo>
                <a:lnTo>
                  <a:pt x="94" y="564"/>
                </a:lnTo>
                <a:close/>
                <a:moveTo>
                  <a:pt x="137" y="508"/>
                </a:moveTo>
                <a:cubicBezTo>
                  <a:pt x="137" y="508"/>
                  <a:pt x="138" y="508"/>
                  <a:pt x="138" y="508"/>
                </a:cubicBezTo>
                <a:cubicBezTo>
                  <a:pt x="139" y="507"/>
                  <a:pt x="141" y="505"/>
                  <a:pt x="142" y="503"/>
                </a:cubicBezTo>
                <a:cubicBezTo>
                  <a:pt x="142" y="501"/>
                  <a:pt x="142" y="500"/>
                  <a:pt x="143" y="498"/>
                </a:cubicBezTo>
                <a:cubicBezTo>
                  <a:pt x="135" y="498"/>
                  <a:pt x="141" y="506"/>
                  <a:pt x="137" y="508"/>
                </a:cubicBezTo>
                <a:close/>
                <a:moveTo>
                  <a:pt x="26" y="630"/>
                </a:moveTo>
                <a:cubicBezTo>
                  <a:pt x="28" y="626"/>
                  <a:pt x="30" y="622"/>
                  <a:pt x="33" y="618"/>
                </a:cubicBezTo>
                <a:cubicBezTo>
                  <a:pt x="27" y="618"/>
                  <a:pt x="27" y="618"/>
                  <a:pt x="27" y="618"/>
                </a:cubicBezTo>
                <a:cubicBezTo>
                  <a:pt x="26" y="618"/>
                  <a:pt x="26" y="617"/>
                  <a:pt x="25" y="617"/>
                </a:cubicBezTo>
                <a:cubicBezTo>
                  <a:pt x="24" y="621"/>
                  <a:pt x="22" y="624"/>
                  <a:pt x="20" y="628"/>
                </a:cubicBezTo>
                <a:cubicBezTo>
                  <a:pt x="18" y="632"/>
                  <a:pt x="24" y="634"/>
                  <a:pt x="26" y="630"/>
                </a:cubicBezTo>
                <a:close/>
                <a:moveTo>
                  <a:pt x="51" y="647"/>
                </a:moveTo>
                <a:cubicBezTo>
                  <a:pt x="51" y="646"/>
                  <a:pt x="51" y="646"/>
                  <a:pt x="52" y="645"/>
                </a:cubicBezTo>
                <a:cubicBezTo>
                  <a:pt x="51" y="644"/>
                  <a:pt x="51" y="644"/>
                  <a:pt x="52" y="643"/>
                </a:cubicBezTo>
                <a:cubicBezTo>
                  <a:pt x="52" y="643"/>
                  <a:pt x="52" y="643"/>
                  <a:pt x="53" y="643"/>
                </a:cubicBezTo>
                <a:cubicBezTo>
                  <a:pt x="54" y="641"/>
                  <a:pt x="54" y="639"/>
                  <a:pt x="55" y="638"/>
                </a:cubicBezTo>
                <a:cubicBezTo>
                  <a:pt x="55" y="638"/>
                  <a:pt x="54" y="637"/>
                  <a:pt x="54" y="637"/>
                </a:cubicBezTo>
                <a:cubicBezTo>
                  <a:pt x="54" y="637"/>
                  <a:pt x="55" y="636"/>
                  <a:pt x="55" y="635"/>
                </a:cubicBezTo>
                <a:cubicBezTo>
                  <a:pt x="56" y="635"/>
                  <a:pt x="56" y="635"/>
                  <a:pt x="56" y="635"/>
                </a:cubicBezTo>
                <a:cubicBezTo>
                  <a:pt x="60" y="628"/>
                  <a:pt x="63" y="621"/>
                  <a:pt x="67" y="615"/>
                </a:cubicBezTo>
                <a:cubicBezTo>
                  <a:pt x="66" y="612"/>
                  <a:pt x="66" y="609"/>
                  <a:pt x="65" y="607"/>
                </a:cubicBezTo>
                <a:cubicBezTo>
                  <a:pt x="64" y="608"/>
                  <a:pt x="64" y="609"/>
                  <a:pt x="63" y="611"/>
                </a:cubicBezTo>
                <a:cubicBezTo>
                  <a:pt x="62" y="613"/>
                  <a:pt x="61" y="616"/>
                  <a:pt x="63" y="618"/>
                </a:cubicBezTo>
                <a:cubicBezTo>
                  <a:pt x="59" y="618"/>
                  <a:pt x="59" y="618"/>
                  <a:pt x="59" y="618"/>
                </a:cubicBezTo>
                <a:cubicBezTo>
                  <a:pt x="55" y="625"/>
                  <a:pt x="51" y="632"/>
                  <a:pt x="47" y="640"/>
                </a:cubicBezTo>
                <a:cubicBezTo>
                  <a:pt x="49" y="642"/>
                  <a:pt x="50" y="644"/>
                  <a:pt x="51" y="647"/>
                </a:cubicBezTo>
                <a:close/>
                <a:moveTo>
                  <a:pt x="109" y="742"/>
                </a:moveTo>
                <a:cubicBezTo>
                  <a:pt x="117" y="742"/>
                  <a:pt x="117" y="742"/>
                  <a:pt x="117" y="742"/>
                </a:cubicBezTo>
                <a:cubicBezTo>
                  <a:pt x="120" y="735"/>
                  <a:pt x="124" y="728"/>
                  <a:pt x="127" y="721"/>
                </a:cubicBezTo>
                <a:cubicBezTo>
                  <a:pt x="124" y="721"/>
                  <a:pt x="122" y="722"/>
                  <a:pt x="121" y="723"/>
                </a:cubicBezTo>
                <a:cubicBezTo>
                  <a:pt x="121" y="723"/>
                  <a:pt x="121" y="724"/>
                  <a:pt x="121" y="724"/>
                </a:cubicBezTo>
                <a:cubicBezTo>
                  <a:pt x="117" y="724"/>
                  <a:pt x="117" y="724"/>
                  <a:pt x="117" y="724"/>
                </a:cubicBezTo>
                <a:cubicBezTo>
                  <a:pt x="114" y="730"/>
                  <a:pt x="112" y="736"/>
                  <a:pt x="109" y="742"/>
                </a:cubicBezTo>
                <a:close/>
                <a:moveTo>
                  <a:pt x="127" y="641"/>
                </a:moveTo>
                <a:cubicBezTo>
                  <a:pt x="127" y="640"/>
                  <a:pt x="128" y="639"/>
                  <a:pt x="129" y="638"/>
                </a:cubicBezTo>
                <a:cubicBezTo>
                  <a:pt x="126" y="638"/>
                  <a:pt x="124" y="638"/>
                  <a:pt x="122" y="637"/>
                </a:cubicBezTo>
                <a:cubicBezTo>
                  <a:pt x="122" y="636"/>
                  <a:pt x="122" y="636"/>
                  <a:pt x="122" y="636"/>
                </a:cubicBezTo>
                <a:cubicBezTo>
                  <a:pt x="122" y="636"/>
                  <a:pt x="122" y="636"/>
                  <a:pt x="121" y="637"/>
                </a:cubicBezTo>
                <a:cubicBezTo>
                  <a:pt x="124" y="638"/>
                  <a:pt x="124" y="642"/>
                  <a:pt x="124" y="643"/>
                </a:cubicBezTo>
                <a:cubicBezTo>
                  <a:pt x="124" y="642"/>
                  <a:pt x="125" y="641"/>
                  <a:pt x="127" y="641"/>
                </a:cubicBezTo>
                <a:close/>
                <a:moveTo>
                  <a:pt x="92" y="717"/>
                </a:moveTo>
                <a:cubicBezTo>
                  <a:pt x="92" y="717"/>
                  <a:pt x="92" y="717"/>
                  <a:pt x="92" y="718"/>
                </a:cubicBezTo>
                <a:cubicBezTo>
                  <a:pt x="92" y="718"/>
                  <a:pt x="92" y="718"/>
                  <a:pt x="92" y="718"/>
                </a:cubicBezTo>
                <a:cubicBezTo>
                  <a:pt x="92" y="717"/>
                  <a:pt x="92" y="717"/>
                  <a:pt x="92" y="717"/>
                </a:cubicBezTo>
                <a:close/>
                <a:moveTo>
                  <a:pt x="415" y="501"/>
                </a:moveTo>
                <a:cubicBezTo>
                  <a:pt x="416" y="501"/>
                  <a:pt x="417" y="501"/>
                  <a:pt x="417" y="502"/>
                </a:cubicBezTo>
                <a:cubicBezTo>
                  <a:pt x="417" y="501"/>
                  <a:pt x="417" y="501"/>
                  <a:pt x="417" y="500"/>
                </a:cubicBezTo>
                <a:cubicBezTo>
                  <a:pt x="417" y="500"/>
                  <a:pt x="416" y="501"/>
                  <a:pt x="415" y="501"/>
                </a:cubicBezTo>
                <a:close/>
                <a:moveTo>
                  <a:pt x="808" y="629"/>
                </a:moveTo>
                <a:cubicBezTo>
                  <a:pt x="795" y="622"/>
                  <a:pt x="783" y="615"/>
                  <a:pt x="771" y="608"/>
                </a:cubicBezTo>
                <a:cubicBezTo>
                  <a:pt x="770" y="609"/>
                  <a:pt x="770" y="610"/>
                  <a:pt x="769" y="612"/>
                </a:cubicBezTo>
                <a:cubicBezTo>
                  <a:pt x="769" y="612"/>
                  <a:pt x="769" y="612"/>
                  <a:pt x="769" y="612"/>
                </a:cubicBezTo>
                <a:cubicBezTo>
                  <a:pt x="769" y="612"/>
                  <a:pt x="770" y="612"/>
                  <a:pt x="770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3" y="612"/>
                  <a:pt x="763" y="612"/>
                  <a:pt x="763" y="612"/>
                </a:cubicBezTo>
                <a:cubicBezTo>
                  <a:pt x="773" y="617"/>
                  <a:pt x="784" y="623"/>
                  <a:pt x="794" y="629"/>
                </a:cubicBezTo>
                <a:lnTo>
                  <a:pt x="808" y="629"/>
                </a:lnTo>
                <a:close/>
                <a:moveTo>
                  <a:pt x="883" y="601"/>
                </a:moveTo>
                <a:cubicBezTo>
                  <a:pt x="884" y="601"/>
                  <a:pt x="884" y="601"/>
                  <a:pt x="884" y="601"/>
                </a:cubicBezTo>
                <a:cubicBezTo>
                  <a:pt x="885" y="600"/>
                  <a:pt x="886" y="599"/>
                  <a:pt x="887" y="598"/>
                </a:cubicBezTo>
                <a:cubicBezTo>
                  <a:pt x="886" y="597"/>
                  <a:pt x="885" y="597"/>
                  <a:pt x="884" y="596"/>
                </a:cubicBezTo>
                <a:cubicBezTo>
                  <a:pt x="884" y="597"/>
                  <a:pt x="884" y="598"/>
                  <a:pt x="884" y="599"/>
                </a:cubicBezTo>
                <a:cubicBezTo>
                  <a:pt x="882" y="600"/>
                  <a:pt x="880" y="600"/>
                  <a:pt x="879" y="599"/>
                </a:cubicBezTo>
                <a:cubicBezTo>
                  <a:pt x="880" y="597"/>
                  <a:pt x="880" y="595"/>
                  <a:pt x="881" y="594"/>
                </a:cubicBezTo>
                <a:cubicBezTo>
                  <a:pt x="881" y="593"/>
                  <a:pt x="880" y="593"/>
                  <a:pt x="880" y="593"/>
                </a:cubicBezTo>
                <a:cubicBezTo>
                  <a:pt x="881" y="593"/>
                  <a:pt x="881" y="593"/>
                  <a:pt x="881" y="593"/>
                </a:cubicBezTo>
                <a:cubicBezTo>
                  <a:pt x="869" y="587"/>
                  <a:pt x="857" y="581"/>
                  <a:pt x="846" y="576"/>
                </a:cubicBezTo>
                <a:cubicBezTo>
                  <a:pt x="838" y="576"/>
                  <a:pt x="838" y="576"/>
                  <a:pt x="838" y="576"/>
                </a:cubicBezTo>
                <a:cubicBezTo>
                  <a:pt x="838" y="574"/>
                  <a:pt x="837" y="574"/>
                  <a:pt x="836" y="573"/>
                </a:cubicBezTo>
                <a:cubicBezTo>
                  <a:pt x="836" y="573"/>
                  <a:pt x="836" y="574"/>
                  <a:pt x="836" y="574"/>
                </a:cubicBezTo>
                <a:cubicBezTo>
                  <a:pt x="834" y="574"/>
                  <a:pt x="833" y="574"/>
                  <a:pt x="833" y="573"/>
                </a:cubicBezTo>
                <a:cubicBezTo>
                  <a:pt x="833" y="574"/>
                  <a:pt x="833" y="574"/>
                  <a:pt x="833" y="575"/>
                </a:cubicBezTo>
                <a:cubicBezTo>
                  <a:pt x="833" y="575"/>
                  <a:pt x="833" y="575"/>
                  <a:pt x="834" y="575"/>
                </a:cubicBezTo>
                <a:cubicBezTo>
                  <a:pt x="834" y="575"/>
                  <a:pt x="834" y="575"/>
                  <a:pt x="834" y="576"/>
                </a:cubicBezTo>
                <a:cubicBezTo>
                  <a:pt x="830" y="576"/>
                  <a:pt x="830" y="576"/>
                  <a:pt x="830" y="576"/>
                </a:cubicBezTo>
                <a:cubicBezTo>
                  <a:pt x="844" y="582"/>
                  <a:pt x="858" y="589"/>
                  <a:pt x="872" y="595"/>
                </a:cubicBezTo>
                <a:cubicBezTo>
                  <a:pt x="872" y="595"/>
                  <a:pt x="872" y="594"/>
                  <a:pt x="872" y="593"/>
                </a:cubicBezTo>
                <a:cubicBezTo>
                  <a:pt x="877" y="592"/>
                  <a:pt x="878" y="595"/>
                  <a:pt x="877" y="598"/>
                </a:cubicBezTo>
                <a:cubicBezTo>
                  <a:pt x="879" y="599"/>
                  <a:pt x="881" y="600"/>
                  <a:pt x="883" y="601"/>
                </a:cubicBezTo>
                <a:close/>
                <a:moveTo>
                  <a:pt x="806" y="530"/>
                </a:moveTo>
                <a:cubicBezTo>
                  <a:pt x="806" y="530"/>
                  <a:pt x="806" y="530"/>
                  <a:pt x="806" y="530"/>
                </a:cubicBezTo>
                <a:cubicBezTo>
                  <a:pt x="806" y="530"/>
                  <a:pt x="806" y="530"/>
                  <a:pt x="806" y="530"/>
                </a:cubicBezTo>
                <a:cubicBezTo>
                  <a:pt x="797" y="527"/>
                  <a:pt x="789" y="523"/>
                  <a:pt x="781" y="520"/>
                </a:cubicBezTo>
                <a:cubicBezTo>
                  <a:pt x="761" y="514"/>
                  <a:pt x="742" y="508"/>
                  <a:pt x="722" y="503"/>
                </a:cubicBezTo>
                <a:cubicBezTo>
                  <a:pt x="722" y="504"/>
                  <a:pt x="722" y="505"/>
                  <a:pt x="722" y="505"/>
                </a:cubicBezTo>
                <a:cubicBezTo>
                  <a:pt x="716" y="505"/>
                  <a:pt x="716" y="505"/>
                  <a:pt x="716" y="505"/>
                </a:cubicBezTo>
                <a:cubicBezTo>
                  <a:pt x="715" y="505"/>
                  <a:pt x="714" y="503"/>
                  <a:pt x="715" y="502"/>
                </a:cubicBezTo>
                <a:cubicBezTo>
                  <a:pt x="715" y="502"/>
                  <a:pt x="715" y="502"/>
                  <a:pt x="715" y="502"/>
                </a:cubicBezTo>
                <a:cubicBezTo>
                  <a:pt x="704" y="499"/>
                  <a:pt x="694" y="497"/>
                  <a:pt x="683" y="496"/>
                </a:cubicBezTo>
                <a:cubicBezTo>
                  <a:pt x="683" y="497"/>
                  <a:pt x="682" y="498"/>
                  <a:pt x="680" y="499"/>
                </a:cubicBezTo>
                <a:cubicBezTo>
                  <a:pt x="680" y="497"/>
                  <a:pt x="680" y="496"/>
                  <a:pt x="679" y="495"/>
                </a:cubicBezTo>
                <a:cubicBezTo>
                  <a:pt x="675" y="495"/>
                  <a:pt x="671" y="494"/>
                  <a:pt x="667" y="494"/>
                </a:cubicBezTo>
                <a:cubicBezTo>
                  <a:pt x="666" y="496"/>
                  <a:pt x="664" y="498"/>
                  <a:pt x="663" y="499"/>
                </a:cubicBezTo>
                <a:cubicBezTo>
                  <a:pt x="665" y="499"/>
                  <a:pt x="666" y="500"/>
                  <a:pt x="666" y="501"/>
                </a:cubicBezTo>
                <a:cubicBezTo>
                  <a:pt x="703" y="505"/>
                  <a:pt x="740" y="514"/>
                  <a:pt x="775" y="526"/>
                </a:cubicBezTo>
                <a:cubicBezTo>
                  <a:pt x="775" y="525"/>
                  <a:pt x="775" y="525"/>
                  <a:pt x="775" y="525"/>
                </a:cubicBezTo>
                <a:cubicBezTo>
                  <a:pt x="779" y="524"/>
                  <a:pt x="779" y="526"/>
                  <a:pt x="783" y="526"/>
                </a:cubicBezTo>
                <a:cubicBezTo>
                  <a:pt x="783" y="526"/>
                  <a:pt x="783" y="527"/>
                  <a:pt x="782" y="528"/>
                </a:cubicBezTo>
                <a:cubicBezTo>
                  <a:pt x="782" y="528"/>
                  <a:pt x="782" y="528"/>
                  <a:pt x="782" y="528"/>
                </a:cubicBezTo>
                <a:cubicBezTo>
                  <a:pt x="783" y="528"/>
                  <a:pt x="783" y="528"/>
                  <a:pt x="783" y="528"/>
                </a:cubicBezTo>
                <a:cubicBezTo>
                  <a:pt x="784" y="525"/>
                  <a:pt x="786" y="525"/>
                  <a:pt x="789" y="526"/>
                </a:cubicBezTo>
                <a:cubicBezTo>
                  <a:pt x="789" y="528"/>
                  <a:pt x="789" y="529"/>
                  <a:pt x="789" y="530"/>
                </a:cubicBezTo>
                <a:cubicBezTo>
                  <a:pt x="809" y="538"/>
                  <a:pt x="829" y="547"/>
                  <a:pt x="849" y="557"/>
                </a:cubicBezTo>
                <a:cubicBezTo>
                  <a:pt x="864" y="557"/>
                  <a:pt x="864" y="557"/>
                  <a:pt x="864" y="557"/>
                </a:cubicBezTo>
                <a:cubicBezTo>
                  <a:pt x="845" y="548"/>
                  <a:pt x="826" y="538"/>
                  <a:pt x="806" y="530"/>
                </a:cubicBezTo>
                <a:close/>
                <a:moveTo>
                  <a:pt x="647" y="492"/>
                </a:moveTo>
                <a:cubicBezTo>
                  <a:pt x="646" y="494"/>
                  <a:pt x="646" y="497"/>
                  <a:pt x="646" y="499"/>
                </a:cubicBezTo>
                <a:cubicBezTo>
                  <a:pt x="648" y="499"/>
                  <a:pt x="649" y="499"/>
                  <a:pt x="650" y="499"/>
                </a:cubicBezTo>
                <a:cubicBezTo>
                  <a:pt x="651" y="498"/>
                  <a:pt x="654" y="499"/>
                  <a:pt x="655" y="498"/>
                </a:cubicBezTo>
                <a:cubicBezTo>
                  <a:pt x="653" y="496"/>
                  <a:pt x="652" y="494"/>
                  <a:pt x="651" y="492"/>
                </a:cubicBezTo>
                <a:cubicBezTo>
                  <a:pt x="650" y="492"/>
                  <a:pt x="648" y="492"/>
                  <a:pt x="647" y="492"/>
                </a:cubicBezTo>
                <a:close/>
                <a:moveTo>
                  <a:pt x="632" y="491"/>
                </a:moveTo>
                <a:cubicBezTo>
                  <a:pt x="632" y="492"/>
                  <a:pt x="632" y="495"/>
                  <a:pt x="632" y="497"/>
                </a:cubicBezTo>
                <a:cubicBezTo>
                  <a:pt x="634" y="497"/>
                  <a:pt x="635" y="498"/>
                  <a:pt x="635" y="498"/>
                </a:cubicBezTo>
                <a:cubicBezTo>
                  <a:pt x="636" y="498"/>
                  <a:pt x="637" y="498"/>
                  <a:pt x="638" y="498"/>
                </a:cubicBezTo>
                <a:cubicBezTo>
                  <a:pt x="638" y="496"/>
                  <a:pt x="638" y="493"/>
                  <a:pt x="639" y="492"/>
                </a:cubicBezTo>
                <a:cubicBezTo>
                  <a:pt x="639" y="493"/>
                  <a:pt x="646" y="494"/>
                  <a:pt x="646" y="492"/>
                </a:cubicBezTo>
                <a:cubicBezTo>
                  <a:pt x="646" y="492"/>
                  <a:pt x="646" y="492"/>
                  <a:pt x="645" y="491"/>
                </a:cubicBezTo>
                <a:cubicBezTo>
                  <a:pt x="641" y="491"/>
                  <a:pt x="637" y="491"/>
                  <a:pt x="632" y="491"/>
                </a:cubicBezTo>
                <a:close/>
                <a:moveTo>
                  <a:pt x="562" y="605"/>
                </a:moveTo>
                <a:cubicBezTo>
                  <a:pt x="563" y="605"/>
                  <a:pt x="563" y="605"/>
                  <a:pt x="563" y="605"/>
                </a:cubicBezTo>
                <a:cubicBezTo>
                  <a:pt x="563" y="605"/>
                  <a:pt x="563" y="605"/>
                  <a:pt x="563" y="605"/>
                </a:cubicBezTo>
                <a:cubicBezTo>
                  <a:pt x="564" y="605"/>
                  <a:pt x="564" y="605"/>
                  <a:pt x="565" y="605"/>
                </a:cubicBezTo>
                <a:cubicBezTo>
                  <a:pt x="565" y="605"/>
                  <a:pt x="565" y="605"/>
                  <a:pt x="565" y="605"/>
                </a:cubicBezTo>
                <a:cubicBezTo>
                  <a:pt x="565" y="604"/>
                  <a:pt x="566" y="604"/>
                  <a:pt x="566" y="605"/>
                </a:cubicBezTo>
                <a:cubicBezTo>
                  <a:pt x="568" y="604"/>
                  <a:pt x="570" y="604"/>
                  <a:pt x="571" y="603"/>
                </a:cubicBezTo>
                <a:cubicBezTo>
                  <a:pt x="569" y="602"/>
                  <a:pt x="566" y="600"/>
                  <a:pt x="566" y="598"/>
                </a:cubicBezTo>
                <a:cubicBezTo>
                  <a:pt x="559" y="600"/>
                  <a:pt x="551" y="602"/>
                  <a:pt x="544" y="605"/>
                </a:cubicBezTo>
                <a:cubicBezTo>
                  <a:pt x="545" y="605"/>
                  <a:pt x="546" y="606"/>
                  <a:pt x="547" y="607"/>
                </a:cubicBezTo>
                <a:cubicBezTo>
                  <a:pt x="550" y="607"/>
                  <a:pt x="553" y="607"/>
                  <a:pt x="556" y="607"/>
                </a:cubicBezTo>
                <a:cubicBezTo>
                  <a:pt x="558" y="607"/>
                  <a:pt x="560" y="606"/>
                  <a:pt x="562" y="605"/>
                </a:cubicBezTo>
                <a:close/>
                <a:moveTo>
                  <a:pt x="553" y="604"/>
                </a:moveTo>
                <a:cubicBezTo>
                  <a:pt x="557" y="605"/>
                  <a:pt x="555" y="601"/>
                  <a:pt x="559" y="602"/>
                </a:cubicBezTo>
                <a:cubicBezTo>
                  <a:pt x="559" y="603"/>
                  <a:pt x="559" y="605"/>
                  <a:pt x="558" y="606"/>
                </a:cubicBezTo>
                <a:cubicBezTo>
                  <a:pt x="556" y="606"/>
                  <a:pt x="553" y="606"/>
                  <a:pt x="553" y="604"/>
                </a:cubicBezTo>
                <a:close/>
                <a:moveTo>
                  <a:pt x="230" y="603"/>
                </a:moveTo>
                <a:cubicBezTo>
                  <a:pt x="230" y="601"/>
                  <a:pt x="230" y="600"/>
                  <a:pt x="229" y="598"/>
                </a:cubicBezTo>
                <a:cubicBezTo>
                  <a:pt x="235" y="598"/>
                  <a:pt x="235" y="598"/>
                  <a:pt x="235" y="598"/>
                </a:cubicBezTo>
                <a:cubicBezTo>
                  <a:pt x="240" y="591"/>
                  <a:pt x="245" y="584"/>
                  <a:pt x="250" y="577"/>
                </a:cubicBezTo>
                <a:cubicBezTo>
                  <a:pt x="249" y="574"/>
                  <a:pt x="248" y="570"/>
                  <a:pt x="245" y="572"/>
                </a:cubicBezTo>
                <a:cubicBezTo>
                  <a:pt x="246" y="574"/>
                  <a:pt x="248" y="575"/>
                  <a:pt x="248" y="578"/>
                </a:cubicBezTo>
                <a:cubicBezTo>
                  <a:pt x="246" y="580"/>
                  <a:pt x="242" y="579"/>
                  <a:pt x="239" y="579"/>
                </a:cubicBezTo>
                <a:cubicBezTo>
                  <a:pt x="239" y="579"/>
                  <a:pt x="239" y="579"/>
                  <a:pt x="239" y="579"/>
                </a:cubicBezTo>
                <a:cubicBezTo>
                  <a:pt x="234" y="586"/>
                  <a:pt x="228" y="593"/>
                  <a:pt x="223" y="601"/>
                </a:cubicBezTo>
                <a:cubicBezTo>
                  <a:pt x="223" y="601"/>
                  <a:pt x="223" y="601"/>
                  <a:pt x="223" y="601"/>
                </a:cubicBezTo>
                <a:cubicBezTo>
                  <a:pt x="227" y="601"/>
                  <a:pt x="229" y="602"/>
                  <a:pt x="230" y="603"/>
                </a:cubicBezTo>
                <a:close/>
                <a:moveTo>
                  <a:pt x="731" y="634"/>
                </a:moveTo>
                <a:cubicBezTo>
                  <a:pt x="733" y="633"/>
                  <a:pt x="735" y="632"/>
                  <a:pt x="736" y="630"/>
                </a:cubicBezTo>
                <a:cubicBezTo>
                  <a:pt x="738" y="630"/>
                  <a:pt x="739" y="631"/>
                  <a:pt x="741" y="631"/>
                </a:cubicBezTo>
                <a:cubicBezTo>
                  <a:pt x="724" y="622"/>
                  <a:pt x="706" y="616"/>
                  <a:pt x="687" y="613"/>
                </a:cubicBezTo>
                <a:cubicBezTo>
                  <a:pt x="684" y="613"/>
                  <a:pt x="684" y="613"/>
                  <a:pt x="684" y="613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3" y="612"/>
                  <a:pt x="682" y="612"/>
                  <a:pt x="682" y="613"/>
                </a:cubicBezTo>
                <a:cubicBezTo>
                  <a:pt x="679" y="613"/>
                  <a:pt x="679" y="613"/>
                  <a:pt x="679" y="613"/>
                </a:cubicBezTo>
                <a:cubicBezTo>
                  <a:pt x="679" y="612"/>
                  <a:pt x="679" y="612"/>
                  <a:pt x="679" y="611"/>
                </a:cubicBezTo>
                <a:cubicBezTo>
                  <a:pt x="664" y="609"/>
                  <a:pt x="648" y="609"/>
                  <a:pt x="633" y="611"/>
                </a:cubicBezTo>
                <a:cubicBezTo>
                  <a:pt x="634" y="612"/>
                  <a:pt x="635" y="612"/>
                  <a:pt x="635" y="613"/>
                </a:cubicBezTo>
                <a:cubicBezTo>
                  <a:pt x="632" y="613"/>
                  <a:pt x="632" y="613"/>
                  <a:pt x="632" y="613"/>
                </a:cubicBezTo>
                <a:cubicBezTo>
                  <a:pt x="631" y="612"/>
                  <a:pt x="631" y="612"/>
                  <a:pt x="630" y="611"/>
                </a:cubicBezTo>
                <a:cubicBezTo>
                  <a:pt x="627" y="612"/>
                  <a:pt x="624" y="612"/>
                  <a:pt x="621" y="612"/>
                </a:cubicBezTo>
                <a:cubicBezTo>
                  <a:pt x="621" y="613"/>
                  <a:pt x="621" y="613"/>
                  <a:pt x="621" y="613"/>
                </a:cubicBezTo>
                <a:cubicBezTo>
                  <a:pt x="623" y="613"/>
                  <a:pt x="624" y="612"/>
                  <a:pt x="626" y="612"/>
                </a:cubicBezTo>
                <a:cubicBezTo>
                  <a:pt x="626" y="612"/>
                  <a:pt x="627" y="613"/>
                  <a:pt x="627" y="613"/>
                </a:cubicBezTo>
                <a:cubicBezTo>
                  <a:pt x="616" y="613"/>
                  <a:pt x="616" y="613"/>
                  <a:pt x="616" y="613"/>
                </a:cubicBezTo>
                <a:cubicBezTo>
                  <a:pt x="589" y="618"/>
                  <a:pt x="563" y="628"/>
                  <a:pt x="538" y="641"/>
                </a:cubicBezTo>
                <a:cubicBezTo>
                  <a:pt x="539" y="641"/>
                  <a:pt x="539" y="642"/>
                  <a:pt x="540" y="642"/>
                </a:cubicBezTo>
                <a:cubicBezTo>
                  <a:pt x="540" y="642"/>
                  <a:pt x="540" y="642"/>
                  <a:pt x="540" y="642"/>
                </a:cubicBezTo>
                <a:cubicBezTo>
                  <a:pt x="544" y="641"/>
                  <a:pt x="546" y="641"/>
                  <a:pt x="547" y="644"/>
                </a:cubicBezTo>
                <a:cubicBezTo>
                  <a:pt x="553" y="641"/>
                  <a:pt x="559" y="638"/>
                  <a:pt x="564" y="636"/>
                </a:cubicBezTo>
                <a:cubicBezTo>
                  <a:pt x="563" y="634"/>
                  <a:pt x="561" y="633"/>
                  <a:pt x="560" y="631"/>
                </a:cubicBezTo>
                <a:cubicBezTo>
                  <a:pt x="571" y="631"/>
                  <a:pt x="571" y="631"/>
                  <a:pt x="571" y="631"/>
                </a:cubicBezTo>
                <a:cubicBezTo>
                  <a:pt x="571" y="631"/>
                  <a:pt x="572" y="632"/>
                  <a:pt x="572" y="632"/>
                </a:cubicBezTo>
                <a:cubicBezTo>
                  <a:pt x="623" y="612"/>
                  <a:pt x="682" y="609"/>
                  <a:pt x="731" y="634"/>
                </a:cubicBezTo>
                <a:close/>
                <a:moveTo>
                  <a:pt x="654" y="613"/>
                </a:moveTo>
                <a:cubicBezTo>
                  <a:pt x="654" y="612"/>
                  <a:pt x="654" y="612"/>
                  <a:pt x="655" y="611"/>
                </a:cubicBezTo>
                <a:cubicBezTo>
                  <a:pt x="658" y="611"/>
                  <a:pt x="661" y="612"/>
                  <a:pt x="663" y="613"/>
                </a:cubicBezTo>
                <a:lnTo>
                  <a:pt x="654" y="613"/>
                </a:lnTo>
                <a:close/>
                <a:moveTo>
                  <a:pt x="439" y="472"/>
                </a:moveTo>
                <a:cubicBezTo>
                  <a:pt x="437" y="471"/>
                  <a:pt x="436" y="469"/>
                  <a:pt x="434" y="468"/>
                </a:cubicBezTo>
                <a:cubicBezTo>
                  <a:pt x="416" y="474"/>
                  <a:pt x="399" y="482"/>
                  <a:pt x="382" y="491"/>
                </a:cubicBezTo>
                <a:cubicBezTo>
                  <a:pt x="382" y="492"/>
                  <a:pt x="381" y="493"/>
                  <a:pt x="379" y="493"/>
                </a:cubicBezTo>
                <a:cubicBezTo>
                  <a:pt x="379" y="493"/>
                  <a:pt x="379" y="492"/>
                  <a:pt x="379" y="492"/>
                </a:cubicBezTo>
                <a:cubicBezTo>
                  <a:pt x="371" y="496"/>
                  <a:pt x="364" y="501"/>
                  <a:pt x="356" y="505"/>
                </a:cubicBezTo>
                <a:cubicBezTo>
                  <a:pt x="344" y="513"/>
                  <a:pt x="332" y="522"/>
                  <a:pt x="321" y="531"/>
                </a:cubicBezTo>
                <a:cubicBezTo>
                  <a:pt x="324" y="530"/>
                  <a:pt x="325" y="533"/>
                  <a:pt x="328" y="534"/>
                </a:cubicBezTo>
                <a:cubicBezTo>
                  <a:pt x="329" y="533"/>
                  <a:pt x="330" y="532"/>
                  <a:pt x="331" y="532"/>
                </a:cubicBezTo>
                <a:cubicBezTo>
                  <a:pt x="331" y="532"/>
                  <a:pt x="331" y="531"/>
                  <a:pt x="331" y="531"/>
                </a:cubicBezTo>
                <a:cubicBezTo>
                  <a:pt x="331" y="531"/>
                  <a:pt x="332" y="531"/>
                  <a:pt x="332" y="531"/>
                </a:cubicBezTo>
                <a:cubicBezTo>
                  <a:pt x="346" y="520"/>
                  <a:pt x="361" y="510"/>
                  <a:pt x="377" y="501"/>
                </a:cubicBezTo>
                <a:cubicBezTo>
                  <a:pt x="377" y="500"/>
                  <a:pt x="377" y="500"/>
                  <a:pt x="377" y="500"/>
                </a:cubicBezTo>
                <a:cubicBezTo>
                  <a:pt x="377" y="499"/>
                  <a:pt x="377" y="498"/>
                  <a:pt x="377" y="497"/>
                </a:cubicBezTo>
                <a:cubicBezTo>
                  <a:pt x="379" y="497"/>
                  <a:pt x="382" y="497"/>
                  <a:pt x="384" y="497"/>
                </a:cubicBezTo>
                <a:cubicBezTo>
                  <a:pt x="391" y="493"/>
                  <a:pt x="399" y="489"/>
                  <a:pt x="406" y="486"/>
                </a:cubicBezTo>
                <a:cubicBezTo>
                  <a:pt x="417" y="480"/>
                  <a:pt x="428" y="476"/>
                  <a:pt x="440" y="472"/>
                </a:cubicBezTo>
                <a:lnTo>
                  <a:pt x="439" y="472"/>
                </a:lnTo>
                <a:close/>
                <a:moveTo>
                  <a:pt x="366" y="507"/>
                </a:moveTo>
                <a:cubicBezTo>
                  <a:pt x="364" y="508"/>
                  <a:pt x="363" y="508"/>
                  <a:pt x="361" y="507"/>
                </a:cubicBezTo>
                <a:cubicBezTo>
                  <a:pt x="360" y="503"/>
                  <a:pt x="367" y="504"/>
                  <a:pt x="366" y="507"/>
                </a:cubicBezTo>
                <a:close/>
                <a:moveTo>
                  <a:pt x="655" y="500"/>
                </a:moveTo>
                <a:cubicBezTo>
                  <a:pt x="656" y="500"/>
                  <a:pt x="656" y="500"/>
                  <a:pt x="656" y="500"/>
                </a:cubicBezTo>
                <a:cubicBezTo>
                  <a:pt x="656" y="500"/>
                  <a:pt x="656" y="500"/>
                  <a:pt x="655" y="500"/>
                </a:cubicBezTo>
                <a:cubicBezTo>
                  <a:pt x="655" y="500"/>
                  <a:pt x="655" y="500"/>
                  <a:pt x="655" y="500"/>
                </a:cubicBezTo>
                <a:close/>
                <a:moveTo>
                  <a:pt x="259" y="604"/>
                </a:moveTo>
                <a:cubicBezTo>
                  <a:pt x="259" y="603"/>
                  <a:pt x="258" y="602"/>
                  <a:pt x="257" y="600"/>
                </a:cubicBezTo>
                <a:cubicBezTo>
                  <a:pt x="256" y="602"/>
                  <a:pt x="254" y="604"/>
                  <a:pt x="253" y="605"/>
                </a:cubicBezTo>
                <a:cubicBezTo>
                  <a:pt x="256" y="606"/>
                  <a:pt x="257" y="607"/>
                  <a:pt x="259" y="604"/>
                </a:cubicBezTo>
                <a:close/>
                <a:moveTo>
                  <a:pt x="1003" y="952"/>
                </a:moveTo>
                <a:cubicBezTo>
                  <a:pt x="1003" y="952"/>
                  <a:pt x="1004" y="952"/>
                  <a:pt x="1004" y="951"/>
                </a:cubicBezTo>
                <a:cubicBezTo>
                  <a:pt x="1004" y="951"/>
                  <a:pt x="1004" y="951"/>
                  <a:pt x="1003" y="951"/>
                </a:cubicBezTo>
                <a:cubicBezTo>
                  <a:pt x="1003" y="951"/>
                  <a:pt x="1003" y="951"/>
                  <a:pt x="1003" y="952"/>
                </a:cubicBezTo>
                <a:close/>
                <a:moveTo>
                  <a:pt x="313" y="538"/>
                </a:moveTo>
                <a:cubicBezTo>
                  <a:pt x="313" y="538"/>
                  <a:pt x="313" y="539"/>
                  <a:pt x="313" y="540"/>
                </a:cubicBezTo>
                <a:cubicBezTo>
                  <a:pt x="315" y="542"/>
                  <a:pt x="316" y="538"/>
                  <a:pt x="321" y="539"/>
                </a:cubicBezTo>
                <a:cubicBezTo>
                  <a:pt x="321" y="539"/>
                  <a:pt x="321" y="540"/>
                  <a:pt x="321" y="540"/>
                </a:cubicBezTo>
                <a:cubicBezTo>
                  <a:pt x="322" y="539"/>
                  <a:pt x="323" y="539"/>
                  <a:pt x="323" y="538"/>
                </a:cubicBezTo>
                <a:cubicBezTo>
                  <a:pt x="323" y="536"/>
                  <a:pt x="323" y="533"/>
                  <a:pt x="321" y="531"/>
                </a:cubicBezTo>
                <a:cubicBezTo>
                  <a:pt x="318" y="533"/>
                  <a:pt x="315" y="536"/>
                  <a:pt x="313" y="538"/>
                </a:cubicBezTo>
                <a:close/>
                <a:moveTo>
                  <a:pt x="840" y="502"/>
                </a:moveTo>
                <a:cubicBezTo>
                  <a:pt x="841" y="500"/>
                  <a:pt x="843" y="499"/>
                  <a:pt x="844" y="498"/>
                </a:cubicBezTo>
                <a:cubicBezTo>
                  <a:pt x="829" y="493"/>
                  <a:pt x="814" y="488"/>
                  <a:pt x="799" y="483"/>
                </a:cubicBezTo>
                <a:cubicBezTo>
                  <a:pt x="782" y="478"/>
                  <a:pt x="765" y="473"/>
                  <a:pt x="747" y="468"/>
                </a:cubicBezTo>
                <a:cubicBezTo>
                  <a:pt x="746" y="468"/>
                  <a:pt x="744" y="468"/>
                  <a:pt x="742" y="468"/>
                </a:cubicBezTo>
                <a:cubicBezTo>
                  <a:pt x="742" y="468"/>
                  <a:pt x="742" y="467"/>
                  <a:pt x="742" y="467"/>
                </a:cubicBezTo>
                <a:cubicBezTo>
                  <a:pt x="733" y="465"/>
                  <a:pt x="723" y="463"/>
                  <a:pt x="713" y="461"/>
                </a:cubicBezTo>
                <a:cubicBezTo>
                  <a:pt x="713" y="461"/>
                  <a:pt x="713" y="461"/>
                  <a:pt x="713" y="461"/>
                </a:cubicBezTo>
                <a:cubicBezTo>
                  <a:pt x="711" y="461"/>
                  <a:pt x="711" y="462"/>
                  <a:pt x="709" y="462"/>
                </a:cubicBezTo>
                <a:cubicBezTo>
                  <a:pt x="707" y="461"/>
                  <a:pt x="706" y="460"/>
                  <a:pt x="705" y="459"/>
                </a:cubicBezTo>
                <a:cubicBezTo>
                  <a:pt x="660" y="450"/>
                  <a:pt x="614" y="445"/>
                  <a:pt x="568" y="446"/>
                </a:cubicBezTo>
                <a:cubicBezTo>
                  <a:pt x="541" y="446"/>
                  <a:pt x="515" y="448"/>
                  <a:pt x="489" y="453"/>
                </a:cubicBezTo>
                <a:cubicBezTo>
                  <a:pt x="493" y="453"/>
                  <a:pt x="493" y="453"/>
                  <a:pt x="493" y="453"/>
                </a:cubicBezTo>
                <a:cubicBezTo>
                  <a:pt x="493" y="455"/>
                  <a:pt x="493" y="456"/>
                  <a:pt x="491" y="457"/>
                </a:cubicBezTo>
                <a:cubicBezTo>
                  <a:pt x="489" y="456"/>
                  <a:pt x="487" y="455"/>
                  <a:pt x="485" y="454"/>
                </a:cubicBezTo>
                <a:cubicBezTo>
                  <a:pt x="475" y="456"/>
                  <a:pt x="465" y="459"/>
                  <a:pt x="454" y="462"/>
                </a:cubicBezTo>
                <a:cubicBezTo>
                  <a:pt x="457" y="462"/>
                  <a:pt x="459" y="464"/>
                  <a:pt x="462" y="465"/>
                </a:cubicBezTo>
                <a:cubicBezTo>
                  <a:pt x="463" y="465"/>
                  <a:pt x="464" y="465"/>
                  <a:pt x="465" y="465"/>
                </a:cubicBezTo>
                <a:cubicBezTo>
                  <a:pt x="466" y="464"/>
                  <a:pt x="467" y="463"/>
                  <a:pt x="468" y="463"/>
                </a:cubicBezTo>
                <a:cubicBezTo>
                  <a:pt x="467" y="463"/>
                  <a:pt x="467" y="463"/>
                  <a:pt x="467" y="462"/>
                </a:cubicBezTo>
                <a:cubicBezTo>
                  <a:pt x="466" y="460"/>
                  <a:pt x="469" y="461"/>
                  <a:pt x="469" y="459"/>
                </a:cubicBezTo>
                <a:cubicBezTo>
                  <a:pt x="473" y="461"/>
                  <a:pt x="472" y="458"/>
                  <a:pt x="475" y="457"/>
                </a:cubicBezTo>
                <a:cubicBezTo>
                  <a:pt x="478" y="459"/>
                  <a:pt x="477" y="461"/>
                  <a:pt x="475" y="462"/>
                </a:cubicBezTo>
                <a:cubicBezTo>
                  <a:pt x="477" y="462"/>
                  <a:pt x="480" y="461"/>
                  <a:pt x="482" y="461"/>
                </a:cubicBezTo>
                <a:cubicBezTo>
                  <a:pt x="482" y="461"/>
                  <a:pt x="482" y="460"/>
                  <a:pt x="482" y="460"/>
                </a:cubicBezTo>
                <a:cubicBezTo>
                  <a:pt x="482" y="460"/>
                  <a:pt x="483" y="460"/>
                  <a:pt x="484" y="460"/>
                </a:cubicBezTo>
                <a:cubicBezTo>
                  <a:pt x="484" y="460"/>
                  <a:pt x="484" y="460"/>
                  <a:pt x="484" y="460"/>
                </a:cubicBezTo>
                <a:cubicBezTo>
                  <a:pt x="485" y="460"/>
                  <a:pt x="486" y="459"/>
                  <a:pt x="488" y="459"/>
                </a:cubicBezTo>
                <a:cubicBezTo>
                  <a:pt x="494" y="458"/>
                  <a:pt x="499" y="457"/>
                  <a:pt x="505" y="457"/>
                </a:cubicBezTo>
                <a:cubicBezTo>
                  <a:pt x="505" y="455"/>
                  <a:pt x="504" y="454"/>
                  <a:pt x="504" y="453"/>
                </a:cubicBezTo>
                <a:cubicBezTo>
                  <a:pt x="509" y="453"/>
                  <a:pt x="509" y="453"/>
                  <a:pt x="509" y="453"/>
                </a:cubicBezTo>
                <a:cubicBezTo>
                  <a:pt x="510" y="454"/>
                  <a:pt x="510" y="455"/>
                  <a:pt x="510" y="456"/>
                </a:cubicBezTo>
                <a:cubicBezTo>
                  <a:pt x="516" y="455"/>
                  <a:pt x="521" y="455"/>
                  <a:pt x="526" y="454"/>
                </a:cubicBezTo>
                <a:cubicBezTo>
                  <a:pt x="526" y="454"/>
                  <a:pt x="526" y="454"/>
                  <a:pt x="527" y="454"/>
                </a:cubicBezTo>
                <a:cubicBezTo>
                  <a:pt x="527" y="454"/>
                  <a:pt x="528" y="454"/>
                  <a:pt x="529" y="454"/>
                </a:cubicBezTo>
                <a:cubicBezTo>
                  <a:pt x="529" y="454"/>
                  <a:pt x="530" y="454"/>
                  <a:pt x="531" y="454"/>
                </a:cubicBezTo>
                <a:cubicBezTo>
                  <a:pt x="530" y="453"/>
                  <a:pt x="530" y="453"/>
                  <a:pt x="52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58" y="452"/>
                  <a:pt x="577" y="452"/>
                  <a:pt x="596" y="452"/>
                </a:cubicBezTo>
                <a:cubicBezTo>
                  <a:pt x="596" y="452"/>
                  <a:pt x="596" y="452"/>
                  <a:pt x="596" y="452"/>
                </a:cubicBezTo>
                <a:cubicBezTo>
                  <a:pt x="611" y="452"/>
                  <a:pt x="611" y="452"/>
                  <a:pt x="611" y="452"/>
                </a:cubicBezTo>
                <a:cubicBezTo>
                  <a:pt x="611" y="453"/>
                  <a:pt x="611" y="453"/>
                  <a:pt x="611" y="453"/>
                </a:cubicBezTo>
                <a:cubicBezTo>
                  <a:pt x="614" y="453"/>
                  <a:pt x="617" y="454"/>
                  <a:pt x="620" y="454"/>
                </a:cubicBezTo>
                <a:cubicBezTo>
                  <a:pt x="620" y="453"/>
                  <a:pt x="620" y="453"/>
                  <a:pt x="620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5" y="452"/>
                  <a:pt x="624" y="455"/>
                  <a:pt x="628" y="454"/>
                </a:cubicBezTo>
                <a:cubicBezTo>
                  <a:pt x="628" y="453"/>
                  <a:pt x="628" y="453"/>
                  <a:pt x="628" y="452"/>
                </a:cubicBezTo>
                <a:cubicBezTo>
                  <a:pt x="635" y="452"/>
                  <a:pt x="635" y="452"/>
                  <a:pt x="635" y="452"/>
                </a:cubicBezTo>
                <a:cubicBezTo>
                  <a:pt x="634" y="452"/>
                  <a:pt x="634" y="452"/>
                  <a:pt x="634" y="453"/>
                </a:cubicBezTo>
                <a:cubicBezTo>
                  <a:pt x="636" y="454"/>
                  <a:pt x="636" y="455"/>
                  <a:pt x="635" y="455"/>
                </a:cubicBezTo>
                <a:cubicBezTo>
                  <a:pt x="641" y="456"/>
                  <a:pt x="646" y="457"/>
                  <a:pt x="651" y="457"/>
                </a:cubicBezTo>
                <a:cubicBezTo>
                  <a:pt x="652" y="457"/>
                  <a:pt x="652" y="457"/>
                  <a:pt x="653" y="457"/>
                </a:cubicBezTo>
                <a:cubicBezTo>
                  <a:pt x="653" y="457"/>
                  <a:pt x="653" y="457"/>
                  <a:pt x="653" y="457"/>
                </a:cubicBezTo>
                <a:cubicBezTo>
                  <a:pt x="670" y="460"/>
                  <a:pt x="687" y="462"/>
                  <a:pt x="704" y="466"/>
                </a:cubicBezTo>
                <a:cubicBezTo>
                  <a:pt x="704" y="465"/>
                  <a:pt x="704" y="465"/>
                  <a:pt x="704" y="465"/>
                </a:cubicBezTo>
                <a:cubicBezTo>
                  <a:pt x="704" y="465"/>
                  <a:pt x="704" y="466"/>
                  <a:pt x="705" y="466"/>
                </a:cubicBezTo>
                <a:cubicBezTo>
                  <a:pt x="713" y="467"/>
                  <a:pt x="721" y="469"/>
                  <a:pt x="729" y="471"/>
                </a:cubicBezTo>
                <a:cubicBezTo>
                  <a:pt x="749" y="475"/>
                  <a:pt x="768" y="481"/>
                  <a:pt x="787" y="486"/>
                </a:cubicBezTo>
                <a:cubicBezTo>
                  <a:pt x="793" y="486"/>
                  <a:pt x="793" y="486"/>
                  <a:pt x="793" y="486"/>
                </a:cubicBezTo>
                <a:cubicBezTo>
                  <a:pt x="792" y="487"/>
                  <a:pt x="791" y="487"/>
                  <a:pt x="791" y="488"/>
                </a:cubicBezTo>
                <a:cubicBezTo>
                  <a:pt x="795" y="489"/>
                  <a:pt x="800" y="491"/>
                  <a:pt x="804" y="492"/>
                </a:cubicBezTo>
                <a:cubicBezTo>
                  <a:pt x="804" y="492"/>
                  <a:pt x="804" y="491"/>
                  <a:pt x="803" y="491"/>
                </a:cubicBezTo>
                <a:cubicBezTo>
                  <a:pt x="801" y="489"/>
                  <a:pt x="798" y="488"/>
                  <a:pt x="796" y="486"/>
                </a:cubicBezTo>
                <a:cubicBezTo>
                  <a:pt x="806" y="486"/>
                  <a:pt x="806" y="486"/>
                  <a:pt x="806" y="486"/>
                </a:cubicBezTo>
                <a:cubicBezTo>
                  <a:pt x="806" y="487"/>
                  <a:pt x="807" y="487"/>
                  <a:pt x="807" y="487"/>
                </a:cubicBezTo>
                <a:cubicBezTo>
                  <a:pt x="808" y="487"/>
                  <a:pt x="808" y="487"/>
                  <a:pt x="809" y="487"/>
                </a:cubicBezTo>
                <a:cubicBezTo>
                  <a:pt x="809" y="487"/>
                  <a:pt x="809" y="488"/>
                  <a:pt x="809" y="489"/>
                </a:cubicBezTo>
                <a:cubicBezTo>
                  <a:pt x="811" y="490"/>
                  <a:pt x="813" y="491"/>
                  <a:pt x="814" y="493"/>
                </a:cubicBezTo>
                <a:cubicBezTo>
                  <a:pt x="819" y="493"/>
                  <a:pt x="825" y="492"/>
                  <a:pt x="829" y="493"/>
                </a:cubicBezTo>
                <a:cubicBezTo>
                  <a:pt x="830" y="497"/>
                  <a:pt x="827" y="496"/>
                  <a:pt x="827" y="499"/>
                </a:cubicBezTo>
                <a:cubicBezTo>
                  <a:pt x="828" y="500"/>
                  <a:pt x="828" y="500"/>
                  <a:pt x="828" y="500"/>
                </a:cubicBezTo>
                <a:cubicBezTo>
                  <a:pt x="830" y="501"/>
                  <a:pt x="831" y="501"/>
                  <a:pt x="833" y="502"/>
                </a:cubicBezTo>
                <a:cubicBezTo>
                  <a:pt x="833" y="500"/>
                  <a:pt x="830" y="498"/>
                  <a:pt x="832" y="497"/>
                </a:cubicBezTo>
                <a:cubicBezTo>
                  <a:pt x="836" y="496"/>
                  <a:pt x="833" y="499"/>
                  <a:pt x="833" y="501"/>
                </a:cubicBezTo>
                <a:cubicBezTo>
                  <a:pt x="840" y="501"/>
                  <a:pt x="840" y="501"/>
                  <a:pt x="840" y="501"/>
                </a:cubicBezTo>
                <a:cubicBezTo>
                  <a:pt x="840" y="501"/>
                  <a:pt x="840" y="501"/>
                  <a:pt x="840" y="502"/>
                </a:cubicBezTo>
                <a:close/>
                <a:moveTo>
                  <a:pt x="501" y="455"/>
                </a:moveTo>
                <a:cubicBezTo>
                  <a:pt x="498" y="455"/>
                  <a:pt x="497" y="454"/>
                  <a:pt x="495" y="453"/>
                </a:cubicBezTo>
                <a:cubicBezTo>
                  <a:pt x="501" y="453"/>
                  <a:pt x="501" y="453"/>
                  <a:pt x="501" y="453"/>
                </a:cubicBezTo>
                <a:cubicBezTo>
                  <a:pt x="501" y="454"/>
                  <a:pt x="501" y="454"/>
                  <a:pt x="501" y="455"/>
                </a:cubicBezTo>
                <a:close/>
                <a:moveTo>
                  <a:pt x="728" y="470"/>
                </a:moveTo>
                <a:cubicBezTo>
                  <a:pt x="728" y="469"/>
                  <a:pt x="729" y="469"/>
                  <a:pt x="729" y="469"/>
                </a:cubicBezTo>
                <a:cubicBezTo>
                  <a:pt x="731" y="469"/>
                  <a:pt x="731" y="467"/>
                  <a:pt x="734" y="468"/>
                </a:cubicBezTo>
                <a:cubicBezTo>
                  <a:pt x="734" y="469"/>
                  <a:pt x="735" y="469"/>
                  <a:pt x="735" y="470"/>
                </a:cubicBezTo>
                <a:lnTo>
                  <a:pt x="728" y="470"/>
                </a:lnTo>
                <a:close/>
                <a:moveTo>
                  <a:pt x="526" y="598"/>
                </a:moveTo>
                <a:cubicBezTo>
                  <a:pt x="524" y="599"/>
                  <a:pt x="523" y="600"/>
                  <a:pt x="521" y="600"/>
                </a:cubicBezTo>
                <a:cubicBezTo>
                  <a:pt x="521" y="601"/>
                  <a:pt x="522" y="601"/>
                  <a:pt x="523" y="601"/>
                </a:cubicBezTo>
                <a:cubicBezTo>
                  <a:pt x="525" y="602"/>
                  <a:pt x="528" y="603"/>
                  <a:pt x="531" y="603"/>
                </a:cubicBezTo>
                <a:cubicBezTo>
                  <a:pt x="531" y="602"/>
                  <a:pt x="531" y="602"/>
                  <a:pt x="531" y="601"/>
                </a:cubicBezTo>
                <a:cubicBezTo>
                  <a:pt x="530" y="600"/>
                  <a:pt x="529" y="600"/>
                  <a:pt x="529" y="598"/>
                </a:cubicBezTo>
                <a:cubicBezTo>
                  <a:pt x="528" y="598"/>
                  <a:pt x="527" y="598"/>
                  <a:pt x="526" y="598"/>
                </a:cubicBezTo>
                <a:close/>
                <a:moveTo>
                  <a:pt x="577" y="467"/>
                </a:moveTo>
                <a:cubicBezTo>
                  <a:pt x="577" y="468"/>
                  <a:pt x="577" y="469"/>
                  <a:pt x="577" y="471"/>
                </a:cubicBezTo>
                <a:cubicBezTo>
                  <a:pt x="577" y="471"/>
                  <a:pt x="579" y="471"/>
                  <a:pt x="580" y="471"/>
                </a:cubicBezTo>
                <a:cubicBezTo>
                  <a:pt x="580" y="470"/>
                  <a:pt x="580" y="470"/>
                  <a:pt x="580" y="470"/>
                </a:cubicBezTo>
                <a:cubicBezTo>
                  <a:pt x="580" y="469"/>
                  <a:pt x="579" y="468"/>
                  <a:pt x="579" y="467"/>
                </a:cubicBezTo>
                <a:cubicBezTo>
                  <a:pt x="578" y="467"/>
                  <a:pt x="578" y="467"/>
                  <a:pt x="577" y="467"/>
                </a:cubicBezTo>
                <a:close/>
                <a:moveTo>
                  <a:pt x="759" y="629"/>
                </a:moveTo>
                <a:cubicBezTo>
                  <a:pt x="767" y="629"/>
                  <a:pt x="767" y="629"/>
                  <a:pt x="767" y="629"/>
                </a:cubicBezTo>
                <a:cubicBezTo>
                  <a:pt x="764" y="628"/>
                  <a:pt x="761" y="626"/>
                  <a:pt x="758" y="624"/>
                </a:cubicBezTo>
                <a:cubicBezTo>
                  <a:pt x="750" y="620"/>
                  <a:pt x="743" y="616"/>
                  <a:pt x="735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1"/>
                  <a:pt x="731" y="610"/>
                </a:cubicBezTo>
                <a:cubicBezTo>
                  <a:pt x="728" y="609"/>
                  <a:pt x="724" y="607"/>
                  <a:pt x="721" y="605"/>
                </a:cubicBezTo>
                <a:cubicBezTo>
                  <a:pt x="721" y="605"/>
                  <a:pt x="721" y="605"/>
                  <a:pt x="721" y="606"/>
                </a:cubicBezTo>
                <a:cubicBezTo>
                  <a:pt x="719" y="606"/>
                  <a:pt x="719" y="605"/>
                  <a:pt x="718" y="605"/>
                </a:cubicBezTo>
                <a:cubicBezTo>
                  <a:pt x="717" y="605"/>
                  <a:pt x="716" y="606"/>
                  <a:pt x="713" y="605"/>
                </a:cubicBezTo>
                <a:cubicBezTo>
                  <a:pt x="714" y="602"/>
                  <a:pt x="711" y="602"/>
                  <a:pt x="710" y="600"/>
                </a:cubicBezTo>
                <a:cubicBezTo>
                  <a:pt x="708" y="599"/>
                  <a:pt x="705" y="598"/>
                  <a:pt x="702" y="596"/>
                </a:cubicBezTo>
                <a:cubicBezTo>
                  <a:pt x="706" y="598"/>
                  <a:pt x="707" y="603"/>
                  <a:pt x="705" y="607"/>
                </a:cubicBezTo>
                <a:cubicBezTo>
                  <a:pt x="708" y="608"/>
                  <a:pt x="712" y="609"/>
                  <a:pt x="715" y="610"/>
                </a:cubicBezTo>
                <a:cubicBezTo>
                  <a:pt x="715" y="610"/>
                  <a:pt x="715" y="610"/>
                  <a:pt x="716" y="610"/>
                </a:cubicBezTo>
                <a:cubicBezTo>
                  <a:pt x="725" y="615"/>
                  <a:pt x="734" y="619"/>
                  <a:pt x="743" y="624"/>
                </a:cubicBezTo>
                <a:cubicBezTo>
                  <a:pt x="749" y="627"/>
                  <a:pt x="754" y="630"/>
                  <a:pt x="759" y="633"/>
                </a:cubicBezTo>
                <a:cubicBezTo>
                  <a:pt x="759" y="631"/>
                  <a:pt x="759" y="630"/>
                  <a:pt x="759" y="629"/>
                </a:cubicBezTo>
                <a:close/>
                <a:moveTo>
                  <a:pt x="697" y="1045"/>
                </a:moveTo>
                <a:cubicBezTo>
                  <a:pt x="712" y="1050"/>
                  <a:pt x="728" y="1056"/>
                  <a:pt x="744" y="1060"/>
                </a:cubicBezTo>
                <a:cubicBezTo>
                  <a:pt x="744" y="1059"/>
                  <a:pt x="743" y="1058"/>
                  <a:pt x="743" y="1057"/>
                </a:cubicBezTo>
                <a:cubicBezTo>
                  <a:pt x="748" y="1057"/>
                  <a:pt x="748" y="1057"/>
                  <a:pt x="748" y="1057"/>
                </a:cubicBezTo>
                <a:cubicBezTo>
                  <a:pt x="750" y="1059"/>
                  <a:pt x="751" y="1062"/>
                  <a:pt x="754" y="1062"/>
                </a:cubicBezTo>
                <a:cubicBezTo>
                  <a:pt x="757" y="1060"/>
                  <a:pt x="753" y="1057"/>
                  <a:pt x="750" y="1057"/>
                </a:cubicBezTo>
                <a:cubicBezTo>
                  <a:pt x="750" y="1057"/>
                  <a:pt x="750" y="1057"/>
                  <a:pt x="750" y="1057"/>
                </a:cubicBezTo>
                <a:cubicBezTo>
                  <a:pt x="757" y="1057"/>
                  <a:pt x="757" y="1057"/>
                  <a:pt x="757" y="1057"/>
                </a:cubicBezTo>
                <a:cubicBezTo>
                  <a:pt x="736" y="1052"/>
                  <a:pt x="716" y="1045"/>
                  <a:pt x="697" y="1037"/>
                </a:cubicBezTo>
                <a:cubicBezTo>
                  <a:pt x="696" y="1037"/>
                  <a:pt x="694" y="1037"/>
                  <a:pt x="693" y="1037"/>
                </a:cubicBezTo>
                <a:cubicBezTo>
                  <a:pt x="693" y="1037"/>
                  <a:pt x="693" y="1036"/>
                  <a:pt x="693" y="1036"/>
                </a:cubicBezTo>
                <a:cubicBezTo>
                  <a:pt x="692" y="1036"/>
                  <a:pt x="692" y="1035"/>
                  <a:pt x="692" y="1035"/>
                </a:cubicBezTo>
                <a:cubicBezTo>
                  <a:pt x="692" y="1036"/>
                  <a:pt x="692" y="1037"/>
                  <a:pt x="692" y="1037"/>
                </a:cubicBezTo>
                <a:cubicBezTo>
                  <a:pt x="690" y="1037"/>
                  <a:pt x="689" y="1037"/>
                  <a:pt x="689" y="1037"/>
                </a:cubicBezTo>
                <a:cubicBezTo>
                  <a:pt x="688" y="1037"/>
                  <a:pt x="688" y="1037"/>
                  <a:pt x="687" y="1036"/>
                </a:cubicBezTo>
                <a:cubicBezTo>
                  <a:pt x="687" y="1036"/>
                  <a:pt x="688" y="1036"/>
                  <a:pt x="688" y="1036"/>
                </a:cubicBezTo>
                <a:cubicBezTo>
                  <a:pt x="687" y="1035"/>
                  <a:pt x="687" y="1035"/>
                  <a:pt x="687" y="1035"/>
                </a:cubicBezTo>
                <a:cubicBezTo>
                  <a:pt x="685" y="1036"/>
                  <a:pt x="682" y="1037"/>
                  <a:pt x="679" y="1037"/>
                </a:cubicBezTo>
                <a:cubicBezTo>
                  <a:pt x="685" y="1040"/>
                  <a:pt x="691" y="1042"/>
                  <a:pt x="697" y="1045"/>
                </a:cubicBezTo>
                <a:close/>
                <a:moveTo>
                  <a:pt x="997" y="993"/>
                </a:moveTo>
                <a:cubicBezTo>
                  <a:pt x="997" y="993"/>
                  <a:pt x="997" y="994"/>
                  <a:pt x="997" y="994"/>
                </a:cubicBezTo>
                <a:cubicBezTo>
                  <a:pt x="997" y="994"/>
                  <a:pt x="995" y="995"/>
                  <a:pt x="994" y="995"/>
                </a:cubicBezTo>
                <a:cubicBezTo>
                  <a:pt x="994" y="995"/>
                  <a:pt x="994" y="995"/>
                  <a:pt x="994" y="995"/>
                </a:cubicBezTo>
                <a:cubicBezTo>
                  <a:pt x="995" y="996"/>
                  <a:pt x="999" y="995"/>
                  <a:pt x="998" y="999"/>
                </a:cubicBezTo>
                <a:cubicBezTo>
                  <a:pt x="1000" y="999"/>
                  <a:pt x="1000" y="998"/>
                  <a:pt x="1001" y="997"/>
                </a:cubicBezTo>
                <a:cubicBezTo>
                  <a:pt x="1000" y="996"/>
                  <a:pt x="1000" y="995"/>
                  <a:pt x="1000" y="995"/>
                </a:cubicBezTo>
                <a:cubicBezTo>
                  <a:pt x="1000" y="995"/>
                  <a:pt x="999" y="995"/>
                  <a:pt x="998" y="995"/>
                </a:cubicBezTo>
                <a:cubicBezTo>
                  <a:pt x="998" y="994"/>
                  <a:pt x="998" y="994"/>
                  <a:pt x="997" y="993"/>
                </a:cubicBezTo>
                <a:close/>
                <a:moveTo>
                  <a:pt x="986" y="999"/>
                </a:moveTo>
                <a:cubicBezTo>
                  <a:pt x="974" y="1006"/>
                  <a:pt x="961" y="1013"/>
                  <a:pt x="948" y="1020"/>
                </a:cubicBezTo>
                <a:cubicBezTo>
                  <a:pt x="963" y="1020"/>
                  <a:pt x="963" y="1020"/>
                  <a:pt x="963" y="1020"/>
                </a:cubicBezTo>
                <a:cubicBezTo>
                  <a:pt x="974" y="1014"/>
                  <a:pt x="985" y="1008"/>
                  <a:pt x="995" y="1002"/>
                </a:cubicBezTo>
                <a:cubicBezTo>
                  <a:pt x="989" y="1002"/>
                  <a:pt x="989" y="1002"/>
                  <a:pt x="989" y="1002"/>
                </a:cubicBezTo>
                <a:cubicBezTo>
                  <a:pt x="989" y="1002"/>
                  <a:pt x="989" y="1001"/>
                  <a:pt x="989" y="1001"/>
                </a:cubicBezTo>
                <a:cubicBezTo>
                  <a:pt x="988" y="1000"/>
                  <a:pt x="987" y="1000"/>
                  <a:pt x="986" y="999"/>
                </a:cubicBezTo>
                <a:close/>
                <a:moveTo>
                  <a:pt x="642" y="1041"/>
                </a:moveTo>
                <a:cubicBezTo>
                  <a:pt x="639" y="1041"/>
                  <a:pt x="639" y="1041"/>
                  <a:pt x="639" y="1041"/>
                </a:cubicBezTo>
                <a:cubicBezTo>
                  <a:pt x="639" y="1040"/>
                  <a:pt x="639" y="1040"/>
                  <a:pt x="638" y="1039"/>
                </a:cubicBezTo>
                <a:cubicBezTo>
                  <a:pt x="635" y="1037"/>
                  <a:pt x="632" y="1036"/>
                  <a:pt x="628" y="1034"/>
                </a:cubicBezTo>
                <a:cubicBezTo>
                  <a:pt x="624" y="1032"/>
                  <a:pt x="620" y="1030"/>
                  <a:pt x="616" y="1028"/>
                </a:cubicBezTo>
                <a:cubicBezTo>
                  <a:pt x="615" y="1029"/>
                  <a:pt x="615" y="1030"/>
                  <a:pt x="615" y="1030"/>
                </a:cubicBezTo>
                <a:cubicBezTo>
                  <a:pt x="616" y="1031"/>
                  <a:pt x="616" y="1032"/>
                  <a:pt x="617" y="1033"/>
                </a:cubicBezTo>
                <a:cubicBezTo>
                  <a:pt x="616" y="1032"/>
                  <a:pt x="615" y="1032"/>
                  <a:pt x="614" y="1032"/>
                </a:cubicBezTo>
                <a:cubicBezTo>
                  <a:pt x="614" y="1033"/>
                  <a:pt x="613" y="1033"/>
                  <a:pt x="612" y="1034"/>
                </a:cubicBezTo>
                <a:cubicBezTo>
                  <a:pt x="613" y="1034"/>
                  <a:pt x="614" y="1035"/>
                  <a:pt x="615" y="1035"/>
                </a:cubicBezTo>
                <a:cubicBezTo>
                  <a:pt x="616" y="1036"/>
                  <a:pt x="618" y="1037"/>
                  <a:pt x="619" y="1037"/>
                </a:cubicBezTo>
                <a:cubicBezTo>
                  <a:pt x="621" y="1037"/>
                  <a:pt x="622" y="1037"/>
                  <a:pt x="624" y="1037"/>
                </a:cubicBezTo>
                <a:cubicBezTo>
                  <a:pt x="625" y="1038"/>
                  <a:pt x="625" y="1039"/>
                  <a:pt x="625" y="1040"/>
                </a:cubicBezTo>
                <a:cubicBezTo>
                  <a:pt x="638" y="1047"/>
                  <a:pt x="651" y="1053"/>
                  <a:pt x="664" y="1058"/>
                </a:cubicBezTo>
                <a:cubicBezTo>
                  <a:pt x="681" y="1058"/>
                  <a:pt x="681" y="1058"/>
                  <a:pt x="681" y="1058"/>
                </a:cubicBezTo>
                <a:cubicBezTo>
                  <a:pt x="668" y="1052"/>
                  <a:pt x="655" y="1047"/>
                  <a:pt x="642" y="1041"/>
                </a:cubicBezTo>
                <a:close/>
                <a:moveTo>
                  <a:pt x="617" y="1034"/>
                </a:moveTo>
                <a:cubicBezTo>
                  <a:pt x="618" y="1031"/>
                  <a:pt x="623" y="1033"/>
                  <a:pt x="624" y="1034"/>
                </a:cubicBezTo>
                <a:cubicBezTo>
                  <a:pt x="623" y="1037"/>
                  <a:pt x="619" y="1035"/>
                  <a:pt x="617" y="1034"/>
                </a:cubicBezTo>
                <a:close/>
                <a:moveTo>
                  <a:pt x="1018" y="989"/>
                </a:moveTo>
                <a:cubicBezTo>
                  <a:pt x="1014" y="989"/>
                  <a:pt x="1012" y="987"/>
                  <a:pt x="1010" y="985"/>
                </a:cubicBezTo>
                <a:cubicBezTo>
                  <a:pt x="1009" y="986"/>
                  <a:pt x="1008" y="987"/>
                  <a:pt x="1006" y="988"/>
                </a:cubicBezTo>
                <a:cubicBezTo>
                  <a:pt x="1007" y="988"/>
                  <a:pt x="1008" y="988"/>
                  <a:pt x="1009" y="989"/>
                </a:cubicBezTo>
                <a:cubicBezTo>
                  <a:pt x="1009" y="990"/>
                  <a:pt x="1009" y="992"/>
                  <a:pt x="1010" y="994"/>
                </a:cubicBezTo>
                <a:cubicBezTo>
                  <a:pt x="1012" y="992"/>
                  <a:pt x="1015" y="991"/>
                  <a:pt x="1018" y="989"/>
                </a:cubicBezTo>
                <a:close/>
                <a:moveTo>
                  <a:pt x="894" y="989"/>
                </a:moveTo>
                <a:cubicBezTo>
                  <a:pt x="894" y="990"/>
                  <a:pt x="894" y="990"/>
                  <a:pt x="894" y="990"/>
                </a:cubicBezTo>
                <a:cubicBezTo>
                  <a:pt x="898" y="989"/>
                  <a:pt x="900" y="991"/>
                  <a:pt x="899" y="995"/>
                </a:cubicBezTo>
                <a:cubicBezTo>
                  <a:pt x="900" y="995"/>
                  <a:pt x="901" y="995"/>
                  <a:pt x="902" y="995"/>
                </a:cubicBezTo>
                <a:cubicBezTo>
                  <a:pt x="905" y="994"/>
                  <a:pt x="908" y="993"/>
                  <a:pt x="912" y="992"/>
                </a:cubicBezTo>
                <a:cubicBezTo>
                  <a:pt x="912" y="991"/>
                  <a:pt x="912" y="991"/>
                  <a:pt x="912" y="991"/>
                </a:cubicBezTo>
                <a:cubicBezTo>
                  <a:pt x="911" y="989"/>
                  <a:pt x="911" y="986"/>
                  <a:pt x="911" y="985"/>
                </a:cubicBezTo>
                <a:cubicBezTo>
                  <a:pt x="931" y="984"/>
                  <a:pt x="931" y="984"/>
                  <a:pt x="931" y="984"/>
                </a:cubicBezTo>
                <a:cubicBezTo>
                  <a:pt x="931" y="984"/>
                  <a:pt x="931" y="985"/>
                  <a:pt x="931" y="985"/>
                </a:cubicBezTo>
                <a:cubicBezTo>
                  <a:pt x="945" y="979"/>
                  <a:pt x="959" y="973"/>
                  <a:pt x="973" y="967"/>
                </a:cubicBezTo>
                <a:cubicBezTo>
                  <a:pt x="971" y="967"/>
                  <a:pt x="971" y="967"/>
                  <a:pt x="971" y="967"/>
                </a:cubicBezTo>
                <a:cubicBezTo>
                  <a:pt x="971" y="967"/>
                  <a:pt x="971" y="966"/>
                  <a:pt x="971" y="966"/>
                </a:cubicBezTo>
                <a:cubicBezTo>
                  <a:pt x="970" y="966"/>
                  <a:pt x="968" y="966"/>
                  <a:pt x="967" y="967"/>
                </a:cubicBezTo>
                <a:cubicBezTo>
                  <a:pt x="959" y="967"/>
                  <a:pt x="959" y="967"/>
                  <a:pt x="959" y="967"/>
                </a:cubicBezTo>
                <a:cubicBezTo>
                  <a:pt x="960" y="966"/>
                  <a:pt x="961" y="966"/>
                  <a:pt x="962" y="966"/>
                </a:cubicBezTo>
                <a:cubicBezTo>
                  <a:pt x="961" y="965"/>
                  <a:pt x="961" y="964"/>
                  <a:pt x="962" y="963"/>
                </a:cubicBezTo>
                <a:cubicBezTo>
                  <a:pt x="960" y="964"/>
                  <a:pt x="959" y="965"/>
                  <a:pt x="957" y="965"/>
                </a:cubicBezTo>
                <a:cubicBezTo>
                  <a:pt x="958" y="966"/>
                  <a:pt x="958" y="966"/>
                  <a:pt x="959" y="967"/>
                </a:cubicBezTo>
                <a:cubicBezTo>
                  <a:pt x="954" y="967"/>
                  <a:pt x="954" y="967"/>
                  <a:pt x="954" y="967"/>
                </a:cubicBezTo>
                <a:cubicBezTo>
                  <a:pt x="934" y="975"/>
                  <a:pt x="914" y="983"/>
                  <a:pt x="894" y="989"/>
                </a:cubicBezTo>
                <a:close/>
                <a:moveTo>
                  <a:pt x="606" y="1059"/>
                </a:moveTo>
                <a:cubicBezTo>
                  <a:pt x="604" y="1061"/>
                  <a:pt x="602" y="1062"/>
                  <a:pt x="601" y="1064"/>
                </a:cubicBezTo>
                <a:cubicBezTo>
                  <a:pt x="602" y="1064"/>
                  <a:pt x="602" y="1064"/>
                  <a:pt x="603" y="1065"/>
                </a:cubicBezTo>
                <a:cubicBezTo>
                  <a:pt x="604" y="1063"/>
                  <a:pt x="606" y="1062"/>
                  <a:pt x="609" y="1062"/>
                </a:cubicBezTo>
                <a:cubicBezTo>
                  <a:pt x="608" y="1062"/>
                  <a:pt x="608" y="1062"/>
                  <a:pt x="608" y="1062"/>
                </a:cubicBezTo>
                <a:cubicBezTo>
                  <a:pt x="608" y="1061"/>
                  <a:pt x="609" y="1061"/>
                  <a:pt x="609" y="1061"/>
                </a:cubicBezTo>
                <a:cubicBezTo>
                  <a:pt x="608" y="1060"/>
                  <a:pt x="607" y="1060"/>
                  <a:pt x="606" y="1059"/>
                </a:cubicBezTo>
                <a:close/>
                <a:moveTo>
                  <a:pt x="956" y="988"/>
                </a:moveTo>
                <a:cubicBezTo>
                  <a:pt x="953" y="989"/>
                  <a:pt x="951" y="990"/>
                  <a:pt x="949" y="991"/>
                </a:cubicBezTo>
                <a:cubicBezTo>
                  <a:pt x="950" y="991"/>
                  <a:pt x="951" y="991"/>
                  <a:pt x="952" y="991"/>
                </a:cubicBezTo>
                <a:cubicBezTo>
                  <a:pt x="952" y="992"/>
                  <a:pt x="953" y="993"/>
                  <a:pt x="953" y="995"/>
                </a:cubicBezTo>
                <a:cubicBezTo>
                  <a:pt x="955" y="994"/>
                  <a:pt x="958" y="994"/>
                  <a:pt x="961" y="994"/>
                </a:cubicBezTo>
                <a:cubicBezTo>
                  <a:pt x="961" y="994"/>
                  <a:pt x="961" y="994"/>
                  <a:pt x="961" y="994"/>
                </a:cubicBezTo>
                <a:cubicBezTo>
                  <a:pt x="961" y="992"/>
                  <a:pt x="961" y="990"/>
                  <a:pt x="962" y="989"/>
                </a:cubicBezTo>
                <a:cubicBezTo>
                  <a:pt x="960" y="989"/>
                  <a:pt x="958" y="989"/>
                  <a:pt x="956" y="989"/>
                </a:cubicBezTo>
                <a:cubicBezTo>
                  <a:pt x="956" y="989"/>
                  <a:pt x="956" y="989"/>
                  <a:pt x="956" y="988"/>
                </a:cubicBezTo>
                <a:close/>
                <a:moveTo>
                  <a:pt x="517" y="603"/>
                </a:moveTo>
                <a:cubicBezTo>
                  <a:pt x="516" y="602"/>
                  <a:pt x="516" y="602"/>
                  <a:pt x="515" y="602"/>
                </a:cubicBezTo>
                <a:cubicBezTo>
                  <a:pt x="515" y="602"/>
                  <a:pt x="515" y="602"/>
                  <a:pt x="515" y="602"/>
                </a:cubicBezTo>
                <a:cubicBezTo>
                  <a:pt x="515" y="603"/>
                  <a:pt x="515" y="604"/>
                  <a:pt x="515" y="606"/>
                </a:cubicBezTo>
                <a:cubicBezTo>
                  <a:pt x="514" y="606"/>
                  <a:pt x="514" y="606"/>
                  <a:pt x="513" y="606"/>
                </a:cubicBezTo>
                <a:cubicBezTo>
                  <a:pt x="513" y="606"/>
                  <a:pt x="513" y="606"/>
                  <a:pt x="513" y="606"/>
                </a:cubicBezTo>
                <a:cubicBezTo>
                  <a:pt x="512" y="606"/>
                  <a:pt x="512" y="606"/>
                  <a:pt x="512" y="605"/>
                </a:cubicBezTo>
                <a:cubicBezTo>
                  <a:pt x="511" y="605"/>
                  <a:pt x="510" y="605"/>
                  <a:pt x="510" y="606"/>
                </a:cubicBezTo>
                <a:cubicBezTo>
                  <a:pt x="510" y="608"/>
                  <a:pt x="512" y="609"/>
                  <a:pt x="512" y="610"/>
                </a:cubicBezTo>
                <a:cubicBezTo>
                  <a:pt x="513" y="610"/>
                  <a:pt x="513" y="610"/>
                  <a:pt x="514" y="610"/>
                </a:cubicBezTo>
                <a:cubicBezTo>
                  <a:pt x="515" y="609"/>
                  <a:pt x="516" y="609"/>
                  <a:pt x="517" y="609"/>
                </a:cubicBezTo>
                <a:cubicBezTo>
                  <a:pt x="516" y="609"/>
                  <a:pt x="515" y="609"/>
                  <a:pt x="515" y="609"/>
                </a:cubicBezTo>
                <a:cubicBezTo>
                  <a:pt x="516" y="607"/>
                  <a:pt x="516" y="605"/>
                  <a:pt x="517" y="603"/>
                </a:cubicBezTo>
                <a:close/>
                <a:moveTo>
                  <a:pt x="394" y="714"/>
                </a:moveTo>
                <a:cubicBezTo>
                  <a:pt x="396" y="715"/>
                  <a:pt x="398" y="715"/>
                  <a:pt x="401" y="715"/>
                </a:cubicBezTo>
                <a:cubicBezTo>
                  <a:pt x="402" y="715"/>
                  <a:pt x="402" y="715"/>
                  <a:pt x="402" y="714"/>
                </a:cubicBezTo>
                <a:cubicBezTo>
                  <a:pt x="400" y="714"/>
                  <a:pt x="399" y="714"/>
                  <a:pt x="397" y="714"/>
                </a:cubicBezTo>
                <a:cubicBezTo>
                  <a:pt x="396" y="714"/>
                  <a:pt x="396" y="713"/>
                  <a:pt x="395" y="712"/>
                </a:cubicBezTo>
                <a:cubicBezTo>
                  <a:pt x="395" y="713"/>
                  <a:pt x="395" y="714"/>
                  <a:pt x="394" y="714"/>
                </a:cubicBezTo>
                <a:close/>
                <a:moveTo>
                  <a:pt x="534" y="1042"/>
                </a:moveTo>
                <a:cubicBezTo>
                  <a:pt x="528" y="1042"/>
                  <a:pt x="528" y="1042"/>
                  <a:pt x="528" y="1042"/>
                </a:cubicBezTo>
                <a:cubicBezTo>
                  <a:pt x="528" y="1041"/>
                  <a:pt x="528" y="1040"/>
                  <a:pt x="529" y="1039"/>
                </a:cubicBezTo>
                <a:cubicBezTo>
                  <a:pt x="528" y="1038"/>
                  <a:pt x="528" y="1038"/>
                  <a:pt x="528" y="1036"/>
                </a:cubicBezTo>
                <a:cubicBezTo>
                  <a:pt x="528" y="1036"/>
                  <a:pt x="528" y="1036"/>
                  <a:pt x="528" y="1036"/>
                </a:cubicBezTo>
                <a:cubicBezTo>
                  <a:pt x="527" y="1035"/>
                  <a:pt x="526" y="1034"/>
                  <a:pt x="525" y="1033"/>
                </a:cubicBezTo>
                <a:cubicBezTo>
                  <a:pt x="525" y="1033"/>
                  <a:pt x="524" y="1034"/>
                  <a:pt x="524" y="1035"/>
                </a:cubicBezTo>
                <a:cubicBezTo>
                  <a:pt x="524" y="1035"/>
                  <a:pt x="524" y="1035"/>
                  <a:pt x="524" y="1035"/>
                </a:cubicBezTo>
                <a:cubicBezTo>
                  <a:pt x="524" y="1035"/>
                  <a:pt x="524" y="1036"/>
                  <a:pt x="524" y="1036"/>
                </a:cubicBezTo>
                <a:cubicBezTo>
                  <a:pt x="524" y="1036"/>
                  <a:pt x="524" y="1036"/>
                  <a:pt x="523" y="1036"/>
                </a:cubicBezTo>
                <a:cubicBezTo>
                  <a:pt x="523" y="1036"/>
                  <a:pt x="523" y="1037"/>
                  <a:pt x="523" y="1037"/>
                </a:cubicBezTo>
                <a:cubicBezTo>
                  <a:pt x="522" y="1037"/>
                  <a:pt x="521" y="1036"/>
                  <a:pt x="521" y="1036"/>
                </a:cubicBezTo>
                <a:cubicBezTo>
                  <a:pt x="519" y="1035"/>
                  <a:pt x="518" y="1035"/>
                  <a:pt x="517" y="1034"/>
                </a:cubicBezTo>
                <a:cubicBezTo>
                  <a:pt x="525" y="1043"/>
                  <a:pt x="534" y="1051"/>
                  <a:pt x="543" y="1059"/>
                </a:cubicBezTo>
                <a:cubicBezTo>
                  <a:pt x="554" y="1059"/>
                  <a:pt x="554" y="1059"/>
                  <a:pt x="554" y="1059"/>
                </a:cubicBezTo>
                <a:cubicBezTo>
                  <a:pt x="547" y="1054"/>
                  <a:pt x="540" y="1048"/>
                  <a:pt x="534" y="1042"/>
                </a:cubicBezTo>
                <a:close/>
                <a:moveTo>
                  <a:pt x="442" y="670"/>
                </a:moveTo>
                <a:cubicBezTo>
                  <a:pt x="441" y="671"/>
                  <a:pt x="441" y="671"/>
                  <a:pt x="440" y="672"/>
                </a:cubicBezTo>
                <a:cubicBezTo>
                  <a:pt x="438" y="674"/>
                  <a:pt x="437" y="676"/>
                  <a:pt x="435" y="677"/>
                </a:cubicBezTo>
                <a:cubicBezTo>
                  <a:pt x="437" y="679"/>
                  <a:pt x="438" y="681"/>
                  <a:pt x="439" y="683"/>
                </a:cubicBezTo>
                <a:cubicBezTo>
                  <a:pt x="442" y="679"/>
                  <a:pt x="446" y="675"/>
                  <a:pt x="450" y="671"/>
                </a:cubicBezTo>
                <a:cubicBezTo>
                  <a:pt x="450" y="670"/>
                  <a:pt x="450" y="669"/>
                  <a:pt x="450" y="668"/>
                </a:cubicBezTo>
                <a:cubicBezTo>
                  <a:pt x="453" y="668"/>
                  <a:pt x="453" y="668"/>
                  <a:pt x="453" y="668"/>
                </a:cubicBezTo>
                <a:cubicBezTo>
                  <a:pt x="460" y="661"/>
                  <a:pt x="467" y="655"/>
                  <a:pt x="474" y="649"/>
                </a:cubicBezTo>
                <a:cubicBezTo>
                  <a:pt x="474" y="645"/>
                  <a:pt x="476" y="641"/>
                  <a:pt x="479" y="638"/>
                </a:cubicBezTo>
                <a:cubicBezTo>
                  <a:pt x="479" y="638"/>
                  <a:pt x="479" y="638"/>
                  <a:pt x="479" y="638"/>
                </a:cubicBezTo>
                <a:cubicBezTo>
                  <a:pt x="475" y="641"/>
                  <a:pt x="472" y="643"/>
                  <a:pt x="468" y="646"/>
                </a:cubicBezTo>
                <a:cubicBezTo>
                  <a:pt x="468" y="648"/>
                  <a:pt x="467" y="649"/>
                  <a:pt x="466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56" y="656"/>
                  <a:pt x="450" y="661"/>
                  <a:pt x="444" y="668"/>
                </a:cubicBezTo>
                <a:cubicBezTo>
                  <a:pt x="448" y="668"/>
                  <a:pt x="448" y="668"/>
                  <a:pt x="448" y="668"/>
                </a:cubicBezTo>
                <a:cubicBezTo>
                  <a:pt x="448" y="668"/>
                  <a:pt x="448" y="669"/>
                  <a:pt x="449" y="671"/>
                </a:cubicBezTo>
                <a:cubicBezTo>
                  <a:pt x="446" y="672"/>
                  <a:pt x="444" y="671"/>
                  <a:pt x="442" y="670"/>
                </a:cubicBezTo>
                <a:close/>
                <a:moveTo>
                  <a:pt x="402" y="750"/>
                </a:moveTo>
                <a:cubicBezTo>
                  <a:pt x="403" y="747"/>
                  <a:pt x="404" y="745"/>
                  <a:pt x="405" y="743"/>
                </a:cubicBezTo>
                <a:cubicBezTo>
                  <a:pt x="402" y="742"/>
                  <a:pt x="400" y="742"/>
                  <a:pt x="399" y="743"/>
                </a:cubicBezTo>
                <a:cubicBezTo>
                  <a:pt x="400" y="746"/>
                  <a:pt x="400" y="748"/>
                  <a:pt x="402" y="750"/>
                </a:cubicBezTo>
                <a:close/>
                <a:moveTo>
                  <a:pt x="477" y="1033"/>
                </a:moveTo>
                <a:cubicBezTo>
                  <a:pt x="477" y="1032"/>
                  <a:pt x="477" y="1032"/>
                  <a:pt x="477" y="1032"/>
                </a:cubicBezTo>
                <a:cubicBezTo>
                  <a:pt x="476" y="1031"/>
                  <a:pt x="476" y="1031"/>
                  <a:pt x="476" y="1031"/>
                </a:cubicBezTo>
                <a:cubicBezTo>
                  <a:pt x="476" y="1032"/>
                  <a:pt x="477" y="1032"/>
                  <a:pt x="477" y="1033"/>
                </a:cubicBezTo>
                <a:close/>
                <a:moveTo>
                  <a:pt x="438" y="718"/>
                </a:moveTo>
                <a:cubicBezTo>
                  <a:pt x="437" y="717"/>
                  <a:pt x="436" y="717"/>
                  <a:pt x="435" y="717"/>
                </a:cubicBezTo>
                <a:cubicBezTo>
                  <a:pt x="434" y="717"/>
                  <a:pt x="433" y="718"/>
                  <a:pt x="432" y="718"/>
                </a:cubicBezTo>
                <a:cubicBezTo>
                  <a:pt x="432" y="718"/>
                  <a:pt x="431" y="719"/>
                  <a:pt x="431" y="719"/>
                </a:cubicBezTo>
                <a:cubicBezTo>
                  <a:pt x="432" y="720"/>
                  <a:pt x="432" y="721"/>
                  <a:pt x="432" y="722"/>
                </a:cubicBezTo>
                <a:cubicBezTo>
                  <a:pt x="430" y="722"/>
                  <a:pt x="430" y="722"/>
                  <a:pt x="430" y="722"/>
                </a:cubicBezTo>
                <a:cubicBezTo>
                  <a:pt x="421" y="739"/>
                  <a:pt x="414" y="758"/>
                  <a:pt x="410" y="777"/>
                </a:cubicBezTo>
                <a:cubicBezTo>
                  <a:pt x="408" y="789"/>
                  <a:pt x="406" y="801"/>
                  <a:pt x="405" y="813"/>
                </a:cubicBezTo>
                <a:cubicBezTo>
                  <a:pt x="405" y="813"/>
                  <a:pt x="406" y="813"/>
                  <a:pt x="406" y="813"/>
                </a:cubicBezTo>
                <a:cubicBezTo>
                  <a:pt x="409" y="813"/>
                  <a:pt x="406" y="818"/>
                  <a:pt x="410" y="817"/>
                </a:cubicBezTo>
                <a:cubicBezTo>
                  <a:pt x="410" y="819"/>
                  <a:pt x="408" y="819"/>
                  <a:pt x="408" y="822"/>
                </a:cubicBezTo>
                <a:cubicBezTo>
                  <a:pt x="407" y="822"/>
                  <a:pt x="406" y="822"/>
                  <a:pt x="405" y="822"/>
                </a:cubicBezTo>
                <a:cubicBezTo>
                  <a:pt x="405" y="822"/>
                  <a:pt x="405" y="823"/>
                  <a:pt x="405" y="823"/>
                </a:cubicBezTo>
                <a:cubicBezTo>
                  <a:pt x="405" y="823"/>
                  <a:pt x="406" y="823"/>
                  <a:pt x="406" y="823"/>
                </a:cubicBezTo>
                <a:cubicBezTo>
                  <a:pt x="406" y="826"/>
                  <a:pt x="408" y="826"/>
                  <a:pt x="407" y="829"/>
                </a:cubicBezTo>
                <a:cubicBezTo>
                  <a:pt x="406" y="829"/>
                  <a:pt x="406" y="829"/>
                  <a:pt x="405" y="829"/>
                </a:cubicBezTo>
                <a:cubicBezTo>
                  <a:pt x="405" y="829"/>
                  <a:pt x="405" y="829"/>
                  <a:pt x="405" y="829"/>
                </a:cubicBezTo>
                <a:cubicBezTo>
                  <a:pt x="404" y="839"/>
                  <a:pt x="405" y="849"/>
                  <a:pt x="405" y="859"/>
                </a:cubicBezTo>
                <a:cubicBezTo>
                  <a:pt x="406" y="858"/>
                  <a:pt x="407" y="855"/>
                  <a:pt x="406" y="852"/>
                </a:cubicBezTo>
                <a:cubicBezTo>
                  <a:pt x="407" y="850"/>
                  <a:pt x="409" y="851"/>
                  <a:pt x="411" y="851"/>
                </a:cubicBezTo>
                <a:cubicBezTo>
                  <a:pt x="411" y="851"/>
                  <a:pt x="411" y="850"/>
                  <a:pt x="411" y="850"/>
                </a:cubicBezTo>
                <a:cubicBezTo>
                  <a:pt x="411" y="850"/>
                  <a:pt x="411" y="850"/>
                  <a:pt x="411" y="850"/>
                </a:cubicBezTo>
                <a:cubicBezTo>
                  <a:pt x="410" y="849"/>
                  <a:pt x="410" y="848"/>
                  <a:pt x="410" y="846"/>
                </a:cubicBezTo>
                <a:cubicBezTo>
                  <a:pt x="411" y="846"/>
                  <a:pt x="411" y="846"/>
                  <a:pt x="411" y="846"/>
                </a:cubicBezTo>
                <a:cubicBezTo>
                  <a:pt x="411" y="840"/>
                  <a:pt x="411" y="835"/>
                  <a:pt x="411" y="829"/>
                </a:cubicBezTo>
                <a:cubicBezTo>
                  <a:pt x="410" y="829"/>
                  <a:pt x="410" y="829"/>
                  <a:pt x="410" y="829"/>
                </a:cubicBezTo>
                <a:cubicBezTo>
                  <a:pt x="409" y="828"/>
                  <a:pt x="408" y="827"/>
                  <a:pt x="408" y="826"/>
                </a:cubicBezTo>
                <a:cubicBezTo>
                  <a:pt x="408" y="824"/>
                  <a:pt x="409" y="822"/>
                  <a:pt x="412" y="821"/>
                </a:cubicBezTo>
                <a:cubicBezTo>
                  <a:pt x="413" y="798"/>
                  <a:pt x="417" y="776"/>
                  <a:pt x="424" y="754"/>
                </a:cubicBezTo>
                <a:cubicBezTo>
                  <a:pt x="423" y="755"/>
                  <a:pt x="423" y="755"/>
                  <a:pt x="421" y="755"/>
                </a:cubicBezTo>
                <a:cubicBezTo>
                  <a:pt x="421" y="755"/>
                  <a:pt x="421" y="755"/>
                  <a:pt x="421" y="754"/>
                </a:cubicBezTo>
                <a:cubicBezTo>
                  <a:pt x="421" y="754"/>
                  <a:pt x="421" y="754"/>
                  <a:pt x="421" y="754"/>
                </a:cubicBezTo>
                <a:cubicBezTo>
                  <a:pt x="420" y="753"/>
                  <a:pt x="421" y="749"/>
                  <a:pt x="423" y="748"/>
                </a:cubicBezTo>
                <a:cubicBezTo>
                  <a:pt x="424" y="748"/>
                  <a:pt x="425" y="749"/>
                  <a:pt x="426" y="749"/>
                </a:cubicBezTo>
                <a:cubicBezTo>
                  <a:pt x="430" y="737"/>
                  <a:pt x="435" y="726"/>
                  <a:pt x="441" y="715"/>
                </a:cubicBezTo>
                <a:cubicBezTo>
                  <a:pt x="441" y="716"/>
                  <a:pt x="440" y="716"/>
                  <a:pt x="439" y="716"/>
                </a:cubicBezTo>
                <a:cubicBezTo>
                  <a:pt x="438" y="717"/>
                  <a:pt x="438" y="717"/>
                  <a:pt x="438" y="718"/>
                </a:cubicBezTo>
                <a:close/>
                <a:moveTo>
                  <a:pt x="406" y="931"/>
                </a:moveTo>
                <a:cubicBezTo>
                  <a:pt x="403" y="921"/>
                  <a:pt x="400" y="911"/>
                  <a:pt x="398" y="900"/>
                </a:cubicBezTo>
                <a:cubicBezTo>
                  <a:pt x="396" y="900"/>
                  <a:pt x="396" y="900"/>
                  <a:pt x="396" y="900"/>
                </a:cubicBezTo>
                <a:cubicBezTo>
                  <a:pt x="396" y="900"/>
                  <a:pt x="397" y="900"/>
                  <a:pt x="397" y="900"/>
                </a:cubicBezTo>
                <a:cubicBezTo>
                  <a:pt x="395" y="899"/>
                  <a:pt x="394" y="899"/>
                  <a:pt x="393" y="897"/>
                </a:cubicBezTo>
                <a:cubicBezTo>
                  <a:pt x="393" y="898"/>
                  <a:pt x="393" y="898"/>
                  <a:pt x="393" y="898"/>
                </a:cubicBezTo>
                <a:cubicBezTo>
                  <a:pt x="392" y="899"/>
                  <a:pt x="392" y="899"/>
                  <a:pt x="391" y="899"/>
                </a:cubicBezTo>
                <a:cubicBezTo>
                  <a:pt x="392" y="905"/>
                  <a:pt x="394" y="911"/>
                  <a:pt x="396" y="918"/>
                </a:cubicBezTo>
                <a:cubicBezTo>
                  <a:pt x="401" y="918"/>
                  <a:pt x="401" y="918"/>
                  <a:pt x="401" y="918"/>
                </a:cubicBezTo>
                <a:cubicBezTo>
                  <a:pt x="401" y="918"/>
                  <a:pt x="401" y="918"/>
                  <a:pt x="401" y="919"/>
                </a:cubicBezTo>
                <a:cubicBezTo>
                  <a:pt x="399" y="920"/>
                  <a:pt x="398" y="920"/>
                  <a:pt x="396" y="919"/>
                </a:cubicBezTo>
                <a:cubicBezTo>
                  <a:pt x="397" y="923"/>
                  <a:pt x="398" y="926"/>
                  <a:pt x="399" y="929"/>
                </a:cubicBezTo>
                <a:cubicBezTo>
                  <a:pt x="401" y="929"/>
                  <a:pt x="402" y="930"/>
                  <a:pt x="402" y="931"/>
                </a:cubicBezTo>
                <a:cubicBezTo>
                  <a:pt x="402" y="933"/>
                  <a:pt x="402" y="933"/>
                  <a:pt x="400" y="933"/>
                </a:cubicBezTo>
                <a:cubicBezTo>
                  <a:pt x="404" y="944"/>
                  <a:pt x="408" y="954"/>
                  <a:pt x="412" y="964"/>
                </a:cubicBezTo>
                <a:cubicBezTo>
                  <a:pt x="415" y="965"/>
                  <a:pt x="417" y="965"/>
                  <a:pt x="418" y="964"/>
                </a:cubicBezTo>
                <a:cubicBezTo>
                  <a:pt x="413" y="964"/>
                  <a:pt x="414" y="961"/>
                  <a:pt x="411" y="961"/>
                </a:cubicBezTo>
                <a:cubicBezTo>
                  <a:pt x="412" y="958"/>
                  <a:pt x="411" y="955"/>
                  <a:pt x="412" y="953"/>
                </a:cubicBezTo>
                <a:cubicBezTo>
                  <a:pt x="414" y="953"/>
                  <a:pt x="414" y="953"/>
                  <a:pt x="414" y="953"/>
                </a:cubicBezTo>
                <a:cubicBezTo>
                  <a:pt x="412" y="947"/>
                  <a:pt x="410" y="942"/>
                  <a:pt x="408" y="936"/>
                </a:cubicBezTo>
                <a:cubicBezTo>
                  <a:pt x="406" y="936"/>
                  <a:pt x="406" y="936"/>
                  <a:pt x="406" y="936"/>
                </a:cubicBezTo>
                <a:cubicBezTo>
                  <a:pt x="405" y="935"/>
                  <a:pt x="404" y="934"/>
                  <a:pt x="404" y="933"/>
                </a:cubicBezTo>
                <a:cubicBezTo>
                  <a:pt x="404" y="932"/>
                  <a:pt x="405" y="931"/>
                  <a:pt x="406" y="931"/>
                </a:cubicBezTo>
                <a:close/>
                <a:moveTo>
                  <a:pt x="867" y="559"/>
                </a:moveTo>
                <a:cubicBezTo>
                  <a:pt x="864" y="560"/>
                  <a:pt x="862" y="560"/>
                  <a:pt x="859" y="560"/>
                </a:cubicBezTo>
                <a:cubicBezTo>
                  <a:pt x="859" y="561"/>
                  <a:pt x="859" y="562"/>
                  <a:pt x="860" y="562"/>
                </a:cubicBezTo>
                <a:cubicBezTo>
                  <a:pt x="861" y="563"/>
                  <a:pt x="862" y="563"/>
                  <a:pt x="863" y="564"/>
                </a:cubicBezTo>
                <a:cubicBezTo>
                  <a:pt x="865" y="564"/>
                  <a:pt x="866" y="565"/>
                  <a:pt x="867" y="566"/>
                </a:cubicBezTo>
                <a:cubicBezTo>
                  <a:pt x="870" y="568"/>
                  <a:pt x="874" y="569"/>
                  <a:pt x="877" y="571"/>
                </a:cubicBezTo>
                <a:cubicBezTo>
                  <a:pt x="878" y="571"/>
                  <a:pt x="879" y="571"/>
                  <a:pt x="879" y="571"/>
                </a:cubicBezTo>
                <a:cubicBezTo>
                  <a:pt x="880" y="571"/>
                  <a:pt x="880" y="572"/>
                  <a:pt x="880" y="572"/>
                </a:cubicBezTo>
                <a:cubicBezTo>
                  <a:pt x="881" y="572"/>
                  <a:pt x="881" y="573"/>
                  <a:pt x="881" y="573"/>
                </a:cubicBezTo>
                <a:cubicBezTo>
                  <a:pt x="882" y="571"/>
                  <a:pt x="883" y="571"/>
                  <a:pt x="885" y="571"/>
                </a:cubicBezTo>
                <a:cubicBezTo>
                  <a:pt x="886" y="571"/>
                  <a:pt x="887" y="572"/>
                  <a:pt x="887" y="574"/>
                </a:cubicBezTo>
                <a:cubicBezTo>
                  <a:pt x="888" y="573"/>
                  <a:pt x="889" y="573"/>
                  <a:pt x="890" y="571"/>
                </a:cubicBezTo>
                <a:cubicBezTo>
                  <a:pt x="892" y="571"/>
                  <a:pt x="893" y="572"/>
                  <a:pt x="894" y="572"/>
                </a:cubicBezTo>
                <a:cubicBezTo>
                  <a:pt x="894" y="572"/>
                  <a:pt x="895" y="572"/>
                  <a:pt x="895" y="572"/>
                </a:cubicBezTo>
                <a:cubicBezTo>
                  <a:pt x="886" y="568"/>
                  <a:pt x="877" y="564"/>
                  <a:pt x="869" y="559"/>
                </a:cubicBezTo>
                <a:cubicBezTo>
                  <a:pt x="869" y="560"/>
                  <a:pt x="869" y="560"/>
                  <a:pt x="869" y="560"/>
                </a:cubicBezTo>
                <a:cubicBezTo>
                  <a:pt x="868" y="561"/>
                  <a:pt x="867" y="560"/>
                  <a:pt x="867" y="559"/>
                </a:cubicBezTo>
                <a:close/>
                <a:moveTo>
                  <a:pt x="936" y="563"/>
                </a:moveTo>
                <a:cubicBezTo>
                  <a:pt x="937" y="563"/>
                  <a:pt x="937" y="563"/>
                  <a:pt x="938" y="563"/>
                </a:cubicBezTo>
                <a:cubicBezTo>
                  <a:pt x="938" y="560"/>
                  <a:pt x="937" y="560"/>
                  <a:pt x="938" y="557"/>
                </a:cubicBezTo>
                <a:cubicBezTo>
                  <a:pt x="937" y="557"/>
                  <a:pt x="936" y="557"/>
                  <a:pt x="935" y="557"/>
                </a:cubicBezTo>
                <a:cubicBezTo>
                  <a:pt x="936" y="558"/>
                  <a:pt x="936" y="561"/>
                  <a:pt x="936" y="563"/>
                </a:cubicBezTo>
                <a:close/>
                <a:moveTo>
                  <a:pt x="927" y="503"/>
                </a:moveTo>
                <a:cubicBezTo>
                  <a:pt x="927" y="503"/>
                  <a:pt x="926" y="503"/>
                  <a:pt x="926" y="502"/>
                </a:cubicBezTo>
                <a:cubicBezTo>
                  <a:pt x="925" y="502"/>
                  <a:pt x="924" y="502"/>
                  <a:pt x="923" y="501"/>
                </a:cubicBezTo>
                <a:cubicBezTo>
                  <a:pt x="923" y="502"/>
                  <a:pt x="923" y="503"/>
                  <a:pt x="923" y="504"/>
                </a:cubicBezTo>
                <a:cubicBezTo>
                  <a:pt x="917" y="504"/>
                  <a:pt x="917" y="504"/>
                  <a:pt x="917" y="504"/>
                </a:cubicBezTo>
                <a:cubicBezTo>
                  <a:pt x="917" y="502"/>
                  <a:pt x="916" y="501"/>
                  <a:pt x="915" y="499"/>
                </a:cubicBezTo>
                <a:cubicBezTo>
                  <a:pt x="902" y="495"/>
                  <a:pt x="889" y="491"/>
                  <a:pt x="876" y="487"/>
                </a:cubicBezTo>
                <a:cubicBezTo>
                  <a:pt x="876" y="488"/>
                  <a:pt x="876" y="488"/>
                  <a:pt x="875" y="489"/>
                </a:cubicBezTo>
                <a:cubicBezTo>
                  <a:pt x="877" y="488"/>
                  <a:pt x="880" y="488"/>
                  <a:pt x="882" y="489"/>
                </a:cubicBezTo>
                <a:cubicBezTo>
                  <a:pt x="882" y="490"/>
                  <a:pt x="882" y="492"/>
                  <a:pt x="882" y="493"/>
                </a:cubicBezTo>
                <a:cubicBezTo>
                  <a:pt x="880" y="493"/>
                  <a:pt x="879" y="494"/>
                  <a:pt x="878" y="494"/>
                </a:cubicBezTo>
                <a:cubicBezTo>
                  <a:pt x="879" y="495"/>
                  <a:pt x="881" y="495"/>
                  <a:pt x="882" y="496"/>
                </a:cubicBezTo>
                <a:cubicBezTo>
                  <a:pt x="882" y="496"/>
                  <a:pt x="882" y="495"/>
                  <a:pt x="882" y="495"/>
                </a:cubicBezTo>
                <a:cubicBezTo>
                  <a:pt x="882" y="494"/>
                  <a:pt x="882" y="493"/>
                  <a:pt x="883" y="492"/>
                </a:cubicBezTo>
                <a:cubicBezTo>
                  <a:pt x="886" y="493"/>
                  <a:pt x="890" y="494"/>
                  <a:pt x="892" y="496"/>
                </a:cubicBezTo>
                <a:cubicBezTo>
                  <a:pt x="892" y="497"/>
                  <a:pt x="892" y="498"/>
                  <a:pt x="892" y="499"/>
                </a:cubicBezTo>
                <a:cubicBezTo>
                  <a:pt x="893" y="499"/>
                  <a:pt x="895" y="500"/>
                  <a:pt x="896" y="500"/>
                </a:cubicBezTo>
                <a:cubicBezTo>
                  <a:pt x="896" y="499"/>
                  <a:pt x="896" y="497"/>
                  <a:pt x="896" y="496"/>
                </a:cubicBezTo>
                <a:cubicBezTo>
                  <a:pt x="898" y="496"/>
                  <a:pt x="900" y="496"/>
                  <a:pt x="902" y="496"/>
                </a:cubicBezTo>
                <a:cubicBezTo>
                  <a:pt x="902" y="498"/>
                  <a:pt x="901" y="499"/>
                  <a:pt x="901" y="501"/>
                </a:cubicBezTo>
                <a:cubicBezTo>
                  <a:pt x="900" y="501"/>
                  <a:pt x="898" y="501"/>
                  <a:pt x="897" y="501"/>
                </a:cubicBezTo>
                <a:cubicBezTo>
                  <a:pt x="900" y="501"/>
                  <a:pt x="902" y="502"/>
                  <a:pt x="905" y="503"/>
                </a:cubicBezTo>
                <a:cubicBezTo>
                  <a:pt x="905" y="503"/>
                  <a:pt x="905" y="502"/>
                  <a:pt x="906" y="502"/>
                </a:cubicBezTo>
                <a:cubicBezTo>
                  <a:pt x="908" y="502"/>
                  <a:pt x="911" y="502"/>
                  <a:pt x="913" y="502"/>
                </a:cubicBezTo>
                <a:cubicBezTo>
                  <a:pt x="913" y="503"/>
                  <a:pt x="913" y="503"/>
                  <a:pt x="913" y="504"/>
                </a:cubicBezTo>
                <a:cubicBezTo>
                  <a:pt x="907" y="504"/>
                  <a:pt x="907" y="504"/>
                  <a:pt x="907" y="504"/>
                </a:cubicBezTo>
                <a:cubicBezTo>
                  <a:pt x="928" y="510"/>
                  <a:pt x="948" y="515"/>
                  <a:pt x="969" y="518"/>
                </a:cubicBezTo>
                <a:cubicBezTo>
                  <a:pt x="974" y="519"/>
                  <a:pt x="975" y="512"/>
                  <a:pt x="971" y="512"/>
                </a:cubicBezTo>
                <a:cubicBezTo>
                  <a:pt x="957" y="509"/>
                  <a:pt x="945" y="507"/>
                  <a:pt x="932" y="503"/>
                </a:cubicBezTo>
                <a:lnTo>
                  <a:pt x="927" y="503"/>
                </a:lnTo>
                <a:close/>
                <a:moveTo>
                  <a:pt x="778" y="457"/>
                </a:move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9" y="457"/>
                  <a:pt x="779" y="458"/>
                  <a:pt x="780" y="458"/>
                </a:cubicBezTo>
                <a:cubicBezTo>
                  <a:pt x="781" y="458"/>
                  <a:pt x="781" y="457"/>
                  <a:pt x="782" y="456"/>
                </a:cubicBezTo>
                <a:cubicBezTo>
                  <a:pt x="780" y="456"/>
                  <a:pt x="779" y="456"/>
                  <a:pt x="778" y="455"/>
                </a:cubicBezTo>
                <a:cubicBezTo>
                  <a:pt x="778" y="456"/>
                  <a:pt x="778" y="456"/>
                  <a:pt x="778" y="457"/>
                </a:cubicBezTo>
                <a:close/>
                <a:moveTo>
                  <a:pt x="1013" y="636"/>
                </a:moveTo>
                <a:cubicBezTo>
                  <a:pt x="1013" y="636"/>
                  <a:pt x="1013" y="636"/>
                  <a:pt x="1013" y="637"/>
                </a:cubicBezTo>
                <a:cubicBezTo>
                  <a:pt x="1011" y="637"/>
                  <a:pt x="1009" y="637"/>
                  <a:pt x="1007" y="637"/>
                </a:cubicBezTo>
                <a:cubicBezTo>
                  <a:pt x="1008" y="639"/>
                  <a:pt x="1009" y="640"/>
                  <a:pt x="1010" y="642"/>
                </a:cubicBezTo>
                <a:cubicBezTo>
                  <a:pt x="1020" y="643"/>
                  <a:pt x="1029" y="644"/>
                  <a:pt x="1038" y="645"/>
                </a:cubicBezTo>
                <a:cubicBezTo>
                  <a:pt x="1042" y="645"/>
                  <a:pt x="1043" y="638"/>
                  <a:pt x="1039" y="638"/>
                </a:cubicBezTo>
                <a:cubicBezTo>
                  <a:pt x="1039" y="638"/>
                  <a:pt x="1038" y="638"/>
                  <a:pt x="1038" y="638"/>
                </a:cubicBezTo>
                <a:cubicBezTo>
                  <a:pt x="1038" y="638"/>
                  <a:pt x="1038" y="638"/>
                  <a:pt x="1038" y="638"/>
                </a:cubicBezTo>
                <a:cubicBezTo>
                  <a:pt x="1037" y="638"/>
                  <a:pt x="1036" y="638"/>
                  <a:pt x="1036" y="638"/>
                </a:cubicBezTo>
                <a:cubicBezTo>
                  <a:pt x="1034" y="638"/>
                  <a:pt x="1033" y="638"/>
                  <a:pt x="1032" y="637"/>
                </a:cubicBezTo>
                <a:cubicBezTo>
                  <a:pt x="1030" y="642"/>
                  <a:pt x="1025" y="641"/>
                  <a:pt x="1020" y="638"/>
                </a:cubicBezTo>
                <a:cubicBezTo>
                  <a:pt x="1020" y="637"/>
                  <a:pt x="1020" y="637"/>
                  <a:pt x="1020" y="636"/>
                </a:cubicBezTo>
                <a:cubicBezTo>
                  <a:pt x="1018" y="636"/>
                  <a:pt x="1015" y="636"/>
                  <a:pt x="1013" y="636"/>
                </a:cubicBezTo>
                <a:close/>
                <a:moveTo>
                  <a:pt x="846" y="600"/>
                </a:move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lose/>
                <a:moveTo>
                  <a:pt x="789" y="459"/>
                </a:moveTo>
                <a:cubicBezTo>
                  <a:pt x="789" y="458"/>
                  <a:pt x="788" y="458"/>
                  <a:pt x="787" y="458"/>
                </a:cubicBezTo>
                <a:cubicBezTo>
                  <a:pt x="786" y="459"/>
                  <a:pt x="785" y="460"/>
                  <a:pt x="784" y="461"/>
                </a:cubicBezTo>
                <a:cubicBezTo>
                  <a:pt x="786" y="463"/>
                  <a:pt x="788" y="464"/>
                  <a:pt x="790" y="466"/>
                </a:cubicBezTo>
                <a:cubicBezTo>
                  <a:pt x="791" y="466"/>
                  <a:pt x="792" y="466"/>
                  <a:pt x="793" y="467"/>
                </a:cubicBezTo>
                <a:cubicBezTo>
                  <a:pt x="793" y="466"/>
                  <a:pt x="793" y="465"/>
                  <a:pt x="793" y="464"/>
                </a:cubicBezTo>
                <a:cubicBezTo>
                  <a:pt x="792" y="464"/>
                  <a:pt x="791" y="464"/>
                  <a:pt x="790" y="464"/>
                </a:cubicBezTo>
                <a:cubicBezTo>
                  <a:pt x="790" y="462"/>
                  <a:pt x="789" y="461"/>
                  <a:pt x="789" y="459"/>
                </a:cubicBezTo>
                <a:close/>
                <a:moveTo>
                  <a:pt x="871" y="664"/>
                </a:moveTo>
                <a:cubicBezTo>
                  <a:pt x="860" y="659"/>
                  <a:pt x="849" y="653"/>
                  <a:pt x="839" y="647"/>
                </a:cubicBezTo>
                <a:cubicBezTo>
                  <a:pt x="826" y="647"/>
                  <a:pt x="826" y="647"/>
                  <a:pt x="826" y="647"/>
                </a:cubicBezTo>
                <a:cubicBezTo>
                  <a:pt x="829" y="649"/>
                  <a:pt x="833" y="651"/>
                  <a:pt x="836" y="653"/>
                </a:cubicBezTo>
                <a:cubicBezTo>
                  <a:pt x="843" y="657"/>
                  <a:pt x="849" y="661"/>
                  <a:pt x="856" y="664"/>
                </a:cubicBezTo>
                <a:cubicBezTo>
                  <a:pt x="856" y="664"/>
                  <a:pt x="856" y="664"/>
                  <a:pt x="856" y="664"/>
                </a:cubicBezTo>
                <a:cubicBezTo>
                  <a:pt x="858" y="664"/>
                  <a:pt x="858" y="664"/>
                  <a:pt x="858" y="664"/>
                </a:cubicBezTo>
                <a:cubicBezTo>
                  <a:pt x="858" y="665"/>
                  <a:pt x="859" y="665"/>
                  <a:pt x="859" y="666"/>
                </a:cubicBezTo>
                <a:cubicBezTo>
                  <a:pt x="860" y="666"/>
                  <a:pt x="860" y="666"/>
                  <a:pt x="860" y="666"/>
                </a:cubicBezTo>
                <a:cubicBezTo>
                  <a:pt x="861" y="667"/>
                  <a:pt x="862" y="667"/>
                  <a:pt x="863" y="667"/>
                </a:cubicBezTo>
                <a:cubicBezTo>
                  <a:pt x="863" y="667"/>
                  <a:pt x="863" y="667"/>
                  <a:pt x="863" y="668"/>
                </a:cubicBezTo>
                <a:cubicBezTo>
                  <a:pt x="863" y="668"/>
                  <a:pt x="864" y="668"/>
                  <a:pt x="865" y="669"/>
                </a:cubicBezTo>
                <a:cubicBezTo>
                  <a:pt x="865" y="668"/>
                  <a:pt x="866" y="667"/>
                  <a:pt x="866" y="667"/>
                </a:cubicBezTo>
                <a:cubicBezTo>
                  <a:pt x="866" y="667"/>
                  <a:pt x="865" y="667"/>
                  <a:pt x="864" y="666"/>
                </a:cubicBezTo>
                <a:cubicBezTo>
                  <a:pt x="864" y="666"/>
                  <a:pt x="864" y="665"/>
                  <a:pt x="864" y="664"/>
                </a:cubicBezTo>
                <a:lnTo>
                  <a:pt x="871" y="664"/>
                </a:lnTo>
                <a:close/>
                <a:moveTo>
                  <a:pt x="988" y="631"/>
                </a:moveTo>
                <a:cubicBezTo>
                  <a:pt x="965" y="627"/>
                  <a:pt x="942" y="620"/>
                  <a:pt x="920" y="611"/>
                </a:cubicBezTo>
                <a:cubicBezTo>
                  <a:pt x="918" y="611"/>
                  <a:pt x="918" y="611"/>
                  <a:pt x="918" y="611"/>
                </a:cubicBezTo>
                <a:cubicBezTo>
                  <a:pt x="918" y="610"/>
                  <a:pt x="918" y="610"/>
                  <a:pt x="918" y="610"/>
                </a:cubicBezTo>
                <a:cubicBezTo>
                  <a:pt x="917" y="609"/>
                  <a:pt x="915" y="608"/>
                  <a:pt x="914" y="608"/>
                </a:cubicBezTo>
                <a:cubicBezTo>
                  <a:pt x="914" y="610"/>
                  <a:pt x="912" y="610"/>
                  <a:pt x="910" y="610"/>
                </a:cubicBezTo>
                <a:cubicBezTo>
                  <a:pt x="910" y="608"/>
                  <a:pt x="910" y="607"/>
                  <a:pt x="909" y="606"/>
                </a:cubicBezTo>
                <a:cubicBezTo>
                  <a:pt x="909" y="606"/>
                  <a:pt x="908" y="605"/>
                  <a:pt x="908" y="605"/>
                </a:cubicBezTo>
                <a:cubicBezTo>
                  <a:pt x="906" y="604"/>
                  <a:pt x="904" y="603"/>
                  <a:pt x="902" y="602"/>
                </a:cubicBezTo>
                <a:cubicBezTo>
                  <a:pt x="900" y="602"/>
                  <a:pt x="899" y="603"/>
                  <a:pt x="898" y="603"/>
                </a:cubicBezTo>
                <a:cubicBezTo>
                  <a:pt x="900" y="604"/>
                  <a:pt x="903" y="604"/>
                  <a:pt x="903" y="606"/>
                </a:cubicBezTo>
                <a:cubicBezTo>
                  <a:pt x="903" y="607"/>
                  <a:pt x="903" y="608"/>
                  <a:pt x="902" y="610"/>
                </a:cubicBezTo>
                <a:cubicBezTo>
                  <a:pt x="905" y="611"/>
                  <a:pt x="907" y="612"/>
                  <a:pt x="910" y="613"/>
                </a:cubicBezTo>
                <a:cubicBezTo>
                  <a:pt x="925" y="621"/>
                  <a:pt x="941" y="626"/>
                  <a:pt x="958" y="631"/>
                </a:cubicBezTo>
                <a:cubicBezTo>
                  <a:pt x="958" y="631"/>
                  <a:pt x="958" y="630"/>
                  <a:pt x="958" y="630"/>
                </a:cubicBezTo>
                <a:cubicBezTo>
                  <a:pt x="959" y="630"/>
                  <a:pt x="960" y="630"/>
                  <a:pt x="962" y="630"/>
                </a:cubicBezTo>
                <a:cubicBezTo>
                  <a:pt x="963" y="631"/>
                  <a:pt x="963" y="632"/>
                  <a:pt x="964" y="633"/>
                </a:cubicBezTo>
                <a:cubicBezTo>
                  <a:pt x="965" y="633"/>
                  <a:pt x="966" y="633"/>
                  <a:pt x="967" y="634"/>
                </a:cubicBezTo>
                <a:cubicBezTo>
                  <a:pt x="967" y="632"/>
                  <a:pt x="967" y="630"/>
                  <a:pt x="968" y="629"/>
                </a:cubicBezTo>
                <a:cubicBezTo>
                  <a:pt x="971" y="629"/>
                  <a:pt x="974" y="629"/>
                  <a:pt x="976" y="630"/>
                </a:cubicBezTo>
                <a:cubicBezTo>
                  <a:pt x="976" y="630"/>
                  <a:pt x="976" y="630"/>
                  <a:pt x="976" y="630"/>
                </a:cubicBezTo>
                <a:cubicBezTo>
                  <a:pt x="977" y="630"/>
                  <a:pt x="979" y="630"/>
                  <a:pt x="981" y="631"/>
                </a:cubicBezTo>
                <a:cubicBezTo>
                  <a:pt x="981" y="634"/>
                  <a:pt x="981" y="635"/>
                  <a:pt x="981" y="637"/>
                </a:cubicBezTo>
                <a:cubicBezTo>
                  <a:pt x="986" y="638"/>
                  <a:pt x="992" y="639"/>
                  <a:pt x="998" y="640"/>
                </a:cubicBezTo>
                <a:cubicBezTo>
                  <a:pt x="996" y="639"/>
                  <a:pt x="995" y="637"/>
                  <a:pt x="994" y="636"/>
                </a:cubicBezTo>
                <a:cubicBezTo>
                  <a:pt x="991" y="637"/>
                  <a:pt x="988" y="634"/>
                  <a:pt x="988" y="631"/>
                </a:cubicBezTo>
                <a:close/>
                <a:moveTo>
                  <a:pt x="855" y="604"/>
                </a:moveTo>
                <a:cubicBezTo>
                  <a:pt x="854" y="604"/>
                  <a:pt x="853" y="603"/>
                  <a:pt x="852" y="603"/>
                </a:cubicBezTo>
                <a:cubicBezTo>
                  <a:pt x="852" y="603"/>
                  <a:pt x="851" y="604"/>
                  <a:pt x="851" y="604"/>
                </a:cubicBezTo>
                <a:cubicBezTo>
                  <a:pt x="855" y="603"/>
                  <a:pt x="855" y="608"/>
                  <a:pt x="856" y="610"/>
                </a:cubicBezTo>
                <a:cubicBezTo>
                  <a:pt x="857" y="608"/>
                  <a:pt x="860" y="609"/>
                  <a:pt x="859" y="606"/>
                </a:cubicBezTo>
                <a:cubicBezTo>
                  <a:pt x="859" y="606"/>
                  <a:pt x="858" y="606"/>
                  <a:pt x="858" y="606"/>
                </a:cubicBezTo>
                <a:cubicBezTo>
                  <a:pt x="857" y="606"/>
                  <a:pt x="855" y="605"/>
                  <a:pt x="855" y="604"/>
                </a:cubicBezTo>
                <a:close/>
                <a:moveTo>
                  <a:pt x="925" y="670"/>
                </a:moveTo>
                <a:cubicBezTo>
                  <a:pt x="924" y="670"/>
                  <a:pt x="924" y="669"/>
                  <a:pt x="923" y="669"/>
                </a:cubicBezTo>
                <a:cubicBezTo>
                  <a:pt x="923" y="669"/>
                  <a:pt x="923" y="670"/>
                  <a:pt x="922" y="670"/>
                </a:cubicBezTo>
                <a:cubicBezTo>
                  <a:pt x="923" y="671"/>
                  <a:pt x="924" y="671"/>
                  <a:pt x="925" y="672"/>
                </a:cubicBezTo>
                <a:cubicBezTo>
                  <a:pt x="925" y="671"/>
                  <a:pt x="925" y="671"/>
                  <a:pt x="925" y="670"/>
                </a:cubicBezTo>
                <a:close/>
                <a:moveTo>
                  <a:pt x="929" y="673"/>
                </a:moveTo>
                <a:cubicBezTo>
                  <a:pt x="929" y="674"/>
                  <a:pt x="930" y="674"/>
                  <a:pt x="931" y="674"/>
                </a:cubicBezTo>
                <a:cubicBezTo>
                  <a:pt x="930" y="674"/>
                  <a:pt x="930" y="673"/>
                  <a:pt x="929" y="673"/>
                </a:cubicBezTo>
                <a:cubicBezTo>
                  <a:pt x="929" y="673"/>
                  <a:pt x="929" y="673"/>
                  <a:pt x="929" y="673"/>
                </a:cubicBezTo>
                <a:close/>
                <a:moveTo>
                  <a:pt x="839" y="474"/>
                </a:moveTo>
                <a:cubicBezTo>
                  <a:pt x="833" y="472"/>
                  <a:pt x="828" y="471"/>
                  <a:pt x="822" y="469"/>
                </a:cubicBezTo>
                <a:cubicBezTo>
                  <a:pt x="811" y="469"/>
                  <a:pt x="811" y="469"/>
                  <a:pt x="811" y="469"/>
                </a:cubicBezTo>
                <a:cubicBezTo>
                  <a:pt x="812" y="468"/>
                  <a:pt x="813" y="467"/>
                  <a:pt x="814" y="466"/>
                </a:cubicBezTo>
                <a:cubicBezTo>
                  <a:pt x="813" y="466"/>
                  <a:pt x="811" y="465"/>
                  <a:pt x="810" y="465"/>
                </a:cubicBezTo>
                <a:cubicBezTo>
                  <a:pt x="808" y="465"/>
                  <a:pt x="807" y="466"/>
                  <a:pt x="805" y="467"/>
                </a:cubicBezTo>
                <a:cubicBezTo>
                  <a:pt x="805" y="466"/>
                  <a:pt x="806" y="465"/>
                  <a:pt x="807" y="464"/>
                </a:cubicBezTo>
                <a:cubicBezTo>
                  <a:pt x="804" y="463"/>
                  <a:pt x="802" y="462"/>
                  <a:pt x="800" y="462"/>
                </a:cubicBezTo>
                <a:cubicBezTo>
                  <a:pt x="799" y="462"/>
                  <a:pt x="799" y="463"/>
                  <a:pt x="799" y="463"/>
                </a:cubicBezTo>
                <a:cubicBezTo>
                  <a:pt x="799" y="464"/>
                  <a:pt x="800" y="466"/>
                  <a:pt x="800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817" y="474"/>
                  <a:pt x="835" y="480"/>
                  <a:pt x="853" y="486"/>
                </a:cubicBezTo>
                <a:cubicBezTo>
                  <a:pt x="853" y="486"/>
                  <a:pt x="853" y="486"/>
                  <a:pt x="853" y="486"/>
                </a:cubicBezTo>
                <a:cubicBezTo>
                  <a:pt x="860" y="486"/>
                  <a:pt x="860" y="486"/>
                  <a:pt x="860" y="486"/>
                </a:cubicBezTo>
                <a:cubicBezTo>
                  <a:pt x="859" y="487"/>
                  <a:pt x="858" y="487"/>
                  <a:pt x="855" y="487"/>
                </a:cubicBezTo>
                <a:cubicBezTo>
                  <a:pt x="861" y="489"/>
                  <a:pt x="867" y="491"/>
                  <a:pt x="873" y="493"/>
                </a:cubicBezTo>
                <a:cubicBezTo>
                  <a:pt x="873" y="492"/>
                  <a:pt x="873" y="491"/>
                  <a:pt x="873" y="490"/>
                </a:cubicBezTo>
                <a:cubicBezTo>
                  <a:pt x="871" y="490"/>
                  <a:pt x="870" y="491"/>
                  <a:pt x="868" y="490"/>
                </a:cubicBezTo>
                <a:cubicBezTo>
                  <a:pt x="868" y="489"/>
                  <a:pt x="868" y="488"/>
                  <a:pt x="868" y="487"/>
                </a:cubicBezTo>
                <a:cubicBezTo>
                  <a:pt x="867" y="486"/>
                  <a:pt x="867" y="486"/>
                  <a:pt x="866" y="486"/>
                </a:cubicBezTo>
                <a:cubicBezTo>
                  <a:pt x="872" y="486"/>
                  <a:pt x="872" y="486"/>
                  <a:pt x="872" y="486"/>
                </a:cubicBezTo>
                <a:cubicBezTo>
                  <a:pt x="861" y="482"/>
                  <a:pt x="850" y="478"/>
                  <a:pt x="839" y="474"/>
                </a:cubicBezTo>
                <a:close/>
                <a:moveTo>
                  <a:pt x="190" y="606"/>
                </a:moveTo>
                <a:cubicBezTo>
                  <a:pt x="196" y="597"/>
                  <a:pt x="201" y="589"/>
                  <a:pt x="207" y="581"/>
                </a:cubicBezTo>
                <a:cubicBezTo>
                  <a:pt x="198" y="581"/>
                  <a:pt x="198" y="581"/>
                  <a:pt x="198" y="581"/>
                </a:cubicBezTo>
                <a:cubicBezTo>
                  <a:pt x="193" y="588"/>
                  <a:pt x="188" y="595"/>
                  <a:pt x="184" y="602"/>
                </a:cubicBezTo>
                <a:cubicBezTo>
                  <a:pt x="186" y="602"/>
                  <a:pt x="189" y="604"/>
                  <a:pt x="190" y="606"/>
                </a:cubicBezTo>
                <a:close/>
                <a:moveTo>
                  <a:pt x="970" y="681"/>
                </a:moveTo>
                <a:cubicBezTo>
                  <a:pt x="970" y="681"/>
                  <a:pt x="970" y="681"/>
                  <a:pt x="970" y="681"/>
                </a:cubicBezTo>
                <a:cubicBezTo>
                  <a:pt x="969" y="681"/>
                  <a:pt x="969" y="681"/>
                  <a:pt x="968" y="681"/>
                </a:cubicBezTo>
                <a:cubicBezTo>
                  <a:pt x="968" y="681"/>
                  <a:pt x="968" y="680"/>
                  <a:pt x="968" y="680"/>
                </a:cubicBezTo>
                <a:cubicBezTo>
                  <a:pt x="961" y="678"/>
                  <a:pt x="954" y="676"/>
                  <a:pt x="947" y="673"/>
                </a:cubicBezTo>
                <a:cubicBezTo>
                  <a:pt x="947" y="674"/>
                  <a:pt x="947" y="675"/>
                  <a:pt x="947" y="676"/>
                </a:cubicBezTo>
                <a:cubicBezTo>
                  <a:pt x="945" y="677"/>
                  <a:pt x="945" y="676"/>
                  <a:pt x="942" y="675"/>
                </a:cubicBezTo>
                <a:cubicBezTo>
                  <a:pt x="942" y="674"/>
                  <a:pt x="942" y="673"/>
                  <a:pt x="943" y="672"/>
                </a:cubicBezTo>
                <a:cubicBezTo>
                  <a:pt x="939" y="670"/>
                  <a:pt x="936" y="669"/>
                  <a:pt x="932" y="668"/>
                </a:cubicBezTo>
                <a:cubicBezTo>
                  <a:pt x="936" y="671"/>
                  <a:pt x="939" y="674"/>
                  <a:pt x="942" y="678"/>
                </a:cubicBezTo>
                <a:cubicBezTo>
                  <a:pt x="943" y="679"/>
                  <a:pt x="945" y="679"/>
                  <a:pt x="946" y="680"/>
                </a:cubicBezTo>
                <a:cubicBezTo>
                  <a:pt x="947" y="680"/>
                  <a:pt x="948" y="679"/>
                  <a:pt x="950" y="679"/>
                </a:cubicBezTo>
                <a:cubicBezTo>
                  <a:pt x="952" y="679"/>
                  <a:pt x="954" y="680"/>
                  <a:pt x="955" y="682"/>
                </a:cubicBezTo>
                <a:cubicBezTo>
                  <a:pt x="951" y="682"/>
                  <a:pt x="951" y="682"/>
                  <a:pt x="951" y="682"/>
                </a:cubicBezTo>
                <a:cubicBezTo>
                  <a:pt x="977" y="691"/>
                  <a:pt x="1004" y="697"/>
                  <a:pt x="1033" y="698"/>
                </a:cubicBezTo>
                <a:cubicBezTo>
                  <a:pt x="1033" y="698"/>
                  <a:pt x="1033" y="698"/>
                  <a:pt x="103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4" y="698"/>
                  <a:pt x="1044" y="698"/>
                </a:cubicBezTo>
                <a:cubicBezTo>
                  <a:pt x="1044" y="698"/>
                  <a:pt x="1044" y="698"/>
                  <a:pt x="1044" y="698"/>
                </a:cubicBezTo>
                <a:cubicBezTo>
                  <a:pt x="1050" y="698"/>
                  <a:pt x="1050" y="698"/>
                  <a:pt x="1050" y="698"/>
                </a:cubicBezTo>
                <a:cubicBezTo>
                  <a:pt x="1051" y="698"/>
                  <a:pt x="1051" y="698"/>
                  <a:pt x="1051" y="698"/>
                </a:cubicBezTo>
                <a:cubicBezTo>
                  <a:pt x="1052" y="698"/>
                  <a:pt x="1054" y="698"/>
                  <a:pt x="1055" y="698"/>
                </a:cubicBezTo>
                <a:cubicBezTo>
                  <a:pt x="1056" y="698"/>
                  <a:pt x="1056" y="698"/>
                  <a:pt x="1056" y="698"/>
                </a:cubicBezTo>
                <a:cubicBezTo>
                  <a:pt x="1058" y="698"/>
                  <a:pt x="1058" y="698"/>
                  <a:pt x="1058" y="698"/>
                </a:cubicBezTo>
                <a:cubicBezTo>
                  <a:pt x="1062" y="698"/>
                  <a:pt x="1066" y="697"/>
                  <a:pt x="1070" y="697"/>
                </a:cubicBezTo>
                <a:cubicBezTo>
                  <a:pt x="1074" y="696"/>
                  <a:pt x="1073" y="690"/>
                  <a:pt x="1069" y="690"/>
                </a:cubicBezTo>
                <a:cubicBezTo>
                  <a:pt x="1035" y="694"/>
                  <a:pt x="1003" y="690"/>
                  <a:pt x="972" y="681"/>
                </a:cubicBezTo>
                <a:lnTo>
                  <a:pt x="970" y="681"/>
                </a:lnTo>
                <a:close/>
                <a:moveTo>
                  <a:pt x="922" y="665"/>
                </a:moveTo>
                <a:cubicBezTo>
                  <a:pt x="921" y="664"/>
                  <a:pt x="918" y="666"/>
                  <a:pt x="915" y="666"/>
                </a:cubicBezTo>
                <a:cubicBezTo>
                  <a:pt x="915" y="666"/>
                  <a:pt x="915" y="666"/>
                  <a:pt x="915" y="666"/>
                </a:cubicBezTo>
                <a:cubicBezTo>
                  <a:pt x="914" y="666"/>
                  <a:pt x="913" y="666"/>
                  <a:pt x="913" y="666"/>
                </a:cubicBezTo>
                <a:cubicBezTo>
                  <a:pt x="914" y="667"/>
                  <a:pt x="915" y="668"/>
                  <a:pt x="917" y="668"/>
                </a:cubicBezTo>
                <a:cubicBezTo>
                  <a:pt x="917" y="666"/>
                  <a:pt x="922" y="669"/>
                  <a:pt x="922" y="665"/>
                </a:cubicBezTo>
                <a:close/>
                <a:moveTo>
                  <a:pt x="982" y="703"/>
                </a:moveTo>
                <a:cubicBezTo>
                  <a:pt x="977" y="702"/>
                  <a:pt x="972" y="701"/>
                  <a:pt x="967" y="700"/>
                </a:cubicBezTo>
                <a:cubicBezTo>
                  <a:pt x="969" y="704"/>
                  <a:pt x="973" y="707"/>
                  <a:pt x="981" y="705"/>
                </a:cubicBezTo>
                <a:cubicBezTo>
                  <a:pt x="982" y="705"/>
                  <a:pt x="982" y="704"/>
                  <a:pt x="982" y="703"/>
                </a:cubicBezTo>
                <a:close/>
                <a:moveTo>
                  <a:pt x="1003" y="664"/>
                </a:moveTo>
                <a:cubicBezTo>
                  <a:pt x="1003" y="664"/>
                  <a:pt x="1003" y="665"/>
                  <a:pt x="1002" y="665"/>
                </a:cubicBezTo>
                <a:cubicBezTo>
                  <a:pt x="1003" y="666"/>
                  <a:pt x="1005" y="666"/>
                  <a:pt x="1006" y="666"/>
                </a:cubicBezTo>
                <a:cubicBezTo>
                  <a:pt x="1007" y="669"/>
                  <a:pt x="1006" y="671"/>
                  <a:pt x="1005" y="672"/>
                </a:cubicBezTo>
                <a:cubicBezTo>
                  <a:pt x="1007" y="672"/>
                  <a:pt x="1009" y="672"/>
                  <a:pt x="1011" y="673"/>
                </a:cubicBezTo>
                <a:cubicBezTo>
                  <a:pt x="1011" y="673"/>
                  <a:pt x="1011" y="673"/>
                  <a:pt x="1011" y="673"/>
                </a:cubicBezTo>
                <a:cubicBezTo>
                  <a:pt x="1011" y="673"/>
                  <a:pt x="1011" y="672"/>
                  <a:pt x="1011" y="672"/>
                </a:cubicBezTo>
                <a:cubicBezTo>
                  <a:pt x="1012" y="672"/>
                  <a:pt x="1013" y="673"/>
                  <a:pt x="1013" y="673"/>
                </a:cubicBezTo>
                <a:cubicBezTo>
                  <a:pt x="1015" y="673"/>
                  <a:pt x="1016" y="674"/>
                  <a:pt x="1017" y="674"/>
                </a:cubicBezTo>
                <a:cubicBezTo>
                  <a:pt x="1017" y="674"/>
                  <a:pt x="1018" y="674"/>
                  <a:pt x="1018" y="675"/>
                </a:cubicBezTo>
                <a:cubicBezTo>
                  <a:pt x="1018" y="674"/>
                  <a:pt x="1018" y="674"/>
                  <a:pt x="1019" y="674"/>
                </a:cubicBezTo>
                <a:cubicBezTo>
                  <a:pt x="1018" y="674"/>
                  <a:pt x="1018" y="674"/>
                  <a:pt x="1018" y="674"/>
                </a:cubicBezTo>
                <a:cubicBezTo>
                  <a:pt x="1018" y="671"/>
                  <a:pt x="1018" y="670"/>
                  <a:pt x="1019" y="668"/>
                </a:cubicBezTo>
                <a:cubicBezTo>
                  <a:pt x="1019" y="668"/>
                  <a:pt x="1019" y="668"/>
                  <a:pt x="1019" y="668"/>
                </a:cubicBezTo>
                <a:cubicBezTo>
                  <a:pt x="1018" y="667"/>
                  <a:pt x="1017" y="667"/>
                  <a:pt x="1016" y="667"/>
                </a:cubicBezTo>
                <a:cubicBezTo>
                  <a:pt x="1017" y="668"/>
                  <a:pt x="1017" y="670"/>
                  <a:pt x="1015" y="672"/>
                </a:cubicBezTo>
                <a:cubicBezTo>
                  <a:pt x="1011" y="672"/>
                  <a:pt x="1012" y="668"/>
                  <a:pt x="1010" y="668"/>
                </a:cubicBezTo>
                <a:cubicBezTo>
                  <a:pt x="1010" y="667"/>
                  <a:pt x="1010" y="666"/>
                  <a:pt x="1011" y="666"/>
                </a:cubicBezTo>
                <a:cubicBezTo>
                  <a:pt x="1008" y="665"/>
                  <a:pt x="1006" y="665"/>
                  <a:pt x="1003" y="664"/>
                </a:cubicBezTo>
                <a:close/>
                <a:moveTo>
                  <a:pt x="16" y="581"/>
                </a:moveTo>
                <a:cubicBezTo>
                  <a:pt x="17" y="580"/>
                  <a:pt x="17" y="579"/>
                  <a:pt x="17" y="579"/>
                </a:cubicBezTo>
                <a:cubicBezTo>
                  <a:pt x="17" y="578"/>
                  <a:pt x="16" y="577"/>
                  <a:pt x="16" y="575"/>
                </a:cubicBezTo>
                <a:cubicBezTo>
                  <a:pt x="17" y="575"/>
                  <a:pt x="18" y="574"/>
                  <a:pt x="20" y="574"/>
                </a:cubicBezTo>
                <a:cubicBezTo>
                  <a:pt x="20" y="574"/>
                  <a:pt x="20" y="573"/>
                  <a:pt x="21" y="573"/>
                </a:cubicBezTo>
                <a:cubicBezTo>
                  <a:pt x="20" y="573"/>
                  <a:pt x="20" y="573"/>
                  <a:pt x="20" y="574"/>
                </a:cubicBezTo>
                <a:cubicBezTo>
                  <a:pt x="19" y="573"/>
                  <a:pt x="18" y="573"/>
                  <a:pt x="18" y="572"/>
                </a:cubicBezTo>
                <a:cubicBezTo>
                  <a:pt x="18" y="572"/>
                  <a:pt x="18" y="572"/>
                  <a:pt x="18" y="572"/>
                </a:cubicBezTo>
                <a:cubicBezTo>
                  <a:pt x="18" y="571"/>
                  <a:pt x="18" y="570"/>
                  <a:pt x="18" y="570"/>
                </a:cubicBezTo>
                <a:cubicBezTo>
                  <a:pt x="18" y="568"/>
                  <a:pt x="20" y="566"/>
                  <a:pt x="21" y="564"/>
                </a:cubicBezTo>
                <a:cubicBezTo>
                  <a:pt x="25" y="564"/>
                  <a:pt x="25" y="564"/>
                  <a:pt x="25" y="564"/>
                </a:cubicBezTo>
                <a:cubicBezTo>
                  <a:pt x="29" y="558"/>
                  <a:pt x="32" y="552"/>
                  <a:pt x="36" y="547"/>
                </a:cubicBezTo>
                <a:cubicBezTo>
                  <a:pt x="35" y="546"/>
                  <a:pt x="36" y="542"/>
                  <a:pt x="36" y="540"/>
                </a:cubicBezTo>
                <a:cubicBezTo>
                  <a:pt x="37" y="541"/>
                  <a:pt x="39" y="540"/>
                  <a:pt x="40" y="541"/>
                </a:cubicBezTo>
                <a:cubicBezTo>
                  <a:pt x="40" y="540"/>
                  <a:pt x="41" y="540"/>
                  <a:pt x="41" y="539"/>
                </a:cubicBezTo>
                <a:cubicBezTo>
                  <a:pt x="41" y="538"/>
                  <a:pt x="41" y="538"/>
                  <a:pt x="42" y="538"/>
                </a:cubicBezTo>
                <a:cubicBezTo>
                  <a:pt x="42" y="537"/>
                  <a:pt x="42" y="537"/>
                  <a:pt x="43" y="537"/>
                </a:cubicBezTo>
                <a:cubicBezTo>
                  <a:pt x="42" y="535"/>
                  <a:pt x="41" y="534"/>
                  <a:pt x="41" y="532"/>
                </a:cubicBezTo>
                <a:cubicBezTo>
                  <a:pt x="41" y="533"/>
                  <a:pt x="41" y="535"/>
                  <a:pt x="40" y="537"/>
                </a:cubicBezTo>
                <a:cubicBezTo>
                  <a:pt x="40" y="538"/>
                  <a:pt x="38" y="538"/>
                  <a:pt x="38" y="540"/>
                </a:cubicBezTo>
                <a:cubicBezTo>
                  <a:pt x="36" y="540"/>
                  <a:pt x="35" y="540"/>
                  <a:pt x="34" y="539"/>
                </a:cubicBezTo>
                <a:cubicBezTo>
                  <a:pt x="33" y="540"/>
                  <a:pt x="32" y="542"/>
                  <a:pt x="31" y="543"/>
                </a:cubicBezTo>
                <a:cubicBezTo>
                  <a:pt x="32" y="544"/>
                  <a:pt x="34" y="546"/>
                  <a:pt x="35" y="547"/>
                </a:cubicBezTo>
                <a:cubicBezTo>
                  <a:pt x="30" y="547"/>
                  <a:pt x="30" y="547"/>
                  <a:pt x="30" y="547"/>
                </a:cubicBezTo>
                <a:cubicBezTo>
                  <a:pt x="29" y="547"/>
                  <a:pt x="29" y="546"/>
                  <a:pt x="29" y="546"/>
                </a:cubicBezTo>
                <a:cubicBezTo>
                  <a:pt x="24" y="554"/>
                  <a:pt x="19" y="563"/>
                  <a:pt x="14" y="571"/>
                </a:cubicBezTo>
                <a:cubicBezTo>
                  <a:pt x="15" y="572"/>
                  <a:pt x="16" y="573"/>
                  <a:pt x="15" y="575"/>
                </a:cubicBezTo>
                <a:cubicBezTo>
                  <a:pt x="13" y="576"/>
                  <a:pt x="11" y="577"/>
                  <a:pt x="14" y="579"/>
                </a:cubicBezTo>
                <a:cubicBezTo>
                  <a:pt x="14" y="579"/>
                  <a:pt x="13" y="580"/>
                  <a:pt x="13" y="581"/>
                </a:cubicBezTo>
                <a:cubicBezTo>
                  <a:pt x="11" y="581"/>
                  <a:pt x="11" y="580"/>
                  <a:pt x="11" y="579"/>
                </a:cubicBezTo>
                <a:cubicBezTo>
                  <a:pt x="11" y="580"/>
                  <a:pt x="11" y="581"/>
                  <a:pt x="12" y="582"/>
                </a:cubicBezTo>
                <a:cubicBezTo>
                  <a:pt x="14" y="583"/>
                  <a:pt x="15" y="582"/>
                  <a:pt x="16" y="581"/>
                </a:cubicBezTo>
                <a:close/>
                <a:moveTo>
                  <a:pt x="265" y="463"/>
                </a:moveTo>
                <a:cubicBezTo>
                  <a:pt x="263" y="461"/>
                  <a:pt x="260" y="459"/>
                  <a:pt x="258" y="459"/>
                </a:cubicBezTo>
                <a:cubicBezTo>
                  <a:pt x="257" y="460"/>
                  <a:pt x="257" y="460"/>
                  <a:pt x="257" y="460"/>
                </a:cubicBezTo>
                <a:cubicBezTo>
                  <a:pt x="261" y="462"/>
                  <a:pt x="258" y="465"/>
                  <a:pt x="258" y="468"/>
                </a:cubicBezTo>
                <a:cubicBezTo>
                  <a:pt x="260" y="467"/>
                  <a:pt x="262" y="465"/>
                  <a:pt x="265" y="463"/>
                </a:cubicBezTo>
                <a:close/>
                <a:moveTo>
                  <a:pt x="41" y="532"/>
                </a:moveTo>
                <a:cubicBezTo>
                  <a:pt x="41" y="530"/>
                  <a:pt x="41" y="530"/>
                  <a:pt x="41" y="532"/>
                </a:cubicBezTo>
                <a:close/>
                <a:moveTo>
                  <a:pt x="173" y="460"/>
                </a:moveTo>
                <a:cubicBezTo>
                  <a:pt x="174" y="460"/>
                  <a:pt x="174" y="460"/>
                  <a:pt x="175" y="460"/>
                </a:cubicBezTo>
                <a:cubicBezTo>
                  <a:pt x="175" y="460"/>
                  <a:pt x="174" y="459"/>
                  <a:pt x="174" y="459"/>
                </a:cubicBezTo>
                <a:cubicBezTo>
                  <a:pt x="174" y="459"/>
                  <a:pt x="174" y="460"/>
                  <a:pt x="173" y="460"/>
                </a:cubicBezTo>
                <a:close/>
                <a:moveTo>
                  <a:pt x="70" y="851"/>
                </a:moveTo>
                <a:cubicBezTo>
                  <a:pt x="69" y="851"/>
                  <a:pt x="69" y="852"/>
                  <a:pt x="69" y="854"/>
                </a:cubicBezTo>
                <a:cubicBezTo>
                  <a:pt x="68" y="854"/>
                  <a:pt x="67" y="854"/>
                  <a:pt x="66" y="854"/>
                </a:cubicBezTo>
                <a:cubicBezTo>
                  <a:pt x="65" y="854"/>
                  <a:pt x="65" y="855"/>
                  <a:pt x="65" y="855"/>
                </a:cubicBezTo>
                <a:cubicBezTo>
                  <a:pt x="64" y="857"/>
                  <a:pt x="65" y="859"/>
                  <a:pt x="67" y="860"/>
                </a:cubicBezTo>
                <a:cubicBezTo>
                  <a:pt x="68" y="856"/>
                  <a:pt x="69" y="853"/>
                  <a:pt x="70" y="851"/>
                </a:cubicBezTo>
                <a:close/>
                <a:moveTo>
                  <a:pt x="185" y="613"/>
                </a:moveTo>
                <a:cubicBezTo>
                  <a:pt x="186" y="611"/>
                  <a:pt x="187" y="610"/>
                  <a:pt x="188" y="609"/>
                </a:cubicBezTo>
                <a:cubicBezTo>
                  <a:pt x="187" y="609"/>
                  <a:pt x="185" y="609"/>
                  <a:pt x="183" y="609"/>
                </a:cubicBezTo>
                <a:cubicBezTo>
                  <a:pt x="183" y="607"/>
                  <a:pt x="183" y="605"/>
                  <a:pt x="182" y="604"/>
                </a:cubicBezTo>
                <a:cubicBezTo>
                  <a:pt x="175" y="615"/>
                  <a:pt x="168" y="626"/>
                  <a:pt x="161" y="637"/>
                </a:cubicBezTo>
                <a:cubicBezTo>
                  <a:pt x="164" y="639"/>
                  <a:pt x="169" y="647"/>
                  <a:pt x="162" y="648"/>
                </a:cubicBezTo>
                <a:cubicBezTo>
                  <a:pt x="161" y="648"/>
                  <a:pt x="159" y="646"/>
                  <a:pt x="158" y="644"/>
                </a:cubicBezTo>
                <a:cubicBezTo>
                  <a:pt x="153" y="652"/>
                  <a:pt x="148" y="661"/>
                  <a:pt x="143" y="670"/>
                </a:cubicBezTo>
                <a:cubicBezTo>
                  <a:pt x="149" y="670"/>
                  <a:pt x="149" y="670"/>
                  <a:pt x="149" y="670"/>
                </a:cubicBezTo>
                <a:cubicBezTo>
                  <a:pt x="149" y="672"/>
                  <a:pt x="149" y="673"/>
                  <a:pt x="150" y="674"/>
                </a:cubicBezTo>
                <a:cubicBezTo>
                  <a:pt x="150" y="673"/>
                  <a:pt x="151" y="672"/>
                  <a:pt x="151" y="672"/>
                </a:cubicBezTo>
                <a:cubicBezTo>
                  <a:pt x="151" y="671"/>
                  <a:pt x="151" y="671"/>
                  <a:pt x="151" y="670"/>
                </a:cubicBezTo>
                <a:cubicBezTo>
                  <a:pt x="152" y="670"/>
                  <a:pt x="152" y="670"/>
                  <a:pt x="152" y="670"/>
                </a:cubicBezTo>
                <a:cubicBezTo>
                  <a:pt x="162" y="652"/>
                  <a:pt x="172" y="634"/>
                  <a:pt x="183" y="617"/>
                </a:cubicBezTo>
                <a:cubicBezTo>
                  <a:pt x="179" y="617"/>
                  <a:pt x="179" y="617"/>
                  <a:pt x="179" y="617"/>
                </a:cubicBezTo>
                <a:cubicBezTo>
                  <a:pt x="179" y="615"/>
                  <a:pt x="179" y="614"/>
                  <a:pt x="179" y="612"/>
                </a:cubicBezTo>
                <a:cubicBezTo>
                  <a:pt x="181" y="613"/>
                  <a:pt x="183" y="613"/>
                  <a:pt x="185" y="613"/>
                </a:cubicBezTo>
                <a:close/>
                <a:moveTo>
                  <a:pt x="909" y="682"/>
                </a:moveTo>
                <a:cubicBezTo>
                  <a:pt x="901" y="682"/>
                  <a:pt x="901" y="682"/>
                  <a:pt x="901" y="682"/>
                </a:cubicBezTo>
                <a:cubicBezTo>
                  <a:pt x="901" y="681"/>
                  <a:pt x="901" y="679"/>
                  <a:pt x="902" y="678"/>
                </a:cubicBezTo>
                <a:cubicBezTo>
                  <a:pt x="900" y="677"/>
                  <a:pt x="898" y="677"/>
                  <a:pt x="896" y="676"/>
                </a:cubicBezTo>
                <a:cubicBezTo>
                  <a:pt x="894" y="676"/>
                  <a:pt x="893" y="676"/>
                  <a:pt x="891" y="676"/>
                </a:cubicBezTo>
                <a:cubicBezTo>
                  <a:pt x="891" y="676"/>
                  <a:pt x="891" y="676"/>
                  <a:pt x="891" y="677"/>
                </a:cubicBezTo>
                <a:cubicBezTo>
                  <a:pt x="889" y="678"/>
                  <a:pt x="886" y="677"/>
                  <a:pt x="885" y="676"/>
                </a:cubicBezTo>
                <a:cubicBezTo>
                  <a:pt x="885" y="674"/>
                  <a:pt x="886" y="673"/>
                  <a:pt x="887" y="673"/>
                </a:cubicBezTo>
                <a:cubicBezTo>
                  <a:pt x="887" y="672"/>
                  <a:pt x="887" y="672"/>
                  <a:pt x="886" y="671"/>
                </a:cubicBezTo>
                <a:cubicBezTo>
                  <a:pt x="884" y="670"/>
                  <a:pt x="882" y="669"/>
                  <a:pt x="879" y="668"/>
                </a:cubicBezTo>
                <a:cubicBezTo>
                  <a:pt x="879" y="669"/>
                  <a:pt x="878" y="669"/>
                  <a:pt x="878" y="669"/>
                </a:cubicBezTo>
                <a:cubicBezTo>
                  <a:pt x="877" y="669"/>
                  <a:pt x="875" y="665"/>
                  <a:pt x="874" y="668"/>
                </a:cubicBezTo>
                <a:cubicBezTo>
                  <a:pt x="876" y="670"/>
                  <a:pt x="877" y="672"/>
                  <a:pt x="877" y="675"/>
                </a:cubicBezTo>
                <a:cubicBezTo>
                  <a:pt x="897" y="684"/>
                  <a:pt x="918" y="693"/>
                  <a:pt x="939" y="699"/>
                </a:cubicBezTo>
                <a:cubicBezTo>
                  <a:pt x="939" y="699"/>
                  <a:pt x="939" y="699"/>
                  <a:pt x="939" y="699"/>
                </a:cubicBezTo>
                <a:cubicBezTo>
                  <a:pt x="945" y="699"/>
                  <a:pt x="945" y="699"/>
                  <a:pt x="945" y="699"/>
                </a:cubicBezTo>
                <a:cubicBezTo>
                  <a:pt x="947" y="700"/>
                  <a:pt x="949" y="701"/>
                  <a:pt x="950" y="703"/>
                </a:cubicBezTo>
                <a:cubicBezTo>
                  <a:pt x="950" y="703"/>
                  <a:pt x="950" y="703"/>
                  <a:pt x="950" y="703"/>
                </a:cubicBezTo>
                <a:cubicBezTo>
                  <a:pt x="951" y="703"/>
                  <a:pt x="951" y="703"/>
                  <a:pt x="952" y="703"/>
                </a:cubicBezTo>
                <a:cubicBezTo>
                  <a:pt x="951" y="702"/>
                  <a:pt x="950" y="700"/>
                  <a:pt x="949" y="699"/>
                </a:cubicBezTo>
                <a:cubicBezTo>
                  <a:pt x="962" y="699"/>
                  <a:pt x="962" y="699"/>
                  <a:pt x="962" y="699"/>
                </a:cubicBezTo>
                <a:cubicBezTo>
                  <a:pt x="944" y="694"/>
                  <a:pt x="925" y="688"/>
                  <a:pt x="908" y="681"/>
                </a:cubicBezTo>
                <a:cubicBezTo>
                  <a:pt x="908" y="681"/>
                  <a:pt x="909" y="681"/>
                  <a:pt x="909" y="682"/>
                </a:cubicBezTo>
                <a:close/>
                <a:moveTo>
                  <a:pt x="72" y="851"/>
                </a:moveTo>
                <a:cubicBezTo>
                  <a:pt x="73" y="851"/>
                  <a:pt x="74" y="850"/>
                  <a:pt x="74" y="849"/>
                </a:cubicBezTo>
                <a:cubicBezTo>
                  <a:pt x="74" y="849"/>
                  <a:pt x="74" y="849"/>
                  <a:pt x="74" y="849"/>
                </a:cubicBezTo>
                <a:cubicBezTo>
                  <a:pt x="76" y="843"/>
                  <a:pt x="79" y="836"/>
                  <a:pt x="81" y="830"/>
                </a:cubicBezTo>
                <a:cubicBezTo>
                  <a:pt x="81" y="829"/>
                  <a:pt x="80" y="828"/>
                  <a:pt x="81" y="826"/>
                </a:cubicBezTo>
                <a:cubicBezTo>
                  <a:pt x="81" y="826"/>
                  <a:pt x="82" y="826"/>
                  <a:pt x="83" y="826"/>
                </a:cubicBezTo>
                <a:cubicBezTo>
                  <a:pt x="88" y="812"/>
                  <a:pt x="93" y="799"/>
                  <a:pt x="98" y="786"/>
                </a:cubicBezTo>
                <a:cubicBezTo>
                  <a:pt x="95" y="784"/>
                  <a:pt x="96" y="783"/>
                  <a:pt x="92" y="783"/>
                </a:cubicBezTo>
                <a:cubicBezTo>
                  <a:pt x="90" y="787"/>
                  <a:pt x="89" y="791"/>
                  <a:pt x="87" y="795"/>
                </a:cubicBezTo>
                <a:cubicBezTo>
                  <a:pt x="88" y="795"/>
                  <a:pt x="90" y="796"/>
                  <a:pt x="91" y="796"/>
                </a:cubicBezTo>
                <a:cubicBezTo>
                  <a:pt x="87" y="796"/>
                  <a:pt x="87" y="796"/>
                  <a:pt x="87" y="796"/>
                </a:cubicBezTo>
                <a:cubicBezTo>
                  <a:pt x="83" y="805"/>
                  <a:pt x="80" y="814"/>
                  <a:pt x="76" y="824"/>
                </a:cubicBezTo>
                <a:cubicBezTo>
                  <a:pt x="73" y="832"/>
                  <a:pt x="70" y="841"/>
                  <a:pt x="67" y="849"/>
                </a:cubicBezTo>
                <a:cubicBezTo>
                  <a:pt x="71" y="849"/>
                  <a:pt x="71" y="849"/>
                  <a:pt x="71" y="849"/>
                </a:cubicBezTo>
                <a:cubicBezTo>
                  <a:pt x="71" y="850"/>
                  <a:pt x="72" y="850"/>
                  <a:pt x="72" y="851"/>
                </a:cubicBezTo>
                <a:close/>
                <a:moveTo>
                  <a:pt x="95" y="788"/>
                </a:moveTo>
                <a:cubicBezTo>
                  <a:pt x="94" y="791"/>
                  <a:pt x="95" y="794"/>
                  <a:pt x="93" y="795"/>
                </a:cubicBezTo>
                <a:cubicBezTo>
                  <a:pt x="88" y="795"/>
                  <a:pt x="87" y="786"/>
                  <a:pt x="95" y="788"/>
                </a:cubicBezTo>
                <a:close/>
                <a:moveTo>
                  <a:pt x="552" y="427"/>
                </a:moveTo>
                <a:cubicBezTo>
                  <a:pt x="564" y="427"/>
                  <a:pt x="576" y="427"/>
                  <a:pt x="588" y="428"/>
                </a:cubicBezTo>
                <a:cubicBezTo>
                  <a:pt x="588" y="426"/>
                  <a:pt x="588" y="424"/>
                  <a:pt x="589" y="423"/>
                </a:cubicBezTo>
                <a:cubicBezTo>
                  <a:pt x="588" y="423"/>
                  <a:pt x="586" y="422"/>
                  <a:pt x="586" y="421"/>
                </a:cubicBezTo>
                <a:cubicBezTo>
                  <a:pt x="582" y="421"/>
                  <a:pt x="579" y="421"/>
                  <a:pt x="576" y="421"/>
                </a:cubicBezTo>
                <a:cubicBezTo>
                  <a:pt x="576" y="423"/>
                  <a:pt x="575" y="425"/>
                  <a:pt x="575" y="427"/>
                </a:cubicBezTo>
                <a:cubicBezTo>
                  <a:pt x="573" y="427"/>
                  <a:pt x="570" y="427"/>
                  <a:pt x="568" y="427"/>
                </a:cubicBezTo>
                <a:cubicBezTo>
                  <a:pt x="568" y="425"/>
                  <a:pt x="568" y="423"/>
                  <a:pt x="568" y="421"/>
                </a:cubicBezTo>
                <a:cubicBezTo>
                  <a:pt x="570" y="421"/>
                  <a:pt x="571" y="421"/>
                  <a:pt x="572" y="420"/>
                </a:cubicBezTo>
                <a:cubicBezTo>
                  <a:pt x="570" y="420"/>
                  <a:pt x="568" y="420"/>
                  <a:pt x="566" y="420"/>
                </a:cubicBezTo>
                <a:cubicBezTo>
                  <a:pt x="566" y="420"/>
                  <a:pt x="566" y="420"/>
                  <a:pt x="566" y="420"/>
                </a:cubicBezTo>
                <a:cubicBezTo>
                  <a:pt x="566" y="422"/>
                  <a:pt x="566" y="423"/>
                  <a:pt x="566" y="424"/>
                </a:cubicBezTo>
                <a:cubicBezTo>
                  <a:pt x="565" y="424"/>
                  <a:pt x="565" y="424"/>
                  <a:pt x="565" y="424"/>
                </a:cubicBezTo>
                <a:cubicBezTo>
                  <a:pt x="565" y="425"/>
                  <a:pt x="565" y="426"/>
                  <a:pt x="565" y="427"/>
                </a:cubicBezTo>
                <a:cubicBezTo>
                  <a:pt x="562" y="427"/>
                  <a:pt x="563" y="427"/>
                  <a:pt x="560" y="427"/>
                </a:cubicBezTo>
                <a:cubicBezTo>
                  <a:pt x="560" y="425"/>
                  <a:pt x="560" y="424"/>
                  <a:pt x="561" y="423"/>
                </a:cubicBezTo>
                <a:cubicBezTo>
                  <a:pt x="561" y="421"/>
                  <a:pt x="561" y="421"/>
                  <a:pt x="563" y="420"/>
                </a:cubicBezTo>
                <a:cubicBezTo>
                  <a:pt x="555" y="420"/>
                  <a:pt x="548" y="421"/>
                  <a:pt x="541" y="421"/>
                </a:cubicBezTo>
                <a:cubicBezTo>
                  <a:pt x="541" y="421"/>
                  <a:pt x="541" y="421"/>
                  <a:pt x="541" y="421"/>
                </a:cubicBezTo>
                <a:cubicBezTo>
                  <a:pt x="539" y="421"/>
                  <a:pt x="538" y="421"/>
                  <a:pt x="537" y="421"/>
                </a:cubicBezTo>
                <a:cubicBezTo>
                  <a:pt x="535" y="421"/>
                  <a:pt x="533" y="421"/>
                  <a:pt x="531" y="421"/>
                </a:cubicBezTo>
                <a:cubicBezTo>
                  <a:pt x="531" y="421"/>
                  <a:pt x="530" y="422"/>
                  <a:pt x="530" y="422"/>
                </a:cubicBezTo>
                <a:cubicBezTo>
                  <a:pt x="531" y="424"/>
                  <a:pt x="535" y="424"/>
                  <a:pt x="537" y="425"/>
                </a:cubicBezTo>
                <a:cubicBezTo>
                  <a:pt x="537" y="426"/>
                  <a:pt x="537" y="427"/>
                  <a:pt x="537" y="428"/>
                </a:cubicBezTo>
                <a:cubicBezTo>
                  <a:pt x="540" y="428"/>
                  <a:pt x="542" y="427"/>
                  <a:pt x="544" y="427"/>
                </a:cubicBezTo>
                <a:cubicBezTo>
                  <a:pt x="544" y="427"/>
                  <a:pt x="544" y="427"/>
                  <a:pt x="545" y="426"/>
                </a:cubicBezTo>
                <a:cubicBezTo>
                  <a:pt x="549" y="426"/>
                  <a:pt x="551" y="420"/>
                  <a:pt x="555" y="423"/>
                </a:cubicBezTo>
                <a:cubicBezTo>
                  <a:pt x="555" y="425"/>
                  <a:pt x="553" y="426"/>
                  <a:pt x="552" y="427"/>
                </a:cubicBezTo>
                <a:cubicBezTo>
                  <a:pt x="552" y="427"/>
                  <a:pt x="552" y="427"/>
                  <a:pt x="552" y="427"/>
                </a:cubicBezTo>
                <a:close/>
                <a:moveTo>
                  <a:pt x="766" y="459"/>
                </a:moveTo>
                <a:cubicBezTo>
                  <a:pt x="766" y="458"/>
                  <a:pt x="766" y="458"/>
                  <a:pt x="766" y="457"/>
                </a:cubicBezTo>
                <a:cubicBezTo>
                  <a:pt x="767" y="457"/>
                  <a:pt x="768" y="457"/>
                  <a:pt x="768" y="457"/>
                </a:cubicBezTo>
                <a:cubicBezTo>
                  <a:pt x="768" y="457"/>
                  <a:pt x="769" y="457"/>
                  <a:pt x="769" y="456"/>
                </a:cubicBezTo>
                <a:cubicBezTo>
                  <a:pt x="767" y="454"/>
                  <a:pt x="765" y="453"/>
                  <a:pt x="762" y="451"/>
                </a:cubicBezTo>
                <a:cubicBezTo>
                  <a:pt x="763" y="451"/>
                  <a:pt x="763" y="451"/>
                  <a:pt x="763" y="451"/>
                </a:cubicBezTo>
                <a:cubicBezTo>
                  <a:pt x="746" y="446"/>
                  <a:pt x="729" y="442"/>
                  <a:pt x="712" y="438"/>
                </a:cubicBezTo>
                <a:cubicBezTo>
                  <a:pt x="705" y="437"/>
                  <a:pt x="699" y="436"/>
                  <a:pt x="692" y="434"/>
                </a:cubicBezTo>
                <a:cubicBezTo>
                  <a:pt x="688" y="434"/>
                  <a:pt x="688" y="434"/>
                  <a:pt x="688" y="434"/>
                </a:cubicBezTo>
                <a:cubicBezTo>
                  <a:pt x="689" y="434"/>
                  <a:pt x="690" y="434"/>
                  <a:pt x="691" y="434"/>
                </a:cubicBezTo>
                <a:cubicBezTo>
                  <a:pt x="689" y="434"/>
                  <a:pt x="688" y="433"/>
                  <a:pt x="687" y="433"/>
                </a:cubicBezTo>
                <a:cubicBezTo>
                  <a:pt x="687" y="434"/>
                  <a:pt x="687" y="434"/>
                  <a:pt x="687" y="434"/>
                </a:cubicBezTo>
                <a:cubicBezTo>
                  <a:pt x="681" y="434"/>
                  <a:pt x="681" y="434"/>
                  <a:pt x="681" y="434"/>
                </a:cubicBezTo>
                <a:cubicBezTo>
                  <a:pt x="681" y="434"/>
                  <a:pt x="682" y="433"/>
                  <a:pt x="682" y="432"/>
                </a:cubicBezTo>
                <a:cubicBezTo>
                  <a:pt x="666" y="429"/>
                  <a:pt x="651" y="427"/>
                  <a:pt x="635" y="425"/>
                </a:cubicBezTo>
                <a:cubicBezTo>
                  <a:pt x="635" y="425"/>
                  <a:pt x="636" y="426"/>
                  <a:pt x="637" y="426"/>
                </a:cubicBezTo>
                <a:cubicBezTo>
                  <a:pt x="637" y="428"/>
                  <a:pt x="637" y="431"/>
                  <a:pt x="636" y="432"/>
                </a:cubicBezTo>
                <a:cubicBezTo>
                  <a:pt x="635" y="432"/>
                  <a:pt x="635" y="432"/>
                  <a:pt x="635" y="432"/>
                </a:cubicBezTo>
                <a:cubicBezTo>
                  <a:pt x="677" y="437"/>
                  <a:pt x="718" y="446"/>
                  <a:pt x="758" y="457"/>
                </a:cubicBezTo>
                <a:cubicBezTo>
                  <a:pt x="758" y="456"/>
                  <a:pt x="758" y="456"/>
                  <a:pt x="758" y="455"/>
                </a:cubicBezTo>
                <a:cubicBezTo>
                  <a:pt x="764" y="454"/>
                  <a:pt x="765" y="456"/>
                  <a:pt x="765" y="459"/>
                </a:cubicBezTo>
                <a:cubicBezTo>
                  <a:pt x="765" y="459"/>
                  <a:pt x="766" y="459"/>
                  <a:pt x="766" y="459"/>
                </a:cubicBezTo>
                <a:close/>
                <a:moveTo>
                  <a:pt x="676" y="434"/>
                </a:moveTo>
                <a:cubicBezTo>
                  <a:pt x="676" y="434"/>
                  <a:pt x="676" y="434"/>
                  <a:pt x="676" y="434"/>
                </a:cubicBezTo>
                <a:cubicBezTo>
                  <a:pt x="676" y="434"/>
                  <a:pt x="676" y="434"/>
                  <a:pt x="677" y="434"/>
                </a:cubicBezTo>
                <a:lnTo>
                  <a:pt x="676" y="434"/>
                </a:lnTo>
                <a:close/>
                <a:moveTo>
                  <a:pt x="522" y="422"/>
                </a:moveTo>
                <a:cubicBezTo>
                  <a:pt x="517" y="422"/>
                  <a:pt x="512" y="423"/>
                  <a:pt x="507" y="423"/>
                </a:cubicBezTo>
                <a:cubicBezTo>
                  <a:pt x="505" y="423"/>
                  <a:pt x="502" y="424"/>
                  <a:pt x="500" y="424"/>
                </a:cubicBezTo>
                <a:cubicBezTo>
                  <a:pt x="501" y="425"/>
                  <a:pt x="501" y="428"/>
                  <a:pt x="502" y="430"/>
                </a:cubicBezTo>
                <a:cubicBezTo>
                  <a:pt x="509" y="430"/>
                  <a:pt x="517" y="429"/>
                  <a:pt x="524" y="428"/>
                </a:cubicBezTo>
                <a:cubicBezTo>
                  <a:pt x="524" y="428"/>
                  <a:pt x="524" y="428"/>
                  <a:pt x="524" y="428"/>
                </a:cubicBezTo>
                <a:cubicBezTo>
                  <a:pt x="521" y="429"/>
                  <a:pt x="522" y="427"/>
                  <a:pt x="519" y="427"/>
                </a:cubicBezTo>
                <a:cubicBezTo>
                  <a:pt x="519" y="424"/>
                  <a:pt x="521" y="423"/>
                  <a:pt x="522" y="422"/>
                </a:cubicBezTo>
                <a:close/>
                <a:moveTo>
                  <a:pt x="332" y="457"/>
                </a:moveTo>
                <a:cubicBezTo>
                  <a:pt x="331" y="457"/>
                  <a:pt x="330" y="458"/>
                  <a:pt x="330" y="458"/>
                </a:cubicBezTo>
                <a:cubicBezTo>
                  <a:pt x="331" y="459"/>
                  <a:pt x="332" y="460"/>
                  <a:pt x="332" y="462"/>
                </a:cubicBezTo>
                <a:cubicBezTo>
                  <a:pt x="334" y="462"/>
                  <a:pt x="335" y="460"/>
                  <a:pt x="336" y="462"/>
                </a:cubicBezTo>
                <a:cubicBezTo>
                  <a:pt x="347" y="456"/>
                  <a:pt x="358" y="450"/>
                  <a:pt x="369" y="445"/>
                </a:cubicBezTo>
                <a:cubicBezTo>
                  <a:pt x="375" y="442"/>
                  <a:pt x="382" y="439"/>
                  <a:pt x="389" y="436"/>
                </a:cubicBezTo>
                <a:cubicBezTo>
                  <a:pt x="387" y="436"/>
                  <a:pt x="385" y="436"/>
                  <a:pt x="385" y="434"/>
                </a:cubicBezTo>
                <a:cubicBezTo>
                  <a:pt x="385" y="435"/>
                  <a:pt x="385" y="436"/>
                  <a:pt x="386" y="437"/>
                </a:cubicBezTo>
                <a:cubicBezTo>
                  <a:pt x="375" y="437"/>
                  <a:pt x="375" y="437"/>
                  <a:pt x="375" y="437"/>
                </a:cubicBezTo>
                <a:cubicBezTo>
                  <a:pt x="375" y="437"/>
                  <a:pt x="374" y="436"/>
                  <a:pt x="374" y="436"/>
                </a:cubicBezTo>
                <a:cubicBezTo>
                  <a:pt x="361" y="442"/>
                  <a:pt x="348" y="448"/>
                  <a:pt x="336" y="455"/>
                </a:cubicBezTo>
                <a:cubicBezTo>
                  <a:pt x="338" y="455"/>
                  <a:pt x="338" y="455"/>
                  <a:pt x="338" y="455"/>
                </a:cubicBezTo>
                <a:cubicBezTo>
                  <a:pt x="337" y="456"/>
                  <a:pt x="337" y="456"/>
                  <a:pt x="337" y="457"/>
                </a:cubicBezTo>
                <a:cubicBezTo>
                  <a:pt x="335" y="457"/>
                  <a:pt x="333" y="457"/>
                  <a:pt x="332" y="457"/>
                </a:cubicBezTo>
                <a:close/>
                <a:moveTo>
                  <a:pt x="293" y="491"/>
                </a:moveTo>
                <a:cubicBezTo>
                  <a:pt x="303" y="483"/>
                  <a:pt x="313" y="476"/>
                  <a:pt x="324" y="469"/>
                </a:cubicBezTo>
                <a:cubicBezTo>
                  <a:pt x="325" y="468"/>
                  <a:pt x="325" y="466"/>
                  <a:pt x="325" y="464"/>
                </a:cubicBezTo>
                <a:cubicBezTo>
                  <a:pt x="324" y="464"/>
                  <a:pt x="323" y="463"/>
                  <a:pt x="322" y="463"/>
                </a:cubicBezTo>
                <a:cubicBezTo>
                  <a:pt x="317" y="466"/>
                  <a:pt x="313" y="468"/>
                  <a:pt x="309" y="471"/>
                </a:cubicBezTo>
                <a:cubicBezTo>
                  <a:pt x="309" y="472"/>
                  <a:pt x="308" y="473"/>
                  <a:pt x="308" y="473"/>
                </a:cubicBezTo>
                <a:cubicBezTo>
                  <a:pt x="306" y="473"/>
                  <a:pt x="306" y="473"/>
                  <a:pt x="306" y="473"/>
                </a:cubicBezTo>
                <a:cubicBezTo>
                  <a:pt x="297" y="479"/>
                  <a:pt x="288" y="486"/>
                  <a:pt x="279" y="493"/>
                </a:cubicBezTo>
                <a:cubicBezTo>
                  <a:pt x="280" y="493"/>
                  <a:pt x="280" y="493"/>
                  <a:pt x="281" y="493"/>
                </a:cubicBezTo>
                <a:cubicBezTo>
                  <a:pt x="285" y="496"/>
                  <a:pt x="282" y="498"/>
                  <a:pt x="281" y="501"/>
                </a:cubicBezTo>
                <a:cubicBezTo>
                  <a:pt x="284" y="498"/>
                  <a:pt x="287" y="496"/>
                  <a:pt x="289" y="494"/>
                </a:cubicBezTo>
                <a:cubicBezTo>
                  <a:pt x="287" y="494"/>
                  <a:pt x="286" y="493"/>
                  <a:pt x="285" y="491"/>
                </a:cubicBezTo>
                <a:cubicBezTo>
                  <a:pt x="292" y="491"/>
                  <a:pt x="292" y="491"/>
                  <a:pt x="292" y="491"/>
                </a:cubicBezTo>
                <a:cubicBezTo>
                  <a:pt x="292" y="491"/>
                  <a:pt x="293" y="491"/>
                  <a:pt x="293" y="491"/>
                </a:cubicBezTo>
                <a:close/>
                <a:moveTo>
                  <a:pt x="414" y="422"/>
                </a:moveTo>
                <a:cubicBezTo>
                  <a:pt x="414" y="423"/>
                  <a:pt x="414" y="423"/>
                  <a:pt x="413" y="424"/>
                </a:cubicBezTo>
                <a:cubicBezTo>
                  <a:pt x="411" y="425"/>
                  <a:pt x="411" y="424"/>
                  <a:pt x="410" y="423"/>
                </a:cubicBezTo>
                <a:cubicBezTo>
                  <a:pt x="410" y="423"/>
                  <a:pt x="409" y="423"/>
                  <a:pt x="409" y="423"/>
                </a:cubicBezTo>
                <a:cubicBezTo>
                  <a:pt x="409" y="424"/>
                  <a:pt x="409" y="424"/>
                  <a:pt x="409" y="424"/>
                </a:cubicBezTo>
                <a:cubicBezTo>
                  <a:pt x="408" y="424"/>
                  <a:pt x="407" y="424"/>
                  <a:pt x="406" y="424"/>
                </a:cubicBezTo>
                <a:cubicBezTo>
                  <a:pt x="403" y="425"/>
                  <a:pt x="399" y="427"/>
                  <a:pt x="395" y="428"/>
                </a:cubicBezTo>
                <a:cubicBezTo>
                  <a:pt x="396" y="429"/>
                  <a:pt x="396" y="430"/>
                  <a:pt x="397" y="430"/>
                </a:cubicBezTo>
                <a:cubicBezTo>
                  <a:pt x="401" y="430"/>
                  <a:pt x="400" y="425"/>
                  <a:pt x="406" y="427"/>
                </a:cubicBezTo>
                <a:cubicBezTo>
                  <a:pt x="407" y="427"/>
                  <a:pt x="408" y="428"/>
                  <a:pt x="408" y="429"/>
                </a:cubicBezTo>
                <a:cubicBezTo>
                  <a:pt x="410" y="428"/>
                  <a:pt x="413" y="428"/>
                  <a:pt x="415" y="427"/>
                </a:cubicBezTo>
                <a:cubicBezTo>
                  <a:pt x="415" y="426"/>
                  <a:pt x="416" y="425"/>
                  <a:pt x="418" y="425"/>
                </a:cubicBezTo>
                <a:cubicBezTo>
                  <a:pt x="419" y="425"/>
                  <a:pt x="419" y="426"/>
                  <a:pt x="419" y="426"/>
                </a:cubicBezTo>
                <a:cubicBezTo>
                  <a:pt x="423" y="425"/>
                  <a:pt x="428" y="423"/>
                  <a:pt x="432" y="422"/>
                </a:cubicBezTo>
                <a:cubicBezTo>
                  <a:pt x="429" y="422"/>
                  <a:pt x="426" y="422"/>
                  <a:pt x="424" y="422"/>
                </a:cubicBezTo>
                <a:cubicBezTo>
                  <a:pt x="424" y="421"/>
                  <a:pt x="424" y="420"/>
                  <a:pt x="424" y="419"/>
                </a:cubicBezTo>
                <a:cubicBezTo>
                  <a:pt x="421" y="420"/>
                  <a:pt x="418" y="421"/>
                  <a:pt x="414" y="422"/>
                </a:cubicBezTo>
                <a:close/>
                <a:moveTo>
                  <a:pt x="270" y="459"/>
                </a:moveTo>
                <a:cubicBezTo>
                  <a:pt x="270" y="459"/>
                  <a:pt x="270" y="459"/>
                  <a:pt x="270" y="458"/>
                </a:cubicBezTo>
                <a:cubicBezTo>
                  <a:pt x="270" y="458"/>
                  <a:pt x="270" y="457"/>
                  <a:pt x="269" y="457"/>
                </a:cubicBezTo>
                <a:cubicBezTo>
                  <a:pt x="270" y="458"/>
                  <a:pt x="270" y="458"/>
                  <a:pt x="270" y="459"/>
                </a:cubicBezTo>
                <a:close/>
                <a:moveTo>
                  <a:pt x="737" y="1290"/>
                </a:moveTo>
                <a:cubicBezTo>
                  <a:pt x="733" y="1290"/>
                  <a:pt x="729" y="1291"/>
                  <a:pt x="725" y="1291"/>
                </a:cubicBezTo>
                <a:cubicBezTo>
                  <a:pt x="673" y="1298"/>
                  <a:pt x="619" y="1299"/>
                  <a:pt x="566" y="1295"/>
                </a:cubicBezTo>
                <a:cubicBezTo>
                  <a:pt x="552" y="1294"/>
                  <a:pt x="537" y="1292"/>
                  <a:pt x="523" y="1291"/>
                </a:cubicBezTo>
                <a:cubicBezTo>
                  <a:pt x="524" y="1291"/>
                  <a:pt x="524" y="1291"/>
                  <a:pt x="525" y="1291"/>
                </a:cubicBezTo>
                <a:cubicBezTo>
                  <a:pt x="512" y="1292"/>
                  <a:pt x="512" y="1292"/>
                  <a:pt x="512" y="1292"/>
                </a:cubicBezTo>
                <a:cubicBezTo>
                  <a:pt x="511" y="1291"/>
                  <a:pt x="511" y="1290"/>
                  <a:pt x="510" y="1289"/>
                </a:cubicBezTo>
                <a:cubicBezTo>
                  <a:pt x="508" y="1289"/>
                  <a:pt x="505" y="1288"/>
                  <a:pt x="503" y="1288"/>
                </a:cubicBezTo>
                <a:cubicBezTo>
                  <a:pt x="502" y="1289"/>
                  <a:pt x="501" y="1290"/>
                  <a:pt x="500" y="1289"/>
                </a:cubicBezTo>
                <a:cubicBezTo>
                  <a:pt x="498" y="1289"/>
                  <a:pt x="496" y="1288"/>
                  <a:pt x="495" y="1287"/>
                </a:cubicBezTo>
                <a:cubicBezTo>
                  <a:pt x="485" y="1286"/>
                  <a:pt x="476" y="1285"/>
                  <a:pt x="467" y="1285"/>
                </a:cubicBezTo>
                <a:cubicBezTo>
                  <a:pt x="464" y="1287"/>
                  <a:pt x="460" y="1287"/>
                  <a:pt x="459" y="1290"/>
                </a:cubicBezTo>
                <a:cubicBezTo>
                  <a:pt x="499" y="1292"/>
                  <a:pt x="539" y="1300"/>
                  <a:pt x="579" y="1302"/>
                </a:cubicBezTo>
                <a:cubicBezTo>
                  <a:pt x="645" y="1307"/>
                  <a:pt x="711" y="1302"/>
                  <a:pt x="775" y="1289"/>
                </a:cubicBezTo>
                <a:lnTo>
                  <a:pt x="737" y="1290"/>
                </a:lnTo>
                <a:close/>
                <a:moveTo>
                  <a:pt x="166" y="242"/>
                </a:moveTo>
                <a:cubicBezTo>
                  <a:pt x="171" y="242"/>
                  <a:pt x="171" y="242"/>
                  <a:pt x="171" y="242"/>
                </a:cubicBezTo>
                <a:cubicBezTo>
                  <a:pt x="171" y="243"/>
                  <a:pt x="172" y="244"/>
                  <a:pt x="173" y="244"/>
                </a:cubicBezTo>
                <a:cubicBezTo>
                  <a:pt x="172" y="245"/>
                  <a:pt x="173" y="246"/>
                  <a:pt x="173" y="247"/>
                </a:cubicBezTo>
                <a:cubicBezTo>
                  <a:pt x="175" y="246"/>
                  <a:pt x="177" y="245"/>
                  <a:pt x="179" y="243"/>
                </a:cubicBezTo>
                <a:cubicBezTo>
                  <a:pt x="179" y="243"/>
                  <a:pt x="180" y="243"/>
                  <a:pt x="180" y="242"/>
                </a:cubicBezTo>
                <a:cubicBezTo>
                  <a:pt x="182" y="242"/>
                  <a:pt x="182" y="242"/>
                  <a:pt x="182" y="242"/>
                </a:cubicBezTo>
                <a:cubicBezTo>
                  <a:pt x="191" y="238"/>
                  <a:pt x="200" y="234"/>
                  <a:pt x="209" y="230"/>
                </a:cubicBezTo>
                <a:cubicBezTo>
                  <a:pt x="218" y="226"/>
                  <a:pt x="228" y="223"/>
                  <a:pt x="237" y="220"/>
                </a:cubicBezTo>
                <a:cubicBezTo>
                  <a:pt x="237" y="219"/>
                  <a:pt x="235" y="219"/>
                  <a:pt x="236" y="217"/>
                </a:cubicBezTo>
                <a:cubicBezTo>
                  <a:pt x="239" y="216"/>
                  <a:pt x="238" y="216"/>
                  <a:pt x="241" y="217"/>
                </a:cubicBezTo>
                <a:cubicBezTo>
                  <a:pt x="241" y="218"/>
                  <a:pt x="241" y="218"/>
                  <a:pt x="241" y="219"/>
                </a:cubicBezTo>
                <a:cubicBezTo>
                  <a:pt x="262" y="213"/>
                  <a:pt x="285" y="209"/>
                  <a:pt x="307" y="207"/>
                </a:cubicBezTo>
                <a:cubicBezTo>
                  <a:pt x="307" y="206"/>
                  <a:pt x="307" y="206"/>
                  <a:pt x="307" y="205"/>
                </a:cubicBezTo>
                <a:cubicBezTo>
                  <a:pt x="313" y="205"/>
                  <a:pt x="313" y="205"/>
                  <a:pt x="313" y="205"/>
                </a:cubicBezTo>
                <a:cubicBezTo>
                  <a:pt x="313" y="206"/>
                  <a:pt x="313" y="206"/>
                  <a:pt x="314" y="206"/>
                </a:cubicBezTo>
                <a:cubicBezTo>
                  <a:pt x="317" y="206"/>
                  <a:pt x="321" y="206"/>
                  <a:pt x="324" y="205"/>
                </a:cubicBezTo>
                <a:cubicBezTo>
                  <a:pt x="324" y="205"/>
                  <a:pt x="324" y="205"/>
                  <a:pt x="324" y="205"/>
                </a:cubicBezTo>
                <a:cubicBezTo>
                  <a:pt x="328" y="205"/>
                  <a:pt x="328" y="205"/>
                  <a:pt x="328" y="205"/>
                </a:cubicBezTo>
                <a:cubicBezTo>
                  <a:pt x="329" y="205"/>
                  <a:pt x="329" y="205"/>
                  <a:pt x="329" y="205"/>
                </a:cubicBezTo>
                <a:cubicBezTo>
                  <a:pt x="351" y="204"/>
                  <a:pt x="372" y="204"/>
                  <a:pt x="393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1" y="205"/>
                </a:cubicBezTo>
                <a:cubicBezTo>
                  <a:pt x="401" y="205"/>
                  <a:pt x="401" y="205"/>
                  <a:pt x="401" y="205"/>
                </a:cubicBezTo>
                <a:cubicBezTo>
                  <a:pt x="415" y="204"/>
                  <a:pt x="415" y="204"/>
                  <a:pt x="415" y="204"/>
                </a:cubicBezTo>
                <a:cubicBezTo>
                  <a:pt x="415" y="205"/>
                  <a:pt x="415" y="205"/>
                  <a:pt x="415" y="205"/>
                </a:cubicBezTo>
                <a:cubicBezTo>
                  <a:pt x="416" y="205"/>
                  <a:pt x="417" y="205"/>
                  <a:pt x="417" y="206"/>
                </a:cubicBezTo>
                <a:cubicBezTo>
                  <a:pt x="420" y="206"/>
                  <a:pt x="422" y="206"/>
                  <a:pt x="424" y="207"/>
                </a:cubicBezTo>
                <a:cubicBezTo>
                  <a:pt x="425" y="206"/>
                  <a:pt x="425" y="205"/>
                  <a:pt x="425" y="204"/>
                </a:cubicBezTo>
                <a:cubicBezTo>
                  <a:pt x="464" y="204"/>
                  <a:pt x="464" y="204"/>
                  <a:pt x="464" y="204"/>
                </a:cubicBezTo>
                <a:cubicBezTo>
                  <a:pt x="461" y="204"/>
                  <a:pt x="458" y="203"/>
                  <a:pt x="454" y="203"/>
                </a:cubicBezTo>
                <a:cubicBezTo>
                  <a:pt x="380" y="194"/>
                  <a:pt x="299" y="193"/>
                  <a:pt x="226" y="216"/>
                </a:cubicBezTo>
                <a:cubicBezTo>
                  <a:pt x="206" y="223"/>
                  <a:pt x="186" y="232"/>
                  <a:pt x="166" y="242"/>
                </a:cubicBezTo>
                <a:close/>
                <a:moveTo>
                  <a:pt x="321" y="205"/>
                </a:moveTo>
                <a:cubicBezTo>
                  <a:pt x="321" y="205"/>
                  <a:pt x="321" y="205"/>
                  <a:pt x="321" y="205"/>
                </a:cubicBezTo>
                <a:cubicBezTo>
                  <a:pt x="321" y="205"/>
                  <a:pt x="321" y="205"/>
                  <a:pt x="321" y="205"/>
                </a:cubicBezTo>
                <a:close/>
                <a:moveTo>
                  <a:pt x="222" y="1267"/>
                </a:moveTo>
                <a:cubicBezTo>
                  <a:pt x="230" y="1262"/>
                  <a:pt x="236" y="1257"/>
                  <a:pt x="242" y="1251"/>
                </a:cubicBezTo>
                <a:cubicBezTo>
                  <a:pt x="240" y="1249"/>
                  <a:pt x="238" y="1248"/>
                  <a:pt x="235" y="1250"/>
                </a:cubicBezTo>
                <a:cubicBezTo>
                  <a:pt x="235" y="1250"/>
                  <a:pt x="235" y="1249"/>
                  <a:pt x="235" y="1249"/>
                </a:cubicBezTo>
                <a:cubicBezTo>
                  <a:pt x="233" y="1251"/>
                  <a:pt x="231" y="1252"/>
                  <a:pt x="228" y="1254"/>
                </a:cubicBezTo>
                <a:cubicBezTo>
                  <a:pt x="228" y="1254"/>
                  <a:pt x="228" y="1254"/>
                  <a:pt x="228" y="1254"/>
                </a:cubicBezTo>
                <a:cubicBezTo>
                  <a:pt x="230" y="1255"/>
                  <a:pt x="230" y="1257"/>
                  <a:pt x="230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2" y="1259"/>
                  <a:pt x="220" y="1261"/>
                  <a:pt x="218" y="1262"/>
                </a:cubicBezTo>
                <a:cubicBezTo>
                  <a:pt x="214" y="1264"/>
                  <a:pt x="218" y="1270"/>
                  <a:pt x="222" y="1267"/>
                </a:cubicBezTo>
                <a:close/>
                <a:moveTo>
                  <a:pt x="109" y="278"/>
                </a:moveTo>
                <a:cubicBezTo>
                  <a:pt x="109" y="279"/>
                  <a:pt x="109" y="279"/>
                  <a:pt x="109" y="279"/>
                </a:cubicBezTo>
                <a:cubicBezTo>
                  <a:pt x="110" y="279"/>
                  <a:pt x="111" y="279"/>
                  <a:pt x="111" y="278"/>
                </a:cubicBezTo>
                <a:cubicBezTo>
                  <a:pt x="118" y="278"/>
                  <a:pt x="118" y="278"/>
                  <a:pt x="118" y="278"/>
                </a:cubicBezTo>
                <a:cubicBezTo>
                  <a:pt x="118" y="279"/>
                  <a:pt x="118" y="279"/>
                  <a:pt x="119" y="280"/>
                </a:cubicBezTo>
                <a:cubicBezTo>
                  <a:pt x="130" y="272"/>
                  <a:pt x="142" y="265"/>
                  <a:pt x="154" y="258"/>
                </a:cubicBezTo>
                <a:cubicBezTo>
                  <a:pt x="153" y="255"/>
                  <a:pt x="154" y="252"/>
                  <a:pt x="154" y="249"/>
                </a:cubicBezTo>
                <a:cubicBezTo>
                  <a:pt x="152" y="250"/>
                  <a:pt x="149" y="252"/>
                  <a:pt x="147" y="253"/>
                </a:cubicBezTo>
                <a:cubicBezTo>
                  <a:pt x="149" y="254"/>
                  <a:pt x="150" y="256"/>
                  <a:pt x="150" y="259"/>
                </a:cubicBezTo>
                <a:cubicBezTo>
                  <a:pt x="148" y="257"/>
                  <a:pt x="144" y="257"/>
                  <a:pt x="140" y="257"/>
                </a:cubicBezTo>
                <a:cubicBezTo>
                  <a:pt x="129" y="264"/>
                  <a:pt x="119" y="271"/>
                  <a:pt x="108" y="278"/>
                </a:cubicBezTo>
                <a:lnTo>
                  <a:pt x="109" y="278"/>
                </a:lnTo>
                <a:close/>
                <a:moveTo>
                  <a:pt x="262" y="1222"/>
                </a:moveTo>
                <a:cubicBezTo>
                  <a:pt x="261" y="1222"/>
                  <a:pt x="261" y="1222"/>
                  <a:pt x="261" y="1222"/>
                </a:cubicBezTo>
                <a:cubicBezTo>
                  <a:pt x="259" y="1221"/>
                  <a:pt x="258" y="1219"/>
                  <a:pt x="260" y="1217"/>
                </a:cubicBezTo>
                <a:cubicBezTo>
                  <a:pt x="262" y="1217"/>
                  <a:pt x="263" y="1216"/>
                  <a:pt x="265" y="1216"/>
                </a:cubicBezTo>
                <a:cubicBezTo>
                  <a:pt x="266" y="1214"/>
                  <a:pt x="267" y="1211"/>
                  <a:pt x="268" y="1209"/>
                </a:cubicBezTo>
                <a:cubicBezTo>
                  <a:pt x="267" y="1207"/>
                  <a:pt x="266" y="1206"/>
                  <a:pt x="266" y="1204"/>
                </a:cubicBezTo>
                <a:cubicBezTo>
                  <a:pt x="270" y="1204"/>
                  <a:pt x="270" y="1204"/>
                  <a:pt x="270" y="1204"/>
                </a:cubicBezTo>
                <a:cubicBezTo>
                  <a:pt x="273" y="1193"/>
                  <a:pt x="275" y="1182"/>
                  <a:pt x="276" y="1171"/>
                </a:cubicBezTo>
                <a:cubicBezTo>
                  <a:pt x="273" y="1170"/>
                  <a:pt x="271" y="1170"/>
                  <a:pt x="271" y="1169"/>
                </a:cubicBezTo>
                <a:cubicBezTo>
                  <a:pt x="271" y="1169"/>
                  <a:pt x="271" y="1169"/>
                  <a:pt x="271" y="1168"/>
                </a:cubicBezTo>
                <a:cubicBezTo>
                  <a:pt x="276" y="1168"/>
                  <a:pt x="276" y="1168"/>
                  <a:pt x="276" y="1168"/>
                </a:cubicBezTo>
                <a:cubicBezTo>
                  <a:pt x="276" y="1163"/>
                  <a:pt x="276" y="1157"/>
                  <a:pt x="276" y="1151"/>
                </a:cubicBezTo>
                <a:cubicBezTo>
                  <a:pt x="269" y="1151"/>
                  <a:pt x="269" y="1151"/>
                  <a:pt x="269" y="1151"/>
                </a:cubicBezTo>
                <a:cubicBezTo>
                  <a:pt x="270" y="1174"/>
                  <a:pt x="267" y="1197"/>
                  <a:pt x="257" y="1217"/>
                </a:cubicBezTo>
                <a:cubicBezTo>
                  <a:pt x="257" y="1217"/>
                  <a:pt x="258" y="1218"/>
                  <a:pt x="258" y="1218"/>
                </a:cubicBezTo>
                <a:cubicBezTo>
                  <a:pt x="257" y="1218"/>
                  <a:pt x="257" y="1218"/>
                  <a:pt x="257" y="1218"/>
                </a:cubicBezTo>
                <a:cubicBezTo>
                  <a:pt x="253" y="1227"/>
                  <a:pt x="247" y="1235"/>
                  <a:pt x="241" y="1242"/>
                </a:cubicBezTo>
                <a:cubicBezTo>
                  <a:pt x="242" y="1244"/>
                  <a:pt x="244" y="1245"/>
                  <a:pt x="246" y="1246"/>
                </a:cubicBezTo>
                <a:cubicBezTo>
                  <a:pt x="253" y="1239"/>
                  <a:pt x="258" y="1231"/>
                  <a:pt x="262" y="1222"/>
                </a:cubicBezTo>
                <a:close/>
                <a:moveTo>
                  <a:pt x="76" y="282"/>
                </a:moveTo>
                <a:cubicBezTo>
                  <a:pt x="76" y="281"/>
                  <a:pt x="77" y="281"/>
                  <a:pt x="77" y="281"/>
                </a:cubicBezTo>
                <a:cubicBezTo>
                  <a:pt x="76" y="280"/>
                  <a:pt x="75" y="279"/>
                  <a:pt x="75" y="279"/>
                </a:cubicBezTo>
                <a:cubicBezTo>
                  <a:pt x="80" y="279"/>
                  <a:pt x="80" y="279"/>
                  <a:pt x="80" y="279"/>
                </a:cubicBezTo>
                <a:cubicBezTo>
                  <a:pt x="89" y="273"/>
                  <a:pt x="98" y="267"/>
                  <a:pt x="107" y="261"/>
                </a:cubicBezTo>
                <a:cubicBezTo>
                  <a:pt x="106" y="260"/>
                  <a:pt x="106" y="260"/>
                  <a:pt x="106" y="259"/>
                </a:cubicBezTo>
                <a:cubicBezTo>
                  <a:pt x="105" y="260"/>
                  <a:pt x="105" y="260"/>
                  <a:pt x="105" y="261"/>
                </a:cubicBezTo>
                <a:cubicBezTo>
                  <a:pt x="97" y="261"/>
                  <a:pt x="97" y="261"/>
                  <a:pt x="97" y="261"/>
                </a:cubicBezTo>
                <a:cubicBezTo>
                  <a:pt x="97" y="260"/>
                  <a:pt x="97" y="260"/>
                  <a:pt x="97" y="259"/>
                </a:cubicBezTo>
                <a:cubicBezTo>
                  <a:pt x="87" y="265"/>
                  <a:pt x="78" y="272"/>
                  <a:pt x="68" y="279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73" y="280"/>
                  <a:pt x="75" y="281"/>
                  <a:pt x="76" y="282"/>
                </a:cubicBezTo>
                <a:close/>
                <a:moveTo>
                  <a:pt x="96" y="261"/>
                </a:moveTo>
                <a:cubicBezTo>
                  <a:pt x="94" y="261"/>
                  <a:pt x="94" y="261"/>
                  <a:pt x="94" y="261"/>
                </a:cubicBezTo>
                <a:cubicBezTo>
                  <a:pt x="95" y="261"/>
                  <a:pt x="96" y="261"/>
                  <a:pt x="96" y="261"/>
                </a:cubicBezTo>
                <a:close/>
                <a:moveTo>
                  <a:pt x="319" y="1289"/>
                </a:moveTo>
                <a:cubicBezTo>
                  <a:pt x="319" y="1287"/>
                  <a:pt x="320" y="1286"/>
                  <a:pt x="320" y="1284"/>
                </a:cubicBezTo>
                <a:cubicBezTo>
                  <a:pt x="308" y="1290"/>
                  <a:pt x="297" y="1297"/>
                  <a:pt x="288" y="1307"/>
                </a:cubicBezTo>
                <a:cubicBezTo>
                  <a:pt x="285" y="1310"/>
                  <a:pt x="290" y="1314"/>
                  <a:pt x="293" y="1311"/>
                </a:cubicBezTo>
                <a:cubicBezTo>
                  <a:pt x="301" y="1303"/>
                  <a:pt x="311" y="1296"/>
                  <a:pt x="322" y="1291"/>
                </a:cubicBezTo>
                <a:cubicBezTo>
                  <a:pt x="321" y="1290"/>
                  <a:pt x="319" y="1290"/>
                  <a:pt x="319" y="1289"/>
                </a:cubicBezTo>
                <a:close/>
                <a:moveTo>
                  <a:pt x="279" y="1281"/>
                </a:moveTo>
                <a:cubicBezTo>
                  <a:pt x="280" y="1279"/>
                  <a:pt x="281" y="1277"/>
                  <a:pt x="282" y="1275"/>
                </a:cubicBezTo>
                <a:cubicBezTo>
                  <a:pt x="286" y="1275"/>
                  <a:pt x="286" y="1275"/>
                  <a:pt x="286" y="1275"/>
                </a:cubicBezTo>
                <a:cubicBezTo>
                  <a:pt x="296" y="1268"/>
                  <a:pt x="306" y="1259"/>
                  <a:pt x="314" y="1250"/>
                </a:cubicBezTo>
                <a:cubicBezTo>
                  <a:pt x="331" y="1231"/>
                  <a:pt x="339" y="1209"/>
                  <a:pt x="337" y="1186"/>
                </a:cubicBezTo>
                <a:cubicBezTo>
                  <a:pt x="329" y="1186"/>
                  <a:pt x="329" y="1186"/>
                  <a:pt x="329" y="1186"/>
                </a:cubicBezTo>
                <a:cubicBezTo>
                  <a:pt x="330" y="1192"/>
                  <a:pt x="331" y="1198"/>
                  <a:pt x="330" y="1203"/>
                </a:cubicBezTo>
                <a:cubicBezTo>
                  <a:pt x="333" y="1203"/>
                  <a:pt x="333" y="1203"/>
                  <a:pt x="333" y="1203"/>
                </a:cubicBezTo>
                <a:cubicBezTo>
                  <a:pt x="332" y="1207"/>
                  <a:pt x="330" y="1209"/>
                  <a:pt x="328" y="1212"/>
                </a:cubicBezTo>
                <a:cubicBezTo>
                  <a:pt x="327" y="1216"/>
                  <a:pt x="326" y="1220"/>
                  <a:pt x="324" y="1224"/>
                </a:cubicBezTo>
                <a:cubicBezTo>
                  <a:pt x="318" y="1235"/>
                  <a:pt x="311" y="1245"/>
                  <a:pt x="302" y="1254"/>
                </a:cubicBezTo>
                <a:cubicBezTo>
                  <a:pt x="303" y="1255"/>
                  <a:pt x="304" y="1256"/>
                  <a:pt x="304" y="1258"/>
                </a:cubicBezTo>
                <a:cubicBezTo>
                  <a:pt x="300" y="1258"/>
                  <a:pt x="300" y="1258"/>
                  <a:pt x="300" y="1258"/>
                </a:cubicBezTo>
                <a:cubicBezTo>
                  <a:pt x="300" y="1257"/>
                  <a:pt x="300" y="1257"/>
                  <a:pt x="300" y="1256"/>
                </a:cubicBezTo>
                <a:cubicBezTo>
                  <a:pt x="292" y="1263"/>
                  <a:pt x="284" y="1270"/>
                  <a:pt x="275" y="1276"/>
                </a:cubicBezTo>
                <a:cubicBezTo>
                  <a:pt x="276" y="1276"/>
                  <a:pt x="277" y="1276"/>
                  <a:pt x="278" y="1276"/>
                </a:cubicBezTo>
                <a:cubicBezTo>
                  <a:pt x="279" y="1278"/>
                  <a:pt x="278" y="1280"/>
                  <a:pt x="277" y="1282"/>
                </a:cubicBezTo>
                <a:cubicBezTo>
                  <a:pt x="278" y="1281"/>
                  <a:pt x="278" y="1281"/>
                  <a:pt x="279" y="1281"/>
                </a:cubicBezTo>
                <a:close/>
                <a:moveTo>
                  <a:pt x="259" y="1313"/>
                </a:moveTo>
                <a:cubicBezTo>
                  <a:pt x="258" y="1313"/>
                  <a:pt x="258" y="1313"/>
                  <a:pt x="258" y="1313"/>
                </a:cubicBezTo>
                <a:cubicBezTo>
                  <a:pt x="260" y="1315"/>
                  <a:pt x="261" y="1317"/>
                  <a:pt x="262" y="1319"/>
                </a:cubicBezTo>
                <a:cubicBezTo>
                  <a:pt x="263" y="1317"/>
                  <a:pt x="265" y="1315"/>
                  <a:pt x="267" y="1314"/>
                </a:cubicBezTo>
                <a:cubicBezTo>
                  <a:pt x="267" y="1313"/>
                  <a:pt x="267" y="1312"/>
                  <a:pt x="267" y="1311"/>
                </a:cubicBezTo>
                <a:cubicBezTo>
                  <a:pt x="269" y="1311"/>
                  <a:pt x="269" y="1311"/>
                  <a:pt x="269" y="1311"/>
                </a:cubicBezTo>
                <a:cubicBezTo>
                  <a:pt x="276" y="1304"/>
                  <a:pt x="283" y="1297"/>
                  <a:pt x="291" y="1291"/>
                </a:cubicBezTo>
                <a:cubicBezTo>
                  <a:pt x="290" y="1291"/>
                  <a:pt x="290" y="1290"/>
                  <a:pt x="289" y="1289"/>
                </a:cubicBezTo>
                <a:cubicBezTo>
                  <a:pt x="288" y="1290"/>
                  <a:pt x="286" y="1292"/>
                  <a:pt x="285" y="1294"/>
                </a:cubicBezTo>
                <a:cubicBezTo>
                  <a:pt x="278" y="1294"/>
                  <a:pt x="278" y="1294"/>
                  <a:pt x="278" y="1294"/>
                </a:cubicBezTo>
                <a:cubicBezTo>
                  <a:pt x="272" y="1299"/>
                  <a:pt x="266" y="1305"/>
                  <a:pt x="260" y="1311"/>
                </a:cubicBezTo>
                <a:cubicBezTo>
                  <a:pt x="262" y="1311"/>
                  <a:pt x="262" y="1311"/>
                  <a:pt x="262" y="1311"/>
                </a:cubicBezTo>
                <a:cubicBezTo>
                  <a:pt x="261" y="1312"/>
                  <a:pt x="260" y="1312"/>
                  <a:pt x="259" y="1313"/>
                </a:cubicBezTo>
                <a:close/>
                <a:moveTo>
                  <a:pt x="1083" y="1144"/>
                </a:moveTo>
                <a:cubicBezTo>
                  <a:pt x="1084" y="1144"/>
                  <a:pt x="1084" y="1143"/>
                  <a:pt x="1084" y="1143"/>
                </a:cubicBezTo>
                <a:cubicBezTo>
                  <a:pt x="1083" y="1142"/>
                  <a:pt x="1082" y="1141"/>
                  <a:pt x="1081" y="1140"/>
                </a:cubicBezTo>
                <a:cubicBezTo>
                  <a:pt x="1080" y="1140"/>
                  <a:pt x="1080" y="1140"/>
                  <a:pt x="1080" y="1140"/>
                </a:cubicBezTo>
                <a:cubicBezTo>
                  <a:pt x="1066" y="1151"/>
                  <a:pt x="1052" y="1161"/>
                  <a:pt x="1038" y="1170"/>
                </a:cubicBezTo>
                <a:cubicBezTo>
                  <a:pt x="1038" y="1171"/>
                  <a:pt x="1038" y="1173"/>
                  <a:pt x="1037" y="1174"/>
                </a:cubicBezTo>
                <a:cubicBezTo>
                  <a:pt x="1036" y="1175"/>
                  <a:pt x="1034" y="1175"/>
                  <a:pt x="1031" y="1174"/>
                </a:cubicBezTo>
                <a:cubicBezTo>
                  <a:pt x="1030" y="1175"/>
                  <a:pt x="1029" y="1176"/>
                  <a:pt x="1028" y="1176"/>
                </a:cubicBezTo>
                <a:cubicBezTo>
                  <a:pt x="1028" y="1178"/>
                  <a:pt x="1028" y="1179"/>
                  <a:pt x="1027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4" y="1180"/>
                  <a:pt x="1024" y="1180"/>
                  <a:pt x="1024" y="1179"/>
                </a:cubicBezTo>
                <a:cubicBezTo>
                  <a:pt x="1024" y="1179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13" y="1186"/>
                  <a:pt x="1003" y="1192"/>
                  <a:pt x="993" y="1198"/>
                </a:cubicBezTo>
                <a:cubicBezTo>
                  <a:pt x="1000" y="1198"/>
                  <a:pt x="1000" y="1198"/>
                  <a:pt x="1000" y="1198"/>
                </a:cubicBezTo>
                <a:cubicBezTo>
                  <a:pt x="999" y="1199"/>
                  <a:pt x="999" y="1201"/>
                  <a:pt x="998" y="1201"/>
                </a:cubicBezTo>
                <a:cubicBezTo>
                  <a:pt x="996" y="1201"/>
                  <a:pt x="992" y="1198"/>
                  <a:pt x="990" y="1200"/>
                </a:cubicBezTo>
                <a:cubicBezTo>
                  <a:pt x="990" y="1203"/>
                  <a:pt x="991" y="1205"/>
                  <a:pt x="994" y="1206"/>
                </a:cubicBezTo>
                <a:cubicBezTo>
                  <a:pt x="1026" y="1187"/>
                  <a:pt x="1057" y="1167"/>
                  <a:pt x="1087" y="1144"/>
                </a:cubicBezTo>
                <a:lnTo>
                  <a:pt x="1083" y="1144"/>
                </a:lnTo>
                <a:close/>
                <a:moveTo>
                  <a:pt x="913" y="1238"/>
                </a:moveTo>
                <a:cubicBezTo>
                  <a:pt x="912" y="1239"/>
                  <a:pt x="910" y="1240"/>
                  <a:pt x="909" y="1240"/>
                </a:cubicBezTo>
                <a:cubicBezTo>
                  <a:pt x="908" y="1242"/>
                  <a:pt x="907" y="1242"/>
                  <a:pt x="905" y="1242"/>
                </a:cubicBezTo>
                <a:cubicBezTo>
                  <a:pt x="905" y="1242"/>
                  <a:pt x="904" y="1242"/>
                  <a:pt x="903" y="1243"/>
                </a:cubicBezTo>
                <a:cubicBezTo>
                  <a:pt x="907" y="1244"/>
                  <a:pt x="908" y="1246"/>
                  <a:pt x="907" y="1249"/>
                </a:cubicBezTo>
                <a:cubicBezTo>
                  <a:pt x="911" y="1247"/>
                  <a:pt x="916" y="1245"/>
                  <a:pt x="920" y="1243"/>
                </a:cubicBezTo>
                <a:cubicBezTo>
                  <a:pt x="920" y="1243"/>
                  <a:pt x="919" y="1242"/>
                  <a:pt x="919" y="1241"/>
                </a:cubicBezTo>
                <a:cubicBezTo>
                  <a:pt x="916" y="1240"/>
                  <a:pt x="914" y="1240"/>
                  <a:pt x="913" y="1238"/>
                </a:cubicBezTo>
                <a:close/>
                <a:moveTo>
                  <a:pt x="80" y="665"/>
                </a:moveTo>
                <a:cubicBezTo>
                  <a:pt x="82" y="661"/>
                  <a:pt x="83" y="657"/>
                  <a:pt x="85" y="653"/>
                </a:cubicBezTo>
                <a:cubicBezTo>
                  <a:pt x="77" y="654"/>
                  <a:pt x="77" y="654"/>
                  <a:pt x="77" y="654"/>
                </a:cubicBezTo>
                <a:cubicBezTo>
                  <a:pt x="74" y="659"/>
                  <a:pt x="71" y="665"/>
                  <a:pt x="69" y="671"/>
                </a:cubicBezTo>
                <a:cubicBezTo>
                  <a:pt x="77" y="671"/>
                  <a:pt x="77" y="671"/>
                  <a:pt x="77" y="671"/>
                </a:cubicBezTo>
                <a:cubicBezTo>
                  <a:pt x="78" y="669"/>
                  <a:pt x="79" y="667"/>
                  <a:pt x="80" y="665"/>
                </a:cubicBezTo>
                <a:close/>
                <a:moveTo>
                  <a:pt x="921" y="1211"/>
                </a:moveTo>
                <a:cubicBezTo>
                  <a:pt x="921" y="1212"/>
                  <a:pt x="920" y="1212"/>
                  <a:pt x="920" y="1212"/>
                </a:cubicBezTo>
                <a:cubicBezTo>
                  <a:pt x="917" y="1213"/>
                  <a:pt x="914" y="1214"/>
                  <a:pt x="911" y="1216"/>
                </a:cubicBezTo>
                <a:cubicBezTo>
                  <a:pt x="911" y="1216"/>
                  <a:pt x="911" y="1216"/>
                  <a:pt x="911" y="1217"/>
                </a:cubicBezTo>
                <a:cubicBezTo>
                  <a:pt x="909" y="1217"/>
                  <a:pt x="909" y="1217"/>
                  <a:pt x="909" y="1217"/>
                </a:cubicBezTo>
                <a:cubicBezTo>
                  <a:pt x="892" y="1224"/>
                  <a:pt x="876" y="1231"/>
                  <a:pt x="859" y="1238"/>
                </a:cubicBezTo>
                <a:cubicBezTo>
                  <a:pt x="860" y="1240"/>
                  <a:pt x="860" y="1242"/>
                  <a:pt x="861" y="1244"/>
                </a:cubicBezTo>
                <a:cubicBezTo>
                  <a:pt x="868" y="1241"/>
                  <a:pt x="876" y="1238"/>
                  <a:pt x="883" y="1235"/>
                </a:cubicBezTo>
                <a:cubicBezTo>
                  <a:pt x="881" y="1235"/>
                  <a:pt x="879" y="1235"/>
                  <a:pt x="877" y="1234"/>
                </a:cubicBezTo>
                <a:cubicBezTo>
                  <a:pt x="885" y="1234"/>
                  <a:pt x="885" y="1234"/>
                  <a:pt x="885" y="1234"/>
                </a:cubicBezTo>
                <a:cubicBezTo>
                  <a:pt x="899" y="1229"/>
                  <a:pt x="912" y="1222"/>
                  <a:pt x="926" y="1216"/>
                </a:cubicBezTo>
                <a:cubicBezTo>
                  <a:pt x="924" y="1215"/>
                  <a:pt x="922" y="1214"/>
                  <a:pt x="921" y="1211"/>
                </a:cubicBezTo>
                <a:close/>
                <a:moveTo>
                  <a:pt x="1124" y="1106"/>
                </a:moveTo>
                <a:cubicBezTo>
                  <a:pt x="1124" y="1106"/>
                  <a:pt x="1124" y="1106"/>
                  <a:pt x="1124" y="1106"/>
                </a:cubicBezTo>
                <a:cubicBezTo>
                  <a:pt x="1123" y="1107"/>
                  <a:pt x="1122" y="1107"/>
                  <a:pt x="1122" y="1108"/>
                </a:cubicBezTo>
                <a:cubicBezTo>
                  <a:pt x="1122" y="1108"/>
                  <a:pt x="1122" y="1108"/>
                  <a:pt x="1122" y="1108"/>
                </a:cubicBezTo>
                <a:cubicBezTo>
                  <a:pt x="1121" y="1108"/>
                  <a:pt x="1121" y="1108"/>
                  <a:pt x="1121" y="1108"/>
                </a:cubicBezTo>
                <a:cubicBezTo>
                  <a:pt x="1114" y="1114"/>
                  <a:pt x="1107" y="1120"/>
                  <a:pt x="1100" y="1125"/>
                </a:cubicBezTo>
                <a:cubicBezTo>
                  <a:pt x="1102" y="1125"/>
                  <a:pt x="1102" y="1125"/>
                  <a:pt x="1102" y="1125"/>
                </a:cubicBezTo>
                <a:cubicBezTo>
                  <a:pt x="1102" y="1126"/>
                  <a:pt x="1102" y="1128"/>
                  <a:pt x="1102" y="1129"/>
                </a:cubicBezTo>
                <a:cubicBezTo>
                  <a:pt x="1101" y="1129"/>
                  <a:pt x="1100" y="1129"/>
                  <a:pt x="1099" y="1130"/>
                </a:cubicBezTo>
                <a:cubicBezTo>
                  <a:pt x="1099" y="1130"/>
                  <a:pt x="1099" y="1131"/>
                  <a:pt x="1098" y="1132"/>
                </a:cubicBezTo>
                <a:cubicBezTo>
                  <a:pt x="1095" y="1133"/>
                  <a:pt x="1094" y="1133"/>
                  <a:pt x="1092" y="1131"/>
                </a:cubicBezTo>
                <a:cubicBezTo>
                  <a:pt x="1092" y="1132"/>
                  <a:pt x="1091" y="1132"/>
                  <a:pt x="1091" y="1132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2" y="1134"/>
                  <a:pt x="1093" y="1134"/>
                </a:cubicBezTo>
                <a:cubicBezTo>
                  <a:pt x="1093" y="1134"/>
                  <a:pt x="1093" y="1135"/>
                  <a:pt x="1093" y="1135"/>
                </a:cubicBezTo>
                <a:cubicBezTo>
                  <a:pt x="1094" y="1133"/>
                  <a:pt x="1097" y="1132"/>
                  <a:pt x="1099" y="1134"/>
                </a:cubicBezTo>
                <a:cubicBezTo>
                  <a:pt x="1099" y="1134"/>
                  <a:pt x="1099" y="1135"/>
                  <a:pt x="1099" y="1135"/>
                </a:cubicBezTo>
                <a:cubicBezTo>
                  <a:pt x="1099" y="1135"/>
                  <a:pt x="1099" y="1135"/>
                  <a:pt x="1099" y="1134"/>
                </a:cubicBezTo>
                <a:cubicBezTo>
                  <a:pt x="1100" y="1133"/>
                  <a:pt x="1101" y="1132"/>
                  <a:pt x="1102" y="1131"/>
                </a:cubicBezTo>
                <a:cubicBezTo>
                  <a:pt x="1102" y="1131"/>
                  <a:pt x="1103" y="1131"/>
                  <a:pt x="1103" y="1131"/>
                </a:cubicBezTo>
                <a:cubicBezTo>
                  <a:pt x="1105" y="1130"/>
                  <a:pt x="1106" y="1129"/>
                  <a:pt x="1108" y="1128"/>
                </a:cubicBezTo>
                <a:cubicBezTo>
                  <a:pt x="1108" y="1127"/>
                  <a:pt x="1107" y="1126"/>
                  <a:pt x="1107" y="1126"/>
                </a:cubicBezTo>
                <a:cubicBezTo>
                  <a:pt x="1106" y="1126"/>
                  <a:pt x="1106" y="1126"/>
                  <a:pt x="1105" y="1125"/>
                </a:cubicBezTo>
                <a:cubicBezTo>
                  <a:pt x="1111" y="1125"/>
                  <a:pt x="1111" y="1125"/>
                  <a:pt x="1111" y="1125"/>
                </a:cubicBezTo>
                <a:cubicBezTo>
                  <a:pt x="1118" y="1120"/>
                  <a:pt x="1125" y="1114"/>
                  <a:pt x="1132" y="1108"/>
                </a:cubicBezTo>
                <a:cubicBezTo>
                  <a:pt x="1124" y="1108"/>
                  <a:pt x="1124" y="1108"/>
                  <a:pt x="1124" y="1108"/>
                </a:cubicBezTo>
                <a:cubicBezTo>
                  <a:pt x="1124" y="1108"/>
                  <a:pt x="1124" y="1108"/>
                  <a:pt x="1125" y="1108"/>
                </a:cubicBezTo>
                <a:cubicBezTo>
                  <a:pt x="1124" y="1107"/>
                  <a:pt x="1124" y="1107"/>
                  <a:pt x="1124" y="1106"/>
                </a:cubicBezTo>
                <a:close/>
                <a:moveTo>
                  <a:pt x="1135" y="1126"/>
                </a:moveTo>
                <a:cubicBezTo>
                  <a:pt x="1136" y="1128"/>
                  <a:pt x="1138" y="1130"/>
                  <a:pt x="1138" y="1132"/>
                </a:cubicBezTo>
                <a:cubicBezTo>
                  <a:pt x="1138" y="1132"/>
                  <a:pt x="1138" y="1132"/>
                  <a:pt x="1138" y="1132"/>
                </a:cubicBezTo>
                <a:cubicBezTo>
                  <a:pt x="1139" y="1132"/>
                  <a:pt x="1139" y="1131"/>
                  <a:pt x="1139" y="1130"/>
                </a:cubicBezTo>
                <a:cubicBezTo>
                  <a:pt x="1139" y="1130"/>
                  <a:pt x="1138" y="1130"/>
                  <a:pt x="1138" y="1130"/>
                </a:cubicBezTo>
                <a:cubicBezTo>
                  <a:pt x="1138" y="1129"/>
                  <a:pt x="1138" y="1128"/>
                  <a:pt x="1138" y="1127"/>
                </a:cubicBezTo>
                <a:cubicBezTo>
                  <a:pt x="1137" y="1127"/>
                  <a:pt x="1136" y="1127"/>
                  <a:pt x="1135" y="1126"/>
                </a:cubicBezTo>
                <a:close/>
                <a:moveTo>
                  <a:pt x="665" y="211"/>
                </a:moveTo>
                <a:cubicBezTo>
                  <a:pt x="665" y="210"/>
                  <a:pt x="665" y="209"/>
                  <a:pt x="665" y="209"/>
                </a:cubicBezTo>
                <a:cubicBezTo>
                  <a:pt x="669" y="207"/>
                  <a:pt x="668" y="209"/>
                  <a:pt x="670" y="211"/>
                </a:cubicBezTo>
                <a:cubicBezTo>
                  <a:pt x="670" y="208"/>
                  <a:pt x="669" y="207"/>
                  <a:pt x="668" y="207"/>
                </a:cubicBezTo>
                <a:cubicBezTo>
                  <a:pt x="667" y="207"/>
                  <a:pt x="666" y="207"/>
                  <a:pt x="665" y="206"/>
                </a:cubicBezTo>
                <a:cubicBezTo>
                  <a:pt x="661" y="206"/>
                  <a:pt x="656" y="208"/>
                  <a:pt x="651" y="206"/>
                </a:cubicBezTo>
                <a:cubicBezTo>
                  <a:pt x="651" y="208"/>
                  <a:pt x="652" y="208"/>
                  <a:pt x="652" y="209"/>
                </a:cubicBezTo>
                <a:cubicBezTo>
                  <a:pt x="654" y="209"/>
                  <a:pt x="657" y="210"/>
                  <a:pt x="659" y="210"/>
                </a:cubicBezTo>
                <a:cubicBezTo>
                  <a:pt x="660" y="209"/>
                  <a:pt x="661" y="208"/>
                  <a:pt x="662" y="208"/>
                </a:cubicBezTo>
                <a:cubicBezTo>
                  <a:pt x="663" y="208"/>
                  <a:pt x="663" y="209"/>
                  <a:pt x="664" y="210"/>
                </a:cubicBezTo>
                <a:cubicBezTo>
                  <a:pt x="664" y="210"/>
                  <a:pt x="664" y="210"/>
                  <a:pt x="665" y="211"/>
                </a:cubicBezTo>
                <a:close/>
                <a:moveTo>
                  <a:pt x="458" y="1290"/>
                </a:moveTo>
                <a:cubicBezTo>
                  <a:pt x="456" y="1289"/>
                  <a:pt x="455" y="1288"/>
                  <a:pt x="454" y="1286"/>
                </a:cubicBezTo>
                <a:cubicBezTo>
                  <a:pt x="455" y="1285"/>
                  <a:pt x="457" y="1285"/>
                  <a:pt x="458" y="1284"/>
                </a:cubicBezTo>
                <a:cubicBezTo>
                  <a:pt x="453" y="1284"/>
                  <a:pt x="448" y="1284"/>
                  <a:pt x="444" y="1284"/>
                </a:cubicBezTo>
                <a:cubicBezTo>
                  <a:pt x="443" y="1284"/>
                  <a:pt x="443" y="1284"/>
                  <a:pt x="443" y="1284"/>
                </a:cubicBezTo>
                <a:cubicBezTo>
                  <a:pt x="445" y="1286"/>
                  <a:pt x="446" y="1288"/>
                  <a:pt x="446" y="1290"/>
                </a:cubicBezTo>
                <a:cubicBezTo>
                  <a:pt x="450" y="1290"/>
                  <a:pt x="454" y="1290"/>
                  <a:pt x="458" y="1290"/>
                </a:cubicBezTo>
                <a:close/>
                <a:moveTo>
                  <a:pt x="288" y="1329"/>
                </a:moveTo>
                <a:cubicBezTo>
                  <a:pt x="287" y="1328"/>
                  <a:pt x="285" y="1328"/>
                  <a:pt x="283" y="1327"/>
                </a:cubicBezTo>
                <a:cubicBezTo>
                  <a:pt x="282" y="1328"/>
                  <a:pt x="282" y="1328"/>
                  <a:pt x="281" y="1329"/>
                </a:cubicBezTo>
                <a:cubicBezTo>
                  <a:pt x="276" y="1329"/>
                  <a:pt x="276" y="1329"/>
                  <a:pt x="276" y="1329"/>
                </a:cubicBezTo>
                <a:cubicBezTo>
                  <a:pt x="273" y="1331"/>
                  <a:pt x="271" y="1333"/>
                  <a:pt x="268" y="1334"/>
                </a:cubicBezTo>
                <a:cubicBezTo>
                  <a:pt x="265" y="1337"/>
                  <a:pt x="269" y="1342"/>
                  <a:pt x="272" y="1340"/>
                </a:cubicBezTo>
                <a:cubicBezTo>
                  <a:pt x="278" y="1336"/>
                  <a:pt x="283" y="1332"/>
                  <a:pt x="289" y="1329"/>
                </a:cubicBezTo>
                <a:lnTo>
                  <a:pt x="288" y="1329"/>
                </a:lnTo>
                <a:close/>
                <a:moveTo>
                  <a:pt x="276" y="1294"/>
                </a:moveTo>
                <a:cubicBezTo>
                  <a:pt x="270" y="1294"/>
                  <a:pt x="270" y="1294"/>
                  <a:pt x="270" y="1294"/>
                </a:cubicBezTo>
                <a:cubicBezTo>
                  <a:pt x="270" y="1293"/>
                  <a:pt x="269" y="1292"/>
                  <a:pt x="269" y="1290"/>
                </a:cubicBezTo>
                <a:cubicBezTo>
                  <a:pt x="268" y="1291"/>
                  <a:pt x="268" y="1291"/>
                  <a:pt x="267" y="1292"/>
                </a:cubicBezTo>
                <a:cubicBezTo>
                  <a:pt x="267" y="1292"/>
                  <a:pt x="267" y="1292"/>
                  <a:pt x="267" y="1293"/>
                </a:cubicBezTo>
                <a:cubicBezTo>
                  <a:pt x="267" y="1293"/>
                  <a:pt x="267" y="1293"/>
                  <a:pt x="267" y="1294"/>
                </a:cubicBezTo>
                <a:cubicBezTo>
                  <a:pt x="264" y="1294"/>
                  <a:pt x="264" y="1294"/>
                  <a:pt x="264" y="1294"/>
                </a:cubicBezTo>
                <a:cubicBezTo>
                  <a:pt x="258" y="1298"/>
                  <a:pt x="252" y="1302"/>
                  <a:pt x="246" y="1306"/>
                </a:cubicBezTo>
                <a:cubicBezTo>
                  <a:pt x="244" y="1308"/>
                  <a:pt x="244" y="1310"/>
                  <a:pt x="245" y="1311"/>
                </a:cubicBezTo>
                <a:cubicBezTo>
                  <a:pt x="251" y="1311"/>
                  <a:pt x="251" y="1311"/>
                  <a:pt x="251" y="1311"/>
                </a:cubicBezTo>
                <a:cubicBezTo>
                  <a:pt x="259" y="1305"/>
                  <a:pt x="268" y="1300"/>
                  <a:pt x="276" y="1294"/>
                </a:cubicBezTo>
                <a:close/>
                <a:moveTo>
                  <a:pt x="510" y="1265"/>
                </a:moveTo>
                <a:cubicBezTo>
                  <a:pt x="530" y="1268"/>
                  <a:pt x="550" y="1271"/>
                  <a:pt x="570" y="1273"/>
                </a:cubicBezTo>
                <a:cubicBezTo>
                  <a:pt x="584" y="1275"/>
                  <a:pt x="597" y="1277"/>
                  <a:pt x="611" y="1278"/>
                </a:cubicBezTo>
                <a:cubicBezTo>
                  <a:pt x="611" y="1276"/>
                  <a:pt x="612" y="1274"/>
                  <a:pt x="612" y="1272"/>
                </a:cubicBezTo>
                <a:cubicBezTo>
                  <a:pt x="625" y="1272"/>
                  <a:pt x="625" y="1272"/>
                  <a:pt x="625" y="1272"/>
                </a:cubicBezTo>
                <a:cubicBezTo>
                  <a:pt x="624" y="1275"/>
                  <a:pt x="625" y="1277"/>
                  <a:pt x="625" y="1279"/>
                </a:cubicBezTo>
                <a:cubicBezTo>
                  <a:pt x="638" y="1280"/>
                  <a:pt x="652" y="1280"/>
                  <a:pt x="665" y="1280"/>
                </a:cubicBezTo>
                <a:cubicBezTo>
                  <a:pt x="666" y="1280"/>
                  <a:pt x="666" y="1280"/>
                  <a:pt x="667" y="1279"/>
                </a:cubicBezTo>
                <a:cubicBezTo>
                  <a:pt x="666" y="1277"/>
                  <a:pt x="663" y="1276"/>
                  <a:pt x="662" y="1274"/>
                </a:cubicBezTo>
                <a:cubicBezTo>
                  <a:pt x="612" y="1273"/>
                  <a:pt x="563" y="1266"/>
                  <a:pt x="514" y="1258"/>
                </a:cubicBezTo>
                <a:cubicBezTo>
                  <a:pt x="501" y="1256"/>
                  <a:pt x="488" y="1254"/>
                  <a:pt x="476" y="1252"/>
                </a:cubicBezTo>
                <a:cubicBezTo>
                  <a:pt x="477" y="1253"/>
                  <a:pt x="478" y="1255"/>
                  <a:pt x="479" y="1256"/>
                </a:cubicBezTo>
                <a:cubicBezTo>
                  <a:pt x="471" y="1256"/>
                  <a:pt x="471" y="1256"/>
                  <a:pt x="471" y="1256"/>
                </a:cubicBezTo>
                <a:cubicBezTo>
                  <a:pt x="470" y="1255"/>
                  <a:pt x="470" y="1253"/>
                  <a:pt x="471" y="1251"/>
                </a:cubicBezTo>
                <a:cubicBezTo>
                  <a:pt x="468" y="1251"/>
                  <a:pt x="466" y="1251"/>
                  <a:pt x="463" y="1250"/>
                </a:cubicBezTo>
                <a:cubicBezTo>
                  <a:pt x="463" y="1251"/>
                  <a:pt x="462" y="1252"/>
                  <a:pt x="462" y="1252"/>
                </a:cubicBezTo>
                <a:cubicBezTo>
                  <a:pt x="460" y="1252"/>
                  <a:pt x="459" y="1252"/>
                  <a:pt x="458" y="1251"/>
                </a:cubicBezTo>
                <a:cubicBezTo>
                  <a:pt x="458" y="1251"/>
                  <a:pt x="457" y="1250"/>
                  <a:pt x="458" y="1249"/>
                </a:cubicBezTo>
                <a:cubicBezTo>
                  <a:pt x="455" y="1249"/>
                  <a:pt x="452" y="1248"/>
                  <a:pt x="449" y="1248"/>
                </a:cubicBezTo>
                <a:cubicBezTo>
                  <a:pt x="448" y="1249"/>
                  <a:pt x="448" y="1249"/>
                  <a:pt x="447" y="1249"/>
                </a:cubicBezTo>
                <a:cubicBezTo>
                  <a:pt x="446" y="1248"/>
                  <a:pt x="445" y="1248"/>
                  <a:pt x="445" y="1248"/>
                </a:cubicBezTo>
                <a:cubicBezTo>
                  <a:pt x="439" y="1247"/>
                  <a:pt x="432" y="1246"/>
                  <a:pt x="426" y="1245"/>
                </a:cubicBezTo>
                <a:cubicBezTo>
                  <a:pt x="425" y="1245"/>
                  <a:pt x="424" y="1245"/>
                  <a:pt x="423" y="1245"/>
                </a:cubicBezTo>
                <a:cubicBezTo>
                  <a:pt x="421" y="1245"/>
                  <a:pt x="419" y="1245"/>
                  <a:pt x="418" y="1245"/>
                </a:cubicBezTo>
                <a:cubicBezTo>
                  <a:pt x="419" y="1247"/>
                  <a:pt x="420" y="1249"/>
                  <a:pt x="422" y="1251"/>
                </a:cubicBezTo>
                <a:cubicBezTo>
                  <a:pt x="425" y="1251"/>
                  <a:pt x="429" y="1252"/>
                  <a:pt x="433" y="1252"/>
                </a:cubicBezTo>
                <a:cubicBezTo>
                  <a:pt x="436" y="1251"/>
                  <a:pt x="438" y="1250"/>
                  <a:pt x="441" y="1248"/>
                </a:cubicBezTo>
                <a:cubicBezTo>
                  <a:pt x="444" y="1249"/>
                  <a:pt x="445" y="1252"/>
                  <a:pt x="445" y="1254"/>
                </a:cubicBezTo>
                <a:cubicBezTo>
                  <a:pt x="448" y="1255"/>
                  <a:pt x="450" y="1255"/>
                  <a:pt x="453" y="1255"/>
                </a:cubicBezTo>
                <a:cubicBezTo>
                  <a:pt x="450" y="1255"/>
                  <a:pt x="448" y="1255"/>
                  <a:pt x="445" y="1255"/>
                </a:cubicBezTo>
                <a:cubicBezTo>
                  <a:pt x="445" y="1256"/>
                  <a:pt x="445" y="1256"/>
                  <a:pt x="445" y="1256"/>
                </a:cubicBezTo>
                <a:cubicBezTo>
                  <a:pt x="421" y="1257"/>
                  <a:pt x="421" y="1257"/>
                  <a:pt x="421" y="1257"/>
                </a:cubicBezTo>
                <a:cubicBezTo>
                  <a:pt x="394" y="1259"/>
                  <a:pt x="367" y="1265"/>
                  <a:pt x="341" y="1275"/>
                </a:cubicBezTo>
                <a:cubicBezTo>
                  <a:pt x="345" y="1275"/>
                  <a:pt x="345" y="1275"/>
                  <a:pt x="345" y="1275"/>
                </a:cubicBezTo>
                <a:cubicBezTo>
                  <a:pt x="346" y="1276"/>
                  <a:pt x="346" y="1278"/>
                  <a:pt x="347" y="1280"/>
                </a:cubicBezTo>
                <a:cubicBezTo>
                  <a:pt x="398" y="1260"/>
                  <a:pt x="454" y="1259"/>
                  <a:pt x="508" y="1265"/>
                </a:cubicBezTo>
                <a:cubicBezTo>
                  <a:pt x="509" y="1266"/>
                  <a:pt x="510" y="1265"/>
                  <a:pt x="510" y="1265"/>
                </a:cubicBezTo>
                <a:close/>
                <a:moveTo>
                  <a:pt x="596" y="1272"/>
                </a:moveTo>
                <a:cubicBezTo>
                  <a:pt x="596" y="1272"/>
                  <a:pt x="596" y="1272"/>
                  <a:pt x="596" y="1272"/>
                </a:cubicBezTo>
                <a:cubicBezTo>
                  <a:pt x="596" y="1272"/>
                  <a:pt x="596" y="1273"/>
                  <a:pt x="596" y="1273"/>
                </a:cubicBezTo>
                <a:cubicBezTo>
                  <a:pt x="596" y="1273"/>
                  <a:pt x="596" y="1272"/>
                  <a:pt x="596" y="1272"/>
                </a:cubicBezTo>
                <a:close/>
                <a:moveTo>
                  <a:pt x="855" y="1246"/>
                </a:moveTo>
                <a:cubicBezTo>
                  <a:pt x="854" y="1244"/>
                  <a:pt x="853" y="1242"/>
                  <a:pt x="853" y="1240"/>
                </a:cubicBezTo>
                <a:cubicBezTo>
                  <a:pt x="850" y="1241"/>
                  <a:pt x="848" y="1242"/>
                  <a:pt x="846" y="1243"/>
                </a:cubicBezTo>
                <a:cubicBezTo>
                  <a:pt x="846" y="1243"/>
                  <a:pt x="846" y="1244"/>
                  <a:pt x="845" y="1245"/>
                </a:cubicBezTo>
                <a:cubicBezTo>
                  <a:pt x="843" y="1248"/>
                  <a:pt x="841" y="1244"/>
                  <a:pt x="838" y="1246"/>
                </a:cubicBezTo>
                <a:cubicBezTo>
                  <a:pt x="839" y="1248"/>
                  <a:pt x="840" y="1250"/>
                  <a:pt x="839" y="1252"/>
                </a:cubicBezTo>
                <a:cubicBezTo>
                  <a:pt x="845" y="1250"/>
                  <a:pt x="850" y="1248"/>
                  <a:pt x="855" y="1246"/>
                </a:cubicBezTo>
                <a:close/>
                <a:moveTo>
                  <a:pt x="379" y="145"/>
                </a:moveTo>
                <a:cubicBezTo>
                  <a:pt x="378" y="145"/>
                  <a:pt x="378" y="145"/>
                  <a:pt x="377" y="145"/>
                </a:cubicBezTo>
                <a:cubicBezTo>
                  <a:pt x="377" y="146"/>
                  <a:pt x="377" y="148"/>
                  <a:pt x="377" y="149"/>
                </a:cubicBezTo>
                <a:cubicBezTo>
                  <a:pt x="379" y="149"/>
                  <a:pt x="380" y="147"/>
                  <a:pt x="379" y="145"/>
                </a:cubicBezTo>
                <a:close/>
                <a:moveTo>
                  <a:pt x="114" y="248"/>
                </a:moveTo>
                <a:cubicBezTo>
                  <a:pt x="113" y="249"/>
                  <a:pt x="112" y="250"/>
                  <a:pt x="111" y="250"/>
                </a:cubicBezTo>
                <a:cubicBezTo>
                  <a:pt x="113" y="251"/>
                  <a:pt x="115" y="252"/>
                  <a:pt x="119" y="252"/>
                </a:cubicBezTo>
                <a:cubicBezTo>
                  <a:pt x="119" y="252"/>
                  <a:pt x="119" y="253"/>
                  <a:pt x="119" y="253"/>
                </a:cubicBezTo>
                <a:cubicBezTo>
                  <a:pt x="123" y="251"/>
                  <a:pt x="127" y="249"/>
                  <a:pt x="130" y="247"/>
                </a:cubicBezTo>
                <a:cubicBezTo>
                  <a:pt x="130" y="245"/>
                  <a:pt x="129" y="244"/>
                  <a:pt x="129" y="243"/>
                </a:cubicBezTo>
                <a:cubicBezTo>
                  <a:pt x="136" y="242"/>
                  <a:pt x="136" y="242"/>
                  <a:pt x="136" y="242"/>
                </a:cubicBezTo>
                <a:cubicBezTo>
                  <a:pt x="136" y="243"/>
                  <a:pt x="137" y="243"/>
                  <a:pt x="137" y="243"/>
                </a:cubicBezTo>
                <a:cubicBezTo>
                  <a:pt x="148" y="237"/>
                  <a:pt x="160" y="231"/>
                  <a:pt x="171" y="225"/>
                </a:cubicBezTo>
                <a:cubicBezTo>
                  <a:pt x="162" y="225"/>
                  <a:pt x="162" y="225"/>
                  <a:pt x="162" y="225"/>
                </a:cubicBezTo>
                <a:cubicBezTo>
                  <a:pt x="163" y="224"/>
                  <a:pt x="163" y="223"/>
                  <a:pt x="162" y="222"/>
                </a:cubicBezTo>
                <a:cubicBezTo>
                  <a:pt x="164" y="220"/>
                  <a:pt x="168" y="221"/>
                  <a:pt x="171" y="221"/>
                </a:cubicBezTo>
                <a:cubicBezTo>
                  <a:pt x="170" y="223"/>
                  <a:pt x="171" y="224"/>
                  <a:pt x="172" y="225"/>
                </a:cubicBezTo>
                <a:cubicBezTo>
                  <a:pt x="175" y="223"/>
                  <a:pt x="179" y="221"/>
                  <a:pt x="183" y="219"/>
                </a:cubicBezTo>
                <a:cubicBezTo>
                  <a:pt x="193" y="215"/>
                  <a:pt x="203" y="210"/>
                  <a:pt x="214" y="206"/>
                </a:cubicBezTo>
                <a:cubicBezTo>
                  <a:pt x="214" y="206"/>
                  <a:pt x="214" y="206"/>
                  <a:pt x="214" y="206"/>
                </a:cubicBezTo>
                <a:cubicBezTo>
                  <a:pt x="214" y="206"/>
                  <a:pt x="214" y="206"/>
                  <a:pt x="215" y="206"/>
                </a:cubicBezTo>
                <a:cubicBezTo>
                  <a:pt x="215" y="206"/>
                  <a:pt x="215" y="206"/>
                  <a:pt x="215" y="206"/>
                </a:cubicBezTo>
                <a:cubicBezTo>
                  <a:pt x="241" y="196"/>
                  <a:pt x="268" y="189"/>
                  <a:pt x="296" y="185"/>
                </a:cubicBezTo>
                <a:cubicBezTo>
                  <a:pt x="295" y="184"/>
                  <a:pt x="294" y="183"/>
                  <a:pt x="295" y="182"/>
                </a:cubicBezTo>
                <a:cubicBezTo>
                  <a:pt x="296" y="181"/>
                  <a:pt x="297" y="181"/>
                  <a:pt x="300" y="181"/>
                </a:cubicBezTo>
                <a:cubicBezTo>
                  <a:pt x="301" y="182"/>
                  <a:pt x="301" y="183"/>
                  <a:pt x="300" y="184"/>
                </a:cubicBezTo>
                <a:cubicBezTo>
                  <a:pt x="316" y="181"/>
                  <a:pt x="331" y="179"/>
                  <a:pt x="346" y="178"/>
                </a:cubicBezTo>
                <a:cubicBezTo>
                  <a:pt x="346" y="176"/>
                  <a:pt x="344" y="174"/>
                  <a:pt x="343" y="172"/>
                </a:cubicBezTo>
                <a:cubicBezTo>
                  <a:pt x="336" y="172"/>
                  <a:pt x="329" y="173"/>
                  <a:pt x="322" y="174"/>
                </a:cubicBezTo>
                <a:cubicBezTo>
                  <a:pt x="323" y="175"/>
                  <a:pt x="322" y="177"/>
                  <a:pt x="322" y="178"/>
                </a:cubicBezTo>
                <a:cubicBezTo>
                  <a:pt x="318" y="177"/>
                  <a:pt x="319" y="180"/>
                  <a:pt x="316" y="180"/>
                </a:cubicBezTo>
                <a:cubicBezTo>
                  <a:pt x="315" y="178"/>
                  <a:pt x="315" y="176"/>
                  <a:pt x="316" y="175"/>
                </a:cubicBezTo>
                <a:cubicBezTo>
                  <a:pt x="314" y="175"/>
                  <a:pt x="311" y="175"/>
                  <a:pt x="309" y="176"/>
                </a:cubicBezTo>
                <a:cubicBezTo>
                  <a:pt x="309" y="176"/>
                  <a:pt x="308" y="177"/>
                  <a:pt x="307" y="177"/>
                </a:cubicBezTo>
                <a:cubicBezTo>
                  <a:pt x="307" y="176"/>
                  <a:pt x="307" y="176"/>
                  <a:pt x="307" y="176"/>
                </a:cubicBezTo>
                <a:cubicBezTo>
                  <a:pt x="301" y="177"/>
                  <a:pt x="294" y="178"/>
                  <a:pt x="288" y="179"/>
                </a:cubicBezTo>
                <a:cubicBezTo>
                  <a:pt x="289" y="187"/>
                  <a:pt x="278" y="188"/>
                  <a:pt x="278" y="181"/>
                </a:cubicBezTo>
                <a:cubicBezTo>
                  <a:pt x="273" y="182"/>
                  <a:pt x="269" y="183"/>
                  <a:pt x="265" y="184"/>
                </a:cubicBezTo>
                <a:cubicBezTo>
                  <a:pt x="268" y="184"/>
                  <a:pt x="270" y="185"/>
                  <a:pt x="271" y="187"/>
                </a:cubicBezTo>
                <a:cubicBezTo>
                  <a:pt x="270" y="188"/>
                  <a:pt x="270" y="188"/>
                  <a:pt x="269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3" y="188"/>
                </a:cubicBezTo>
                <a:cubicBezTo>
                  <a:pt x="264" y="187"/>
                  <a:pt x="264" y="186"/>
                  <a:pt x="264" y="184"/>
                </a:cubicBezTo>
                <a:cubicBezTo>
                  <a:pt x="263" y="185"/>
                  <a:pt x="263" y="185"/>
                  <a:pt x="262" y="185"/>
                </a:cubicBezTo>
                <a:cubicBezTo>
                  <a:pt x="262" y="185"/>
                  <a:pt x="262" y="186"/>
                  <a:pt x="262" y="187"/>
                </a:cubicBezTo>
                <a:cubicBezTo>
                  <a:pt x="262" y="188"/>
                  <a:pt x="261" y="188"/>
                  <a:pt x="260" y="188"/>
                </a:cubicBezTo>
                <a:cubicBezTo>
                  <a:pt x="256" y="188"/>
                  <a:pt x="256" y="188"/>
                  <a:pt x="256" y="188"/>
                </a:cubicBezTo>
                <a:cubicBezTo>
                  <a:pt x="256" y="188"/>
                  <a:pt x="255" y="187"/>
                  <a:pt x="255" y="187"/>
                </a:cubicBezTo>
                <a:cubicBezTo>
                  <a:pt x="230" y="193"/>
                  <a:pt x="205" y="202"/>
                  <a:pt x="181" y="213"/>
                </a:cubicBezTo>
                <a:cubicBezTo>
                  <a:pt x="158" y="223"/>
                  <a:pt x="137" y="235"/>
                  <a:pt x="116" y="247"/>
                </a:cubicBezTo>
                <a:cubicBezTo>
                  <a:pt x="116" y="248"/>
                  <a:pt x="117" y="249"/>
                  <a:pt x="118" y="249"/>
                </a:cubicBezTo>
                <a:cubicBezTo>
                  <a:pt x="115" y="250"/>
                  <a:pt x="114" y="250"/>
                  <a:pt x="114" y="248"/>
                </a:cubicBezTo>
                <a:close/>
                <a:moveTo>
                  <a:pt x="427" y="1291"/>
                </a:moveTo>
                <a:cubicBezTo>
                  <a:pt x="430" y="1290"/>
                  <a:pt x="434" y="1290"/>
                  <a:pt x="438" y="1290"/>
                </a:cubicBezTo>
                <a:cubicBezTo>
                  <a:pt x="436" y="1288"/>
                  <a:pt x="435" y="1286"/>
                  <a:pt x="434" y="1284"/>
                </a:cubicBezTo>
                <a:cubicBezTo>
                  <a:pt x="426" y="1284"/>
                  <a:pt x="418" y="1284"/>
                  <a:pt x="410" y="1285"/>
                </a:cubicBezTo>
                <a:cubicBezTo>
                  <a:pt x="410" y="1285"/>
                  <a:pt x="410" y="1285"/>
                  <a:pt x="410" y="1285"/>
                </a:cubicBezTo>
                <a:cubicBezTo>
                  <a:pt x="404" y="1287"/>
                  <a:pt x="398" y="1288"/>
                  <a:pt x="390" y="1288"/>
                </a:cubicBezTo>
                <a:cubicBezTo>
                  <a:pt x="387" y="1288"/>
                  <a:pt x="384" y="1289"/>
                  <a:pt x="381" y="1289"/>
                </a:cubicBezTo>
                <a:cubicBezTo>
                  <a:pt x="382" y="1291"/>
                  <a:pt x="383" y="1292"/>
                  <a:pt x="384" y="1293"/>
                </a:cubicBezTo>
                <a:cubicBezTo>
                  <a:pt x="366" y="1293"/>
                  <a:pt x="366" y="1293"/>
                  <a:pt x="366" y="1293"/>
                </a:cubicBezTo>
                <a:cubicBezTo>
                  <a:pt x="366" y="1293"/>
                  <a:pt x="367" y="1292"/>
                  <a:pt x="367" y="1292"/>
                </a:cubicBezTo>
                <a:cubicBezTo>
                  <a:pt x="347" y="1297"/>
                  <a:pt x="327" y="1304"/>
                  <a:pt x="308" y="1312"/>
                </a:cubicBezTo>
                <a:cubicBezTo>
                  <a:pt x="309" y="1314"/>
                  <a:pt x="310" y="1316"/>
                  <a:pt x="312" y="1318"/>
                </a:cubicBezTo>
                <a:cubicBezTo>
                  <a:pt x="312" y="1318"/>
                  <a:pt x="312" y="1318"/>
                  <a:pt x="312" y="1318"/>
                </a:cubicBezTo>
                <a:cubicBezTo>
                  <a:pt x="348" y="1302"/>
                  <a:pt x="388" y="1293"/>
                  <a:pt x="427" y="1291"/>
                </a:cubicBezTo>
                <a:close/>
                <a:moveTo>
                  <a:pt x="625" y="1317"/>
                </a:moveTo>
                <a:cubicBezTo>
                  <a:pt x="624" y="1319"/>
                  <a:pt x="624" y="1321"/>
                  <a:pt x="625" y="1322"/>
                </a:cubicBezTo>
                <a:cubicBezTo>
                  <a:pt x="626" y="1322"/>
                  <a:pt x="627" y="1322"/>
                  <a:pt x="628" y="1322"/>
                </a:cubicBezTo>
                <a:cubicBezTo>
                  <a:pt x="631" y="1319"/>
                  <a:pt x="633" y="1317"/>
                  <a:pt x="636" y="1315"/>
                </a:cubicBezTo>
                <a:cubicBezTo>
                  <a:pt x="635" y="1315"/>
                  <a:pt x="634" y="1315"/>
                  <a:pt x="633" y="1315"/>
                </a:cubicBezTo>
                <a:cubicBezTo>
                  <a:pt x="631" y="1317"/>
                  <a:pt x="627" y="1315"/>
                  <a:pt x="625" y="1317"/>
                </a:cubicBezTo>
                <a:close/>
                <a:moveTo>
                  <a:pt x="529" y="1316"/>
                </a:moveTo>
                <a:cubicBezTo>
                  <a:pt x="529" y="1316"/>
                  <a:pt x="529" y="1316"/>
                  <a:pt x="529" y="1315"/>
                </a:cubicBezTo>
                <a:cubicBezTo>
                  <a:pt x="529" y="1315"/>
                  <a:pt x="529" y="1315"/>
                  <a:pt x="528" y="1315"/>
                </a:cubicBezTo>
                <a:cubicBezTo>
                  <a:pt x="528" y="1316"/>
                  <a:pt x="528" y="1316"/>
                  <a:pt x="529" y="1316"/>
                </a:cubicBezTo>
                <a:close/>
                <a:moveTo>
                  <a:pt x="281" y="1240"/>
                </a:moveTo>
                <a:cubicBezTo>
                  <a:pt x="286" y="1240"/>
                  <a:pt x="286" y="1240"/>
                  <a:pt x="286" y="1240"/>
                </a:cubicBezTo>
                <a:cubicBezTo>
                  <a:pt x="293" y="1230"/>
                  <a:pt x="297" y="1219"/>
                  <a:pt x="300" y="1208"/>
                </a:cubicBezTo>
                <a:cubicBezTo>
                  <a:pt x="299" y="1208"/>
                  <a:pt x="297" y="1209"/>
                  <a:pt x="296" y="1210"/>
                </a:cubicBezTo>
                <a:cubicBezTo>
                  <a:pt x="298" y="1210"/>
                  <a:pt x="298" y="1211"/>
                  <a:pt x="297" y="1213"/>
                </a:cubicBezTo>
                <a:cubicBezTo>
                  <a:pt x="295" y="1215"/>
                  <a:pt x="293" y="1214"/>
                  <a:pt x="292" y="1213"/>
                </a:cubicBezTo>
                <a:cubicBezTo>
                  <a:pt x="291" y="1214"/>
                  <a:pt x="291" y="1216"/>
                  <a:pt x="290" y="1217"/>
                </a:cubicBezTo>
                <a:cubicBezTo>
                  <a:pt x="284" y="1238"/>
                  <a:pt x="268" y="1254"/>
                  <a:pt x="252" y="1268"/>
                </a:cubicBezTo>
                <a:cubicBezTo>
                  <a:pt x="246" y="1273"/>
                  <a:pt x="240" y="1278"/>
                  <a:pt x="233" y="1282"/>
                </a:cubicBezTo>
                <a:cubicBezTo>
                  <a:pt x="234" y="1285"/>
                  <a:pt x="234" y="1287"/>
                  <a:pt x="234" y="1290"/>
                </a:cubicBezTo>
                <a:cubicBezTo>
                  <a:pt x="237" y="1288"/>
                  <a:pt x="239" y="1286"/>
                  <a:pt x="241" y="1285"/>
                </a:cubicBezTo>
                <a:cubicBezTo>
                  <a:pt x="242" y="1284"/>
                  <a:pt x="243" y="1283"/>
                  <a:pt x="243" y="1283"/>
                </a:cubicBezTo>
                <a:cubicBezTo>
                  <a:pt x="243" y="1283"/>
                  <a:pt x="244" y="1283"/>
                  <a:pt x="244" y="1283"/>
                </a:cubicBezTo>
                <a:cubicBezTo>
                  <a:pt x="246" y="1281"/>
                  <a:pt x="248" y="1279"/>
                  <a:pt x="250" y="1278"/>
                </a:cubicBezTo>
                <a:cubicBezTo>
                  <a:pt x="251" y="1277"/>
                  <a:pt x="252" y="1276"/>
                  <a:pt x="252" y="1276"/>
                </a:cubicBezTo>
                <a:cubicBezTo>
                  <a:pt x="264" y="1267"/>
                  <a:pt x="274" y="1257"/>
                  <a:pt x="283" y="1245"/>
                </a:cubicBezTo>
                <a:cubicBezTo>
                  <a:pt x="281" y="1244"/>
                  <a:pt x="281" y="1242"/>
                  <a:pt x="281" y="1240"/>
                </a:cubicBezTo>
                <a:close/>
                <a:moveTo>
                  <a:pt x="898" y="1253"/>
                </a:moveTo>
                <a:cubicBezTo>
                  <a:pt x="894" y="1253"/>
                  <a:pt x="894" y="1253"/>
                  <a:pt x="894" y="1253"/>
                </a:cubicBezTo>
                <a:cubicBezTo>
                  <a:pt x="892" y="1252"/>
                  <a:pt x="890" y="1250"/>
                  <a:pt x="888" y="1249"/>
                </a:cubicBezTo>
                <a:cubicBezTo>
                  <a:pt x="867" y="1257"/>
                  <a:pt x="846" y="1264"/>
                  <a:pt x="824" y="1271"/>
                </a:cubicBezTo>
                <a:cubicBezTo>
                  <a:pt x="827" y="1270"/>
                  <a:pt x="827" y="1270"/>
                  <a:pt x="827" y="1270"/>
                </a:cubicBezTo>
                <a:cubicBezTo>
                  <a:pt x="827" y="1271"/>
                  <a:pt x="827" y="1271"/>
                  <a:pt x="827" y="1272"/>
                </a:cubicBezTo>
                <a:cubicBezTo>
                  <a:pt x="831" y="1273"/>
                  <a:pt x="833" y="1271"/>
                  <a:pt x="836" y="1272"/>
                </a:cubicBezTo>
                <a:cubicBezTo>
                  <a:pt x="837" y="1272"/>
                  <a:pt x="837" y="1273"/>
                  <a:pt x="837" y="1274"/>
                </a:cubicBezTo>
                <a:cubicBezTo>
                  <a:pt x="839" y="1273"/>
                  <a:pt x="840" y="1273"/>
                  <a:pt x="841" y="1273"/>
                </a:cubicBezTo>
                <a:cubicBezTo>
                  <a:pt x="841" y="1272"/>
                  <a:pt x="840" y="1271"/>
                  <a:pt x="840" y="1270"/>
                </a:cubicBezTo>
                <a:cubicBezTo>
                  <a:pt x="848" y="1270"/>
                  <a:pt x="848" y="1270"/>
                  <a:pt x="848" y="1270"/>
                </a:cubicBezTo>
                <a:cubicBezTo>
                  <a:pt x="865" y="1265"/>
                  <a:pt x="882" y="1259"/>
                  <a:pt x="898" y="1253"/>
                </a:cubicBezTo>
                <a:close/>
                <a:moveTo>
                  <a:pt x="742" y="1275"/>
                </a:moveTo>
                <a:cubicBezTo>
                  <a:pt x="744" y="1275"/>
                  <a:pt x="745" y="1275"/>
                  <a:pt x="747" y="1275"/>
                </a:cubicBezTo>
                <a:cubicBezTo>
                  <a:pt x="747" y="1273"/>
                  <a:pt x="749" y="1273"/>
                  <a:pt x="750" y="1272"/>
                </a:cubicBezTo>
                <a:cubicBezTo>
                  <a:pt x="752" y="1272"/>
                  <a:pt x="753" y="1273"/>
                  <a:pt x="753" y="1274"/>
                </a:cubicBezTo>
                <a:cubicBezTo>
                  <a:pt x="755" y="1274"/>
                  <a:pt x="756" y="1273"/>
                  <a:pt x="757" y="1273"/>
                </a:cubicBezTo>
                <a:cubicBezTo>
                  <a:pt x="757" y="1272"/>
                  <a:pt x="758" y="1272"/>
                  <a:pt x="758" y="1271"/>
                </a:cubicBezTo>
                <a:cubicBezTo>
                  <a:pt x="769" y="1271"/>
                  <a:pt x="769" y="1271"/>
                  <a:pt x="769" y="1271"/>
                </a:cubicBezTo>
                <a:cubicBezTo>
                  <a:pt x="775" y="1270"/>
                  <a:pt x="782" y="1268"/>
                  <a:pt x="789" y="1267"/>
                </a:cubicBezTo>
                <a:cubicBezTo>
                  <a:pt x="804" y="1263"/>
                  <a:pt x="820" y="1258"/>
                  <a:pt x="835" y="1253"/>
                </a:cubicBezTo>
                <a:cubicBezTo>
                  <a:pt x="827" y="1253"/>
                  <a:pt x="827" y="1253"/>
                  <a:pt x="827" y="1253"/>
                </a:cubicBezTo>
                <a:cubicBezTo>
                  <a:pt x="825" y="1252"/>
                  <a:pt x="824" y="1251"/>
                  <a:pt x="821" y="1251"/>
                </a:cubicBezTo>
                <a:cubicBezTo>
                  <a:pt x="821" y="1252"/>
                  <a:pt x="821" y="1253"/>
                  <a:pt x="822" y="1253"/>
                </a:cubicBezTo>
                <a:cubicBezTo>
                  <a:pt x="813" y="1253"/>
                  <a:pt x="813" y="1253"/>
                  <a:pt x="813" y="1253"/>
                </a:cubicBezTo>
                <a:cubicBezTo>
                  <a:pt x="788" y="1261"/>
                  <a:pt x="762" y="1266"/>
                  <a:pt x="737" y="1270"/>
                </a:cubicBezTo>
                <a:cubicBezTo>
                  <a:pt x="732" y="1270"/>
                  <a:pt x="727" y="1271"/>
                  <a:pt x="722" y="1271"/>
                </a:cubicBezTo>
                <a:cubicBezTo>
                  <a:pt x="722" y="1271"/>
                  <a:pt x="722" y="1271"/>
                  <a:pt x="722" y="1271"/>
                </a:cubicBezTo>
                <a:cubicBezTo>
                  <a:pt x="720" y="1272"/>
                  <a:pt x="718" y="1273"/>
                  <a:pt x="716" y="1272"/>
                </a:cubicBezTo>
                <a:cubicBezTo>
                  <a:pt x="713" y="1272"/>
                  <a:pt x="710" y="1272"/>
                  <a:pt x="707" y="1273"/>
                </a:cubicBezTo>
                <a:cubicBezTo>
                  <a:pt x="706" y="1274"/>
                  <a:pt x="705" y="1275"/>
                  <a:pt x="704" y="1275"/>
                </a:cubicBezTo>
                <a:cubicBezTo>
                  <a:pt x="702" y="1275"/>
                  <a:pt x="700" y="1275"/>
                  <a:pt x="699" y="1274"/>
                </a:cubicBezTo>
                <a:cubicBezTo>
                  <a:pt x="699" y="1273"/>
                  <a:pt x="699" y="1273"/>
                  <a:pt x="699" y="1273"/>
                </a:cubicBezTo>
                <a:cubicBezTo>
                  <a:pt x="699" y="1273"/>
                  <a:pt x="698" y="1273"/>
                  <a:pt x="697" y="1273"/>
                </a:cubicBezTo>
                <a:cubicBezTo>
                  <a:pt x="696" y="1278"/>
                  <a:pt x="693" y="1281"/>
                  <a:pt x="687" y="1279"/>
                </a:cubicBezTo>
                <a:cubicBezTo>
                  <a:pt x="687" y="1277"/>
                  <a:pt x="686" y="1275"/>
                  <a:pt x="685" y="1274"/>
                </a:cubicBezTo>
                <a:cubicBezTo>
                  <a:pt x="683" y="1274"/>
                  <a:pt x="681" y="1274"/>
                  <a:pt x="680" y="1274"/>
                </a:cubicBezTo>
                <a:cubicBezTo>
                  <a:pt x="678" y="1276"/>
                  <a:pt x="674" y="1277"/>
                  <a:pt x="670" y="1277"/>
                </a:cubicBezTo>
                <a:cubicBezTo>
                  <a:pt x="672" y="1279"/>
                  <a:pt x="680" y="1278"/>
                  <a:pt x="683" y="1280"/>
                </a:cubicBezTo>
                <a:cubicBezTo>
                  <a:pt x="698" y="1280"/>
                  <a:pt x="712" y="1279"/>
                  <a:pt x="726" y="1277"/>
                </a:cubicBezTo>
                <a:cubicBezTo>
                  <a:pt x="726" y="1277"/>
                  <a:pt x="727" y="1277"/>
                  <a:pt x="727" y="1277"/>
                </a:cubicBezTo>
                <a:cubicBezTo>
                  <a:pt x="726" y="1275"/>
                  <a:pt x="726" y="1273"/>
                  <a:pt x="725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5" y="1272"/>
                  <a:pt x="744" y="1274"/>
                  <a:pt x="742" y="1275"/>
                </a:cubicBezTo>
                <a:close/>
                <a:moveTo>
                  <a:pt x="207" y="1205"/>
                </a:moveTo>
                <a:cubicBezTo>
                  <a:pt x="208" y="1206"/>
                  <a:pt x="209" y="1207"/>
                  <a:pt x="210" y="1209"/>
                </a:cubicBezTo>
                <a:cubicBezTo>
                  <a:pt x="217" y="1201"/>
                  <a:pt x="223" y="1192"/>
                  <a:pt x="229" y="1183"/>
                </a:cubicBezTo>
                <a:cubicBezTo>
                  <a:pt x="229" y="1183"/>
                  <a:pt x="228" y="1183"/>
                  <a:pt x="227" y="1183"/>
                </a:cubicBezTo>
                <a:cubicBezTo>
                  <a:pt x="228" y="1180"/>
                  <a:pt x="228" y="1178"/>
                  <a:pt x="230" y="1177"/>
                </a:cubicBezTo>
                <a:cubicBezTo>
                  <a:pt x="231" y="1177"/>
                  <a:pt x="232" y="1178"/>
                  <a:pt x="232" y="1178"/>
                </a:cubicBezTo>
                <a:cubicBezTo>
                  <a:pt x="238" y="1170"/>
                  <a:pt x="242" y="1161"/>
                  <a:pt x="246" y="1151"/>
                </a:cubicBezTo>
                <a:cubicBezTo>
                  <a:pt x="241" y="1151"/>
                  <a:pt x="241" y="1151"/>
                  <a:pt x="241" y="1151"/>
                </a:cubicBezTo>
                <a:cubicBezTo>
                  <a:pt x="241" y="1151"/>
                  <a:pt x="240" y="1150"/>
                  <a:pt x="240" y="1149"/>
                </a:cubicBezTo>
                <a:cubicBezTo>
                  <a:pt x="235" y="1160"/>
                  <a:pt x="229" y="1171"/>
                  <a:pt x="223" y="1181"/>
                </a:cubicBezTo>
                <a:cubicBezTo>
                  <a:pt x="224" y="1181"/>
                  <a:pt x="224" y="1181"/>
                  <a:pt x="225" y="1181"/>
                </a:cubicBezTo>
                <a:cubicBezTo>
                  <a:pt x="225" y="1183"/>
                  <a:pt x="225" y="1185"/>
                  <a:pt x="226" y="1187"/>
                </a:cubicBezTo>
                <a:cubicBezTo>
                  <a:pt x="218" y="1187"/>
                  <a:pt x="218" y="1187"/>
                  <a:pt x="218" y="1187"/>
                </a:cubicBezTo>
                <a:cubicBezTo>
                  <a:pt x="214" y="1193"/>
                  <a:pt x="209" y="1199"/>
                  <a:pt x="205" y="1205"/>
                </a:cubicBezTo>
                <a:lnTo>
                  <a:pt x="207" y="1205"/>
                </a:lnTo>
                <a:close/>
                <a:moveTo>
                  <a:pt x="497" y="184"/>
                </a:moveTo>
                <a:cubicBezTo>
                  <a:pt x="497" y="185"/>
                  <a:pt x="497" y="185"/>
                  <a:pt x="496" y="185"/>
                </a:cubicBezTo>
                <a:cubicBezTo>
                  <a:pt x="520" y="189"/>
                  <a:pt x="544" y="193"/>
                  <a:pt x="569" y="197"/>
                </a:cubicBezTo>
                <a:cubicBezTo>
                  <a:pt x="582" y="199"/>
                  <a:pt x="596" y="202"/>
                  <a:pt x="610" y="203"/>
                </a:cubicBezTo>
                <a:cubicBezTo>
                  <a:pt x="610" y="203"/>
                  <a:pt x="610" y="203"/>
                  <a:pt x="611" y="203"/>
                </a:cubicBezTo>
                <a:cubicBezTo>
                  <a:pt x="616" y="203"/>
                  <a:pt x="616" y="203"/>
                  <a:pt x="616" y="203"/>
                </a:cubicBezTo>
                <a:cubicBezTo>
                  <a:pt x="617" y="203"/>
                  <a:pt x="617" y="204"/>
                  <a:pt x="617" y="205"/>
                </a:cubicBezTo>
                <a:cubicBezTo>
                  <a:pt x="618" y="205"/>
                  <a:pt x="618" y="205"/>
                  <a:pt x="619" y="205"/>
                </a:cubicBezTo>
                <a:cubicBezTo>
                  <a:pt x="619" y="204"/>
                  <a:pt x="620" y="203"/>
                  <a:pt x="620" y="203"/>
                </a:cubicBezTo>
                <a:cubicBezTo>
                  <a:pt x="641" y="202"/>
                  <a:pt x="641" y="202"/>
                  <a:pt x="641" y="202"/>
                </a:cubicBezTo>
                <a:cubicBezTo>
                  <a:pt x="641" y="204"/>
                  <a:pt x="641" y="205"/>
                  <a:pt x="641" y="206"/>
                </a:cubicBezTo>
                <a:cubicBezTo>
                  <a:pt x="643" y="206"/>
                  <a:pt x="642" y="204"/>
                  <a:pt x="645" y="204"/>
                </a:cubicBezTo>
                <a:cubicBezTo>
                  <a:pt x="645" y="203"/>
                  <a:pt x="645" y="203"/>
                  <a:pt x="644" y="202"/>
                </a:cubicBezTo>
                <a:cubicBezTo>
                  <a:pt x="652" y="202"/>
                  <a:pt x="652" y="202"/>
                  <a:pt x="652" y="202"/>
                </a:cubicBezTo>
                <a:cubicBezTo>
                  <a:pt x="622" y="199"/>
                  <a:pt x="592" y="194"/>
                  <a:pt x="563" y="189"/>
                </a:cubicBezTo>
                <a:cubicBezTo>
                  <a:pt x="556" y="188"/>
                  <a:pt x="549" y="187"/>
                  <a:pt x="542" y="186"/>
                </a:cubicBezTo>
                <a:cubicBezTo>
                  <a:pt x="516" y="186"/>
                  <a:pt x="516" y="186"/>
                  <a:pt x="516" y="186"/>
                </a:cubicBezTo>
                <a:cubicBezTo>
                  <a:pt x="519" y="186"/>
                  <a:pt x="522" y="186"/>
                  <a:pt x="524" y="186"/>
                </a:cubicBezTo>
                <a:cubicBezTo>
                  <a:pt x="527" y="184"/>
                  <a:pt x="517" y="186"/>
                  <a:pt x="516" y="184"/>
                </a:cubicBezTo>
                <a:cubicBezTo>
                  <a:pt x="517" y="183"/>
                  <a:pt x="517" y="183"/>
                  <a:pt x="517" y="182"/>
                </a:cubicBezTo>
                <a:cubicBezTo>
                  <a:pt x="516" y="182"/>
                  <a:pt x="515" y="182"/>
                  <a:pt x="514" y="181"/>
                </a:cubicBezTo>
                <a:cubicBezTo>
                  <a:pt x="514" y="182"/>
                  <a:pt x="513" y="184"/>
                  <a:pt x="513" y="185"/>
                </a:cubicBezTo>
                <a:cubicBezTo>
                  <a:pt x="508" y="185"/>
                  <a:pt x="506" y="183"/>
                  <a:pt x="505" y="180"/>
                </a:cubicBezTo>
                <a:cubicBezTo>
                  <a:pt x="505" y="180"/>
                  <a:pt x="504" y="180"/>
                  <a:pt x="503" y="180"/>
                </a:cubicBezTo>
                <a:cubicBezTo>
                  <a:pt x="503" y="181"/>
                  <a:pt x="502" y="182"/>
                  <a:pt x="500" y="181"/>
                </a:cubicBezTo>
                <a:cubicBezTo>
                  <a:pt x="500" y="181"/>
                  <a:pt x="500" y="180"/>
                  <a:pt x="500" y="179"/>
                </a:cubicBezTo>
                <a:cubicBezTo>
                  <a:pt x="497" y="179"/>
                  <a:pt x="494" y="178"/>
                  <a:pt x="491" y="178"/>
                </a:cubicBezTo>
                <a:cubicBezTo>
                  <a:pt x="489" y="178"/>
                  <a:pt x="487" y="179"/>
                  <a:pt x="485" y="178"/>
                </a:cubicBezTo>
                <a:cubicBezTo>
                  <a:pt x="487" y="178"/>
                  <a:pt x="494" y="182"/>
                  <a:pt x="497" y="184"/>
                </a:cubicBezTo>
                <a:close/>
                <a:moveTo>
                  <a:pt x="1146" y="1148"/>
                </a:moveTo>
                <a:cubicBezTo>
                  <a:pt x="1142" y="1153"/>
                  <a:pt x="1136" y="1157"/>
                  <a:pt x="1131" y="1161"/>
                </a:cubicBezTo>
                <a:cubicBezTo>
                  <a:pt x="1133" y="1161"/>
                  <a:pt x="1133" y="1161"/>
                  <a:pt x="1133" y="1161"/>
                </a:cubicBezTo>
                <a:cubicBezTo>
                  <a:pt x="1132" y="1162"/>
                  <a:pt x="1130" y="1164"/>
                  <a:pt x="1129" y="1167"/>
                </a:cubicBezTo>
                <a:cubicBezTo>
                  <a:pt x="1126" y="1169"/>
                  <a:pt x="1124" y="1164"/>
                  <a:pt x="1123" y="1167"/>
                </a:cubicBezTo>
                <a:cubicBezTo>
                  <a:pt x="1125" y="1168"/>
                  <a:pt x="1127" y="1168"/>
                  <a:pt x="1126" y="1171"/>
                </a:cubicBezTo>
                <a:cubicBezTo>
                  <a:pt x="1123" y="1172"/>
                  <a:pt x="1122" y="1170"/>
                  <a:pt x="1120" y="1169"/>
                </a:cubicBezTo>
                <a:cubicBezTo>
                  <a:pt x="1119" y="1169"/>
                  <a:pt x="1119" y="1169"/>
                  <a:pt x="1119" y="1169"/>
                </a:cubicBezTo>
                <a:cubicBezTo>
                  <a:pt x="1118" y="1173"/>
                  <a:pt x="1120" y="1174"/>
                  <a:pt x="1122" y="1176"/>
                </a:cubicBezTo>
                <a:cubicBezTo>
                  <a:pt x="1132" y="1169"/>
                  <a:pt x="1142" y="1162"/>
                  <a:pt x="1150" y="1153"/>
                </a:cubicBezTo>
                <a:cubicBezTo>
                  <a:pt x="1154" y="1151"/>
                  <a:pt x="1150" y="1145"/>
                  <a:pt x="1146" y="1148"/>
                </a:cubicBezTo>
                <a:close/>
                <a:moveTo>
                  <a:pt x="477" y="147"/>
                </a:moveTo>
                <a:cubicBezTo>
                  <a:pt x="482" y="146"/>
                  <a:pt x="479" y="150"/>
                  <a:pt x="483" y="149"/>
                </a:cubicBezTo>
                <a:cubicBezTo>
                  <a:pt x="484" y="146"/>
                  <a:pt x="481" y="145"/>
                  <a:pt x="480" y="144"/>
                </a:cubicBezTo>
                <a:cubicBezTo>
                  <a:pt x="479" y="144"/>
                  <a:pt x="478" y="143"/>
                  <a:pt x="477" y="143"/>
                </a:cubicBezTo>
                <a:cubicBezTo>
                  <a:pt x="476" y="145"/>
                  <a:pt x="476" y="148"/>
                  <a:pt x="476" y="150"/>
                </a:cubicBezTo>
                <a:cubicBezTo>
                  <a:pt x="478" y="150"/>
                  <a:pt x="477" y="148"/>
                  <a:pt x="477" y="147"/>
                </a:cubicBezTo>
                <a:close/>
                <a:moveTo>
                  <a:pt x="1131" y="1198"/>
                </a:moveTo>
                <a:cubicBezTo>
                  <a:pt x="1131" y="1198"/>
                  <a:pt x="1131" y="1197"/>
                  <a:pt x="1131" y="1197"/>
                </a:cubicBezTo>
                <a:cubicBezTo>
                  <a:pt x="1131" y="1198"/>
                  <a:pt x="1131" y="1198"/>
                  <a:pt x="1130" y="1198"/>
                </a:cubicBezTo>
                <a:cubicBezTo>
                  <a:pt x="1131" y="1198"/>
                  <a:pt x="1131" y="1198"/>
                  <a:pt x="1131" y="1198"/>
                </a:cubicBezTo>
                <a:close/>
                <a:moveTo>
                  <a:pt x="959" y="1216"/>
                </a:moveTo>
                <a:cubicBezTo>
                  <a:pt x="947" y="1223"/>
                  <a:pt x="935" y="1228"/>
                  <a:pt x="923" y="1234"/>
                </a:cubicBezTo>
                <a:cubicBezTo>
                  <a:pt x="929" y="1234"/>
                  <a:pt x="929" y="1234"/>
                  <a:pt x="929" y="1234"/>
                </a:cubicBezTo>
                <a:cubicBezTo>
                  <a:pt x="928" y="1235"/>
                  <a:pt x="927" y="1235"/>
                  <a:pt x="926" y="1236"/>
                </a:cubicBezTo>
                <a:cubicBezTo>
                  <a:pt x="928" y="1237"/>
                  <a:pt x="928" y="1238"/>
                  <a:pt x="929" y="1239"/>
                </a:cubicBezTo>
                <a:cubicBezTo>
                  <a:pt x="931" y="1238"/>
                  <a:pt x="933" y="1237"/>
                  <a:pt x="936" y="1236"/>
                </a:cubicBezTo>
                <a:cubicBezTo>
                  <a:pt x="935" y="1236"/>
                  <a:pt x="934" y="1235"/>
                  <a:pt x="934" y="1234"/>
                </a:cubicBezTo>
                <a:cubicBezTo>
                  <a:pt x="941" y="1234"/>
                  <a:pt x="941" y="1234"/>
                  <a:pt x="941" y="1234"/>
                </a:cubicBezTo>
                <a:cubicBezTo>
                  <a:pt x="953" y="1228"/>
                  <a:pt x="964" y="1222"/>
                  <a:pt x="976" y="1216"/>
                </a:cubicBezTo>
                <a:lnTo>
                  <a:pt x="959" y="1216"/>
                </a:lnTo>
                <a:close/>
                <a:moveTo>
                  <a:pt x="1049" y="1142"/>
                </a:moveTo>
                <a:cubicBezTo>
                  <a:pt x="1050" y="1141"/>
                  <a:pt x="1051" y="1143"/>
                  <a:pt x="1052" y="1143"/>
                </a:cubicBezTo>
                <a:cubicBezTo>
                  <a:pt x="1052" y="1143"/>
                  <a:pt x="1052" y="1143"/>
                  <a:pt x="1053" y="1143"/>
                </a:cubicBezTo>
                <a:cubicBezTo>
                  <a:pt x="1053" y="1143"/>
                  <a:pt x="1053" y="1142"/>
                  <a:pt x="1053" y="1142"/>
                </a:cubicBezTo>
                <a:cubicBezTo>
                  <a:pt x="1051" y="1140"/>
                  <a:pt x="1049" y="1140"/>
                  <a:pt x="1047" y="1139"/>
                </a:cubicBezTo>
                <a:cubicBezTo>
                  <a:pt x="1045" y="1140"/>
                  <a:pt x="1043" y="1142"/>
                  <a:pt x="1041" y="1143"/>
                </a:cubicBezTo>
                <a:cubicBezTo>
                  <a:pt x="1042" y="1143"/>
                  <a:pt x="1043" y="1144"/>
                  <a:pt x="1044" y="1144"/>
                </a:cubicBezTo>
                <a:cubicBezTo>
                  <a:pt x="1039" y="1144"/>
                  <a:pt x="1039" y="1144"/>
                  <a:pt x="1039" y="1144"/>
                </a:cubicBezTo>
                <a:cubicBezTo>
                  <a:pt x="1029" y="1150"/>
                  <a:pt x="1020" y="1156"/>
                  <a:pt x="1011" y="1162"/>
                </a:cubicBezTo>
                <a:cubicBezTo>
                  <a:pt x="1020" y="1162"/>
                  <a:pt x="1020" y="1162"/>
                  <a:pt x="1020" y="1162"/>
                </a:cubicBezTo>
                <a:cubicBezTo>
                  <a:pt x="1020" y="1162"/>
                  <a:pt x="1020" y="1163"/>
                  <a:pt x="1020" y="1164"/>
                </a:cubicBezTo>
                <a:cubicBezTo>
                  <a:pt x="1022" y="1163"/>
                  <a:pt x="1025" y="1161"/>
                  <a:pt x="1027" y="1160"/>
                </a:cubicBezTo>
                <a:cubicBezTo>
                  <a:pt x="1035" y="1154"/>
                  <a:pt x="1043" y="1149"/>
                  <a:pt x="1052" y="1143"/>
                </a:cubicBezTo>
                <a:cubicBezTo>
                  <a:pt x="1050" y="1143"/>
                  <a:pt x="1049" y="1143"/>
                  <a:pt x="1047" y="1143"/>
                </a:cubicBezTo>
                <a:cubicBezTo>
                  <a:pt x="1047" y="1143"/>
                  <a:pt x="1048" y="1142"/>
                  <a:pt x="1049" y="1142"/>
                </a:cubicBezTo>
                <a:close/>
                <a:moveTo>
                  <a:pt x="721" y="215"/>
                </a:moveTo>
                <a:cubicBezTo>
                  <a:pt x="723" y="215"/>
                  <a:pt x="725" y="215"/>
                  <a:pt x="727" y="216"/>
                </a:cubicBezTo>
                <a:cubicBezTo>
                  <a:pt x="725" y="215"/>
                  <a:pt x="723" y="214"/>
                  <a:pt x="721" y="213"/>
                </a:cubicBezTo>
                <a:cubicBezTo>
                  <a:pt x="720" y="214"/>
                  <a:pt x="721" y="215"/>
                  <a:pt x="721" y="215"/>
                </a:cubicBezTo>
                <a:close/>
                <a:moveTo>
                  <a:pt x="1094" y="1105"/>
                </a:moveTo>
                <a:cubicBezTo>
                  <a:pt x="1094" y="1105"/>
                  <a:pt x="1094" y="1105"/>
                  <a:pt x="1093" y="1105"/>
                </a:cubicBezTo>
                <a:cubicBezTo>
                  <a:pt x="1084" y="1112"/>
                  <a:pt x="1075" y="1119"/>
                  <a:pt x="1066" y="1126"/>
                </a:cubicBezTo>
                <a:cubicBezTo>
                  <a:pt x="1069" y="1126"/>
                  <a:pt x="1069" y="1126"/>
                  <a:pt x="1069" y="1126"/>
                </a:cubicBezTo>
                <a:cubicBezTo>
                  <a:pt x="1069" y="1127"/>
                  <a:pt x="1069" y="1128"/>
                  <a:pt x="1069" y="1129"/>
                </a:cubicBezTo>
                <a:cubicBezTo>
                  <a:pt x="1069" y="1129"/>
                  <a:pt x="1070" y="1130"/>
                  <a:pt x="1071" y="1130"/>
                </a:cubicBezTo>
                <a:cubicBezTo>
                  <a:pt x="1072" y="1129"/>
                  <a:pt x="1073" y="1128"/>
                  <a:pt x="1074" y="1127"/>
                </a:cubicBezTo>
                <a:cubicBezTo>
                  <a:pt x="1073" y="1127"/>
                  <a:pt x="1072" y="1127"/>
                  <a:pt x="1072" y="1126"/>
                </a:cubicBezTo>
                <a:cubicBezTo>
                  <a:pt x="1077" y="1126"/>
                  <a:pt x="1077" y="1126"/>
                  <a:pt x="1077" y="1126"/>
                </a:cubicBezTo>
                <a:cubicBezTo>
                  <a:pt x="1085" y="1120"/>
                  <a:pt x="1092" y="1114"/>
                  <a:pt x="1100" y="1108"/>
                </a:cubicBezTo>
                <a:cubicBezTo>
                  <a:pt x="1093" y="1108"/>
                  <a:pt x="1093" y="1108"/>
                  <a:pt x="1093" y="1108"/>
                </a:cubicBezTo>
                <a:cubicBezTo>
                  <a:pt x="1094" y="1107"/>
                  <a:pt x="1094" y="1106"/>
                  <a:pt x="1095" y="1106"/>
                </a:cubicBezTo>
                <a:cubicBezTo>
                  <a:pt x="1095" y="1106"/>
                  <a:pt x="1095" y="1105"/>
                  <a:pt x="1094" y="1105"/>
                </a:cubicBezTo>
                <a:close/>
                <a:moveTo>
                  <a:pt x="958" y="1181"/>
                </a:moveTo>
                <a:cubicBezTo>
                  <a:pt x="949" y="1181"/>
                  <a:pt x="949" y="1181"/>
                  <a:pt x="949" y="1181"/>
                </a:cubicBezTo>
                <a:cubicBezTo>
                  <a:pt x="949" y="1180"/>
                  <a:pt x="949" y="1179"/>
                  <a:pt x="949" y="1178"/>
                </a:cubicBezTo>
                <a:cubicBezTo>
                  <a:pt x="933" y="1186"/>
                  <a:pt x="916" y="1193"/>
                  <a:pt x="900" y="1200"/>
                </a:cubicBezTo>
                <a:cubicBezTo>
                  <a:pt x="900" y="1202"/>
                  <a:pt x="901" y="1204"/>
                  <a:pt x="903" y="1206"/>
                </a:cubicBezTo>
                <a:cubicBezTo>
                  <a:pt x="916" y="1200"/>
                  <a:pt x="928" y="1195"/>
                  <a:pt x="940" y="1189"/>
                </a:cubicBezTo>
                <a:cubicBezTo>
                  <a:pt x="946" y="1186"/>
                  <a:pt x="952" y="1184"/>
                  <a:pt x="958" y="1181"/>
                </a:cubicBezTo>
                <a:close/>
                <a:moveTo>
                  <a:pt x="1132" y="1099"/>
                </a:moveTo>
                <a:cubicBezTo>
                  <a:pt x="1133" y="1100"/>
                  <a:pt x="1134" y="1100"/>
                  <a:pt x="1136" y="1101"/>
                </a:cubicBezTo>
                <a:cubicBezTo>
                  <a:pt x="1136" y="1101"/>
                  <a:pt x="1136" y="1102"/>
                  <a:pt x="1136" y="1103"/>
                </a:cubicBezTo>
                <a:cubicBezTo>
                  <a:pt x="1136" y="1103"/>
                  <a:pt x="1137" y="1103"/>
                  <a:pt x="1137" y="1103"/>
                </a:cubicBezTo>
                <a:cubicBezTo>
                  <a:pt x="1138" y="1103"/>
                  <a:pt x="1138" y="1102"/>
                  <a:pt x="1139" y="1102"/>
                </a:cubicBezTo>
                <a:cubicBezTo>
                  <a:pt x="1138" y="1101"/>
                  <a:pt x="1138" y="1101"/>
                  <a:pt x="1137" y="1101"/>
                </a:cubicBezTo>
                <a:cubicBezTo>
                  <a:pt x="1137" y="1099"/>
                  <a:pt x="1138" y="1098"/>
                  <a:pt x="1139" y="1097"/>
                </a:cubicBezTo>
                <a:cubicBezTo>
                  <a:pt x="1139" y="1097"/>
                  <a:pt x="1138" y="1096"/>
                  <a:pt x="1137" y="1096"/>
                </a:cubicBezTo>
                <a:cubicBezTo>
                  <a:pt x="1137" y="1094"/>
                  <a:pt x="1137" y="1094"/>
                  <a:pt x="1137" y="1094"/>
                </a:cubicBezTo>
                <a:cubicBezTo>
                  <a:pt x="1136" y="1096"/>
                  <a:pt x="1134" y="1097"/>
                  <a:pt x="1132" y="1099"/>
                </a:cubicBezTo>
                <a:close/>
                <a:moveTo>
                  <a:pt x="1125" y="1108"/>
                </a:moveTo>
                <a:cubicBezTo>
                  <a:pt x="1126" y="1108"/>
                  <a:pt x="1126" y="1108"/>
                  <a:pt x="1126" y="1108"/>
                </a:cubicBezTo>
                <a:cubicBezTo>
                  <a:pt x="1126" y="1107"/>
                  <a:pt x="1125" y="1106"/>
                  <a:pt x="1125" y="1105"/>
                </a:cubicBezTo>
                <a:cubicBezTo>
                  <a:pt x="1125" y="1106"/>
                  <a:pt x="1125" y="1107"/>
                  <a:pt x="1125" y="1108"/>
                </a:cubicBezTo>
                <a:close/>
                <a:moveTo>
                  <a:pt x="751" y="210"/>
                </a:moveTo>
                <a:cubicBezTo>
                  <a:pt x="750" y="210"/>
                  <a:pt x="750" y="210"/>
                  <a:pt x="749" y="210"/>
                </a:cubicBezTo>
                <a:cubicBezTo>
                  <a:pt x="749" y="210"/>
                  <a:pt x="749" y="210"/>
                  <a:pt x="749" y="211"/>
                </a:cubicBezTo>
                <a:cubicBezTo>
                  <a:pt x="749" y="211"/>
                  <a:pt x="749" y="211"/>
                  <a:pt x="749" y="211"/>
                </a:cubicBezTo>
                <a:cubicBezTo>
                  <a:pt x="751" y="213"/>
                  <a:pt x="753" y="215"/>
                  <a:pt x="755" y="216"/>
                </a:cubicBezTo>
                <a:cubicBezTo>
                  <a:pt x="756" y="216"/>
                  <a:pt x="756" y="216"/>
                  <a:pt x="756" y="216"/>
                </a:cubicBezTo>
                <a:cubicBezTo>
                  <a:pt x="756" y="213"/>
                  <a:pt x="758" y="211"/>
                  <a:pt x="760" y="210"/>
                </a:cubicBezTo>
                <a:cubicBezTo>
                  <a:pt x="758" y="210"/>
                  <a:pt x="756" y="210"/>
                  <a:pt x="754" y="210"/>
                </a:cubicBezTo>
                <a:cubicBezTo>
                  <a:pt x="754" y="211"/>
                  <a:pt x="754" y="212"/>
                  <a:pt x="752" y="213"/>
                </a:cubicBezTo>
                <a:cubicBezTo>
                  <a:pt x="751" y="212"/>
                  <a:pt x="751" y="211"/>
                  <a:pt x="751" y="210"/>
                </a:cubicBezTo>
                <a:close/>
                <a:moveTo>
                  <a:pt x="601" y="1238"/>
                </a:moveTo>
                <a:cubicBezTo>
                  <a:pt x="601" y="1237"/>
                  <a:pt x="601" y="1237"/>
                  <a:pt x="601" y="1237"/>
                </a:cubicBezTo>
                <a:cubicBezTo>
                  <a:pt x="610" y="1237"/>
                  <a:pt x="610" y="1237"/>
                  <a:pt x="610" y="1237"/>
                </a:cubicBezTo>
                <a:cubicBezTo>
                  <a:pt x="610" y="1238"/>
                  <a:pt x="610" y="1239"/>
                  <a:pt x="610" y="1240"/>
                </a:cubicBezTo>
                <a:cubicBezTo>
                  <a:pt x="614" y="1240"/>
                  <a:pt x="617" y="1240"/>
                  <a:pt x="620" y="1241"/>
                </a:cubicBezTo>
                <a:cubicBezTo>
                  <a:pt x="626" y="1241"/>
                  <a:pt x="631" y="1241"/>
                  <a:pt x="637" y="1242"/>
                </a:cubicBezTo>
                <a:cubicBezTo>
                  <a:pt x="636" y="1241"/>
                  <a:pt x="636" y="1241"/>
                  <a:pt x="635" y="1240"/>
                </a:cubicBezTo>
                <a:cubicBezTo>
                  <a:pt x="636" y="1239"/>
                  <a:pt x="637" y="1237"/>
                  <a:pt x="639" y="1236"/>
                </a:cubicBezTo>
                <a:cubicBezTo>
                  <a:pt x="642" y="1236"/>
                  <a:pt x="642" y="1236"/>
                  <a:pt x="642" y="1236"/>
                </a:cubicBezTo>
                <a:cubicBezTo>
                  <a:pt x="642" y="1238"/>
                  <a:pt x="643" y="1240"/>
                  <a:pt x="642" y="1242"/>
                </a:cubicBezTo>
                <a:cubicBezTo>
                  <a:pt x="644" y="1242"/>
                  <a:pt x="647" y="1242"/>
                  <a:pt x="650" y="1242"/>
                </a:cubicBezTo>
                <a:cubicBezTo>
                  <a:pt x="650" y="1242"/>
                  <a:pt x="650" y="1242"/>
                  <a:pt x="650" y="1242"/>
                </a:cubicBezTo>
                <a:cubicBezTo>
                  <a:pt x="652" y="1241"/>
                  <a:pt x="654" y="1240"/>
                  <a:pt x="657" y="1241"/>
                </a:cubicBezTo>
                <a:cubicBezTo>
                  <a:pt x="657" y="1241"/>
                  <a:pt x="657" y="1242"/>
                  <a:pt x="657" y="1242"/>
                </a:cubicBezTo>
                <a:cubicBezTo>
                  <a:pt x="674" y="1242"/>
                  <a:pt x="691" y="1241"/>
                  <a:pt x="708" y="1240"/>
                </a:cubicBezTo>
                <a:cubicBezTo>
                  <a:pt x="708" y="1238"/>
                  <a:pt x="709" y="1236"/>
                  <a:pt x="711" y="1236"/>
                </a:cubicBezTo>
                <a:cubicBezTo>
                  <a:pt x="713" y="1236"/>
                  <a:pt x="713" y="1236"/>
                  <a:pt x="713" y="1236"/>
                </a:cubicBezTo>
                <a:cubicBezTo>
                  <a:pt x="713" y="1237"/>
                  <a:pt x="715" y="1238"/>
                  <a:pt x="716" y="1239"/>
                </a:cubicBezTo>
                <a:cubicBezTo>
                  <a:pt x="721" y="1238"/>
                  <a:pt x="727" y="1237"/>
                  <a:pt x="732" y="1237"/>
                </a:cubicBezTo>
                <a:cubicBezTo>
                  <a:pt x="732" y="1236"/>
                  <a:pt x="732" y="1236"/>
                  <a:pt x="732" y="1236"/>
                </a:cubicBezTo>
                <a:cubicBezTo>
                  <a:pt x="737" y="1236"/>
                  <a:pt x="737" y="1236"/>
                  <a:pt x="737" y="1236"/>
                </a:cubicBezTo>
                <a:cubicBezTo>
                  <a:pt x="737" y="1236"/>
                  <a:pt x="738" y="1236"/>
                  <a:pt x="738" y="1236"/>
                </a:cubicBezTo>
                <a:cubicBezTo>
                  <a:pt x="767" y="1231"/>
                  <a:pt x="796" y="1224"/>
                  <a:pt x="825" y="1216"/>
                </a:cubicBezTo>
                <a:cubicBezTo>
                  <a:pt x="825" y="1215"/>
                  <a:pt x="826" y="1214"/>
                  <a:pt x="826" y="1213"/>
                </a:cubicBezTo>
                <a:cubicBezTo>
                  <a:pt x="834" y="1215"/>
                  <a:pt x="835" y="1208"/>
                  <a:pt x="839" y="1204"/>
                </a:cubicBezTo>
                <a:cubicBezTo>
                  <a:pt x="842" y="1204"/>
                  <a:pt x="840" y="1206"/>
                  <a:pt x="843" y="1206"/>
                </a:cubicBezTo>
                <a:cubicBezTo>
                  <a:pt x="846" y="1204"/>
                  <a:pt x="847" y="1202"/>
                  <a:pt x="847" y="1199"/>
                </a:cubicBezTo>
                <a:cubicBezTo>
                  <a:pt x="860" y="1199"/>
                  <a:pt x="860" y="1199"/>
                  <a:pt x="860" y="1199"/>
                </a:cubicBezTo>
                <a:cubicBezTo>
                  <a:pt x="858" y="1201"/>
                  <a:pt x="856" y="1203"/>
                  <a:pt x="852" y="1202"/>
                </a:cubicBezTo>
                <a:cubicBezTo>
                  <a:pt x="852" y="1204"/>
                  <a:pt x="851" y="1206"/>
                  <a:pt x="852" y="1207"/>
                </a:cubicBezTo>
                <a:cubicBezTo>
                  <a:pt x="857" y="1205"/>
                  <a:pt x="863" y="1203"/>
                  <a:pt x="868" y="1201"/>
                </a:cubicBezTo>
                <a:cubicBezTo>
                  <a:pt x="866" y="1201"/>
                  <a:pt x="864" y="1200"/>
                  <a:pt x="863" y="1199"/>
                </a:cubicBezTo>
                <a:cubicBezTo>
                  <a:pt x="873" y="1199"/>
                  <a:pt x="873" y="1199"/>
                  <a:pt x="873" y="1199"/>
                </a:cubicBezTo>
                <a:cubicBezTo>
                  <a:pt x="872" y="1199"/>
                  <a:pt x="872" y="1199"/>
                  <a:pt x="872" y="1199"/>
                </a:cubicBezTo>
                <a:cubicBezTo>
                  <a:pt x="880" y="1196"/>
                  <a:pt x="888" y="1193"/>
                  <a:pt x="896" y="1190"/>
                </a:cubicBezTo>
                <a:cubicBezTo>
                  <a:pt x="903" y="1187"/>
                  <a:pt x="910" y="1184"/>
                  <a:pt x="917" y="1182"/>
                </a:cubicBezTo>
                <a:cubicBezTo>
                  <a:pt x="918" y="1181"/>
                  <a:pt x="919" y="1180"/>
                  <a:pt x="919" y="1180"/>
                </a:cubicBezTo>
                <a:cubicBezTo>
                  <a:pt x="920" y="1179"/>
                  <a:pt x="922" y="1178"/>
                  <a:pt x="923" y="1177"/>
                </a:cubicBezTo>
                <a:cubicBezTo>
                  <a:pt x="923" y="1177"/>
                  <a:pt x="924" y="1177"/>
                  <a:pt x="924" y="1176"/>
                </a:cubicBezTo>
                <a:cubicBezTo>
                  <a:pt x="924" y="1176"/>
                  <a:pt x="925" y="1176"/>
                  <a:pt x="925" y="1176"/>
                </a:cubicBezTo>
                <a:cubicBezTo>
                  <a:pt x="927" y="1176"/>
                  <a:pt x="928" y="1175"/>
                  <a:pt x="930" y="1174"/>
                </a:cubicBezTo>
                <a:cubicBezTo>
                  <a:pt x="928" y="1173"/>
                  <a:pt x="925" y="1172"/>
                  <a:pt x="922" y="1171"/>
                </a:cubicBezTo>
                <a:cubicBezTo>
                  <a:pt x="922" y="1171"/>
                  <a:pt x="922" y="1171"/>
                  <a:pt x="922" y="1170"/>
                </a:cubicBezTo>
                <a:cubicBezTo>
                  <a:pt x="913" y="1175"/>
                  <a:pt x="903" y="1179"/>
                  <a:pt x="893" y="1184"/>
                </a:cubicBezTo>
                <a:cubicBezTo>
                  <a:pt x="873" y="1191"/>
                  <a:pt x="852" y="1197"/>
                  <a:pt x="831" y="1201"/>
                </a:cubicBezTo>
                <a:cubicBezTo>
                  <a:pt x="833" y="1202"/>
                  <a:pt x="834" y="1204"/>
                  <a:pt x="834" y="1206"/>
                </a:cubicBezTo>
                <a:cubicBezTo>
                  <a:pt x="832" y="1208"/>
                  <a:pt x="829" y="1211"/>
                  <a:pt x="825" y="1212"/>
                </a:cubicBezTo>
                <a:cubicBezTo>
                  <a:pt x="823" y="1212"/>
                  <a:pt x="822" y="1211"/>
                  <a:pt x="821" y="1210"/>
                </a:cubicBezTo>
                <a:cubicBezTo>
                  <a:pt x="819" y="1211"/>
                  <a:pt x="816" y="1211"/>
                  <a:pt x="814" y="1212"/>
                </a:cubicBezTo>
                <a:cubicBezTo>
                  <a:pt x="814" y="1214"/>
                  <a:pt x="813" y="1216"/>
                  <a:pt x="813" y="1218"/>
                </a:cubicBezTo>
                <a:cubicBezTo>
                  <a:pt x="800" y="1218"/>
                  <a:pt x="800" y="1218"/>
                  <a:pt x="800" y="1218"/>
                </a:cubicBezTo>
                <a:cubicBezTo>
                  <a:pt x="799" y="1217"/>
                  <a:pt x="799" y="1217"/>
                  <a:pt x="799" y="1216"/>
                </a:cubicBezTo>
                <a:cubicBezTo>
                  <a:pt x="799" y="1216"/>
                  <a:pt x="798" y="1216"/>
                  <a:pt x="798" y="1216"/>
                </a:cubicBezTo>
                <a:cubicBezTo>
                  <a:pt x="750" y="1229"/>
                  <a:pt x="700" y="1235"/>
                  <a:pt x="650" y="1235"/>
                </a:cubicBezTo>
                <a:cubicBezTo>
                  <a:pt x="650" y="1234"/>
                  <a:pt x="649" y="1233"/>
                  <a:pt x="648" y="1233"/>
                </a:cubicBezTo>
                <a:cubicBezTo>
                  <a:pt x="630" y="1230"/>
                  <a:pt x="613" y="1226"/>
                  <a:pt x="595" y="1219"/>
                </a:cubicBezTo>
                <a:cubicBezTo>
                  <a:pt x="587" y="1220"/>
                  <a:pt x="587" y="1220"/>
                  <a:pt x="587" y="1220"/>
                </a:cubicBezTo>
                <a:cubicBezTo>
                  <a:pt x="585" y="1218"/>
                  <a:pt x="584" y="1217"/>
                  <a:pt x="583" y="1215"/>
                </a:cubicBezTo>
                <a:cubicBezTo>
                  <a:pt x="582" y="1215"/>
                  <a:pt x="582" y="1214"/>
                  <a:pt x="581" y="1214"/>
                </a:cubicBezTo>
                <a:cubicBezTo>
                  <a:pt x="580" y="1215"/>
                  <a:pt x="580" y="1217"/>
                  <a:pt x="580" y="1218"/>
                </a:cubicBezTo>
                <a:cubicBezTo>
                  <a:pt x="579" y="1219"/>
                  <a:pt x="577" y="1219"/>
                  <a:pt x="575" y="1219"/>
                </a:cubicBezTo>
                <a:cubicBezTo>
                  <a:pt x="575" y="1219"/>
                  <a:pt x="575" y="1219"/>
                  <a:pt x="575" y="1219"/>
                </a:cubicBezTo>
                <a:cubicBezTo>
                  <a:pt x="588" y="1224"/>
                  <a:pt x="602" y="1229"/>
                  <a:pt x="616" y="1233"/>
                </a:cubicBezTo>
                <a:cubicBezTo>
                  <a:pt x="593" y="1231"/>
                  <a:pt x="571" y="1228"/>
                  <a:pt x="548" y="1223"/>
                </a:cubicBezTo>
                <a:cubicBezTo>
                  <a:pt x="548" y="1223"/>
                  <a:pt x="548" y="1223"/>
                  <a:pt x="547" y="1223"/>
                </a:cubicBezTo>
                <a:cubicBezTo>
                  <a:pt x="544" y="1222"/>
                  <a:pt x="541" y="1221"/>
                  <a:pt x="538" y="1220"/>
                </a:cubicBezTo>
                <a:cubicBezTo>
                  <a:pt x="522" y="1220"/>
                  <a:pt x="522" y="1220"/>
                  <a:pt x="522" y="1220"/>
                </a:cubicBezTo>
                <a:cubicBezTo>
                  <a:pt x="522" y="1219"/>
                  <a:pt x="522" y="1217"/>
                  <a:pt x="524" y="1215"/>
                </a:cubicBezTo>
                <a:cubicBezTo>
                  <a:pt x="517" y="1213"/>
                  <a:pt x="511" y="1210"/>
                  <a:pt x="504" y="1207"/>
                </a:cubicBezTo>
                <a:cubicBezTo>
                  <a:pt x="502" y="1208"/>
                  <a:pt x="499" y="1209"/>
                  <a:pt x="496" y="1208"/>
                </a:cubicBezTo>
                <a:cubicBezTo>
                  <a:pt x="496" y="1208"/>
                  <a:pt x="496" y="1209"/>
                  <a:pt x="496" y="1209"/>
                </a:cubicBezTo>
                <a:cubicBezTo>
                  <a:pt x="496" y="1209"/>
                  <a:pt x="497" y="1209"/>
                  <a:pt x="497" y="1209"/>
                </a:cubicBezTo>
                <a:cubicBezTo>
                  <a:pt x="497" y="1209"/>
                  <a:pt x="496" y="1209"/>
                  <a:pt x="496" y="1209"/>
                </a:cubicBezTo>
                <a:cubicBezTo>
                  <a:pt x="497" y="1212"/>
                  <a:pt x="498" y="1214"/>
                  <a:pt x="498" y="1217"/>
                </a:cubicBezTo>
                <a:cubicBezTo>
                  <a:pt x="531" y="1227"/>
                  <a:pt x="564" y="1234"/>
                  <a:pt x="598" y="1238"/>
                </a:cubicBezTo>
                <a:cubicBezTo>
                  <a:pt x="599" y="1238"/>
                  <a:pt x="600" y="1238"/>
                  <a:pt x="601" y="1238"/>
                </a:cubicBezTo>
                <a:close/>
                <a:moveTo>
                  <a:pt x="720" y="1236"/>
                </a:moveTo>
                <a:cubicBezTo>
                  <a:pt x="728" y="1236"/>
                  <a:pt x="728" y="1236"/>
                  <a:pt x="728" y="1236"/>
                </a:cubicBezTo>
                <a:cubicBezTo>
                  <a:pt x="726" y="1236"/>
                  <a:pt x="723" y="1237"/>
                  <a:pt x="720" y="1237"/>
                </a:cubicBezTo>
                <a:cubicBezTo>
                  <a:pt x="720" y="1236"/>
                  <a:pt x="720" y="1236"/>
                  <a:pt x="720" y="1236"/>
                </a:cubicBezTo>
                <a:close/>
                <a:moveTo>
                  <a:pt x="674" y="1236"/>
                </a:moveTo>
                <a:cubicBezTo>
                  <a:pt x="679" y="1236"/>
                  <a:pt x="679" y="1236"/>
                  <a:pt x="679" y="1236"/>
                </a:cubicBezTo>
                <a:cubicBezTo>
                  <a:pt x="680" y="1237"/>
                  <a:pt x="680" y="1237"/>
                  <a:pt x="679" y="1239"/>
                </a:cubicBezTo>
                <a:cubicBezTo>
                  <a:pt x="677" y="1239"/>
                  <a:pt x="675" y="1240"/>
                  <a:pt x="673" y="1238"/>
                </a:cubicBezTo>
                <a:cubicBezTo>
                  <a:pt x="673" y="1237"/>
                  <a:pt x="674" y="1237"/>
                  <a:pt x="674" y="1236"/>
                </a:cubicBezTo>
                <a:close/>
                <a:moveTo>
                  <a:pt x="972" y="1210"/>
                </a:moveTo>
                <a:cubicBezTo>
                  <a:pt x="975" y="1212"/>
                  <a:pt x="978" y="1213"/>
                  <a:pt x="981" y="1213"/>
                </a:cubicBezTo>
                <a:cubicBezTo>
                  <a:pt x="984" y="1212"/>
                  <a:pt x="987" y="1210"/>
                  <a:pt x="990" y="1208"/>
                </a:cubicBezTo>
                <a:cubicBezTo>
                  <a:pt x="985" y="1207"/>
                  <a:pt x="979" y="1213"/>
                  <a:pt x="976" y="1208"/>
                </a:cubicBezTo>
                <a:cubicBezTo>
                  <a:pt x="974" y="1208"/>
                  <a:pt x="973" y="1209"/>
                  <a:pt x="972" y="1210"/>
                </a:cubicBezTo>
                <a:close/>
                <a:moveTo>
                  <a:pt x="481" y="1211"/>
                </a:moveTo>
                <a:cubicBezTo>
                  <a:pt x="484" y="1210"/>
                  <a:pt x="488" y="1210"/>
                  <a:pt x="492" y="1209"/>
                </a:cubicBezTo>
                <a:cubicBezTo>
                  <a:pt x="497" y="1209"/>
                  <a:pt x="490" y="1207"/>
                  <a:pt x="488" y="1207"/>
                </a:cubicBezTo>
                <a:cubicBezTo>
                  <a:pt x="487" y="1207"/>
                  <a:pt x="487" y="1206"/>
                  <a:pt x="486" y="1205"/>
                </a:cubicBezTo>
                <a:cubicBezTo>
                  <a:pt x="485" y="1205"/>
                  <a:pt x="484" y="1204"/>
                  <a:pt x="482" y="1204"/>
                </a:cubicBezTo>
                <a:cubicBezTo>
                  <a:pt x="482" y="1207"/>
                  <a:pt x="480" y="1208"/>
                  <a:pt x="477" y="1208"/>
                </a:cubicBezTo>
                <a:cubicBezTo>
                  <a:pt x="476" y="1206"/>
                  <a:pt x="475" y="1204"/>
                  <a:pt x="476" y="1202"/>
                </a:cubicBezTo>
                <a:cubicBezTo>
                  <a:pt x="478" y="1202"/>
                  <a:pt x="478" y="1202"/>
                  <a:pt x="478" y="1202"/>
                </a:cubicBezTo>
                <a:cubicBezTo>
                  <a:pt x="472" y="1200"/>
                  <a:pt x="466" y="1198"/>
                  <a:pt x="460" y="1195"/>
                </a:cubicBezTo>
                <a:cubicBezTo>
                  <a:pt x="453" y="1192"/>
                  <a:pt x="445" y="1189"/>
                  <a:pt x="438" y="1185"/>
                </a:cubicBezTo>
                <a:cubicBezTo>
                  <a:pt x="425" y="1185"/>
                  <a:pt x="425" y="1185"/>
                  <a:pt x="425" y="1185"/>
                </a:cubicBezTo>
                <a:cubicBezTo>
                  <a:pt x="434" y="1191"/>
                  <a:pt x="444" y="1196"/>
                  <a:pt x="455" y="1200"/>
                </a:cubicBezTo>
                <a:cubicBezTo>
                  <a:pt x="456" y="1201"/>
                  <a:pt x="458" y="1202"/>
                  <a:pt x="460" y="1202"/>
                </a:cubicBezTo>
                <a:cubicBezTo>
                  <a:pt x="469" y="1202"/>
                  <a:pt x="469" y="1202"/>
                  <a:pt x="469" y="1202"/>
                </a:cubicBezTo>
                <a:cubicBezTo>
                  <a:pt x="468" y="1203"/>
                  <a:pt x="467" y="1204"/>
                  <a:pt x="465" y="1205"/>
                </a:cubicBezTo>
                <a:cubicBezTo>
                  <a:pt x="470" y="1207"/>
                  <a:pt x="476" y="1209"/>
                  <a:pt x="481" y="1211"/>
                </a:cubicBezTo>
                <a:close/>
                <a:moveTo>
                  <a:pt x="397" y="1185"/>
                </a:moveTo>
                <a:cubicBezTo>
                  <a:pt x="398" y="1183"/>
                  <a:pt x="400" y="1182"/>
                  <a:pt x="402" y="1181"/>
                </a:cubicBezTo>
                <a:cubicBezTo>
                  <a:pt x="400" y="1179"/>
                  <a:pt x="398" y="1177"/>
                  <a:pt x="395" y="1175"/>
                </a:cubicBezTo>
                <a:cubicBezTo>
                  <a:pt x="394" y="1176"/>
                  <a:pt x="394" y="1177"/>
                  <a:pt x="393" y="1179"/>
                </a:cubicBezTo>
                <a:cubicBezTo>
                  <a:pt x="396" y="1179"/>
                  <a:pt x="395" y="1181"/>
                  <a:pt x="395" y="1183"/>
                </a:cubicBezTo>
                <a:cubicBezTo>
                  <a:pt x="395" y="1184"/>
                  <a:pt x="396" y="1184"/>
                  <a:pt x="397" y="1185"/>
                </a:cubicBezTo>
                <a:close/>
                <a:moveTo>
                  <a:pt x="203" y="1169"/>
                </a:moveTo>
                <a:cubicBezTo>
                  <a:pt x="208" y="1169"/>
                  <a:pt x="208" y="1169"/>
                  <a:pt x="208" y="1169"/>
                </a:cubicBezTo>
                <a:cubicBezTo>
                  <a:pt x="209" y="1170"/>
                  <a:pt x="210" y="1170"/>
                  <a:pt x="210" y="1171"/>
                </a:cubicBezTo>
                <a:cubicBezTo>
                  <a:pt x="223" y="1150"/>
                  <a:pt x="233" y="1125"/>
                  <a:pt x="239" y="1100"/>
                </a:cubicBezTo>
                <a:cubicBezTo>
                  <a:pt x="238" y="1099"/>
                  <a:pt x="238" y="1098"/>
                  <a:pt x="238" y="1098"/>
                </a:cubicBezTo>
                <a:cubicBezTo>
                  <a:pt x="237" y="1098"/>
                  <a:pt x="236" y="1098"/>
                  <a:pt x="236" y="1097"/>
                </a:cubicBezTo>
                <a:cubicBezTo>
                  <a:pt x="239" y="1097"/>
                  <a:pt x="239" y="1097"/>
                  <a:pt x="239" y="1097"/>
                </a:cubicBezTo>
                <a:cubicBezTo>
                  <a:pt x="240" y="1092"/>
                  <a:pt x="241" y="1086"/>
                  <a:pt x="242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7" y="1078"/>
                  <a:pt x="238" y="1077"/>
                  <a:pt x="240" y="1077"/>
                </a:cubicBezTo>
                <a:cubicBezTo>
                  <a:pt x="240" y="1076"/>
                  <a:pt x="240" y="1074"/>
                  <a:pt x="242" y="1074"/>
                </a:cubicBezTo>
                <a:cubicBezTo>
                  <a:pt x="242" y="1074"/>
                  <a:pt x="242" y="1075"/>
                  <a:pt x="243" y="1075"/>
                </a:cubicBezTo>
                <a:cubicBezTo>
                  <a:pt x="243" y="1071"/>
                  <a:pt x="244" y="1067"/>
                  <a:pt x="244" y="1063"/>
                </a:cubicBezTo>
                <a:cubicBezTo>
                  <a:pt x="244" y="1063"/>
                  <a:pt x="243" y="1063"/>
                  <a:pt x="243" y="1063"/>
                </a:cubicBezTo>
                <a:cubicBezTo>
                  <a:pt x="243" y="1062"/>
                  <a:pt x="243" y="1062"/>
                  <a:pt x="243" y="1062"/>
                </a:cubicBezTo>
                <a:cubicBezTo>
                  <a:pt x="244" y="1062"/>
                  <a:pt x="244" y="1062"/>
                  <a:pt x="244" y="1062"/>
                </a:cubicBezTo>
                <a:cubicBezTo>
                  <a:pt x="245" y="1054"/>
                  <a:pt x="245" y="1047"/>
                  <a:pt x="245" y="1040"/>
                </a:cubicBezTo>
                <a:cubicBezTo>
                  <a:pt x="242" y="1041"/>
                  <a:pt x="237" y="1038"/>
                  <a:pt x="240" y="1034"/>
                </a:cubicBezTo>
                <a:cubicBezTo>
                  <a:pt x="242" y="1034"/>
                  <a:pt x="243" y="1035"/>
                  <a:pt x="245" y="1036"/>
                </a:cubicBezTo>
                <a:cubicBezTo>
                  <a:pt x="244" y="1031"/>
                  <a:pt x="244" y="1027"/>
                  <a:pt x="244" y="1023"/>
                </a:cubicBezTo>
                <a:cubicBezTo>
                  <a:pt x="243" y="1018"/>
                  <a:pt x="237" y="1019"/>
                  <a:pt x="237" y="1023"/>
                </a:cubicBezTo>
                <a:cubicBezTo>
                  <a:pt x="238" y="1029"/>
                  <a:pt x="238" y="1036"/>
                  <a:pt x="238" y="1042"/>
                </a:cubicBezTo>
                <a:cubicBezTo>
                  <a:pt x="239" y="1042"/>
                  <a:pt x="240" y="1041"/>
                  <a:pt x="241" y="1041"/>
                </a:cubicBezTo>
                <a:cubicBezTo>
                  <a:pt x="242" y="1042"/>
                  <a:pt x="242" y="1043"/>
                  <a:pt x="242" y="1044"/>
                </a:cubicBezTo>
                <a:cubicBezTo>
                  <a:pt x="238" y="1044"/>
                  <a:pt x="238" y="1044"/>
                  <a:pt x="238" y="1044"/>
                </a:cubicBezTo>
                <a:cubicBezTo>
                  <a:pt x="238" y="1062"/>
                  <a:pt x="236" y="1080"/>
                  <a:pt x="232" y="1097"/>
                </a:cubicBezTo>
                <a:cubicBezTo>
                  <a:pt x="234" y="1097"/>
                  <a:pt x="234" y="1097"/>
                  <a:pt x="234" y="1097"/>
                </a:cubicBezTo>
                <a:cubicBezTo>
                  <a:pt x="234" y="1098"/>
                  <a:pt x="234" y="1100"/>
                  <a:pt x="233" y="1100"/>
                </a:cubicBezTo>
                <a:cubicBezTo>
                  <a:pt x="233" y="1100"/>
                  <a:pt x="233" y="1100"/>
                  <a:pt x="233" y="1100"/>
                </a:cubicBezTo>
                <a:cubicBezTo>
                  <a:pt x="234" y="1103"/>
                  <a:pt x="234" y="1105"/>
                  <a:pt x="230" y="1105"/>
                </a:cubicBezTo>
                <a:cubicBezTo>
                  <a:pt x="230" y="1107"/>
                  <a:pt x="229" y="1109"/>
                  <a:pt x="229" y="1111"/>
                </a:cubicBezTo>
                <a:cubicBezTo>
                  <a:pt x="230" y="1111"/>
                  <a:pt x="230" y="1111"/>
                  <a:pt x="231" y="1111"/>
                </a:cubicBezTo>
                <a:cubicBezTo>
                  <a:pt x="231" y="1112"/>
                  <a:pt x="231" y="1114"/>
                  <a:pt x="231" y="1116"/>
                </a:cubicBezTo>
                <a:cubicBezTo>
                  <a:pt x="227" y="1116"/>
                  <a:pt x="227" y="1116"/>
                  <a:pt x="227" y="1116"/>
                </a:cubicBezTo>
                <a:cubicBezTo>
                  <a:pt x="222" y="1135"/>
                  <a:pt x="214" y="1153"/>
                  <a:pt x="203" y="1169"/>
                </a:cubicBezTo>
                <a:close/>
                <a:moveTo>
                  <a:pt x="742" y="1252"/>
                </a:moveTo>
                <a:cubicBezTo>
                  <a:pt x="749" y="1251"/>
                  <a:pt x="756" y="1250"/>
                  <a:pt x="763" y="1249"/>
                </a:cubicBezTo>
                <a:cubicBezTo>
                  <a:pt x="760" y="1248"/>
                  <a:pt x="758" y="1246"/>
                  <a:pt x="758" y="1244"/>
                </a:cubicBezTo>
                <a:cubicBezTo>
                  <a:pt x="762" y="1242"/>
                  <a:pt x="766" y="1245"/>
                  <a:pt x="766" y="1248"/>
                </a:cubicBezTo>
                <a:cubicBezTo>
                  <a:pt x="771" y="1247"/>
                  <a:pt x="777" y="1246"/>
                  <a:pt x="782" y="1245"/>
                </a:cubicBezTo>
                <a:cubicBezTo>
                  <a:pt x="785" y="1243"/>
                  <a:pt x="789" y="1241"/>
                  <a:pt x="793" y="1242"/>
                </a:cubicBezTo>
                <a:cubicBezTo>
                  <a:pt x="794" y="1239"/>
                  <a:pt x="793" y="1237"/>
                  <a:pt x="791" y="1235"/>
                </a:cubicBezTo>
                <a:cubicBezTo>
                  <a:pt x="786" y="1236"/>
                  <a:pt x="782" y="1238"/>
                  <a:pt x="777" y="1239"/>
                </a:cubicBezTo>
                <a:cubicBezTo>
                  <a:pt x="769" y="1241"/>
                  <a:pt x="760" y="1242"/>
                  <a:pt x="751" y="1244"/>
                </a:cubicBezTo>
                <a:cubicBezTo>
                  <a:pt x="751" y="1244"/>
                  <a:pt x="751" y="1244"/>
                  <a:pt x="751" y="1244"/>
                </a:cubicBezTo>
                <a:cubicBezTo>
                  <a:pt x="750" y="1245"/>
                  <a:pt x="749" y="1245"/>
                  <a:pt x="748" y="1245"/>
                </a:cubicBezTo>
                <a:cubicBezTo>
                  <a:pt x="746" y="1245"/>
                  <a:pt x="745" y="1245"/>
                  <a:pt x="744" y="1245"/>
                </a:cubicBezTo>
                <a:cubicBezTo>
                  <a:pt x="744" y="1247"/>
                  <a:pt x="746" y="1247"/>
                  <a:pt x="745" y="1250"/>
                </a:cubicBezTo>
                <a:cubicBezTo>
                  <a:pt x="744" y="1250"/>
                  <a:pt x="743" y="1251"/>
                  <a:pt x="742" y="1252"/>
                </a:cubicBezTo>
                <a:close/>
                <a:moveTo>
                  <a:pt x="436" y="1203"/>
                </a:moveTo>
                <a:cubicBezTo>
                  <a:pt x="438" y="1203"/>
                  <a:pt x="439" y="1204"/>
                  <a:pt x="440" y="1204"/>
                </a:cubicBezTo>
                <a:cubicBezTo>
                  <a:pt x="430" y="1198"/>
                  <a:pt x="419" y="1192"/>
                  <a:pt x="409" y="1185"/>
                </a:cubicBezTo>
                <a:cubicBezTo>
                  <a:pt x="397" y="1186"/>
                  <a:pt x="397" y="1186"/>
                  <a:pt x="397" y="1186"/>
                </a:cubicBezTo>
                <a:cubicBezTo>
                  <a:pt x="406" y="1192"/>
                  <a:pt x="414" y="1197"/>
                  <a:pt x="423" y="1203"/>
                </a:cubicBezTo>
                <a:cubicBezTo>
                  <a:pt x="433" y="1203"/>
                  <a:pt x="433" y="1203"/>
                  <a:pt x="433" y="1203"/>
                </a:cubicBezTo>
                <a:cubicBezTo>
                  <a:pt x="433" y="1204"/>
                  <a:pt x="432" y="1206"/>
                  <a:pt x="432" y="1208"/>
                </a:cubicBezTo>
                <a:cubicBezTo>
                  <a:pt x="433" y="1208"/>
                  <a:pt x="434" y="1209"/>
                  <a:pt x="435" y="1209"/>
                </a:cubicBezTo>
                <a:cubicBezTo>
                  <a:pt x="435" y="1209"/>
                  <a:pt x="434" y="1208"/>
                  <a:pt x="434" y="1208"/>
                </a:cubicBezTo>
                <a:cubicBezTo>
                  <a:pt x="434" y="1205"/>
                  <a:pt x="436" y="1206"/>
                  <a:pt x="436" y="1203"/>
                </a:cubicBezTo>
                <a:close/>
                <a:moveTo>
                  <a:pt x="420" y="1235"/>
                </a:moveTo>
                <a:cubicBezTo>
                  <a:pt x="401" y="1232"/>
                  <a:pt x="382" y="1226"/>
                  <a:pt x="367" y="1215"/>
                </a:cubicBezTo>
                <a:cubicBezTo>
                  <a:pt x="363" y="1213"/>
                  <a:pt x="359" y="1218"/>
                  <a:pt x="362" y="1220"/>
                </a:cubicBezTo>
                <a:cubicBezTo>
                  <a:pt x="375" y="1229"/>
                  <a:pt x="389" y="1235"/>
                  <a:pt x="404" y="1238"/>
                </a:cubicBezTo>
                <a:cubicBezTo>
                  <a:pt x="404" y="1238"/>
                  <a:pt x="404" y="1238"/>
                  <a:pt x="404" y="1238"/>
                </a:cubicBezTo>
                <a:cubicBezTo>
                  <a:pt x="404" y="1239"/>
                  <a:pt x="404" y="1239"/>
                  <a:pt x="404" y="1239"/>
                </a:cubicBezTo>
                <a:cubicBezTo>
                  <a:pt x="405" y="1239"/>
                  <a:pt x="406" y="1239"/>
                  <a:pt x="407" y="1239"/>
                </a:cubicBezTo>
                <a:cubicBezTo>
                  <a:pt x="408" y="1239"/>
                  <a:pt x="408" y="1239"/>
                  <a:pt x="409" y="1239"/>
                </a:cubicBezTo>
                <a:cubicBezTo>
                  <a:pt x="409" y="1239"/>
                  <a:pt x="409" y="1239"/>
                  <a:pt x="409" y="1238"/>
                </a:cubicBezTo>
                <a:cubicBezTo>
                  <a:pt x="423" y="1238"/>
                  <a:pt x="423" y="1238"/>
                  <a:pt x="423" y="1238"/>
                </a:cubicBezTo>
                <a:cubicBezTo>
                  <a:pt x="423" y="1237"/>
                  <a:pt x="422" y="1235"/>
                  <a:pt x="420" y="1235"/>
                </a:cubicBezTo>
                <a:close/>
                <a:moveTo>
                  <a:pt x="409" y="1210"/>
                </a:moveTo>
                <a:cubicBezTo>
                  <a:pt x="408" y="1210"/>
                  <a:pt x="407" y="1209"/>
                  <a:pt x="405" y="1208"/>
                </a:cubicBezTo>
                <a:cubicBezTo>
                  <a:pt x="405" y="1210"/>
                  <a:pt x="404" y="1212"/>
                  <a:pt x="402" y="1214"/>
                </a:cubicBezTo>
                <a:cubicBezTo>
                  <a:pt x="403" y="1215"/>
                  <a:pt x="404" y="1216"/>
                  <a:pt x="406" y="1216"/>
                </a:cubicBezTo>
                <a:cubicBezTo>
                  <a:pt x="407" y="1214"/>
                  <a:pt x="408" y="1212"/>
                  <a:pt x="409" y="1210"/>
                </a:cubicBezTo>
                <a:close/>
                <a:moveTo>
                  <a:pt x="306" y="1064"/>
                </a:moveTo>
                <a:cubicBezTo>
                  <a:pt x="306" y="1066"/>
                  <a:pt x="307" y="1068"/>
                  <a:pt x="307" y="1070"/>
                </a:cubicBezTo>
                <a:cubicBezTo>
                  <a:pt x="307" y="1069"/>
                  <a:pt x="308" y="1068"/>
                  <a:pt x="308" y="1068"/>
                </a:cubicBezTo>
                <a:cubicBezTo>
                  <a:pt x="311" y="1068"/>
                  <a:pt x="313" y="1068"/>
                  <a:pt x="315" y="1068"/>
                </a:cubicBezTo>
                <a:cubicBezTo>
                  <a:pt x="313" y="1064"/>
                  <a:pt x="311" y="1059"/>
                  <a:pt x="310" y="1054"/>
                </a:cubicBezTo>
                <a:cubicBezTo>
                  <a:pt x="310" y="1053"/>
                  <a:pt x="309" y="1051"/>
                  <a:pt x="309" y="1050"/>
                </a:cubicBezTo>
                <a:cubicBezTo>
                  <a:pt x="308" y="1046"/>
                  <a:pt x="302" y="1048"/>
                  <a:pt x="302" y="1052"/>
                </a:cubicBezTo>
                <a:cubicBezTo>
                  <a:pt x="303" y="1052"/>
                  <a:pt x="303" y="1052"/>
                  <a:pt x="303" y="1052"/>
                </a:cubicBezTo>
                <a:cubicBezTo>
                  <a:pt x="303" y="1053"/>
                  <a:pt x="303" y="1053"/>
                  <a:pt x="303" y="1053"/>
                </a:cubicBezTo>
                <a:cubicBezTo>
                  <a:pt x="303" y="1055"/>
                  <a:pt x="304" y="1058"/>
                  <a:pt x="305" y="1061"/>
                </a:cubicBezTo>
                <a:cubicBezTo>
                  <a:pt x="308" y="1061"/>
                  <a:pt x="308" y="1061"/>
                  <a:pt x="308" y="1061"/>
                </a:cubicBezTo>
                <a:cubicBezTo>
                  <a:pt x="308" y="1062"/>
                  <a:pt x="308" y="1063"/>
                  <a:pt x="308" y="1064"/>
                </a:cubicBezTo>
                <a:cubicBezTo>
                  <a:pt x="307" y="1064"/>
                  <a:pt x="306" y="1064"/>
                  <a:pt x="306" y="1064"/>
                </a:cubicBezTo>
                <a:close/>
                <a:moveTo>
                  <a:pt x="293" y="1284"/>
                </a:moveTo>
                <a:cubicBezTo>
                  <a:pt x="294" y="1285"/>
                  <a:pt x="295" y="1286"/>
                  <a:pt x="296" y="1287"/>
                </a:cubicBezTo>
                <a:cubicBezTo>
                  <a:pt x="301" y="1284"/>
                  <a:pt x="305" y="1281"/>
                  <a:pt x="309" y="1278"/>
                </a:cubicBezTo>
                <a:cubicBezTo>
                  <a:pt x="309" y="1277"/>
                  <a:pt x="308" y="1277"/>
                  <a:pt x="308" y="1277"/>
                </a:cubicBezTo>
                <a:cubicBezTo>
                  <a:pt x="305" y="1282"/>
                  <a:pt x="297" y="1281"/>
                  <a:pt x="293" y="1284"/>
                </a:cubicBezTo>
                <a:close/>
                <a:moveTo>
                  <a:pt x="269" y="1141"/>
                </a:moveTo>
                <a:cubicBezTo>
                  <a:pt x="269" y="1140"/>
                  <a:pt x="268" y="1140"/>
                  <a:pt x="268" y="1139"/>
                </a:cubicBezTo>
                <a:cubicBezTo>
                  <a:pt x="268" y="1141"/>
                  <a:pt x="268" y="1142"/>
                  <a:pt x="268" y="1143"/>
                </a:cubicBezTo>
                <a:cubicBezTo>
                  <a:pt x="269" y="1143"/>
                  <a:pt x="269" y="1142"/>
                  <a:pt x="269" y="1141"/>
                </a:cubicBezTo>
                <a:close/>
                <a:moveTo>
                  <a:pt x="332" y="1286"/>
                </a:moveTo>
                <a:cubicBezTo>
                  <a:pt x="330" y="1285"/>
                  <a:pt x="329" y="1286"/>
                  <a:pt x="328" y="1288"/>
                </a:cubicBezTo>
                <a:cubicBezTo>
                  <a:pt x="329" y="1287"/>
                  <a:pt x="330" y="1286"/>
                  <a:pt x="332" y="1286"/>
                </a:cubicBezTo>
                <a:close/>
                <a:moveTo>
                  <a:pt x="257" y="1115"/>
                </a:moveTo>
                <a:cubicBezTo>
                  <a:pt x="253" y="1115"/>
                  <a:pt x="253" y="1115"/>
                  <a:pt x="253" y="1115"/>
                </a:cubicBezTo>
                <a:cubicBezTo>
                  <a:pt x="253" y="1114"/>
                  <a:pt x="252" y="1112"/>
                  <a:pt x="251" y="1111"/>
                </a:cubicBezTo>
                <a:cubicBezTo>
                  <a:pt x="250" y="1112"/>
                  <a:pt x="250" y="1112"/>
                  <a:pt x="249" y="1113"/>
                </a:cubicBezTo>
                <a:cubicBezTo>
                  <a:pt x="248" y="1122"/>
                  <a:pt x="246" y="1132"/>
                  <a:pt x="243" y="1142"/>
                </a:cubicBezTo>
                <a:cubicBezTo>
                  <a:pt x="244" y="1145"/>
                  <a:pt x="246" y="1148"/>
                  <a:pt x="246" y="1151"/>
                </a:cubicBezTo>
                <a:cubicBezTo>
                  <a:pt x="248" y="1146"/>
                  <a:pt x="250" y="1142"/>
                  <a:pt x="251" y="1138"/>
                </a:cubicBezTo>
                <a:cubicBezTo>
                  <a:pt x="251" y="1152"/>
                  <a:pt x="248" y="1166"/>
                  <a:pt x="244" y="1179"/>
                </a:cubicBezTo>
                <a:cubicBezTo>
                  <a:pt x="245" y="1179"/>
                  <a:pt x="245" y="1179"/>
                  <a:pt x="246" y="1179"/>
                </a:cubicBezTo>
                <a:cubicBezTo>
                  <a:pt x="246" y="1181"/>
                  <a:pt x="247" y="1182"/>
                  <a:pt x="246" y="1185"/>
                </a:cubicBezTo>
                <a:cubicBezTo>
                  <a:pt x="245" y="1185"/>
                  <a:pt x="244" y="1184"/>
                  <a:pt x="243" y="1185"/>
                </a:cubicBezTo>
                <a:cubicBezTo>
                  <a:pt x="243" y="1185"/>
                  <a:pt x="242" y="1185"/>
                  <a:pt x="242" y="1185"/>
                </a:cubicBezTo>
                <a:cubicBezTo>
                  <a:pt x="240" y="1191"/>
                  <a:pt x="237" y="1198"/>
                  <a:pt x="233" y="1204"/>
                </a:cubicBezTo>
                <a:cubicBezTo>
                  <a:pt x="238" y="1204"/>
                  <a:pt x="238" y="1204"/>
                  <a:pt x="238" y="1204"/>
                </a:cubicBezTo>
                <a:cubicBezTo>
                  <a:pt x="237" y="1205"/>
                  <a:pt x="235" y="1205"/>
                  <a:pt x="234" y="1205"/>
                </a:cubicBezTo>
                <a:cubicBezTo>
                  <a:pt x="233" y="1210"/>
                  <a:pt x="233" y="1213"/>
                  <a:pt x="234" y="1216"/>
                </a:cubicBezTo>
                <a:cubicBezTo>
                  <a:pt x="242" y="1204"/>
                  <a:pt x="248" y="1189"/>
                  <a:pt x="252" y="1175"/>
                </a:cubicBezTo>
                <a:cubicBezTo>
                  <a:pt x="251" y="1173"/>
                  <a:pt x="251" y="1171"/>
                  <a:pt x="250" y="1169"/>
                </a:cubicBezTo>
                <a:cubicBezTo>
                  <a:pt x="254" y="1168"/>
                  <a:pt x="254" y="1168"/>
                  <a:pt x="254" y="1168"/>
                </a:cubicBezTo>
                <a:cubicBezTo>
                  <a:pt x="258" y="1151"/>
                  <a:pt x="259" y="1133"/>
                  <a:pt x="257" y="1115"/>
                </a:cubicBezTo>
                <a:close/>
                <a:moveTo>
                  <a:pt x="734" y="1254"/>
                </a:moveTo>
                <a:cubicBezTo>
                  <a:pt x="734" y="1251"/>
                  <a:pt x="736" y="1248"/>
                  <a:pt x="737" y="1246"/>
                </a:cubicBezTo>
                <a:cubicBezTo>
                  <a:pt x="735" y="1247"/>
                  <a:pt x="733" y="1247"/>
                  <a:pt x="731" y="1247"/>
                </a:cubicBezTo>
                <a:cubicBezTo>
                  <a:pt x="731" y="1247"/>
                  <a:pt x="731" y="1247"/>
                  <a:pt x="731" y="1247"/>
                </a:cubicBezTo>
                <a:cubicBezTo>
                  <a:pt x="730" y="1248"/>
                  <a:pt x="728" y="1248"/>
                  <a:pt x="727" y="1248"/>
                </a:cubicBezTo>
                <a:cubicBezTo>
                  <a:pt x="726" y="1248"/>
                  <a:pt x="724" y="1248"/>
                  <a:pt x="722" y="1248"/>
                </a:cubicBezTo>
                <a:cubicBezTo>
                  <a:pt x="724" y="1249"/>
                  <a:pt x="725" y="1250"/>
                  <a:pt x="727" y="1250"/>
                </a:cubicBezTo>
                <a:cubicBezTo>
                  <a:pt x="726" y="1252"/>
                  <a:pt x="726" y="1253"/>
                  <a:pt x="726" y="1254"/>
                </a:cubicBezTo>
                <a:cubicBezTo>
                  <a:pt x="712" y="1254"/>
                  <a:pt x="712" y="1254"/>
                  <a:pt x="712" y="1254"/>
                </a:cubicBezTo>
                <a:cubicBezTo>
                  <a:pt x="711" y="1253"/>
                  <a:pt x="711" y="1251"/>
                  <a:pt x="712" y="1249"/>
                </a:cubicBezTo>
                <a:cubicBezTo>
                  <a:pt x="704" y="1250"/>
                  <a:pt x="695" y="1251"/>
                  <a:pt x="687" y="1251"/>
                </a:cubicBezTo>
                <a:cubicBezTo>
                  <a:pt x="686" y="1253"/>
                  <a:pt x="682" y="1253"/>
                  <a:pt x="679" y="1254"/>
                </a:cubicBezTo>
                <a:cubicBezTo>
                  <a:pt x="679" y="1254"/>
                  <a:pt x="679" y="1254"/>
                  <a:pt x="679" y="1254"/>
                </a:cubicBezTo>
                <a:cubicBezTo>
                  <a:pt x="679" y="1252"/>
                  <a:pt x="680" y="1252"/>
                  <a:pt x="680" y="1251"/>
                </a:cubicBezTo>
                <a:cubicBezTo>
                  <a:pt x="666" y="1252"/>
                  <a:pt x="652" y="1252"/>
                  <a:pt x="638" y="1251"/>
                </a:cubicBezTo>
                <a:cubicBezTo>
                  <a:pt x="638" y="1251"/>
                  <a:pt x="638" y="1252"/>
                  <a:pt x="638" y="1253"/>
                </a:cubicBezTo>
                <a:cubicBezTo>
                  <a:pt x="635" y="1254"/>
                  <a:pt x="630" y="1253"/>
                  <a:pt x="631" y="1251"/>
                </a:cubicBezTo>
                <a:cubicBezTo>
                  <a:pt x="630" y="1250"/>
                  <a:pt x="629" y="1250"/>
                  <a:pt x="629" y="1250"/>
                </a:cubicBezTo>
                <a:cubicBezTo>
                  <a:pt x="629" y="1252"/>
                  <a:pt x="629" y="1253"/>
                  <a:pt x="628" y="1255"/>
                </a:cubicBezTo>
                <a:cubicBezTo>
                  <a:pt x="619" y="1255"/>
                  <a:pt x="619" y="1255"/>
                  <a:pt x="619" y="1255"/>
                </a:cubicBezTo>
                <a:cubicBezTo>
                  <a:pt x="619" y="1253"/>
                  <a:pt x="620" y="1251"/>
                  <a:pt x="622" y="1250"/>
                </a:cubicBezTo>
                <a:cubicBezTo>
                  <a:pt x="620" y="1250"/>
                  <a:pt x="618" y="1250"/>
                  <a:pt x="616" y="1249"/>
                </a:cubicBezTo>
                <a:cubicBezTo>
                  <a:pt x="617" y="1252"/>
                  <a:pt x="618" y="1253"/>
                  <a:pt x="618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2"/>
                  <a:pt x="607" y="1254"/>
                  <a:pt x="607" y="1251"/>
                </a:cubicBezTo>
                <a:cubicBezTo>
                  <a:pt x="607" y="1250"/>
                  <a:pt x="606" y="1249"/>
                  <a:pt x="606" y="1248"/>
                </a:cubicBezTo>
                <a:cubicBezTo>
                  <a:pt x="604" y="1248"/>
                  <a:pt x="603" y="1248"/>
                  <a:pt x="601" y="1248"/>
                </a:cubicBezTo>
                <a:cubicBezTo>
                  <a:pt x="599" y="1250"/>
                  <a:pt x="597" y="1253"/>
                  <a:pt x="594" y="1255"/>
                </a:cubicBezTo>
                <a:cubicBezTo>
                  <a:pt x="637" y="1260"/>
                  <a:pt x="680" y="1260"/>
                  <a:pt x="723" y="1255"/>
                </a:cubicBezTo>
                <a:cubicBezTo>
                  <a:pt x="726" y="1255"/>
                  <a:pt x="730" y="1254"/>
                  <a:pt x="734" y="1254"/>
                </a:cubicBezTo>
                <a:close/>
                <a:moveTo>
                  <a:pt x="653" y="1255"/>
                </a:moveTo>
                <a:cubicBezTo>
                  <a:pt x="654" y="1253"/>
                  <a:pt x="654" y="1252"/>
                  <a:pt x="656" y="1252"/>
                </a:cubicBezTo>
                <a:cubicBezTo>
                  <a:pt x="656" y="1254"/>
                  <a:pt x="658" y="1254"/>
                  <a:pt x="659" y="1255"/>
                </a:cubicBezTo>
                <a:lnTo>
                  <a:pt x="653" y="1255"/>
                </a:lnTo>
                <a:close/>
                <a:moveTo>
                  <a:pt x="705" y="1254"/>
                </a:moveTo>
                <a:cubicBezTo>
                  <a:pt x="698" y="1254"/>
                  <a:pt x="698" y="1254"/>
                  <a:pt x="698" y="1254"/>
                </a:cubicBezTo>
                <a:cubicBezTo>
                  <a:pt x="699" y="1251"/>
                  <a:pt x="701" y="1250"/>
                  <a:pt x="704" y="1252"/>
                </a:cubicBezTo>
                <a:cubicBezTo>
                  <a:pt x="705" y="1253"/>
                  <a:pt x="705" y="1253"/>
                  <a:pt x="705" y="1254"/>
                </a:cubicBezTo>
                <a:close/>
                <a:moveTo>
                  <a:pt x="669" y="1274"/>
                </a:moveTo>
                <a:cubicBezTo>
                  <a:pt x="669" y="1274"/>
                  <a:pt x="668" y="1274"/>
                  <a:pt x="668" y="1274"/>
                </a:cubicBezTo>
                <a:cubicBezTo>
                  <a:pt x="668" y="1274"/>
                  <a:pt x="668" y="1274"/>
                  <a:pt x="668" y="1274"/>
                </a:cubicBezTo>
                <a:cubicBezTo>
                  <a:pt x="669" y="1274"/>
                  <a:pt x="669" y="1274"/>
                  <a:pt x="669" y="1274"/>
                </a:cubicBezTo>
                <a:close/>
                <a:moveTo>
                  <a:pt x="406" y="1244"/>
                </a:moveTo>
                <a:cubicBezTo>
                  <a:pt x="406" y="1244"/>
                  <a:pt x="405" y="1243"/>
                  <a:pt x="405" y="1243"/>
                </a:cubicBezTo>
                <a:cubicBezTo>
                  <a:pt x="402" y="1243"/>
                  <a:pt x="399" y="1243"/>
                  <a:pt x="396" y="1243"/>
                </a:cubicBezTo>
                <a:cubicBezTo>
                  <a:pt x="394" y="1245"/>
                  <a:pt x="389" y="1242"/>
                  <a:pt x="387" y="1244"/>
                </a:cubicBezTo>
                <a:cubicBezTo>
                  <a:pt x="386" y="1246"/>
                  <a:pt x="387" y="1248"/>
                  <a:pt x="388" y="1250"/>
                </a:cubicBezTo>
                <a:cubicBezTo>
                  <a:pt x="389" y="1250"/>
                  <a:pt x="390" y="1250"/>
                  <a:pt x="392" y="1250"/>
                </a:cubicBezTo>
                <a:cubicBezTo>
                  <a:pt x="399" y="1249"/>
                  <a:pt x="406" y="1250"/>
                  <a:pt x="413" y="1250"/>
                </a:cubicBezTo>
                <a:cubicBezTo>
                  <a:pt x="412" y="1248"/>
                  <a:pt x="412" y="1247"/>
                  <a:pt x="415" y="1245"/>
                </a:cubicBezTo>
                <a:cubicBezTo>
                  <a:pt x="413" y="1245"/>
                  <a:pt x="412" y="1244"/>
                  <a:pt x="412" y="1244"/>
                </a:cubicBezTo>
                <a:cubicBezTo>
                  <a:pt x="411" y="1244"/>
                  <a:pt x="409" y="1243"/>
                  <a:pt x="408" y="1243"/>
                </a:cubicBezTo>
                <a:cubicBezTo>
                  <a:pt x="408" y="1245"/>
                  <a:pt x="408" y="1246"/>
                  <a:pt x="408" y="1248"/>
                </a:cubicBezTo>
                <a:cubicBezTo>
                  <a:pt x="407" y="1249"/>
                  <a:pt x="406" y="1249"/>
                  <a:pt x="406" y="1249"/>
                </a:cubicBezTo>
                <a:cubicBezTo>
                  <a:pt x="403" y="1249"/>
                  <a:pt x="404" y="1247"/>
                  <a:pt x="401" y="1247"/>
                </a:cubicBezTo>
                <a:cubicBezTo>
                  <a:pt x="401" y="1244"/>
                  <a:pt x="404" y="1245"/>
                  <a:pt x="406" y="1244"/>
                </a:cubicBezTo>
                <a:close/>
                <a:moveTo>
                  <a:pt x="150" y="287"/>
                </a:moveTo>
                <a:cubicBezTo>
                  <a:pt x="150" y="288"/>
                  <a:pt x="150" y="290"/>
                  <a:pt x="150" y="291"/>
                </a:cubicBezTo>
                <a:cubicBezTo>
                  <a:pt x="151" y="290"/>
                  <a:pt x="153" y="289"/>
                  <a:pt x="154" y="288"/>
                </a:cubicBezTo>
                <a:cubicBezTo>
                  <a:pt x="154" y="286"/>
                  <a:pt x="155" y="283"/>
                  <a:pt x="158" y="284"/>
                </a:cubicBezTo>
                <a:cubicBezTo>
                  <a:pt x="158" y="284"/>
                  <a:pt x="159" y="285"/>
                  <a:pt x="159" y="285"/>
                </a:cubicBezTo>
                <a:cubicBezTo>
                  <a:pt x="161" y="284"/>
                  <a:pt x="164" y="283"/>
                  <a:pt x="166" y="281"/>
                </a:cubicBezTo>
                <a:cubicBezTo>
                  <a:pt x="165" y="280"/>
                  <a:pt x="163" y="279"/>
                  <a:pt x="162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209" y="257"/>
                  <a:pt x="249" y="241"/>
                  <a:pt x="292" y="233"/>
                </a:cubicBezTo>
                <a:cubicBezTo>
                  <a:pt x="361" y="220"/>
                  <a:pt x="433" y="224"/>
                  <a:pt x="502" y="239"/>
                </a:cubicBezTo>
                <a:cubicBezTo>
                  <a:pt x="513" y="239"/>
                  <a:pt x="513" y="239"/>
                  <a:pt x="513" y="239"/>
                </a:cubicBezTo>
                <a:cubicBezTo>
                  <a:pt x="513" y="240"/>
                  <a:pt x="513" y="241"/>
                  <a:pt x="513" y="242"/>
                </a:cubicBezTo>
                <a:cubicBezTo>
                  <a:pt x="515" y="242"/>
                  <a:pt x="517" y="243"/>
                  <a:pt x="520" y="243"/>
                </a:cubicBezTo>
                <a:cubicBezTo>
                  <a:pt x="523" y="244"/>
                  <a:pt x="526" y="245"/>
                  <a:pt x="530" y="246"/>
                </a:cubicBezTo>
                <a:cubicBezTo>
                  <a:pt x="530" y="246"/>
                  <a:pt x="530" y="246"/>
                  <a:pt x="531" y="246"/>
                </a:cubicBezTo>
                <a:cubicBezTo>
                  <a:pt x="532" y="243"/>
                  <a:pt x="528" y="244"/>
                  <a:pt x="529" y="241"/>
                </a:cubicBezTo>
                <a:cubicBezTo>
                  <a:pt x="527" y="243"/>
                  <a:pt x="524" y="242"/>
                  <a:pt x="522" y="241"/>
                </a:cubicBezTo>
                <a:cubicBezTo>
                  <a:pt x="523" y="240"/>
                  <a:pt x="524" y="240"/>
                  <a:pt x="524" y="239"/>
                </a:cubicBezTo>
                <a:cubicBezTo>
                  <a:pt x="529" y="239"/>
                  <a:pt x="529" y="239"/>
                  <a:pt x="529" y="239"/>
                </a:cubicBezTo>
                <a:cubicBezTo>
                  <a:pt x="499" y="233"/>
                  <a:pt x="469" y="226"/>
                  <a:pt x="438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1" y="222"/>
                  <a:pt x="380" y="219"/>
                  <a:pt x="375" y="220"/>
                </a:cubicBezTo>
                <a:cubicBezTo>
                  <a:pt x="375" y="220"/>
                  <a:pt x="375" y="219"/>
                  <a:pt x="375" y="219"/>
                </a:cubicBezTo>
                <a:cubicBezTo>
                  <a:pt x="371" y="219"/>
                  <a:pt x="368" y="219"/>
                  <a:pt x="365" y="219"/>
                </a:cubicBezTo>
                <a:cubicBezTo>
                  <a:pt x="365" y="220"/>
                  <a:pt x="365" y="222"/>
                  <a:pt x="365" y="223"/>
                </a:cubicBezTo>
                <a:cubicBezTo>
                  <a:pt x="356" y="223"/>
                  <a:pt x="356" y="223"/>
                  <a:pt x="356" y="223"/>
                </a:cubicBezTo>
                <a:cubicBezTo>
                  <a:pt x="356" y="222"/>
                  <a:pt x="356" y="221"/>
                  <a:pt x="356" y="219"/>
                </a:cubicBezTo>
                <a:cubicBezTo>
                  <a:pt x="355" y="219"/>
                  <a:pt x="355" y="219"/>
                  <a:pt x="354" y="219"/>
                </a:cubicBezTo>
                <a:cubicBezTo>
                  <a:pt x="353" y="221"/>
                  <a:pt x="352" y="222"/>
                  <a:pt x="350" y="223"/>
                </a:cubicBezTo>
                <a:cubicBezTo>
                  <a:pt x="348" y="223"/>
                  <a:pt x="348" y="223"/>
                  <a:pt x="348" y="223"/>
                </a:cubicBezTo>
                <a:cubicBezTo>
                  <a:pt x="348" y="222"/>
                  <a:pt x="348" y="221"/>
                  <a:pt x="347" y="220"/>
                </a:cubicBezTo>
                <a:cubicBezTo>
                  <a:pt x="346" y="220"/>
                  <a:pt x="345" y="220"/>
                  <a:pt x="344" y="220"/>
                </a:cubicBezTo>
                <a:cubicBezTo>
                  <a:pt x="344" y="221"/>
                  <a:pt x="343" y="222"/>
                  <a:pt x="343" y="223"/>
                </a:cubicBezTo>
                <a:cubicBezTo>
                  <a:pt x="340" y="223"/>
                  <a:pt x="338" y="222"/>
                  <a:pt x="337" y="220"/>
                </a:cubicBezTo>
                <a:cubicBezTo>
                  <a:pt x="333" y="221"/>
                  <a:pt x="329" y="221"/>
                  <a:pt x="325" y="222"/>
                </a:cubicBezTo>
                <a:cubicBezTo>
                  <a:pt x="327" y="222"/>
                  <a:pt x="328" y="223"/>
                  <a:pt x="330" y="223"/>
                </a:cubicBezTo>
                <a:cubicBezTo>
                  <a:pt x="321" y="224"/>
                  <a:pt x="321" y="224"/>
                  <a:pt x="321" y="224"/>
                </a:cubicBezTo>
                <a:cubicBezTo>
                  <a:pt x="321" y="223"/>
                  <a:pt x="321" y="222"/>
                  <a:pt x="321" y="222"/>
                </a:cubicBezTo>
                <a:cubicBezTo>
                  <a:pt x="284" y="226"/>
                  <a:pt x="248" y="235"/>
                  <a:pt x="214" y="249"/>
                </a:cubicBezTo>
                <a:cubicBezTo>
                  <a:pt x="214" y="250"/>
                  <a:pt x="213" y="251"/>
                  <a:pt x="212" y="252"/>
                </a:cubicBezTo>
                <a:cubicBezTo>
                  <a:pt x="210" y="252"/>
                  <a:pt x="208" y="252"/>
                  <a:pt x="206" y="252"/>
                </a:cubicBezTo>
                <a:cubicBezTo>
                  <a:pt x="204" y="253"/>
                  <a:pt x="203" y="254"/>
                  <a:pt x="201" y="255"/>
                </a:cubicBezTo>
                <a:cubicBezTo>
                  <a:pt x="201" y="256"/>
                  <a:pt x="202" y="257"/>
                  <a:pt x="203" y="258"/>
                </a:cubicBezTo>
                <a:cubicBezTo>
                  <a:pt x="202" y="258"/>
                  <a:pt x="200" y="259"/>
                  <a:pt x="198" y="258"/>
                </a:cubicBezTo>
                <a:cubicBezTo>
                  <a:pt x="197" y="258"/>
                  <a:pt x="197" y="257"/>
                  <a:pt x="197" y="256"/>
                </a:cubicBezTo>
                <a:cubicBezTo>
                  <a:pt x="195" y="258"/>
                  <a:pt x="192" y="259"/>
                  <a:pt x="190" y="260"/>
                </a:cubicBezTo>
                <a:cubicBezTo>
                  <a:pt x="190" y="260"/>
                  <a:pt x="190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74" y="268"/>
                  <a:pt x="160" y="276"/>
                  <a:pt x="146" y="285"/>
                </a:cubicBezTo>
                <a:cubicBezTo>
                  <a:pt x="148" y="286"/>
                  <a:pt x="150" y="286"/>
                  <a:pt x="150" y="287"/>
                </a:cubicBezTo>
                <a:close/>
                <a:moveTo>
                  <a:pt x="229" y="1223"/>
                </a:moveTo>
                <a:cubicBezTo>
                  <a:pt x="226" y="1223"/>
                  <a:pt x="226" y="1223"/>
                  <a:pt x="226" y="1223"/>
                </a:cubicBezTo>
                <a:cubicBezTo>
                  <a:pt x="227" y="1222"/>
                  <a:pt x="228" y="1221"/>
                  <a:pt x="229" y="1219"/>
                </a:cubicBezTo>
                <a:cubicBezTo>
                  <a:pt x="228" y="1218"/>
                  <a:pt x="228" y="1215"/>
                  <a:pt x="228" y="1213"/>
                </a:cubicBezTo>
                <a:cubicBezTo>
                  <a:pt x="221" y="1223"/>
                  <a:pt x="213" y="1232"/>
                  <a:pt x="203" y="1240"/>
                </a:cubicBezTo>
                <a:cubicBezTo>
                  <a:pt x="203" y="1240"/>
                  <a:pt x="203" y="1240"/>
                  <a:pt x="202" y="1240"/>
                </a:cubicBezTo>
                <a:cubicBezTo>
                  <a:pt x="213" y="1240"/>
                  <a:pt x="213" y="1240"/>
                  <a:pt x="213" y="1240"/>
                </a:cubicBezTo>
                <a:cubicBezTo>
                  <a:pt x="219" y="1235"/>
                  <a:pt x="224" y="1229"/>
                  <a:pt x="229" y="1223"/>
                </a:cubicBezTo>
                <a:close/>
                <a:moveTo>
                  <a:pt x="526" y="214"/>
                </a:moveTo>
                <a:cubicBezTo>
                  <a:pt x="526" y="214"/>
                  <a:pt x="526" y="214"/>
                  <a:pt x="526" y="214"/>
                </a:cubicBezTo>
                <a:cubicBezTo>
                  <a:pt x="526" y="216"/>
                  <a:pt x="522" y="214"/>
                  <a:pt x="520" y="215"/>
                </a:cubicBezTo>
                <a:cubicBezTo>
                  <a:pt x="520" y="218"/>
                  <a:pt x="521" y="217"/>
                  <a:pt x="520" y="219"/>
                </a:cubicBezTo>
                <a:cubicBezTo>
                  <a:pt x="523" y="220"/>
                  <a:pt x="526" y="220"/>
                  <a:pt x="529" y="221"/>
                </a:cubicBezTo>
                <a:cubicBezTo>
                  <a:pt x="528" y="219"/>
                  <a:pt x="526" y="217"/>
                  <a:pt x="526" y="214"/>
                </a:cubicBezTo>
                <a:cubicBezTo>
                  <a:pt x="526" y="214"/>
                  <a:pt x="526" y="214"/>
                  <a:pt x="526" y="214"/>
                </a:cubicBezTo>
                <a:close/>
                <a:moveTo>
                  <a:pt x="613" y="256"/>
                </a:moveTo>
                <a:cubicBezTo>
                  <a:pt x="613" y="256"/>
                  <a:pt x="613" y="256"/>
                  <a:pt x="612" y="257"/>
                </a:cubicBezTo>
                <a:cubicBezTo>
                  <a:pt x="605" y="257"/>
                  <a:pt x="605" y="257"/>
                  <a:pt x="605" y="257"/>
                </a:cubicBezTo>
                <a:cubicBezTo>
                  <a:pt x="605" y="256"/>
                  <a:pt x="605" y="256"/>
                  <a:pt x="605" y="256"/>
                </a:cubicBezTo>
                <a:cubicBezTo>
                  <a:pt x="606" y="255"/>
                  <a:pt x="610" y="257"/>
                  <a:pt x="611" y="255"/>
                </a:cubicBezTo>
                <a:cubicBezTo>
                  <a:pt x="611" y="255"/>
                  <a:pt x="611" y="255"/>
                  <a:pt x="611" y="255"/>
                </a:cubicBezTo>
                <a:cubicBezTo>
                  <a:pt x="610" y="255"/>
                  <a:pt x="609" y="255"/>
                  <a:pt x="609" y="255"/>
                </a:cubicBezTo>
                <a:cubicBezTo>
                  <a:pt x="607" y="255"/>
                  <a:pt x="605" y="255"/>
                  <a:pt x="604" y="254"/>
                </a:cubicBezTo>
                <a:cubicBezTo>
                  <a:pt x="604" y="254"/>
                  <a:pt x="604" y="254"/>
                  <a:pt x="604" y="254"/>
                </a:cubicBezTo>
                <a:cubicBezTo>
                  <a:pt x="604" y="255"/>
                  <a:pt x="603" y="256"/>
                  <a:pt x="603" y="257"/>
                </a:cubicBezTo>
                <a:cubicBezTo>
                  <a:pt x="599" y="257"/>
                  <a:pt x="599" y="257"/>
                  <a:pt x="599" y="257"/>
                </a:cubicBezTo>
                <a:cubicBezTo>
                  <a:pt x="598" y="256"/>
                  <a:pt x="598" y="255"/>
                  <a:pt x="596" y="255"/>
                </a:cubicBezTo>
                <a:cubicBezTo>
                  <a:pt x="596" y="256"/>
                  <a:pt x="595" y="256"/>
                  <a:pt x="595" y="257"/>
                </a:cubicBezTo>
                <a:cubicBezTo>
                  <a:pt x="587" y="257"/>
                  <a:pt x="587" y="257"/>
                  <a:pt x="587" y="257"/>
                </a:cubicBezTo>
                <a:cubicBezTo>
                  <a:pt x="588" y="255"/>
                  <a:pt x="594" y="256"/>
                  <a:pt x="594" y="253"/>
                </a:cubicBezTo>
                <a:cubicBezTo>
                  <a:pt x="587" y="251"/>
                  <a:pt x="580" y="250"/>
                  <a:pt x="574" y="249"/>
                </a:cubicBezTo>
                <a:cubicBezTo>
                  <a:pt x="574" y="251"/>
                  <a:pt x="574" y="254"/>
                  <a:pt x="572" y="255"/>
                </a:cubicBezTo>
                <a:cubicBezTo>
                  <a:pt x="622" y="265"/>
                  <a:pt x="673" y="271"/>
                  <a:pt x="724" y="274"/>
                </a:cubicBezTo>
                <a:cubicBezTo>
                  <a:pt x="724" y="273"/>
                  <a:pt x="724" y="273"/>
                  <a:pt x="724" y="273"/>
                </a:cubicBezTo>
                <a:cubicBezTo>
                  <a:pt x="729" y="273"/>
                  <a:pt x="729" y="273"/>
                  <a:pt x="729" y="273"/>
                </a:cubicBezTo>
                <a:cubicBezTo>
                  <a:pt x="729" y="273"/>
                  <a:pt x="729" y="273"/>
                  <a:pt x="729" y="274"/>
                </a:cubicBezTo>
                <a:cubicBezTo>
                  <a:pt x="730" y="274"/>
                  <a:pt x="730" y="274"/>
                  <a:pt x="731" y="274"/>
                </a:cubicBezTo>
                <a:cubicBezTo>
                  <a:pt x="731" y="274"/>
                  <a:pt x="730" y="273"/>
                  <a:pt x="730" y="273"/>
                </a:cubicBezTo>
                <a:cubicBezTo>
                  <a:pt x="785" y="272"/>
                  <a:pt x="785" y="272"/>
                  <a:pt x="785" y="272"/>
                </a:cubicBezTo>
                <a:cubicBezTo>
                  <a:pt x="793" y="272"/>
                  <a:pt x="800" y="270"/>
                  <a:pt x="807" y="268"/>
                </a:cubicBezTo>
                <a:cubicBezTo>
                  <a:pt x="811" y="267"/>
                  <a:pt x="809" y="261"/>
                  <a:pt x="805" y="262"/>
                </a:cubicBezTo>
                <a:cubicBezTo>
                  <a:pt x="777" y="269"/>
                  <a:pt x="747" y="268"/>
                  <a:pt x="719" y="267"/>
                </a:cubicBezTo>
                <a:cubicBezTo>
                  <a:pt x="683" y="265"/>
                  <a:pt x="648" y="261"/>
                  <a:pt x="613" y="256"/>
                </a:cubicBezTo>
                <a:close/>
                <a:moveTo>
                  <a:pt x="500" y="216"/>
                </a:moveTo>
                <a:cubicBezTo>
                  <a:pt x="500" y="215"/>
                  <a:pt x="500" y="212"/>
                  <a:pt x="500" y="210"/>
                </a:cubicBezTo>
                <a:cubicBezTo>
                  <a:pt x="499" y="209"/>
                  <a:pt x="499" y="209"/>
                  <a:pt x="498" y="209"/>
                </a:cubicBezTo>
                <a:cubicBezTo>
                  <a:pt x="499" y="211"/>
                  <a:pt x="500" y="213"/>
                  <a:pt x="499" y="216"/>
                </a:cubicBezTo>
                <a:cubicBezTo>
                  <a:pt x="499" y="216"/>
                  <a:pt x="500" y="216"/>
                  <a:pt x="500" y="216"/>
                </a:cubicBezTo>
                <a:close/>
                <a:moveTo>
                  <a:pt x="31" y="316"/>
                </a:moveTo>
                <a:cubicBezTo>
                  <a:pt x="39" y="310"/>
                  <a:pt x="47" y="303"/>
                  <a:pt x="55" y="297"/>
                </a:cubicBezTo>
                <a:cubicBezTo>
                  <a:pt x="54" y="297"/>
                  <a:pt x="54" y="297"/>
                  <a:pt x="54" y="297"/>
                </a:cubicBezTo>
                <a:cubicBezTo>
                  <a:pt x="53" y="296"/>
                  <a:pt x="54" y="295"/>
                  <a:pt x="55" y="293"/>
                </a:cubicBezTo>
                <a:cubicBezTo>
                  <a:pt x="54" y="292"/>
                  <a:pt x="53" y="292"/>
                  <a:pt x="52" y="291"/>
                </a:cubicBezTo>
                <a:cubicBezTo>
                  <a:pt x="51" y="291"/>
                  <a:pt x="50" y="292"/>
                  <a:pt x="49" y="293"/>
                </a:cubicBezTo>
                <a:cubicBezTo>
                  <a:pt x="50" y="294"/>
                  <a:pt x="50" y="296"/>
                  <a:pt x="50" y="297"/>
                </a:cubicBezTo>
                <a:cubicBezTo>
                  <a:pt x="44" y="297"/>
                  <a:pt x="44" y="297"/>
                  <a:pt x="44" y="297"/>
                </a:cubicBezTo>
                <a:cubicBezTo>
                  <a:pt x="38" y="302"/>
                  <a:pt x="32" y="306"/>
                  <a:pt x="27" y="311"/>
                </a:cubicBezTo>
                <a:cubicBezTo>
                  <a:pt x="23" y="314"/>
                  <a:pt x="27" y="319"/>
                  <a:pt x="31" y="316"/>
                </a:cubicBezTo>
                <a:close/>
                <a:moveTo>
                  <a:pt x="107" y="281"/>
                </a:moveTo>
                <a:cubicBezTo>
                  <a:pt x="108" y="283"/>
                  <a:pt x="109" y="284"/>
                  <a:pt x="110" y="286"/>
                </a:cubicBezTo>
                <a:cubicBezTo>
                  <a:pt x="111" y="285"/>
                  <a:pt x="111" y="285"/>
                  <a:pt x="112" y="284"/>
                </a:cubicBezTo>
                <a:cubicBezTo>
                  <a:pt x="111" y="284"/>
                  <a:pt x="110" y="282"/>
                  <a:pt x="110" y="280"/>
                </a:cubicBezTo>
                <a:cubicBezTo>
                  <a:pt x="109" y="280"/>
                  <a:pt x="109" y="280"/>
                  <a:pt x="109" y="281"/>
                </a:cubicBezTo>
                <a:cubicBezTo>
                  <a:pt x="108" y="281"/>
                  <a:pt x="108" y="281"/>
                  <a:pt x="107" y="281"/>
                </a:cubicBezTo>
                <a:close/>
                <a:moveTo>
                  <a:pt x="680" y="238"/>
                </a:moveTo>
                <a:cubicBezTo>
                  <a:pt x="679" y="240"/>
                  <a:pt x="678" y="241"/>
                  <a:pt x="674" y="240"/>
                </a:cubicBezTo>
                <a:cubicBezTo>
                  <a:pt x="675" y="242"/>
                  <a:pt x="674" y="243"/>
                  <a:pt x="673" y="243"/>
                </a:cubicBezTo>
                <a:cubicBezTo>
                  <a:pt x="675" y="243"/>
                  <a:pt x="677" y="244"/>
                  <a:pt x="678" y="244"/>
                </a:cubicBezTo>
                <a:cubicBezTo>
                  <a:pt x="678" y="244"/>
                  <a:pt x="678" y="244"/>
                  <a:pt x="678" y="244"/>
                </a:cubicBezTo>
                <a:cubicBezTo>
                  <a:pt x="682" y="244"/>
                  <a:pt x="682" y="243"/>
                  <a:pt x="685" y="243"/>
                </a:cubicBezTo>
                <a:cubicBezTo>
                  <a:pt x="685" y="243"/>
                  <a:pt x="685" y="244"/>
                  <a:pt x="686" y="245"/>
                </a:cubicBezTo>
                <a:cubicBezTo>
                  <a:pt x="687" y="245"/>
                  <a:pt x="688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1" y="245"/>
                  <a:pt x="691" y="245"/>
                  <a:pt x="692" y="245"/>
                </a:cubicBezTo>
                <a:cubicBezTo>
                  <a:pt x="689" y="243"/>
                  <a:pt x="689" y="242"/>
                  <a:pt x="690" y="239"/>
                </a:cubicBezTo>
                <a:cubicBezTo>
                  <a:pt x="686" y="239"/>
                  <a:pt x="683" y="239"/>
                  <a:pt x="680" y="238"/>
                </a:cubicBezTo>
                <a:close/>
                <a:moveTo>
                  <a:pt x="929" y="1252"/>
                </a:moveTo>
                <a:cubicBezTo>
                  <a:pt x="928" y="1251"/>
                  <a:pt x="926" y="1250"/>
                  <a:pt x="925" y="1249"/>
                </a:cubicBezTo>
                <a:cubicBezTo>
                  <a:pt x="923" y="1250"/>
                  <a:pt x="921" y="1251"/>
                  <a:pt x="920" y="1252"/>
                </a:cubicBezTo>
                <a:cubicBezTo>
                  <a:pt x="920" y="1252"/>
                  <a:pt x="920" y="1252"/>
                  <a:pt x="920" y="1252"/>
                </a:cubicBezTo>
                <a:cubicBezTo>
                  <a:pt x="918" y="1252"/>
                  <a:pt x="918" y="1252"/>
                  <a:pt x="918" y="1252"/>
                </a:cubicBezTo>
                <a:cubicBezTo>
                  <a:pt x="916" y="1253"/>
                  <a:pt x="914" y="1254"/>
                  <a:pt x="913" y="1255"/>
                </a:cubicBezTo>
                <a:cubicBezTo>
                  <a:pt x="901" y="1260"/>
                  <a:pt x="888" y="1266"/>
                  <a:pt x="876" y="1271"/>
                </a:cubicBezTo>
                <a:cubicBezTo>
                  <a:pt x="874" y="1274"/>
                  <a:pt x="873" y="1276"/>
                  <a:pt x="874" y="1279"/>
                </a:cubicBezTo>
                <a:cubicBezTo>
                  <a:pt x="874" y="1279"/>
                  <a:pt x="875" y="1279"/>
                  <a:pt x="875" y="1279"/>
                </a:cubicBezTo>
                <a:cubicBezTo>
                  <a:pt x="876" y="1277"/>
                  <a:pt x="877" y="1274"/>
                  <a:pt x="879" y="1273"/>
                </a:cubicBezTo>
                <a:cubicBezTo>
                  <a:pt x="881" y="1273"/>
                  <a:pt x="882" y="1273"/>
                  <a:pt x="884" y="1274"/>
                </a:cubicBezTo>
                <a:cubicBezTo>
                  <a:pt x="885" y="1274"/>
                  <a:pt x="885" y="1274"/>
                  <a:pt x="885" y="1275"/>
                </a:cubicBezTo>
                <a:cubicBezTo>
                  <a:pt x="903" y="1268"/>
                  <a:pt x="920" y="1260"/>
                  <a:pt x="937" y="1252"/>
                </a:cubicBezTo>
                <a:lnTo>
                  <a:pt x="929" y="1252"/>
                </a:lnTo>
                <a:close/>
                <a:moveTo>
                  <a:pt x="888" y="1273"/>
                </a:moveTo>
                <a:cubicBezTo>
                  <a:pt x="884" y="1273"/>
                  <a:pt x="881" y="1272"/>
                  <a:pt x="880" y="1270"/>
                </a:cubicBezTo>
                <a:cubicBezTo>
                  <a:pt x="891" y="1270"/>
                  <a:pt x="891" y="1270"/>
                  <a:pt x="891" y="1270"/>
                </a:cubicBezTo>
                <a:cubicBezTo>
                  <a:pt x="890" y="1271"/>
                  <a:pt x="889" y="1272"/>
                  <a:pt x="888" y="1273"/>
                </a:cubicBezTo>
                <a:close/>
                <a:moveTo>
                  <a:pt x="549" y="1386"/>
                </a:moveTo>
                <a:cubicBezTo>
                  <a:pt x="549" y="1386"/>
                  <a:pt x="549" y="1386"/>
                  <a:pt x="549" y="1386"/>
                </a:cubicBezTo>
                <a:cubicBezTo>
                  <a:pt x="548" y="1386"/>
                  <a:pt x="548" y="1387"/>
                  <a:pt x="547" y="1387"/>
                </a:cubicBezTo>
                <a:cubicBezTo>
                  <a:pt x="545" y="1388"/>
                  <a:pt x="544" y="1387"/>
                  <a:pt x="543" y="1387"/>
                </a:cubicBezTo>
                <a:cubicBezTo>
                  <a:pt x="542" y="1387"/>
                  <a:pt x="541" y="1387"/>
                  <a:pt x="539" y="1387"/>
                </a:cubicBezTo>
                <a:cubicBezTo>
                  <a:pt x="540" y="1390"/>
                  <a:pt x="541" y="1392"/>
                  <a:pt x="542" y="1394"/>
                </a:cubicBezTo>
                <a:cubicBezTo>
                  <a:pt x="547" y="1393"/>
                  <a:pt x="553" y="1392"/>
                  <a:pt x="558" y="1391"/>
                </a:cubicBezTo>
                <a:cubicBezTo>
                  <a:pt x="559" y="1390"/>
                  <a:pt x="559" y="1388"/>
                  <a:pt x="560" y="1388"/>
                </a:cubicBezTo>
                <a:cubicBezTo>
                  <a:pt x="564" y="1388"/>
                  <a:pt x="565" y="1389"/>
                  <a:pt x="567" y="1390"/>
                </a:cubicBezTo>
                <a:cubicBezTo>
                  <a:pt x="568" y="1390"/>
                  <a:pt x="570" y="1390"/>
                  <a:pt x="572" y="1389"/>
                </a:cubicBezTo>
                <a:cubicBezTo>
                  <a:pt x="575" y="1386"/>
                  <a:pt x="583" y="1385"/>
                  <a:pt x="586" y="1388"/>
                </a:cubicBezTo>
                <a:cubicBezTo>
                  <a:pt x="587" y="1388"/>
                  <a:pt x="588" y="1388"/>
                  <a:pt x="589" y="1387"/>
                </a:cubicBezTo>
                <a:cubicBezTo>
                  <a:pt x="591" y="1385"/>
                  <a:pt x="595" y="1384"/>
                  <a:pt x="599" y="1384"/>
                </a:cubicBezTo>
                <a:cubicBezTo>
                  <a:pt x="600" y="1382"/>
                  <a:pt x="600" y="1381"/>
                  <a:pt x="600" y="1379"/>
                </a:cubicBezTo>
                <a:cubicBezTo>
                  <a:pt x="655" y="1379"/>
                  <a:pt x="655" y="1379"/>
                  <a:pt x="655" y="1379"/>
                </a:cubicBezTo>
                <a:cubicBezTo>
                  <a:pt x="654" y="1380"/>
                  <a:pt x="653" y="1381"/>
                  <a:pt x="651" y="1381"/>
                </a:cubicBezTo>
                <a:cubicBezTo>
                  <a:pt x="654" y="1381"/>
                  <a:pt x="658" y="1381"/>
                  <a:pt x="661" y="1380"/>
                </a:cubicBezTo>
                <a:cubicBezTo>
                  <a:pt x="691" y="1376"/>
                  <a:pt x="720" y="1370"/>
                  <a:pt x="750" y="1363"/>
                </a:cubicBezTo>
                <a:cubicBezTo>
                  <a:pt x="753" y="1363"/>
                  <a:pt x="757" y="1362"/>
                  <a:pt x="761" y="1361"/>
                </a:cubicBezTo>
                <a:cubicBezTo>
                  <a:pt x="760" y="1361"/>
                  <a:pt x="760" y="1361"/>
                  <a:pt x="760" y="1361"/>
                </a:cubicBezTo>
                <a:cubicBezTo>
                  <a:pt x="764" y="1360"/>
                  <a:pt x="768" y="1360"/>
                  <a:pt x="770" y="1356"/>
                </a:cubicBezTo>
                <a:cubicBezTo>
                  <a:pt x="768" y="1354"/>
                  <a:pt x="767" y="1354"/>
                  <a:pt x="764" y="1355"/>
                </a:cubicBezTo>
                <a:cubicBezTo>
                  <a:pt x="763" y="1354"/>
                  <a:pt x="763" y="1354"/>
                  <a:pt x="763" y="1353"/>
                </a:cubicBezTo>
                <a:cubicBezTo>
                  <a:pt x="761" y="1354"/>
                  <a:pt x="759" y="1354"/>
                  <a:pt x="758" y="1355"/>
                </a:cubicBezTo>
                <a:cubicBezTo>
                  <a:pt x="758" y="1355"/>
                  <a:pt x="758" y="1355"/>
                  <a:pt x="759" y="1355"/>
                </a:cubicBezTo>
                <a:cubicBezTo>
                  <a:pt x="760" y="1357"/>
                  <a:pt x="759" y="1360"/>
                  <a:pt x="754" y="1359"/>
                </a:cubicBezTo>
                <a:cubicBezTo>
                  <a:pt x="753" y="1358"/>
                  <a:pt x="753" y="1356"/>
                  <a:pt x="754" y="1355"/>
                </a:cubicBezTo>
                <a:cubicBezTo>
                  <a:pt x="748" y="1357"/>
                  <a:pt x="742" y="1358"/>
                  <a:pt x="736" y="1360"/>
                </a:cubicBezTo>
                <a:cubicBezTo>
                  <a:pt x="688" y="1371"/>
                  <a:pt x="639" y="1375"/>
                  <a:pt x="590" y="1380"/>
                </a:cubicBezTo>
                <a:cubicBezTo>
                  <a:pt x="589" y="1382"/>
                  <a:pt x="588" y="1383"/>
                  <a:pt x="587" y="1384"/>
                </a:cubicBezTo>
                <a:cubicBezTo>
                  <a:pt x="585" y="1383"/>
                  <a:pt x="583" y="1382"/>
                  <a:pt x="582" y="1381"/>
                </a:cubicBezTo>
                <a:cubicBezTo>
                  <a:pt x="579" y="1382"/>
                  <a:pt x="577" y="1382"/>
                  <a:pt x="574" y="1382"/>
                </a:cubicBezTo>
                <a:cubicBezTo>
                  <a:pt x="574" y="1383"/>
                  <a:pt x="573" y="1385"/>
                  <a:pt x="572" y="1384"/>
                </a:cubicBezTo>
                <a:cubicBezTo>
                  <a:pt x="571" y="1384"/>
                  <a:pt x="571" y="1383"/>
                  <a:pt x="572" y="1383"/>
                </a:cubicBezTo>
                <a:cubicBezTo>
                  <a:pt x="564" y="1384"/>
                  <a:pt x="557" y="1385"/>
                  <a:pt x="549" y="1386"/>
                </a:cubicBezTo>
                <a:close/>
                <a:moveTo>
                  <a:pt x="743" y="1359"/>
                </a:moveTo>
                <a:cubicBezTo>
                  <a:pt x="745" y="1360"/>
                  <a:pt x="746" y="1359"/>
                  <a:pt x="747" y="1359"/>
                </a:cubicBezTo>
                <a:cubicBezTo>
                  <a:pt x="748" y="1360"/>
                  <a:pt x="748" y="1360"/>
                  <a:pt x="749" y="1361"/>
                </a:cubicBezTo>
                <a:cubicBezTo>
                  <a:pt x="742" y="1361"/>
                  <a:pt x="742" y="1361"/>
                  <a:pt x="742" y="1361"/>
                </a:cubicBezTo>
                <a:cubicBezTo>
                  <a:pt x="742" y="1361"/>
                  <a:pt x="743" y="1360"/>
                  <a:pt x="743" y="1359"/>
                </a:cubicBezTo>
                <a:close/>
                <a:moveTo>
                  <a:pt x="780" y="1379"/>
                </a:moveTo>
                <a:cubicBezTo>
                  <a:pt x="779" y="1380"/>
                  <a:pt x="778" y="1381"/>
                  <a:pt x="778" y="1384"/>
                </a:cubicBezTo>
                <a:cubicBezTo>
                  <a:pt x="780" y="1385"/>
                  <a:pt x="783" y="1386"/>
                  <a:pt x="782" y="1389"/>
                </a:cubicBezTo>
                <a:cubicBezTo>
                  <a:pt x="785" y="1388"/>
                  <a:pt x="785" y="1385"/>
                  <a:pt x="788" y="1386"/>
                </a:cubicBezTo>
                <a:cubicBezTo>
                  <a:pt x="790" y="1387"/>
                  <a:pt x="788" y="1389"/>
                  <a:pt x="789" y="1390"/>
                </a:cubicBezTo>
                <a:cubicBezTo>
                  <a:pt x="789" y="1390"/>
                  <a:pt x="789" y="1390"/>
                  <a:pt x="789" y="1390"/>
                </a:cubicBezTo>
                <a:cubicBezTo>
                  <a:pt x="791" y="1386"/>
                  <a:pt x="796" y="1389"/>
                  <a:pt x="797" y="1384"/>
                </a:cubicBezTo>
                <a:cubicBezTo>
                  <a:pt x="792" y="1382"/>
                  <a:pt x="784" y="1383"/>
                  <a:pt x="784" y="1378"/>
                </a:cubicBezTo>
                <a:cubicBezTo>
                  <a:pt x="783" y="1378"/>
                  <a:pt x="781" y="1379"/>
                  <a:pt x="780" y="1379"/>
                </a:cubicBezTo>
                <a:close/>
                <a:moveTo>
                  <a:pt x="129" y="108"/>
                </a:moveTo>
                <a:cubicBezTo>
                  <a:pt x="127" y="109"/>
                  <a:pt x="125" y="109"/>
                  <a:pt x="123" y="110"/>
                </a:cubicBezTo>
                <a:cubicBezTo>
                  <a:pt x="126" y="110"/>
                  <a:pt x="128" y="110"/>
                  <a:pt x="131" y="109"/>
                </a:cubicBezTo>
                <a:cubicBezTo>
                  <a:pt x="131" y="109"/>
                  <a:pt x="130" y="109"/>
                  <a:pt x="129" y="108"/>
                </a:cubicBezTo>
                <a:close/>
                <a:moveTo>
                  <a:pt x="122" y="117"/>
                </a:moveTo>
                <a:cubicBezTo>
                  <a:pt x="126" y="116"/>
                  <a:pt x="130" y="115"/>
                  <a:pt x="134" y="114"/>
                </a:cubicBezTo>
                <a:cubicBezTo>
                  <a:pt x="128" y="114"/>
                  <a:pt x="123" y="114"/>
                  <a:pt x="117" y="114"/>
                </a:cubicBezTo>
                <a:cubicBezTo>
                  <a:pt x="118" y="116"/>
                  <a:pt x="119" y="117"/>
                  <a:pt x="122" y="117"/>
                </a:cubicBezTo>
                <a:close/>
                <a:moveTo>
                  <a:pt x="402" y="1381"/>
                </a:moveTo>
                <a:cubicBezTo>
                  <a:pt x="402" y="1381"/>
                  <a:pt x="402" y="1381"/>
                  <a:pt x="401" y="1381"/>
                </a:cubicBezTo>
                <a:cubicBezTo>
                  <a:pt x="403" y="1381"/>
                  <a:pt x="403" y="1381"/>
                  <a:pt x="403" y="1381"/>
                </a:cubicBezTo>
                <a:cubicBezTo>
                  <a:pt x="436" y="1372"/>
                  <a:pt x="469" y="1366"/>
                  <a:pt x="502" y="1364"/>
                </a:cubicBezTo>
                <a:cubicBezTo>
                  <a:pt x="526" y="1363"/>
                  <a:pt x="551" y="1365"/>
                  <a:pt x="575" y="1364"/>
                </a:cubicBezTo>
                <a:cubicBezTo>
                  <a:pt x="596" y="1364"/>
                  <a:pt x="618" y="1363"/>
                  <a:pt x="639" y="1361"/>
                </a:cubicBezTo>
                <a:cubicBezTo>
                  <a:pt x="639" y="1360"/>
                  <a:pt x="640" y="1360"/>
                  <a:pt x="640" y="1360"/>
                </a:cubicBezTo>
                <a:cubicBezTo>
                  <a:pt x="638" y="1358"/>
                  <a:pt x="634" y="1357"/>
                  <a:pt x="631" y="1355"/>
                </a:cubicBezTo>
                <a:cubicBezTo>
                  <a:pt x="628" y="1355"/>
                  <a:pt x="624" y="1355"/>
                  <a:pt x="620" y="1356"/>
                </a:cubicBezTo>
                <a:cubicBezTo>
                  <a:pt x="620" y="1357"/>
                  <a:pt x="622" y="1358"/>
                  <a:pt x="623" y="1359"/>
                </a:cubicBezTo>
                <a:cubicBezTo>
                  <a:pt x="623" y="1360"/>
                  <a:pt x="622" y="1361"/>
                  <a:pt x="622" y="1362"/>
                </a:cubicBezTo>
                <a:cubicBezTo>
                  <a:pt x="617" y="1362"/>
                  <a:pt x="617" y="1362"/>
                  <a:pt x="617" y="1362"/>
                </a:cubicBezTo>
                <a:cubicBezTo>
                  <a:pt x="617" y="1361"/>
                  <a:pt x="617" y="1359"/>
                  <a:pt x="618" y="1358"/>
                </a:cubicBezTo>
                <a:cubicBezTo>
                  <a:pt x="615" y="1358"/>
                  <a:pt x="613" y="1358"/>
                  <a:pt x="611" y="1357"/>
                </a:cubicBezTo>
                <a:cubicBezTo>
                  <a:pt x="613" y="1360"/>
                  <a:pt x="610" y="1363"/>
                  <a:pt x="606" y="1361"/>
                </a:cubicBezTo>
                <a:cubicBezTo>
                  <a:pt x="604" y="1358"/>
                  <a:pt x="609" y="1358"/>
                  <a:pt x="611" y="1356"/>
                </a:cubicBezTo>
                <a:cubicBezTo>
                  <a:pt x="602" y="1357"/>
                  <a:pt x="593" y="1357"/>
                  <a:pt x="584" y="1357"/>
                </a:cubicBezTo>
                <a:cubicBezTo>
                  <a:pt x="586" y="1359"/>
                  <a:pt x="589" y="1360"/>
                  <a:pt x="590" y="1362"/>
                </a:cubicBezTo>
                <a:cubicBezTo>
                  <a:pt x="576" y="1362"/>
                  <a:pt x="576" y="1362"/>
                  <a:pt x="576" y="1362"/>
                </a:cubicBezTo>
                <a:cubicBezTo>
                  <a:pt x="577" y="1361"/>
                  <a:pt x="578" y="1359"/>
                  <a:pt x="579" y="1357"/>
                </a:cubicBezTo>
                <a:cubicBezTo>
                  <a:pt x="571" y="1358"/>
                  <a:pt x="564" y="1358"/>
                  <a:pt x="556" y="1358"/>
                </a:cubicBezTo>
                <a:cubicBezTo>
                  <a:pt x="556" y="1358"/>
                  <a:pt x="555" y="1359"/>
                  <a:pt x="555" y="1359"/>
                </a:cubicBezTo>
                <a:cubicBezTo>
                  <a:pt x="554" y="1359"/>
                  <a:pt x="554" y="1358"/>
                  <a:pt x="553" y="1358"/>
                </a:cubicBezTo>
                <a:cubicBezTo>
                  <a:pt x="545" y="1358"/>
                  <a:pt x="538" y="1358"/>
                  <a:pt x="530" y="1358"/>
                </a:cubicBezTo>
                <a:cubicBezTo>
                  <a:pt x="524" y="1357"/>
                  <a:pt x="517" y="1358"/>
                  <a:pt x="511" y="1358"/>
                </a:cubicBezTo>
                <a:cubicBezTo>
                  <a:pt x="511" y="1358"/>
                  <a:pt x="511" y="1359"/>
                  <a:pt x="511" y="1359"/>
                </a:cubicBezTo>
                <a:cubicBezTo>
                  <a:pt x="514" y="1361"/>
                  <a:pt x="519" y="1356"/>
                  <a:pt x="525" y="1359"/>
                </a:cubicBezTo>
                <a:cubicBezTo>
                  <a:pt x="527" y="1360"/>
                  <a:pt x="526" y="1361"/>
                  <a:pt x="525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89" y="1362"/>
                  <a:pt x="487" y="1360"/>
                  <a:pt x="484" y="1359"/>
                </a:cubicBezTo>
                <a:cubicBezTo>
                  <a:pt x="438" y="1364"/>
                  <a:pt x="392" y="1375"/>
                  <a:pt x="349" y="1393"/>
                </a:cubicBezTo>
                <a:cubicBezTo>
                  <a:pt x="349" y="1395"/>
                  <a:pt x="348" y="1396"/>
                  <a:pt x="346" y="1397"/>
                </a:cubicBezTo>
                <a:cubicBezTo>
                  <a:pt x="347" y="1396"/>
                  <a:pt x="347" y="1395"/>
                  <a:pt x="346" y="1394"/>
                </a:cubicBezTo>
                <a:cubicBezTo>
                  <a:pt x="343" y="1395"/>
                  <a:pt x="340" y="1397"/>
                  <a:pt x="336" y="1398"/>
                </a:cubicBezTo>
                <a:cubicBezTo>
                  <a:pt x="332" y="1400"/>
                  <a:pt x="335" y="1406"/>
                  <a:pt x="339" y="1404"/>
                </a:cubicBezTo>
                <a:cubicBezTo>
                  <a:pt x="359" y="1395"/>
                  <a:pt x="381" y="1388"/>
                  <a:pt x="402" y="1381"/>
                </a:cubicBezTo>
                <a:cubicBezTo>
                  <a:pt x="402" y="1381"/>
                  <a:pt x="402" y="1381"/>
                  <a:pt x="402" y="1381"/>
                </a:cubicBezTo>
                <a:close/>
                <a:moveTo>
                  <a:pt x="600" y="1359"/>
                </a:moveTo>
                <a:cubicBezTo>
                  <a:pt x="600" y="1361"/>
                  <a:pt x="603" y="1361"/>
                  <a:pt x="604" y="1362"/>
                </a:cubicBezTo>
                <a:cubicBezTo>
                  <a:pt x="596" y="1362"/>
                  <a:pt x="596" y="1362"/>
                  <a:pt x="596" y="1362"/>
                </a:cubicBezTo>
                <a:cubicBezTo>
                  <a:pt x="597" y="1361"/>
                  <a:pt x="599" y="1361"/>
                  <a:pt x="600" y="1359"/>
                </a:cubicBezTo>
                <a:close/>
                <a:moveTo>
                  <a:pt x="706" y="1388"/>
                </a:moveTo>
                <a:cubicBezTo>
                  <a:pt x="704" y="1387"/>
                  <a:pt x="703" y="1385"/>
                  <a:pt x="700" y="1385"/>
                </a:cubicBezTo>
                <a:cubicBezTo>
                  <a:pt x="700" y="1384"/>
                  <a:pt x="701" y="1383"/>
                  <a:pt x="701" y="1382"/>
                </a:cubicBezTo>
                <a:cubicBezTo>
                  <a:pt x="701" y="1382"/>
                  <a:pt x="700" y="1382"/>
                  <a:pt x="700" y="1383"/>
                </a:cubicBezTo>
                <a:cubicBezTo>
                  <a:pt x="700" y="1383"/>
                  <a:pt x="700" y="1384"/>
                  <a:pt x="699" y="1385"/>
                </a:cubicBezTo>
                <a:cubicBezTo>
                  <a:pt x="696" y="1385"/>
                  <a:pt x="695" y="1386"/>
                  <a:pt x="692" y="1386"/>
                </a:cubicBezTo>
                <a:cubicBezTo>
                  <a:pt x="691" y="1386"/>
                  <a:pt x="691" y="1385"/>
                  <a:pt x="691" y="1384"/>
                </a:cubicBezTo>
                <a:cubicBezTo>
                  <a:pt x="682" y="1386"/>
                  <a:pt x="673" y="1387"/>
                  <a:pt x="664" y="1388"/>
                </a:cubicBezTo>
                <a:cubicBezTo>
                  <a:pt x="662" y="1392"/>
                  <a:pt x="665" y="1391"/>
                  <a:pt x="667" y="1393"/>
                </a:cubicBezTo>
                <a:cubicBezTo>
                  <a:pt x="667" y="1393"/>
                  <a:pt x="667" y="1394"/>
                  <a:pt x="667" y="1394"/>
                </a:cubicBezTo>
                <a:cubicBezTo>
                  <a:pt x="680" y="1393"/>
                  <a:pt x="693" y="1391"/>
                  <a:pt x="706" y="1388"/>
                </a:cubicBezTo>
                <a:close/>
                <a:moveTo>
                  <a:pt x="819" y="1360"/>
                </a:moveTo>
                <a:cubicBezTo>
                  <a:pt x="818" y="1359"/>
                  <a:pt x="818" y="1357"/>
                  <a:pt x="820" y="1356"/>
                </a:cubicBezTo>
                <a:cubicBezTo>
                  <a:pt x="817" y="1358"/>
                  <a:pt x="814" y="1359"/>
                  <a:pt x="810" y="1360"/>
                </a:cubicBezTo>
                <a:cubicBezTo>
                  <a:pt x="797" y="1360"/>
                  <a:pt x="797" y="1360"/>
                  <a:pt x="797" y="1360"/>
                </a:cubicBezTo>
                <a:cubicBezTo>
                  <a:pt x="772" y="1367"/>
                  <a:pt x="747" y="1373"/>
                  <a:pt x="721" y="1378"/>
                </a:cubicBezTo>
                <a:cubicBezTo>
                  <a:pt x="737" y="1378"/>
                  <a:pt x="737" y="1378"/>
                  <a:pt x="737" y="1378"/>
                </a:cubicBezTo>
                <a:cubicBezTo>
                  <a:pt x="738" y="1379"/>
                  <a:pt x="739" y="1380"/>
                  <a:pt x="739" y="1381"/>
                </a:cubicBezTo>
                <a:cubicBezTo>
                  <a:pt x="741" y="1381"/>
                  <a:pt x="743" y="1381"/>
                  <a:pt x="745" y="1380"/>
                </a:cubicBezTo>
                <a:cubicBezTo>
                  <a:pt x="745" y="1380"/>
                  <a:pt x="745" y="1379"/>
                  <a:pt x="745" y="1379"/>
                </a:cubicBezTo>
                <a:cubicBezTo>
                  <a:pt x="745" y="1378"/>
                  <a:pt x="744" y="1378"/>
                  <a:pt x="744" y="1378"/>
                </a:cubicBezTo>
                <a:cubicBezTo>
                  <a:pt x="749" y="1378"/>
                  <a:pt x="749" y="1378"/>
                  <a:pt x="749" y="1378"/>
                </a:cubicBezTo>
                <a:cubicBezTo>
                  <a:pt x="749" y="1378"/>
                  <a:pt x="749" y="1379"/>
                  <a:pt x="750" y="1379"/>
                </a:cubicBezTo>
                <a:cubicBezTo>
                  <a:pt x="774" y="1374"/>
                  <a:pt x="799" y="1367"/>
                  <a:pt x="823" y="1360"/>
                </a:cubicBezTo>
                <a:lnTo>
                  <a:pt x="819" y="1360"/>
                </a:lnTo>
                <a:close/>
                <a:moveTo>
                  <a:pt x="720" y="1386"/>
                </a:moveTo>
                <a:cubicBezTo>
                  <a:pt x="723" y="1385"/>
                  <a:pt x="727" y="1384"/>
                  <a:pt x="731" y="1383"/>
                </a:cubicBezTo>
                <a:cubicBezTo>
                  <a:pt x="731" y="1381"/>
                  <a:pt x="734" y="1379"/>
                  <a:pt x="732" y="1379"/>
                </a:cubicBezTo>
                <a:cubicBezTo>
                  <a:pt x="728" y="1382"/>
                  <a:pt x="723" y="1381"/>
                  <a:pt x="720" y="1385"/>
                </a:cubicBezTo>
                <a:cubicBezTo>
                  <a:pt x="717" y="1385"/>
                  <a:pt x="719" y="1383"/>
                  <a:pt x="716" y="1383"/>
                </a:cubicBezTo>
                <a:cubicBezTo>
                  <a:pt x="716" y="1385"/>
                  <a:pt x="715" y="1386"/>
                  <a:pt x="714" y="1387"/>
                </a:cubicBezTo>
                <a:cubicBezTo>
                  <a:pt x="716" y="1386"/>
                  <a:pt x="718" y="1386"/>
                  <a:pt x="720" y="1386"/>
                </a:cubicBezTo>
                <a:close/>
                <a:moveTo>
                  <a:pt x="490" y="73"/>
                </a:moveTo>
                <a:cubicBezTo>
                  <a:pt x="485" y="72"/>
                  <a:pt x="484" y="73"/>
                  <a:pt x="478" y="73"/>
                </a:cubicBezTo>
                <a:cubicBezTo>
                  <a:pt x="477" y="71"/>
                  <a:pt x="476" y="69"/>
                  <a:pt x="475" y="67"/>
                </a:cubicBezTo>
                <a:cubicBezTo>
                  <a:pt x="474" y="67"/>
                  <a:pt x="472" y="67"/>
                  <a:pt x="471" y="67"/>
                </a:cubicBezTo>
                <a:cubicBezTo>
                  <a:pt x="472" y="69"/>
                  <a:pt x="474" y="70"/>
                  <a:pt x="474" y="73"/>
                </a:cubicBezTo>
                <a:cubicBezTo>
                  <a:pt x="481" y="74"/>
                  <a:pt x="488" y="74"/>
                  <a:pt x="494" y="74"/>
                </a:cubicBezTo>
                <a:cubicBezTo>
                  <a:pt x="494" y="73"/>
                  <a:pt x="493" y="72"/>
                  <a:pt x="493" y="70"/>
                </a:cubicBezTo>
                <a:cubicBezTo>
                  <a:pt x="497" y="70"/>
                  <a:pt x="500" y="68"/>
                  <a:pt x="503" y="67"/>
                </a:cubicBezTo>
                <a:cubicBezTo>
                  <a:pt x="498" y="67"/>
                  <a:pt x="493" y="67"/>
                  <a:pt x="488" y="67"/>
                </a:cubicBezTo>
                <a:cubicBezTo>
                  <a:pt x="488" y="67"/>
                  <a:pt x="488" y="68"/>
                  <a:pt x="488" y="68"/>
                </a:cubicBezTo>
                <a:cubicBezTo>
                  <a:pt x="491" y="69"/>
                  <a:pt x="490" y="67"/>
                  <a:pt x="493" y="68"/>
                </a:cubicBezTo>
                <a:cubicBezTo>
                  <a:pt x="495" y="72"/>
                  <a:pt x="489" y="70"/>
                  <a:pt x="490" y="73"/>
                </a:cubicBezTo>
                <a:close/>
                <a:moveTo>
                  <a:pt x="848" y="1360"/>
                </a:moveTo>
                <a:cubicBezTo>
                  <a:pt x="848" y="1360"/>
                  <a:pt x="848" y="1360"/>
                  <a:pt x="848" y="1360"/>
                </a:cubicBezTo>
                <a:cubicBezTo>
                  <a:pt x="827" y="1366"/>
                  <a:pt x="806" y="1372"/>
                  <a:pt x="785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27" y="1377"/>
                  <a:pt x="827" y="1377"/>
                  <a:pt x="827" y="1377"/>
                </a:cubicBezTo>
                <a:cubicBezTo>
                  <a:pt x="837" y="1374"/>
                  <a:pt x="848" y="1371"/>
                  <a:pt x="858" y="1368"/>
                </a:cubicBezTo>
                <a:cubicBezTo>
                  <a:pt x="849" y="1371"/>
                  <a:pt x="841" y="1374"/>
                  <a:pt x="833" y="1377"/>
                </a:cubicBezTo>
                <a:cubicBezTo>
                  <a:pt x="852" y="1377"/>
                  <a:pt x="852" y="1377"/>
                  <a:pt x="852" y="1377"/>
                </a:cubicBezTo>
                <a:cubicBezTo>
                  <a:pt x="868" y="1371"/>
                  <a:pt x="883" y="1365"/>
                  <a:pt x="899" y="1359"/>
                </a:cubicBezTo>
                <a:lnTo>
                  <a:pt x="848" y="1360"/>
                </a:lnTo>
                <a:close/>
                <a:moveTo>
                  <a:pt x="779" y="1349"/>
                </a:moveTo>
                <a:cubicBezTo>
                  <a:pt x="782" y="1351"/>
                  <a:pt x="784" y="1352"/>
                  <a:pt x="785" y="1355"/>
                </a:cubicBezTo>
                <a:cubicBezTo>
                  <a:pt x="786" y="1354"/>
                  <a:pt x="787" y="1354"/>
                  <a:pt x="787" y="1354"/>
                </a:cubicBezTo>
                <a:cubicBezTo>
                  <a:pt x="786" y="1352"/>
                  <a:pt x="784" y="1350"/>
                  <a:pt x="784" y="1348"/>
                </a:cubicBezTo>
                <a:cubicBezTo>
                  <a:pt x="782" y="1348"/>
                  <a:pt x="781" y="1349"/>
                  <a:pt x="779" y="1349"/>
                </a:cubicBezTo>
                <a:close/>
                <a:moveTo>
                  <a:pt x="829" y="1386"/>
                </a:moveTo>
                <a:cubicBezTo>
                  <a:pt x="830" y="1386"/>
                  <a:pt x="831" y="1385"/>
                  <a:pt x="832" y="1385"/>
                </a:cubicBezTo>
                <a:cubicBezTo>
                  <a:pt x="832" y="1385"/>
                  <a:pt x="831" y="1384"/>
                  <a:pt x="831" y="1384"/>
                </a:cubicBezTo>
                <a:cubicBezTo>
                  <a:pt x="830" y="1385"/>
                  <a:pt x="829" y="1385"/>
                  <a:pt x="829" y="1386"/>
                </a:cubicBezTo>
                <a:close/>
                <a:moveTo>
                  <a:pt x="550" y="35"/>
                </a:moveTo>
                <a:cubicBezTo>
                  <a:pt x="556" y="36"/>
                  <a:pt x="562" y="37"/>
                  <a:pt x="568" y="37"/>
                </a:cubicBezTo>
                <a:cubicBezTo>
                  <a:pt x="570" y="38"/>
                  <a:pt x="571" y="37"/>
                  <a:pt x="571" y="36"/>
                </a:cubicBezTo>
                <a:cubicBezTo>
                  <a:pt x="571" y="36"/>
                  <a:pt x="570" y="36"/>
                  <a:pt x="569" y="36"/>
                </a:cubicBezTo>
                <a:cubicBezTo>
                  <a:pt x="569" y="34"/>
                  <a:pt x="569" y="32"/>
                  <a:pt x="569" y="31"/>
                </a:cubicBezTo>
                <a:cubicBezTo>
                  <a:pt x="569" y="31"/>
                  <a:pt x="569" y="31"/>
                  <a:pt x="569" y="31"/>
                </a:cubicBezTo>
                <a:cubicBezTo>
                  <a:pt x="566" y="30"/>
                  <a:pt x="563" y="30"/>
                  <a:pt x="560" y="30"/>
                </a:cubicBezTo>
                <a:cubicBezTo>
                  <a:pt x="560" y="31"/>
                  <a:pt x="559" y="32"/>
                  <a:pt x="559" y="33"/>
                </a:cubicBezTo>
                <a:cubicBezTo>
                  <a:pt x="554" y="32"/>
                  <a:pt x="551" y="32"/>
                  <a:pt x="550" y="35"/>
                </a:cubicBezTo>
                <a:close/>
                <a:moveTo>
                  <a:pt x="803" y="1325"/>
                </a:moveTo>
                <a:cubicBezTo>
                  <a:pt x="803" y="1323"/>
                  <a:pt x="803" y="1322"/>
                  <a:pt x="803" y="1322"/>
                </a:cubicBezTo>
                <a:cubicBezTo>
                  <a:pt x="806" y="1322"/>
                  <a:pt x="807" y="1321"/>
                  <a:pt x="809" y="1317"/>
                </a:cubicBezTo>
                <a:cubicBezTo>
                  <a:pt x="777" y="1328"/>
                  <a:pt x="745" y="1336"/>
                  <a:pt x="712" y="1343"/>
                </a:cubicBezTo>
                <a:cubicBezTo>
                  <a:pt x="713" y="1345"/>
                  <a:pt x="715" y="1347"/>
                  <a:pt x="716" y="1349"/>
                </a:cubicBezTo>
                <a:cubicBezTo>
                  <a:pt x="718" y="1349"/>
                  <a:pt x="720" y="1348"/>
                  <a:pt x="721" y="1348"/>
                </a:cubicBezTo>
                <a:cubicBezTo>
                  <a:pt x="721" y="1346"/>
                  <a:pt x="721" y="1344"/>
                  <a:pt x="723" y="1343"/>
                </a:cubicBezTo>
                <a:cubicBezTo>
                  <a:pt x="731" y="1343"/>
                  <a:pt x="731" y="1343"/>
                  <a:pt x="731" y="1343"/>
                </a:cubicBezTo>
                <a:cubicBezTo>
                  <a:pt x="731" y="1344"/>
                  <a:pt x="731" y="1345"/>
                  <a:pt x="730" y="1346"/>
                </a:cubicBezTo>
                <a:cubicBezTo>
                  <a:pt x="735" y="1345"/>
                  <a:pt x="740" y="1344"/>
                  <a:pt x="745" y="1343"/>
                </a:cubicBezTo>
                <a:cubicBezTo>
                  <a:pt x="745" y="1343"/>
                  <a:pt x="745" y="1343"/>
                  <a:pt x="745" y="1342"/>
                </a:cubicBezTo>
                <a:cubicBezTo>
                  <a:pt x="746" y="1342"/>
                  <a:pt x="746" y="1342"/>
                  <a:pt x="746" y="1342"/>
                </a:cubicBezTo>
                <a:cubicBezTo>
                  <a:pt x="768" y="1337"/>
                  <a:pt x="789" y="1331"/>
                  <a:pt x="811" y="1325"/>
                </a:cubicBezTo>
                <a:lnTo>
                  <a:pt x="803" y="1325"/>
                </a:lnTo>
                <a:close/>
                <a:moveTo>
                  <a:pt x="720" y="1345"/>
                </a:moveTo>
                <a:cubicBezTo>
                  <a:pt x="717" y="1345"/>
                  <a:pt x="717" y="1344"/>
                  <a:pt x="715" y="1343"/>
                </a:cubicBezTo>
                <a:cubicBezTo>
                  <a:pt x="715" y="1343"/>
                  <a:pt x="715" y="1343"/>
                  <a:pt x="715" y="1343"/>
                </a:cubicBezTo>
                <a:cubicBezTo>
                  <a:pt x="721" y="1343"/>
                  <a:pt x="721" y="1343"/>
                  <a:pt x="721" y="1343"/>
                </a:cubicBezTo>
                <a:cubicBezTo>
                  <a:pt x="721" y="1343"/>
                  <a:pt x="721" y="1344"/>
                  <a:pt x="720" y="1345"/>
                </a:cubicBezTo>
                <a:close/>
                <a:moveTo>
                  <a:pt x="793" y="1325"/>
                </a:moveTo>
                <a:cubicBezTo>
                  <a:pt x="794" y="1322"/>
                  <a:pt x="798" y="1322"/>
                  <a:pt x="800" y="1325"/>
                </a:cubicBezTo>
                <a:lnTo>
                  <a:pt x="793" y="1325"/>
                </a:lnTo>
                <a:close/>
                <a:moveTo>
                  <a:pt x="611" y="78"/>
                </a:moveTo>
                <a:cubicBezTo>
                  <a:pt x="611" y="78"/>
                  <a:pt x="611" y="78"/>
                  <a:pt x="612" y="78"/>
                </a:cubicBezTo>
                <a:cubicBezTo>
                  <a:pt x="603" y="76"/>
                  <a:pt x="594" y="75"/>
                  <a:pt x="584" y="74"/>
                </a:cubicBezTo>
                <a:cubicBezTo>
                  <a:pt x="584" y="75"/>
                  <a:pt x="584" y="76"/>
                  <a:pt x="583" y="76"/>
                </a:cubicBezTo>
                <a:cubicBezTo>
                  <a:pt x="582" y="76"/>
                  <a:pt x="581" y="76"/>
                  <a:pt x="580" y="76"/>
                </a:cubicBezTo>
                <a:cubicBezTo>
                  <a:pt x="579" y="75"/>
                  <a:pt x="579" y="74"/>
                  <a:pt x="579" y="73"/>
                </a:cubicBezTo>
                <a:cubicBezTo>
                  <a:pt x="579" y="73"/>
                  <a:pt x="579" y="73"/>
                  <a:pt x="578" y="73"/>
                </a:cubicBezTo>
                <a:cubicBezTo>
                  <a:pt x="578" y="76"/>
                  <a:pt x="576" y="78"/>
                  <a:pt x="573" y="79"/>
                </a:cubicBezTo>
                <a:cubicBezTo>
                  <a:pt x="570" y="79"/>
                  <a:pt x="570" y="79"/>
                  <a:pt x="570" y="79"/>
                </a:cubicBezTo>
                <a:cubicBezTo>
                  <a:pt x="594" y="81"/>
                  <a:pt x="617" y="85"/>
                  <a:pt x="641" y="90"/>
                </a:cubicBezTo>
                <a:cubicBezTo>
                  <a:pt x="645" y="90"/>
                  <a:pt x="646" y="84"/>
                  <a:pt x="642" y="83"/>
                </a:cubicBezTo>
                <a:cubicBezTo>
                  <a:pt x="634" y="81"/>
                  <a:pt x="625" y="80"/>
                  <a:pt x="617" y="78"/>
                </a:cubicBezTo>
                <a:lnTo>
                  <a:pt x="611" y="78"/>
                </a:lnTo>
                <a:close/>
                <a:moveTo>
                  <a:pt x="500" y="71"/>
                </a:moveTo>
                <a:cubicBezTo>
                  <a:pt x="500" y="72"/>
                  <a:pt x="500" y="73"/>
                  <a:pt x="499" y="74"/>
                </a:cubicBezTo>
                <a:cubicBezTo>
                  <a:pt x="507" y="74"/>
                  <a:pt x="514" y="74"/>
                  <a:pt x="521" y="75"/>
                </a:cubicBezTo>
                <a:cubicBezTo>
                  <a:pt x="521" y="75"/>
                  <a:pt x="521" y="74"/>
                  <a:pt x="521" y="74"/>
                </a:cubicBezTo>
                <a:cubicBezTo>
                  <a:pt x="523" y="74"/>
                  <a:pt x="524" y="74"/>
                  <a:pt x="525" y="75"/>
                </a:cubicBezTo>
                <a:cubicBezTo>
                  <a:pt x="528" y="75"/>
                  <a:pt x="532" y="75"/>
                  <a:pt x="535" y="76"/>
                </a:cubicBezTo>
                <a:cubicBezTo>
                  <a:pt x="535" y="74"/>
                  <a:pt x="536" y="71"/>
                  <a:pt x="538" y="69"/>
                </a:cubicBezTo>
                <a:cubicBezTo>
                  <a:pt x="538" y="69"/>
                  <a:pt x="538" y="69"/>
                  <a:pt x="538" y="69"/>
                </a:cubicBezTo>
                <a:cubicBezTo>
                  <a:pt x="535" y="69"/>
                  <a:pt x="532" y="69"/>
                  <a:pt x="529" y="69"/>
                </a:cubicBezTo>
                <a:cubicBezTo>
                  <a:pt x="529" y="69"/>
                  <a:pt x="529" y="69"/>
                  <a:pt x="529" y="69"/>
                </a:cubicBezTo>
                <a:cubicBezTo>
                  <a:pt x="530" y="72"/>
                  <a:pt x="528" y="72"/>
                  <a:pt x="528" y="74"/>
                </a:cubicBezTo>
                <a:cubicBezTo>
                  <a:pt x="522" y="75"/>
                  <a:pt x="520" y="73"/>
                  <a:pt x="521" y="68"/>
                </a:cubicBezTo>
                <a:cubicBezTo>
                  <a:pt x="515" y="68"/>
                  <a:pt x="510" y="68"/>
                  <a:pt x="504" y="67"/>
                </a:cubicBezTo>
                <a:cubicBezTo>
                  <a:pt x="506" y="69"/>
                  <a:pt x="504" y="72"/>
                  <a:pt x="504" y="74"/>
                </a:cubicBezTo>
                <a:cubicBezTo>
                  <a:pt x="500" y="74"/>
                  <a:pt x="502" y="71"/>
                  <a:pt x="500" y="71"/>
                </a:cubicBezTo>
                <a:close/>
                <a:moveTo>
                  <a:pt x="1043" y="1312"/>
                </a:moveTo>
                <a:cubicBezTo>
                  <a:pt x="1042" y="1312"/>
                  <a:pt x="1041" y="1312"/>
                  <a:pt x="1040" y="1312"/>
                </a:cubicBezTo>
                <a:cubicBezTo>
                  <a:pt x="1039" y="1314"/>
                  <a:pt x="1039" y="1317"/>
                  <a:pt x="1040" y="1319"/>
                </a:cubicBezTo>
                <a:cubicBezTo>
                  <a:pt x="1041" y="1319"/>
                  <a:pt x="1042" y="1319"/>
                  <a:pt x="1043" y="1318"/>
                </a:cubicBezTo>
                <a:cubicBezTo>
                  <a:pt x="1048" y="1318"/>
                  <a:pt x="1047" y="1311"/>
                  <a:pt x="1043" y="1312"/>
                </a:cubicBezTo>
                <a:close/>
                <a:moveTo>
                  <a:pt x="571" y="1426"/>
                </a:moveTo>
                <a:cubicBezTo>
                  <a:pt x="560" y="1429"/>
                  <a:pt x="549" y="1431"/>
                  <a:pt x="539" y="1434"/>
                </a:cubicBezTo>
                <a:cubicBezTo>
                  <a:pt x="539" y="1434"/>
                  <a:pt x="539" y="1434"/>
                  <a:pt x="539" y="1434"/>
                </a:cubicBezTo>
                <a:cubicBezTo>
                  <a:pt x="538" y="1434"/>
                  <a:pt x="538" y="1434"/>
                  <a:pt x="538" y="1434"/>
                </a:cubicBezTo>
                <a:cubicBezTo>
                  <a:pt x="515" y="1440"/>
                  <a:pt x="491" y="1446"/>
                  <a:pt x="468" y="1452"/>
                </a:cubicBezTo>
                <a:cubicBezTo>
                  <a:pt x="476" y="1452"/>
                  <a:pt x="476" y="1452"/>
                  <a:pt x="476" y="1452"/>
                </a:cubicBezTo>
                <a:cubicBezTo>
                  <a:pt x="477" y="1453"/>
                  <a:pt x="478" y="1455"/>
                  <a:pt x="479" y="1456"/>
                </a:cubicBezTo>
                <a:cubicBezTo>
                  <a:pt x="484" y="1455"/>
                  <a:pt x="488" y="1453"/>
                  <a:pt x="493" y="1452"/>
                </a:cubicBezTo>
                <a:cubicBezTo>
                  <a:pt x="493" y="1452"/>
                  <a:pt x="493" y="1452"/>
                  <a:pt x="494" y="1452"/>
                </a:cubicBezTo>
                <a:cubicBezTo>
                  <a:pt x="496" y="1452"/>
                  <a:pt x="496" y="1452"/>
                  <a:pt x="496" y="1452"/>
                </a:cubicBezTo>
                <a:cubicBezTo>
                  <a:pt x="522" y="1445"/>
                  <a:pt x="549" y="1438"/>
                  <a:pt x="576" y="1432"/>
                </a:cubicBezTo>
                <a:cubicBezTo>
                  <a:pt x="575" y="1430"/>
                  <a:pt x="573" y="1428"/>
                  <a:pt x="571" y="1426"/>
                </a:cubicBezTo>
                <a:close/>
                <a:moveTo>
                  <a:pt x="567" y="1434"/>
                </a:moveTo>
                <a:cubicBezTo>
                  <a:pt x="555" y="1434"/>
                  <a:pt x="555" y="1434"/>
                  <a:pt x="555" y="1434"/>
                </a:cubicBezTo>
                <a:cubicBezTo>
                  <a:pt x="555" y="1432"/>
                  <a:pt x="556" y="1430"/>
                  <a:pt x="558" y="1429"/>
                </a:cubicBezTo>
                <a:cubicBezTo>
                  <a:pt x="561" y="1431"/>
                  <a:pt x="562" y="1432"/>
                  <a:pt x="566" y="1430"/>
                </a:cubicBezTo>
                <a:cubicBezTo>
                  <a:pt x="566" y="1431"/>
                  <a:pt x="566" y="1432"/>
                  <a:pt x="567" y="1434"/>
                </a:cubicBezTo>
                <a:close/>
                <a:moveTo>
                  <a:pt x="561" y="1412"/>
                </a:moveTo>
                <a:cubicBezTo>
                  <a:pt x="592" y="1405"/>
                  <a:pt x="623" y="1401"/>
                  <a:pt x="654" y="1396"/>
                </a:cubicBezTo>
                <a:cubicBezTo>
                  <a:pt x="655" y="1395"/>
                  <a:pt x="658" y="1396"/>
                  <a:pt x="658" y="1393"/>
                </a:cubicBezTo>
                <a:cubicBezTo>
                  <a:pt x="655" y="1394"/>
                  <a:pt x="656" y="1392"/>
                  <a:pt x="654" y="1391"/>
                </a:cubicBezTo>
                <a:cubicBezTo>
                  <a:pt x="654" y="1390"/>
                  <a:pt x="654" y="1390"/>
                  <a:pt x="654" y="1390"/>
                </a:cubicBezTo>
                <a:cubicBezTo>
                  <a:pt x="646" y="1391"/>
                  <a:pt x="637" y="1392"/>
                  <a:pt x="629" y="1394"/>
                </a:cubicBezTo>
                <a:cubicBezTo>
                  <a:pt x="627" y="1395"/>
                  <a:pt x="626" y="1396"/>
                  <a:pt x="625" y="1398"/>
                </a:cubicBezTo>
                <a:cubicBezTo>
                  <a:pt x="610" y="1398"/>
                  <a:pt x="610" y="1398"/>
                  <a:pt x="610" y="1398"/>
                </a:cubicBezTo>
                <a:cubicBezTo>
                  <a:pt x="611" y="1397"/>
                  <a:pt x="612" y="1396"/>
                  <a:pt x="613" y="1396"/>
                </a:cubicBezTo>
                <a:cubicBezTo>
                  <a:pt x="594" y="1399"/>
                  <a:pt x="575" y="1402"/>
                  <a:pt x="555" y="1406"/>
                </a:cubicBezTo>
                <a:cubicBezTo>
                  <a:pt x="531" y="1412"/>
                  <a:pt x="506" y="1418"/>
                  <a:pt x="482" y="1425"/>
                </a:cubicBezTo>
                <a:cubicBezTo>
                  <a:pt x="486" y="1426"/>
                  <a:pt x="490" y="1427"/>
                  <a:pt x="493" y="1429"/>
                </a:cubicBezTo>
                <a:cubicBezTo>
                  <a:pt x="499" y="1428"/>
                  <a:pt x="504" y="1426"/>
                  <a:pt x="510" y="1425"/>
                </a:cubicBezTo>
                <a:cubicBezTo>
                  <a:pt x="509" y="1424"/>
                  <a:pt x="509" y="1423"/>
                  <a:pt x="507" y="1423"/>
                </a:cubicBezTo>
                <a:cubicBezTo>
                  <a:pt x="509" y="1418"/>
                  <a:pt x="514" y="1417"/>
                  <a:pt x="519" y="1416"/>
                </a:cubicBezTo>
                <a:cubicBezTo>
                  <a:pt x="520" y="1416"/>
                  <a:pt x="522" y="1420"/>
                  <a:pt x="524" y="1418"/>
                </a:cubicBezTo>
                <a:cubicBezTo>
                  <a:pt x="523" y="1418"/>
                  <a:pt x="523" y="1417"/>
                  <a:pt x="522" y="1416"/>
                </a:cubicBezTo>
                <a:cubicBezTo>
                  <a:pt x="528" y="1416"/>
                  <a:pt x="528" y="1416"/>
                  <a:pt x="528" y="1416"/>
                </a:cubicBezTo>
                <a:cubicBezTo>
                  <a:pt x="528" y="1416"/>
                  <a:pt x="528" y="1417"/>
                  <a:pt x="527" y="1417"/>
                </a:cubicBezTo>
                <a:cubicBezTo>
                  <a:pt x="530" y="1419"/>
                  <a:pt x="530" y="1418"/>
                  <a:pt x="534" y="1418"/>
                </a:cubicBezTo>
                <a:cubicBezTo>
                  <a:pt x="534" y="1418"/>
                  <a:pt x="534" y="1418"/>
                  <a:pt x="534" y="1418"/>
                </a:cubicBezTo>
                <a:cubicBezTo>
                  <a:pt x="535" y="1418"/>
                  <a:pt x="536" y="1418"/>
                  <a:pt x="537" y="1418"/>
                </a:cubicBezTo>
                <a:cubicBezTo>
                  <a:pt x="537" y="1417"/>
                  <a:pt x="538" y="1416"/>
                  <a:pt x="538" y="1416"/>
                </a:cubicBezTo>
                <a:cubicBezTo>
                  <a:pt x="542" y="1416"/>
                  <a:pt x="542" y="1416"/>
                  <a:pt x="542" y="1416"/>
                </a:cubicBezTo>
                <a:cubicBezTo>
                  <a:pt x="542" y="1416"/>
                  <a:pt x="542" y="1416"/>
                  <a:pt x="542" y="1417"/>
                </a:cubicBezTo>
                <a:cubicBezTo>
                  <a:pt x="548" y="1415"/>
                  <a:pt x="554" y="1414"/>
                  <a:pt x="561" y="1412"/>
                </a:cubicBezTo>
                <a:close/>
                <a:moveTo>
                  <a:pt x="436" y="1416"/>
                </a:moveTo>
                <a:cubicBezTo>
                  <a:pt x="437" y="1416"/>
                  <a:pt x="437" y="1416"/>
                  <a:pt x="437" y="1416"/>
                </a:cubicBezTo>
                <a:cubicBezTo>
                  <a:pt x="463" y="1409"/>
                  <a:pt x="489" y="1403"/>
                  <a:pt x="515" y="1398"/>
                </a:cubicBezTo>
                <a:cubicBezTo>
                  <a:pt x="504" y="1399"/>
                  <a:pt x="504" y="1399"/>
                  <a:pt x="504" y="1399"/>
                </a:cubicBezTo>
                <a:cubicBezTo>
                  <a:pt x="506" y="1397"/>
                  <a:pt x="508" y="1395"/>
                  <a:pt x="509" y="1394"/>
                </a:cubicBezTo>
                <a:cubicBezTo>
                  <a:pt x="515" y="1392"/>
                  <a:pt x="516" y="1398"/>
                  <a:pt x="521" y="1395"/>
                </a:cubicBezTo>
                <a:cubicBezTo>
                  <a:pt x="520" y="1394"/>
                  <a:pt x="518" y="1392"/>
                  <a:pt x="517" y="1391"/>
                </a:cubicBezTo>
                <a:cubicBezTo>
                  <a:pt x="472" y="1399"/>
                  <a:pt x="427" y="1411"/>
                  <a:pt x="383" y="1426"/>
                </a:cubicBezTo>
                <a:cubicBezTo>
                  <a:pt x="379" y="1427"/>
                  <a:pt x="382" y="1433"/>
                  <a:pt x="386" y="1432"/>
                </a:cubicBezTo>
                <a:cubicBezTo>
                  <a:pt x="402" y="1426"/>
                  <a:pt x="419" y="1421"/>
                  <a:pt x="436" y="1417"/>
                </a:cubicBezTo>
                <a:cubicBezTo>
                  <a:pt x="436" y="1417"/>
                  <a:pt x="436" y="1417"/>
                  <a:pt x="436" y="1416"/>
                </a:cubicBezTo>
                <a:close/>
                <a:moveTo>
                  <a:pt x="742" y="1396"/>
                </a:moveTo>
                <a:cubicBezTo>
                  <a:pt x="742" y="1395"/>
                  <a:pt x="742" y="1395"/>
                  <a:pt x="743" y="1394"/>
                </a:cubicBezTo>
                <a:cubicBezTo>
                  <a:pt x="745" y="1393"/>
                  <a:pt x="746" y="1394"/>
                  <a:pt x="747" y="1394"/>
                </a:cubicBezTo>
                <a:cubicBezTo>
                  <a:pt x="750" y="1394"/>
                  <a:pt x="753" y="1393"/>
                  <a:pt x="757" y="1392"/>
                </a:cubicBezTo>
                <a:cubicBezTo>
                  <a:pt x="755" y="1390"/>
                  <a:pt x="753" y="1388"/>
                  <a:pt x="752" y="1386"/>
                </a:cubicBezTo>
                <a:cubicBezTo>
                  <a:pt x="749" y="1387"/>
                  <a:pt x="746" y="1388"/>
                  <a:pt x="743" y="1388"/>
                </a:cubicBezTo>
                <a:cubicBezTo>
                  <a:pt x="742" y="1389"/>
                  <a:pt x="741" y="1391"/>
                  <a:pt x="741" y="1393"/>
                </a:cubicBezTo>
                <a:cubicBezTo>
                  <a:pt x="739" y="1392"/>
                  <a:pt x="737" y="1391"/>
                  <a:pt x="736" y="1390"/>
                </a:cubicBezTo>
                <a:cubicBezTo>
                  <a:pt x="733" y="1391"/>
                  <a:pt x="730" y="1391"/>
                  <a:pt x="727" y="1392"/>
                </a:cubicBezTo>
                <a:cubicBezTo>
                  <a:pt x="727" y="1393"/>
                  <a:pt x="727" y="1394"/>
                  <a:pt x="727" y="1394"/>
                </a:cubicBezTo>
                <a:cubicBezTo>
                  <a:pt x="726" y="1395"/>
                  <a:pt x="724" y="1395"/>
                  <a:pt x="721" y="1394"/>
                </a:cubicBezTo>
                <a:cubicBezTo>
                  <a:pt x="721" y="1394"/>
                  <a:pt x="721" y="1394"/>
                  <a:pt x="721" y="1393"/>
                </a:cubicBezTo>
                <a:cubicBezTo>
                  <a:pt x="713" y="1395"/>
                  <a:pt x="705" y="1397"/>
                  <a:pt x="697" y="1399"/>
                </a:cubicBezTo>
                <a:cubicBezTo>
                  <a:pt x="665" y="1405"/>
                  <a:pt x="634" y="1412"/>
                  <a:pt x="602" y="1419"/>
                </a:cubicBezTo>
                <a:cubicBezTo>
                  <a:pt x="598" y="1423"/>
                  <a:pt x="593" y="1426"/>
                  <a:pt x="588" y="1429"/>
                </a:cubicBezTo>
                <a:cubicBezTo>
                  <a:pt x="586" y="1428"/>
                  <a:pt x="584" y="1428"/>
                  <a:pt x="582" y="1428"/>
                </a:cubicBezTo>
                <a:cubicBezTo>
                  <a:pt x="581" y="1428"/>
                  <a:pt x="581" y="1430"/>
                  <a:pt x="580" y="1431"/>
                </a:cubicBezTo>
                <a:cubicBezTo>
                  <a:pt x="621" y="1421"/>
                  <a:pt x="661" y="1412"/>
                  <a:pt x="702" y="1404"/>
                </a:cubicBezTo>
                <a:cubicBezTo>
                  <a:pt x="715" y="1402"/>
                  <a:pt x="729" y="1399"/>
                  <a:pt x="742" y="1396"/>
                </a:cubicBezTo>
                <a:close/>
                <a:moveTo>
                  <a:pt x="720" y="1396"/>
                </a:moveTo>
                <a:cubicBezTo>
                  <a:pt x="723" y="1396"/>
                  <a:pt x="725" y="1396"/>
                  <a:pt x="726" y="1397"/>
                </a:cubicBezTo>
                <a:cubicBezTo>
                  <a:pt x="720" y="1397"/>
                  <a:pt x="720" y="1397"/>
                  <a:pt x="720" y="1397"/>
                </a:cubicBezTo>
                <a:cubicBezTo>
                  <a:pt x="720" y="1396"/>
                  <a:pt x="720" y="1396"/>
                  <a:pt x="720" y="1396"/>
                </a:cubicBezTo>
                <a:close/>
                <a:moveTo>
                  <a:pt x="780" y="1406"/>
                </a:moveTo>
                <a:cubicBezTo>
                  <a:pt x="788" y="1403"/>
                  <a:pt x="797" y="1399"/>
                  <a:pt x="805" y="1396"/>
                </a:cubicBezTo>
                <a:cubicBezTo>
                  <a:pt x="787" y="1396"/>
                  <a:pt x="787" y="1396"/>
                  <a:pt x="787" y="1396"/>
                </a:cubicBezTo>
                <a:cubicBezTo>
                  <a:pt x="786" y="1396"/>
                  <a:pt x="786" y="1396"/>
                  <a:pt x="785" y="1397"/>
                </a:cubicBezTo>
                <a:cubicBezTo>
                  <a:pt x="770" y="1403"/>
                  <a:pt x="755" y="1409"/>
                  <a:pt x="741" y="1416"/>
                </a:cubicBezTo>
                <a:cubicBezTo>
                  <a:pt x="743" y="1417"/>
                  <a:pt x="744" y="1419"/>
                  <a:pt x="745" y="1421"/>
                </a:cubicBezTo>
                <a:cubicBezTo>
                  <a:pt x="746" y="1421"/>
                  <a:pt x="747" y="1420"/>
                  <a:pt x="747" y="1420"/>
                </a:cubicBezTo>
                <a:cubicBezTo>
                  <a:pt x="746" y="1418"/>
                  <a:pt x="746" y="1416"/>
                  <a:pt x="749" y="1414"/>
                </a:cubicBezTo>
                <a:cubicBezTo>
                  <a:pt x="749" y="1414"/>
                  <a:pt x="748" y="1414"/>
                  <a:pt x="748" y="1414"/>
                </a:cubicBezTo>
                <a:cubicBezTo>
                  <a:pt x="762" y="1414"/>
                  <a:pt x="762" y="1414"/>
                  <a:pt x="762" y="1414"/>
                </a:cubicBezTo>
                <a:cubicBezTo>
                  <a:pt x="768" y="1411"/>
                  <a:pt x="774" y="1409"/>
                  <a:pt x="780" y="1406"/>
                </a:cubicBezTo>
                <a:close/>
                <a:moveTo>
                  <a:pt x="780" y="1393"/>
                </a:moveTo>
                <a:cubicBezTo>
                  <a:pt x="780" y="1392"/>
                  <a:pt x="781" y="1391"/>
                  <a:pt x="781" y="1390"/>
                </a:cubicBezTo>
                <a:cubicBezTo>
                  <a:pt x="779" y="1389"/>
                  <a:pt x="777" y="1389"/>
                  <a:pt x="775" y="1389"/>
                </a:cubicBezTo>
                <a:cubicBezTo>
                  <a:pt x="777" y="1384"/>
                  <a:pt x="773" y="1383"/>
                  <a:pt x="771" y="1381"/>
                </a:cubicBezTo>
                <a:cubicBezTo>
                  <a:pt x="767" y="1383"/>
                  <a:pt x="763" y="1384"/>
                  <a:pt x="758" y="1385"/>
                </a:cubicBezTo>
                <a:cubicBezTo>
                  <a:pt x="761" y="1386"/>
                  <a:pt x="764" y="1388"/>
                  <a:pt x="766" y="1390"/>
                </a:cubicBezTo>
                <a:cubicBezTo>
                  <a:pt x="768" y="1389"/>
                  <a:pt x="770" y="1389"/>
                  <a:pt x="772" y="1388"/>
                </a:cubicBezTo>
                <a:cubicBezTo>
                  <a:pt x="770" y="1389"/>
                  <a:pt x="768" y="1389"/>
                  <a:pt x="767" y="1390"/>
                </a:cubicBezTo>
                <a:cubicBezTo>
                  <a:pt x="769" y="1392"/>
                  <a:pt x="770" y="1393"/>
                  <a:pt x="770" y="1396"/>
                </a:cubicBezTo>
                <a:cubicBezTo>
                  <a:pt x="773" y="1395"/>
                  <a:pt x="777" y="1394"/>
                  <a:pt x="780" y="1393"/>
                </a:cubicBezTo>
                <a:close/>
                <a:moveTo>
                  <a:pt x="780" y="1425"/>
                </a:moveTo>
                <a:cubicBezTo>
                  <a:pt x="783" y="1425"/>
                  <a:pt x="785" y="1425"/>
                  <a:pt x="787" y="1426"/>
                </a:cubicBezTo>
                <a:cubicBezTo>
                  <a:pt x="789" y="1425"/>
                  <a:pt x="791" y="1424"/>
                  <a:pt x="792" y="1424"/>
                </a:cubicBezTo>
                <a:cubicBezTo>
                  <a:pt x="792" y="1422"/>
                  <a:pt x="792" y="1421"/>
                  <a:pt x="793" y="1418"/>
                </a:cubicBezTo>
                <a:cubicBezTo>
                  <a:pt x="794" y="1418"/>
                  <a:pt x="796" y="1417"/>
                  <a:pt x="797" y="1416"/>
                </a:cubicBezTo>
                <a:cubicBezTo>
                  <a:pt x="800" y="1417"/>
                  <a:pt x="801" y="1418"/>
                  <a:pt x="802" y="1419"/>
                </a:cubicBezTo>
                <a:cubicBezTo>
                  <a:pt x="804" y="1419"/>
                  <a:pt x="805" y="1418"/>
                  <a:pt x="807" y="1417"/>
                </a:cubicBezTo>
                <a:cubicBezTo>
                  <a:pt x="805" y="1417"/>
                  <a:pt x="805" y="1415"/>
                  <a:pt x="805" y="1413"/>
                </a:cubicBezTo>
                <a:cubicBezTo>
                  <a:pt x="816" y="1413"/>
                  <a:pt x="816" y="1413"/>
                  <a:pt x="816" y="1413"/>
                </a:cubicBezTo>
                <a:cubicBezTo>
                  <a:pt x="829" y="1407"/>
                  <a:pt x="843" y="1401"/>
                  <a:pt x="858" y="1395"/>
                </a:cubicBezTo>
                <a:cubicBezTo>
                  <a:pt x="840" y="1396"/>
                  <a:pt x="840" y="1396"/>
                  <a:pt x="840" y="1396"/>
                </a:cubicBezTo>
                <a:cubicBezTo>
                  <a:pt x="826" y="1401"/>
                  <a:pt x="812" y="1407"/>
                  <a:pt x="799" y="1413"/>
                </a:cubicBezTo>
                <a:cubicBezTo>
                  <a:pt x="804" y="1413"/>
                  <a:pt x="804" y="1413"/>
                  <a:pt x="804" y="1413"/>
                </a:cubicBezTo>
                <a:cubicBezTo>
                  <a:pt x="804" y="1414"/>
                  <a:pt x="803" y="1415"/>
                  <a:pt x="803" y="1415"/>
                </a:cubicBezTo>
                <a:cubicBezTo>
                  <a:pt x="800" y="1415"/>
                  <a:pt x="799" y="1415"/>
                  <a:pt x="798" y="1414"/>
                </a:cubicBezTo>
                <a:cubicBezTo>
                  <a:pt x="794" y="1416"/>
                  <a:pt x="790" y="1417"/>
                  <a:pt x="786" y="1419"/>
                </a:cubicBezTo>
                <a:cubicBezTo>
                  <a:pt x="785" y="1420"/>
                  <a:pt x="784" y="1421"/>
                  <a:pt x="783" y="1421"/>
                </a:cubicBezTo>
                <a:cubicBezTo>
                  <a:pt x="783" y="1421"/>
                  <a:pt x="782" y="1421"/>
                  <a:pt x="782" y="1421"/>
                </a:cubicBezTo>
                <a:cubicBezTo>
                  <a:pt x="779" y="1423"/>
                  <a:pt x="775" y="1424"/>
                  <a:pt x="771" y="1426"/>
                </a:cubicBezTo>
                <a:cubicBezTo>
                  <a:pt x="772" y="1427"/>
                  <a:pt x="772" y="1427"/>
                  <a:pt x="772" y="1428"/>
                </a:cubicBezTo>
                <a:cubicBezTo>
                  <a:pt x="771" y="1427"/>
                  <a:pt x="770" y="1427"/>
                  <a:pt x="769" y="1427"/>
                </a:cubicBezTo>
                <a:cubicBezTo>
                  <a:pt x="734" y="1444"/>
                  <a:pt x="699" y="1462"/>
                  <a:pt x="665" y="1480"/>
                </a:cubicBezTo>
                <a:cubicBezTo>
                  <a:pt x="661" y="1482"/>
                  <a:pt x="663" y="1489"/>
                  <a:pt x="667" y="1487"/>
                </a:cubicBezTo>
                <a:cubicBezTo>
                  <a:pt x="703" y="1467"/>
                  <a:pt x="740" y="1448"/>
                  <a:pt x="777" y="1431"/>
                </a:cubicBezTo>
                <a:cubicBezTo>
                  <a:pt x="778" y="1429"/>
                  <a:pt x="779" y="1427"/>
                  <a:pt x="780" y="1425"/>
                </a:cubicBezTo>
                <a:close/>
                <a:moveTo>
                  <a:pt x="875" y="1389"/>
                </a:moveTo>
                <a:cubicBezTo>
                  <a:pt x="876" y="1388"/>
                  <a:pt x="877" y="1387"/>
                  <a:pt x="878" y="1386"/>
                </a:cubicBezTo>
                <a:cubicBezTo>
                  <a:pt x="878" y="1386"/>
                  <a:pt x="879" y="1387"/>
                  <a:pt x="879" y="1387"/>
                </a:cubicBezTo>
                <a:cubicBezTo>
                  <a:pt x="880" y="1387"/>
                  <a:pt x="881" y="1386"/>
                  <a:pt x="882" y="1386"/>
                </a:cubicBezTo>
                <a:cubicBezTo>
                  <a:pt x="881" y="1382"/>
                  <a:pt x="876" y="1384"/>
                  <a:pt x="870" y="1384"/>
                </a:cubicBezTo>
                <a:cubicBezTo>
                  <a:pt x="870" y="1386"/>
                  <a:pt x="869" y="1388"/>
                  <a:pt x="869" y="1390"/>
                </a:cubicBezTo>
                <a:cubicBezTo>
                  <a:pt x="866" y="1390"/>
                  <a:pt x="867" y="1388"/>
                  <a:pt x="864" y="1388"/>
                </a:cubicBezTo>
                <a:cubicBezTo>
                  <a:pt x="865" y="1389"/>
                  <a:pt x="866" y="1391"/>
                  <a:pt x="866" y="1392"/>
                </a:cubicBezTo>
                <a:cubicBezTo>
                  <a:pt x="869" y="1391"/>
                  <a:pt x="872" y="1390"/>
                  <a:pt x="875" y="1389"/>
                </a:cubicBezTo>
                <a:close/>
                <a:moveTo>
                  <a:pt x="159" y="77"/>
                </a:moveTo>
                <a:cubicBezTo>
                  <a:pt x="211" y="67"/>
                  <a:pt x="264" y="61"/>
                  <a:pt x="317" y="56"/>
                </a:cubicBezTo>
                <a:cubicBezTo>
                  <a:pt x="413" y="46"/>
                  <a:pt x="514" y="42"/>
                  <a:pt x="609" y="61"/>
                </a:cubicBezTo>
                <a:cubicBezTo>
                  <a:pt x="614" y="62"/>
                  <a:pt x="615" y="56"/>
                  <a:pt x="610" y="55"/>
                </a:cubicBezTo>
                <a:cubicBezTo>
                  <a:pt x="578" y="48"/>
                  <a:pt x="544" y="44"/>
                  <a:pt x="510" y="42"/>
                </a:cubicBezTo>
                <a:cubicBezTo>
                  <a:pt x="510" y="43"/>
                  <a:pt x="510" y="43"/>
                  <a:pt x="510" y="44"/>
                </a:cubicBezTo>
                <a:cubicBezTo>
                  <a:pt x="506" y="44"/>
                  <a:pt x="506" y="44"/>
                  <a:pt x="506" y="44"/>
                </a:cubicBezTo>
                <a:cubicBezTo>
                  <a:pt x="506" y="43"/>
                  <a:pt x="506" y="43"/>
                  <a:pt x="504" y="43"/>
                </a:cubicBezTo>
                <a:cubicBezTo>
                  <a:pt x="504" y="43"/>
                  <a:pt x="505" y="42"/>
                  <a:pt x="505" y="42"/>
                </a:cubicBezTo>
                <a:cubicBezTo>
                  <a:pt x="502" y="42"/>
                  <a:pt x="500" y="42"/>
                  <a:pt x="498" y="42"/>
                </a:cubicBezTo>
                <a:cubicBezTo>
                  <a:pt x="498" y="43"/>
                  <a:pt x="498" y="43"/>
                  <a:pt x="498" y="44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3" y="42"/>
                  <a:pt x="488" y="42"/>
                  <a:pt x="485" y="44"/>
                </a:cubicBezTo>
                <a:cubicBezTo>
                  <a:pt x="477" y="44"/>
                  <a:pt x="477" y="44"/>
                  <a:pt x="477" y="44"/>
                </a:cubicBezTo>
                <a:cubicBezTo>
                  <a:pt x="476" y="43"/>
                  <a:pt x="476" y="42"/>
                  <a:pt x="475" y="42"/>
                </a:cubicBezTo>
                <a:cubicBezTo>
                  <a:pt x="476" y="42"/>
                  <a:pt x="476" y="41"/>
                  <a:pt x="476" y="41"/>
                </a:cubicBezTo>
                <a:cubicBezTo>
                  <a:pt x="472" y="41"/>
                  <a:pt x="468" y="41"/>
                  <a:pt x="464" y="41"/>
                </a:cubicBezTo>
                <a:cubicBezTo>
                  <a:pt x="464" y="41"/>
                  <a:pt x="464" y="41"/>
                  <a:pt x="464" y="41"/>
                </a:cubicBezTo>
                <a:cubicBezTo>
                  <a:pt x="462" y="42"/>
                  <a:pt x="460" y="42"/>
                  <a:pt x="457" y="42"/>
                </a:cubicBezTo>
                <a:cubicBezTo>
                  <a:pt x="457" y="42"/>
                  <a:pt x="457" y="41"/>
                  <a:pt x="457" y="41"/>
                </a:cubicBezTo>
                <a:cubicBezTo>
                  <a:pt x="451" y="41"/>
                  <a:pt x="445" y="41"/>
                  <a:pt x="438" y="41"/>
                </a:cubicBezTo>
                <a:cubicBezTo>
                  <a:pt x="438" y="42"/>
                  <a:pt x="437" y="43"/>
                  <a:pt x="436" y="44"/>
                </a:cubicBezTo>
                <a:cubicBezTo>
                  <a:pt x="422" y="44"/>
                  <a:pt x="422" y="44"/>
                  <a:pt x="422" y="44"/>
                </a:cubicBezTo>
                <a:cubicBezTo>
                  <a:pt x="422" y="44"/>
                  <a:pt x="422" y="43"/>
                  <a:pt x="422" y="42"/>
                </a:cubicBezTo>
                <a:cubicBezTo>
                  <a:pt x="419" y="42"/>
                  <a:pt x="416" y="42"/>
                  <a:pt x="412" y="42"/>
                </a:cubicBezTo>
                <a:cubicBezTo>
                  <a:pt x="413" y="43"/>
                  <a:pt x="415" y="43"/>
                  <a:pt x="415" y="44"/>
                </a:cubicBezTo>
                <a:cubicBezTo>
                  <a:pt x="403" y="45"/>
                  <a:pt x="403" y="45"/>
                  <a:pt x="403" y="45"/>
                </a:cubicBezTo>
                <a:cubicBezTo>
                  <a:pt x="403" y="44"/>
                  <a:pt x="404" y="44"/>
                  <a:pt x="404" y="44"/>
                </a:cubicBezTo>
                <a:cubicBezTo>
                  <a:pt x="404" y="43"/>
                  <a:pt x="404" y="43"/>
                  <a:pt x="403" y="43"/>
                </a:cubicBezTo>
                <a:cubicBezTo>
                  <a:pt x="403" y="43"/>
                  <a:pt x="402" y="43"/>
                  <a:pt x="402" y="43"/>
                </a:cubicBezTo>
                <a:cubicBezTo>
                  <a:pt x="402" y="43"/>
                  <a:pt x="401" y="43"/>
                  <a:pt x="401" y="43"/>
                </a:cubicBezTo>
                <a:cubicBezTo>
                  <a:pt x="401" y="43"/>
                  <a:pt x="401" y="44"/>
                  <a:pt x="401" y="45"/>
                </a:cubicBezTo>
                <a:cubicBezTo>
                  <a:pt x="365" y="45"/>
                  <a:pt x="365" y="45"/>
                  <a:pt x="365" y="45"/>
                </a:cubicBezTo>
                <a:cubicBezTo>
                  <a:pt x="350" y="46"/>
                  <a:pt x="335" y="47"/>
                  <a:pt x="320" y="49"/>
                </a:cubicBezTo>
                <a:cubicBezTo>
                  <a:pt x="275" y="53"/>
                  <a:pt x="230" y="58"/>
                  <a:pt x="186" y="66"/>
                </a:cubicBezTo>
                <a:cubicBezTo>
                  <a:pt x="186" y="68"/>
                  <a:pt x="185" y="70"/>
                  <a:pt x="182" y="70"/>
                </a:cubicBezTo>
                <a:cubicBezTo>
                  <a:pt x="182" y="69"/>
                  <a:pt x="181" y="68"/>
                  <a:pt x="181" y="67"/>
                </a:cubicBezTo>
                <a:cubicBezTo>
                  <a:pt x="174" y="68"/>
                  <a:pt x="166" y="69"/>
                  <a:pt x="159" y="71"/>
                </a:cubicBezTo>
                <a:cubicBezTo>
                  <a:pt x="155" y="71"/>
                  <a:pt x="155" y="78"/>
                  <a:pt x="159" y="77"/>
                </a:cubicBezTo>
                <a:close/>
                <a:moveTo>
                  <a:pt x="458" y="43"/>
                </a:moveTo>
                <a:cubicBezTo>
                  <a:pt x="462" y="43"/>
                  <a:pt x="465" y="43"/>
                  <a:pt x="468" y="43"/>
                </a:cubicBezTo>
                <a:cubicBezTo>
                  <a:pt x="468" y="44"/>
                  <a:pt x="468" y="44"/>
                  <a:pt x="468" y="44"/>
                </a:cubicBezTo>
                <a:cubicBezTo>
                  <a:pt x="458" y="44"/>
                  <a:pt x="458" y="44"/>
                  <a:pt x="458" y="44"/>
                </a:cubicBezTo>
                <a:cubicBezTo>
                  <a:pt x="458" y="44"/>
                  <a:pt x="458" y="43"/>
                  <a:pt x="458" y="43"/>
                </a:cubicBezTo>
                <a:close/>
                <a:moveTo>
                  <a:pt x="774" y="1455"/>
                </a:moveTo>
                <a:cubicBezTo>
                  <a:pt x="774" y="1455"/>
                  <a:pt x="774" y="1454"/>
                  <a:pt x="774" y="1454"/>
                </a:cubicBezTo>
                <a:cubicBezTo>
                  <a:pt x="774" y="1454"/>
                  <a:pt x="774" y="1454"/>
                  <a:pt x="773" y="1455"/>
                </a:cubicBezTo>
                <a:cubicBezTo>
                  <a:pt x="774" y="1455"/>
                  <a:pt x="774" y="1455"/>
                  <a:pt x="774" y="1455"/>
                </a:cubicBezTo>
                <a:close/>
                <a:moveTo>
                  <a:pt x="778" y="1452"/>
                </a:moveTo>
                <a:cubicBezTo>
                  <a:pt x="777" y="1453"/>
                  <a:pt x="776" y="1453"/>
                  <a:pt x="774" y="1454"/>
                </a:cubicBezTo>
                <a:cubicBezTo>
                  <a:pt x="776" y="1454"/>
                  <a:pt x="778" y="1455"/>
                  <a:pt x="778" y="1452"/>
                </a:cubicBezTo>
                <a:close/>
                <a:moveTo>
                  <a:pt x="697" y="1314"/>
                </a:moveTo>
                <a:cubicBezTo>
                  <a:pt x="702" y="1317"/>
                  <a:pt x="708" y="1312"/>
                  <a:pt x="709" y="1313"/>
                </a:cubicBezTo>
                <a:cubicBezTo>
                  <a:pt x="711" y="1313"/>
                  <a:pt x="712" y="1313"/>
                  <a:pt x="714" y="1313"/>
                </a:cubicBezTo>
                <a:cubicBezTo>
                  <a:pt x="713" y="1310"/>
                  <a:pt x="715" y="1307"/>
                  <a:pt x="719" y="1309"/>
                </a:cubicBezTo>
                <a:cubicBezTo>
                  <a:pt x="719" y="1308"/>
                  <a:pt x="719" y="1308"/>
                  <a:pt x="718" y="1307"/>
                </a:cubicBezTo>
                <a:cubicBezTo>
                  <a:pt x="742" y="1307"/>
                  <a:pt x="742" y="1307"/>
                  <a:pt x="742" y="1307"/>
                </a:cubicBezTo>
                <a:cubicBezTo>
                  <a:pt x="748" y="1305"/>
                  <a:pt x="754" y="1304"/>
                  <a:pt x="761" y="1302"/>
                </a:cubicBezTo>
                <a:cubicBezTo>
                  <a:pt x="765" y="1301"/>
                  <a:pt x="762" y="1294"/>
                  <a:pt x="758" y="1296"/>
                </a:cubicBezTo>
                <a:cubicBezTo>
                  <a:pt x="741" y="1300"/>
                  <a:pt x="724" y="1304"/>
                  <a:pt x="707" y="1307"/>
                </a:cubicBezTo>
                <a:cubicBezTo>
                  <a:pt x="710" y="1307"/>
                  <a:pt x="710" y="1307"/>
                  <a:pt x="710" y="1307"/>
                </a:cubicBezTo>
                <a:cubicBezTo>
                  <a:pt x="709" y="1309"/>
                  <a:pt x="708" y="1311"/>
                  <a:pt x="706" y="1311"/>
                </a:cubicBezTo>
                <a:cubicBezTo>
                  <a:pt x="705" y="1310"/>
                  <a:pt x="705" y="1309"/>
                  <a:pt x="705" y="1308"/>
                </a:cubicBezTo>
                <a:cubicBezTo>
                  <a:pt x="703" y="1308"/>
                  <a:pt x="701" y="1308"/>
                  <a:pt x="699" y="1308"/>
                </a:cubicBezTo>
                <a:cubicBezTo>
                  <a:pt x="698" y="1310"/>
                  <a:pt x="698" y="1310"/>
                  <a:pt x="696" y="1311"/>
                </a:cubicBezTo>
                <a:cubicBezTo>
                  <a:pt x="696" y="1310"/>
                  <a:pt x="695" y="1310"/>
                  <a:pt x="694" y="1309"/>
                </a:cubicBezTo>
                <a:cubicBezTo>
                  <a:pt x="693" y="1309"/>
                  <a:pt x="691" y="1310"/>
                  <a:pt x="690" y="1310"/>
                </a:cubicBezTo>
                <a:cubicBezTo>
                  <a:pt x="689" y="1312"/>
                  <a:pt x="688" y="1314"/>
                  <a:pt x="686" y="1314"/>
                </a:cubicBezTo>
                <a:cubicBezTo>
                  <a:pt x="686" y="1314"/>
                  <a:pt x="686" y="1316"/>
                  <a:pt x="687" y="1317"/>
                </a:cubicBezTo>
                <a:cubicBezTo>
                  <a:pt x="690" y="1317"/>
                  <a:pt x="692" y="1316"/>
                  <a:pt x="695" y="1316"/>
                </a:cubicBezTo>
                <a:cubicBezTo>
                  <a:pt x="696" y="1315"/>
                  <a:pt x="696" y="1314"/>
                  <a:pt x="697" y="1314"/>
                </a:cubicBezTo>
                <a:close/>
                <a:moveTo>
                  <a:pt x="779" y="1452"/>
                </a:moveTo>
                <a:cubicBezTo>
                  <a:pt x="781" y="1453"/>
                  <a:pt x="783" y="1454"/>
                  <a:pt x="784" y="1457"/>
                </a:cubicBezTo>
                <a:cubicBezTo>
                  <a:pt x="800" y="1448"/>
                  <a:pt x="817" y="1439"/>
                  <a:pt x="834" y="1431"/>
                </a:cubicBezTo>
                <a:cubicBezTo>
                  <a:pt x="818" y="1431"/>
                  <a:pt x="818" y="1431"/>
                  <a:pt x="818" y="1431"/>
                </a:cubicBezTo>
                <a:cubicBezTo>
                  <a:pt x="805" y="1438"/>
                  <a:pt x="792" y="1445"/>
                  <a:pt x="779" y="1452"/>
                </a:cubicBezTo>
                <a:close/>
                <a:moveTo>
                  <a:pt x="769" y="1464"/>
                </a:moveTo>
                <a:cubicBezTo>
                  <a:pt x="770" y="1464"/>
                  <a:pt x="771" y="1464"/>
                  <a:pt x="772" y="1463"/>
                </a:cubicBezTo>
                <a:cubicBezTo>
                  <a:pt x="770" y="1461"/>
                  <a:pt x="768" y="1460"/>
                  <a:pt x="766" y="1458"/>
                </a:cubicBezTo>
                <a:cubicBezTo>
                  <a:pt x="763" y="1461"/>
                  <a:pt x="765" y="1467"/>
                  <a:pt x="769" y="1464"/>
                </a:cubicBezTo>
                <a:close/>
                <a:moveTo>
                  <a:pt x="266" y="30"/>
                </a:moveTo>
                <a:cubicBezTo>
                  <a:pt x="315" y="28"/>
                  <a:pt x="315" y="28"/>
                  <a:pt x="315" y="28"/>
                </a:cubicBezTo>
                <a:cubicBezTo>
                  <a:pt x="315" y="28"/>
                  <a:pt x="315" y="27"/>
                  <a:pt x="315" y="27"/>
                </a:cubicBezTo>
                <a:cubicBezTo>
                  <a:pt x="326" y="27"/>
                  <a:pt x="326" y="27"/>
                  <a:pt x="326" y="27"/>
                </a:cubicBezTo>
                <a:cubicBezTo>
                  <a:pt x="326" y="27"/>
                  <a:pt x="326" y="28"/>
                  <a:pt x="326" y="28"/>
                </a:cubicBezTo>
                <a:cubicBezTo>
                  <a:pt x="391" y="26"/>
                  <a:pt x="391" y="26"/>
                  <a:pt x="391" y="26"/>
                </a:cubicBezTo>
                <a:cubicBezTo>
                  <a:pt x="391" y="27"/>
                  <a:pt x="391" y="27"/>
                  <a:pt x="392" y="28"/>
                </a:cubicBezTo>
                <a:cubicBezTo>
                  <a:pt x="395" y="28"/>
                  <a:pt x="399" y="28"/>
                  <a:pt x="403" y="28"/>
                </a:cubicBezTo>
                <a:cubicBezTo>
                  <a:pt x="403" y="27"/>
                  <a:pt x="403" y="27"/>
                  <a:pt x="403" y="26"/>
                </a:cubicBezTo>
                <a:cubicBezTo>
                  <a:pt x="415" y="26"/>
                  <a:pt x="415" y="26"/>
                  <a:pt x="415" y="26"/>
                </a:cubicBezTo>
                <a:cubicBezTo>
                  <a:pt x="415" y="26"/>
                  <a:pt x="415" y="27"/>
                  <a:pt x="414" y="27"/>
                </a:cubicBezTo>
                <a:cubicBezTo>
                  <a:pt x="414" y="27"/>
                  <a:pt x="414" y="27"/>
                  <a:pt x="414" y="28"/>
                </a:cubicBezTo>
                <a:cubicBezTo>
                  <a:pt x="416" y="28"/>
                  <a:pt x="418" y="28"/>
                  <a:pt x="421" y="28"/>
                </a:cubicBezTo>
                <a:cubicBezTo>
                  <a:pt x="421" y="27"/>
                  <a:pt x="421" y="27"/>
                  <a:pt x="421" y="26"/>
                </a:cubicBezTo>
                <a:cubicBezTo>
                  <a:pt x="434" y="26"/>
                  <a:pt x="434" y="26"/>
                  <a:pt x="434" y="26"/>
                </a:cubicBezTo>
                <a:cubicBezTo>
                  <a:pt x="434" y="27"/>
                  <a:pt x="434" y="27"/>
                  <a:pt x="435" y="28"/>
                </a:cubicBezTo>
                <a:cubicBezTo>
                  <a:pt x="460" y="28"/>
                  <a:pt x="486" y="29"/>
                  <a:pt x="511" y="31"/>
                </a:cubicBezTo>
                <a:cubicBezTo>
                  <a:pt x="511" y="29"/>
                  <a:pt x="511" y="27"/>
                  <a:pt x="513" y="27"/>
                </a:cubicBezTo>
                <a:cubicBezTo>
                  <a:pt x="512" y="26"/>
                  <a:pt x="511" y="26"/>
                  <a:pt x="510" y="25"/>
                </a:cubicBezTo>
                <a:cubicBezTo>
                  <a:pt x="518" y="25"/>
                  <a:pt x="518" y="25"/>
                  <a:pt x="518" y="25"/>
                </a:cubicBezTo>
                <a:cubicBezTo>
                  <a:pt x="435" y="18"/>
                  <a:pt x="350" y="20"/>
                  <a:pt x="266" y="30"/>
                </a:cubicBezTo>
                <a:close/>
                <a:moveTo>
                  <a:pt x="444" y="26"/>
                </a:moveTo>
                <a:cubicBezTo>
                  <a:pt x="444" y="26"/>
                  <a:pt x="444" y="26"/>
                  <a:pt x="444" y="26"/>
                </a:cubicBezTo>
                <a:cubicBezTo>
                  <a:pt x="452" y="26"/>
                  <a:pt x="452" y="26"/>
                  <a:pt x="452" y="26"/>
                </a:cubicBezTo>
                <a:cubicBezTo>
                  <a:pt x="451" y="28"/>
                  <a:pt x="445" y="27"/>
                  <a:pt x="444" y="26"/>
                </a:cubicBezTo>
                <a:close/>
                <a:moveTo>
                  <a:pt x="462" y="28"/>
                </a:moveTo>
                <a:cubicBezTo>
                  <a:pt x="459" y="28"/>
                  <a:pt x="458" y="27"/>
                  <a:pt x="456" y="27"/>
                </a:cubicBezTo>
                <a:cubicBezTo>
                  <a:pt x="456" y="26"/>
                  <a:pt x="456" y="26"/>
                  <a:pt x="456" y="26"/>
                </a:cubicBezTo>
                <a:cubicBezTo>
                  <a:pt x="463" y="26"/>
                  <a:pt x="463" y="26"/>
                  <a:pt x="463" y="26"/>
                </a:cubicBezTo>
                <a:cubicBezTo>
                  <a:pt x="463" y="26"/>
                  <a:pt x="463" y="27"/>
                  <a:pt x="462" y="28"/>
                </a:cubicBezTo>
                <a:close/>
                <a:moveTo>
                  <a:pt x="500" y="28"/>
                </a:moveTo>
                <a:cubicBezTo>
                  <a:pt x="498" y="29"/>
                  <a:pt x="492" y="30"/>
                  <a:pt x="490" y="28"/>
                </a:cubicBezTo>
                <a:cubicBezTo>
                  <a:pt x="490" y="27"/>
                  <a:pt x="490" y="26"/>
                  <a:pt x="490" y="25"/>
                </a:cubicBezTo>
                <a:cubicBezTo>
                  <a:pt x="501" y="25"/>
                  <a:pt x="501" y="25"/>
                  <a:pt x="501" y="25"/>
                </a:cubicBezTo>
                <a:cubicBezTo>
                  <a:pt x="501" y="26"/>
                  <a:pt x="501" y="27"/>
                  <a:pt x="500" y="28"/>
                </a:cubicBezTo>
                <a:close/>
                <a:moveTo>
                  <a:pt x="242" y="21"/>
                </a:moveTo>
                <a:cubicBezTo>
                  <a:pt x="272" y="16"/>
                  <a:pt x="303" y="12"/>
                  <a:pt x="334" y="9"/>
                </a:cubicBezTo>
                <a:cubicBezTo>
                  <a:pt x="318" y="10"/>
                  <a:pt x="318" y="10"/>
                  <a:pt x="318" y="10"/>
                </a:cubicBezTo>
                <a:cubicBezTo>
                  <a:pt x="318" y="9"/>
                  <a:pt x="317" y="8"/>
                  <a:pt x="317" y="7"/>
                </a:cubicBezTo>
                <a:cubicBezTo>
                  <a:pt x="313" y="7"/>
                  <a:pt x="310" y="7"/>
                  <a:pt x="307" y="7"/>
                </a:cubicBezTo>
                <a:cubicBezTo>
                  <a:pt x="307" y="6"/>
                  <a:pt x="307" y="6"/>
                  <a:pt x="307" y="5"/>
                </a:cubicBezTo>
                <a:cubicBezTo>
                  <a:pt x="303" y="6"/>
                  <a:pt x="300" y="6"/>
                  <a:pt x="297" y="6"/>
                </a:cubicBezTo>
                <a:cubicBezTo>
                  <a:pt x="297" y="7"/>
                  <a:pt x="296" y="8"/>
                  <a:pt x="296" y="9"/>
                </a:cubicBezTo>
                <a:cubicBezTo>
                  <a:pt x="294" y="9"/>
                  <a:pt x="291" y="9"/>
                  <a:pt x="289" y="9"/>
                </a:cubicBezTo>
                <a:cubicBezTo>
                  <a:pt x="289" y="9"/>
                  <a:pt x="289" y="8"/>
                  <a:pt x="289" y="7"/>
                </a:cubicBezTo>
                <a:cubicBezTo>
                  <a:pt x="288" y="7"/>
                  <a:pt x="288" y="7"/>
                  <a:pt x="287" y="7"/>
                </a:cubicBezTo>
                <a:cubicBezTo>
                  <a:pt x="287" y="8"/>
                  <a:pt x="286" y="8"/>
                  <a:pt x="285" y="8"/>
                </a:cubicBezTo>
                <a:cubicBezTo>
                  <a:pt x="285" y="8"/>
                  <a:pt x="285" y="8"/>
                  <a:pt x="284" y="8"/>
                </a:cubicBezTo>
                <a:cubicBezTo>
                  <a:pt x="270" y="10"/>
                  <a:pt x="255" y="12"/>
                  <a:pt x="241" y="14"/>
                </a:cubicBezTo>
                <a:cubicBezTo>
                  <a:pt x="237" y="15"/>
                  <a:pt x="237" y="22"/>
                  <a:pt x="242" y="21"/>
                </a:cubicBezTo>
                <a:close/>
                <a:moveTo>
                  <a:pt x="795" y="1350"/>
                </a:moveTo>
                <a:cubicBezTo>
                  <a:pt x="796" y="1348"/>
                  <a:pt x="797" y="1346"/>
                  <a:pt x="796" y="1345"/>
                </a:cubicBezTo>
                <a:cubicBezTo>
                  <a:pt x="795" y="1345"/>
                  <a:pt x="794" y="1345"/>
                  <a:pt x="793" y="1346"/>
                </a:cubicBezTo>
                <a:cubicBezTo>
                  <a:pt x="792" y="1347"/>
                  <a:pt x="792" y="1348"/>
                  <a:pt x="792" y="1349"/>
                </a:cubicBezTo>
                <a:cubicBezTo>
                  <a:pt x="793" y="1349"/>
                  <a:pt x="794" y="1350"/>
                  <a:pt x="795" y="1350"/>
                </a:cubicBezTo>
                <a:close/>
                <a:moveTo>
                  <a:pt x="566" y="1323"/>
                </a:moveTo>
                <a:cubicBezTo>
                  <a:pt x="572" y="1323"/>
                  <a:pt x="577" y="1323"/>
                  <a:pt x="583" y="1323"/>
                </a:cubicBezTo>
                <a:cubicBezTo>
                  <a:pt x="583" y="1321"/>
                  <a:pt x="584" y="1320"/>
                  <a:pt x="583" y="1319"/>
                </a:cubicBezTo>
                <a:cubicBezTo>
                  <a:pt x="581" y="1320"/>
                  <a:pt x="579" y="1321"/>
                  <a:pt x="576" y="1319"/>
                </a:cubicBezTo>
                <a:cubicBezTo>
                  <a:pt x="575" y="1319"/>
                  <a:pt x="574" y="1317"/>
                  <a:pt x="574" y="1316"/>
                </a:cubicBezTo>
                <a:cubicBezTo>
                  <a:pt x="567" y="1316"/>
                  <a:pt x="560" y="1316"/>
                  <a:pt x="553" y="1316"/>
                </a:cubicBezTo>
                <a:cubicBezTo>
                  <a:pt x="554" y="1317"/>
                  <a:pt x="553" y="1319"/>
                  <a:pt x="551" y="1322"/>
                </a:cubicBezTo>
                <a:cubicBezTo>
                  <a:pt x="543" y="1320"/>
                  <a:pt x="544" y="1318"/>
                  <a:pt x="547" y="1316"/>
                </a:cubicBezTo>
                <a:cubicBezTo>
                  <a:pt x="543" y="1316"/>
                  <a:pt x="540" y="1316"/>
                  <a:pt x="537" y="1316"/>
                </a:cubicBezTo>
                <a:cubicBezTo>
                  <a:pt x="539" y="1317"/>
                  <a:pt x="540" y="1319"/>
                  <a:pt x="538" y="1321"/>
                </a:cubicBezTo>
                <a:cubicBezTo>
                  <a:pt x="537" y="1323"/>
                  <a:pt x="533" y="1320"/>
                  <a:pt x="532" y="1322"/>
                </a:cubicBezTo>
                <a:cubicBezTo>
                  <a:pt x="532" y="1322"/>
                  <a:pt x="532" y="1322"/>
                  <a:pt x="532" y="1322"/>
                </a:cubicBezTo>
                <a:cubicBezTo>
                  <a:pt x="542" y="1323"/>
                  <a:pt x="552" y="1323"/>
                  <a:pt x="562" y="1323"/>
                </a:cubicBezTo>
                <a:cubicBezTo>
                  <a:pt x="561" y="1322"/>
                  <a:pt x="561" y="1322"/>
                  <a:pt x="562" y="1321"/>
                </a:cubicBezTo>
                <a:cubicBezTo>
                  <a:pt x="563" y="1320"/>
                  <a:pt x="567" y="1319"/>
                  <a:pt x="568" y="1321"/>
                </a:cubicBezTo>
                <a:cubicBezTo>
                  <a:pt x="567" y="1322"/>
                  <a:pt x="567" y="1322"/>
                  <a:pt x="566" y="1323"/>
                </a:cubicBezTo>
                <a:close/>
                <a:moveTo>
                  <a:pt x="392" y="1328"/>
                </a:moveTo>
                <a:cubicBezTo>
                  <a:pt x="387" y="1328"/>
                  <a:pt x="387" y="1328"/>
                  <a:pt x="387" y="1328"/>
                </a:cubicBezTo>
                <a:cubicBezTo>
                  <a:pt x="390" y="1326"/>
                  <a:pt x="394" y="1326"/>
                  <a:pt x="397" y="1327"/>
                </a:cubicBezTo>
                <a:cubicBezTo>
                  <a:pt x="418" y="1322"/>
                  <a:pt x="439" y="1320"/>
                  <a:pt x="461" y="1320"/>
                </a:cubicBezTo>
                <a:cubicBezTo>
                  <a:pt x="461" y="1319"/>
                  <a:pt x="460" y="1317"/>
                  <a:pt x="459" y="1316"/>
                </a:cubicBezTo>
                <a:cubicBezTo>
                  <a:pt x="456" y="1317"/>
                  <a:pt x="454" y="1320"/>
                  <a:pt x="449" y="1319"/>
                </a:cubicBezTo>
                <a:cubicBezTo>
                  <a:pt x="447" y="1318"/>
                  <a:pt x="447" y="1316"/>
                  <a:pt x="447" y="1313"/>
                </a:cubicBezTo>
                <a:cubicBezTo>
                  <a:pt x="447" y="1313"/>
                  <a:pt x="447" y="1313"/>
                  <a:pt x="447" y="1313"/>
                </a:cubicBezTo>
                <a:cubicBezTo>
                  <a:pt x="420" y="1314"/>
                  <a:pt x="392" y="1319"/>
                  <a:pt x="365" y="1328"/>
                </a:cubicBezTo>
                <a:cubicBezTo>
                  <a:pt x="365" y="1328"/>
                  <a:pt x="365" y="1328"/>
                  <a:pt x="365" y="1328"/>
                </a:cubicBezTo>
                <a:cubicBezTo>
                  <a:pt x="364" y="1328"/>
                  <a:pt x="364" y="1328"/>
                  <a:pt x="364" y="1328"/>
                </a:cubicBezTo>
                <a:cubicBezTo>
                  <a:pt x="343" y="1336"/>
                  <a:pt x="322" y="1345"/>
                  <a:pt x="302" y="1356"/>
                </a:cubicBezTo>
                <a:cubicBezTo>
                  <a:pt x="303" y="1358"/>
                  <a:pt x="301" y="1361"/>
                  <a:pt x="299" y="1361"/>
                </a:cubicBezTo>
                <a:cubicBezTo>
                  <a:pt x="298" y="1361"/>
                  <a:pt x="298" y="1360"/>
                  <a:pt x="298" y="1358"/>
                </a:cubicBezTo>
                <a:cubicBezTo>
                  <a:pt x="296" y="1360"/>
                  <a:pt x="293" y="1362"/>
                  <a:pt x="290" y="1363"/>
                </a:cubicBezTo>
                <a:cubicBezTo>
                  <a:pt x="286" y="1366"/>
                  <a:pt x="290" y="1371"/>
                  <a:pt x="294" y="1369"/>
                </a:cubicBezTo>
                <a:cubicBezTo>
                  <a:pt x="313" y="1357"/>
                  <a:pt x="333" y="1348"/>
                  <a:pt x="353" y="1340"/>
                </a:cubicBezTo>
                <a:cubicBezTo>
                  <a:pt x="366" y="1335"/>
                  <a:pt x="379" y="1331"/>
                  <a:pt x="392" y="1328"/>
                </a:cubicBezTo>
                <a:close/>
                <a:moveTo>
                  <a:pt x="692" y="167"/>
                </a:moveTo>
                <a:cubicBezTo>
                  <a:pt x="641" y="162"/>
                  <a:pt x="591" y="155"/>
                  <a:pt x="541" y="150"/>
                </a:cubicBezTo>
                <a:cubicBezTo>
                  <a:pt x="541" y="150"/>
                  <a:pt x="541" y="150"/>
                  <a:pt x="542" y="150"/>
                </a:cubicBezTo>
                <a:cubicBezTo>
                  <a:pt x="532" y="150"/>
                  <a:pt x="532" y="150"/>
                  <a:pt x="532" y="150"/>
                </a:cubicBezTo>
                <a:cubicBezTo>
                  <a:pt x="532" y="150"/>
                  <a:pt x="532" y="149"/>
                  <a:pt x="532" y="149"/>
                </a:cubicBezTo>
                <a:cubicBezTo>
                  <a:pt x="531" y="148"/>
                  <a:pt x="529" y="148"/>
                  <a:pt x="528" y="148"/>
                </a:cubicBezTo>
                <a:cubicBezTo>
                  <a:pt x="528" y="149"/>
                  <a:pt x="528" y="150"/>
                  <a:pt x="528" y="150"/>
                </a:cubicBezTo>
                <a:cubicBezTo>
                  <a:pt x="520" y="150"/>
                  <a:pt x="520" y="150"/>
                  <a:pt x="520" y="150"/>
                </a:cubicBezTo>
                <a:cubicBezTo>
                  <a:pt x="521" y="150"/>
                  <a:pt x="521" y="148"/>
                  <a:pt x="521" y="147"/>
                </a:cubicBezTo>
                <a:cubicBezTo>
                  <a:pt x="521" y="147"/>
                  <a:pt x="521" y="147"/>
                  <a:pt x="521" y="147"/>
                </a:cubicBezTo>
                <a:cubicBezTo>
                  <a:pt x="520" y="147"/>
                  <a:pt x="519" y="147"/>
                  <a:pt x="518" y="147"/>
                </a:cubicBezTo>
                <a:cubicBezTo>
                  <a:pt x="518" y="148"/>
                  <a:pt x="517" y="149"/>
                  <a:pt x="516" y="151"/>
                </a:cubicBezTo>
                <a:cubicBezTo>
                  <a:pt x="486" y="151"/>
                  <a:pt x="486" y="151"/>
                  <a:pt x="486" y="151"/>
                </a:cubicBezTo>
                <a:cubicBezTo>
                  <a:pt x="499" y="152"/>
                  <a:pt x="511" y="153"/>
                  <a:pt x="524" y="154"/>
                </a:cubicBezTo>
                <a:cubicBezTo>
                  <a:pt x="563" y="159"/>
                  <a:pt x="602" y="164"/>
                  <a:pt x="641" y="168"/>
                </a:cubicBezTo>
                <a:cubicBezTo>
                  <a:pt x="641" y="168"/>
                  <a:pt x="640" y="167"/>
                  <a:pt x="639" y="167"/>
                </a:cubicBezTo>
                <a:cubicBezTo>
                  <a:pt x="680" y="166"/>
                  <a:pt x="680" y="166"/>
                  <a:pt x="680" y="166"/>
                </a:cubicBezTo>
                <a:cubicBezTo>
                  <a:pt x="680" y="166"/>
                  <a:pt x="680" y="167"/>
                  <a:pt x="680" y="167"/>
                </a:cubicBezTo>
                <a:cubicBezTo>
                  <a:pt x="679" y="168"/>
                  <a:pt x="680" y="169"/>
                  <a:pt x="681" y="170"/>
                </a:cubicBezTo>
                <a:cubicBezTo>
                  <a:pt x="684" y="162"/>
                  <a:pt x="690" y="174"/>
                  <a:pt x="694" y="171"/>
                </a:cubicBezTo>
                <a:cubicBezTo>
                  <a:pt x="694" y="169"/>
                  <a:pt x="690" y="170"/>
                  <a:pt x="691" y="167"/>
                </a:cubicBezTo>
                <a:cubicBezTo>
                  <a:pt x="691" y="167"/>
                  <a:pt x="692" y="167"/>
                  <a:pt x="692" y="167"/>
                </a:cubicBezTo>
                <a:close/>
                <a:moveTo>
                  <a:pt x="847" y="1289"/>
                </a:moveTo>
                <a:cubicBezTo>
                  <a:pt x="847" y="1288"/>
                  <a:pt x="846" y="1288"/>
                  <a:pt x="846" y="1287"/>
                </a:cubicBezTo>
                <a:cubicBezTo>
                  <a:pt x="845" y="1288"/>
                  <a:pt x="845" y="1288"/>
                  <a:pt x="845" y="1289"/>
                </a:cubicBezTo>
                <a:cubicBezTo>
                  <a:pt x="834" y="1289"/>
                  <a:pt x="834" y="1289"/>
                  <a:pt x="834" y="1289"/>
                </a:cubicBezTo>
                <a:cubicBezTo>
                  <a:pt x="834" y="1288"/>
                  <a:pt x="834" y="1287"/>
                  <a:pt x="834" y="1286"/>
                </a:cubicBezTo>
                <a:cubicBezTo>
                  <a:pt x="832" y="1287"/>
                  <a:pt x="830" y="1288"/>
                  <a:pt x="828" y="1288"/>
                </a:cubicBezTo>
                <a:cubicBezTo>
                  <a:pt x="828" y="1289"/>
                  <a:pt x="828" y="1289"/>
                  <a:pt x="828" y="1289"/>
                </a:cubicBezTo>
                <a:cubicBezTo>
                  <a:pt x="827" y="1289"/>
                  <a:pt x="827" y="1289"/>
                  <a:pt x="827" y="1289"/>
                </a:cubicBezTo>
                <a:cubicBezTo>
                  <a:pt x="807" y="1295"/>
                  <a:pt x="787" y="1301"/>
                  <a:pt x="767" y="1307"/>
                </a:cubicBezTo>
                <a:cubicBezTo>
                  <a:pt x="794" y="1306"/>
                  <a:pt x="794" y="1306"/>
                  <a:pt x="794" y="1306"/>
                </a:cubicBezTo>
                <a:cubicBezTo>
                  <a:pt x="812" y="1301"/>
                  <a:pt x="830" y="1295"/>
                  <a:pt x="848" y="1289"/>
                </a:cubicBezTo>
                <a:lnTo>
                  <a:pt x="847" y="1289"/>
                </a:lnTo>
                <a:close/>
                <a:moveTo>
                  <a:pt x="693" y="1325"/>
                </a:moveTo>
                <a:cubicBezTo>
                  <a:pt x="694" y="1323"/>
                  <a:pt x="695" y="1323"/>
                  <a:pt x="696" y="1322"/>
                </a:cubicBezTo>
                <a:cubicBezTo>
                  <a:pt x="696" y="1322"/>
                  <a:pt x="696" y="1322"/>
                  <a:pt x="696" y="1322"/>
                </a:cubicBezTo>
                <a:cubicBezTo>
                  <a:pt x="693" y="1323"/>
                  <a:pt x="690" y="1323"/>
                  <a:pt x="688" y="1324"/>
                </a:cubicBezTo>
                <a:cubicBezTo>
                  <a:pt x="689" y="1324"/>
                  <a:pt x="692" y="1324"/>
                  <a:pt x="693" y="1325"/>
                </a:cubicBezTo>
                <a:close/>
                <a:moveTo>
                  <a:pt x="832" y="1317"/>
                </a:moveTo>
                <a:cubicBezTo>
                  <a:pt x="832" y="1316"/>
                  <a:pt x="832" y="1315"/>
                  <a:pt x="833" y="1314"/>
                </a:cubicBezTo>
                <a:cubicBezTo>
                  <a:pt x="830" y="1314"/>
                  <a:pt x="828" y="1313"/>
                  <a:pt x="828" y="1311"/>
                </a:cubicBezTo>
                <a:cubicBezTo>
                  <a:pt x="826" y="1312"/>
                  <a:pt x="824" y="1312"/>
                  <a:pt x="821" y="1313"/>
                </a:cubicBezTo>
                <a:cubicBezTo>
                  <a:pt x="821" y="1314"/>
                  <a:pt x="821" y="1315"/>
                  <a:pt x="821" y="1315"/>
                </a:cubicBezTo>
                <a:cubicBezTo>
                  <a:pt x="818" y="1318"/>
                  <a:pt x="815" y="1318"/>
                  <a:pt x="813" y="1316"/>
                </a:cubicBezTo>
                <a:cubicBezTo>
                  <a:pt x="812" y="1316"/>
                  <a:pt x="811" y="1317"/>
                  <a:pt x="809" y="1317"/>
                </a:cubicBezTo>
                <a:cubicBezTo>
                  <a:pt x="815" y="1317"/>
                  <a:pt x="817" y="1319"/>
                  <a:pt x="816" y="1323"/>
                </a:cubicBezTo>
                <a:cubicBezTo>
                  <a:pt x="821" y="1321"/>
                  <a:pt x="827" y="1319"/>
                  <a:pt x="832" y="1317"/>
                </a:cubicBezTo>
                <a:close/>
                <a:moveTo>
                  <a:pt x="645" y="135"/>
                </a:moveTo>
                <a:cubicBezTo>
                  <a:pt x="639" y="134"/>
                  <a:pt x="632" y="133"/>
                  <a:pt x="626" y="132"/>
                </a:cubicBezTo>
                <a:cubicBezTo>
                  <a:pt x="626" y="133"/>
                  <a:pt x="626" y="133"/>
                  <a:pt x="626" y="134"/>
                </a:cubicBezTo>
                <a:cubicBezTo>
                  <a:pt x="630" y="135"/>
                  <a:pt x="635" y="139"/>
                  <a:pt x="638" y="135"/>
                </a:cubicBezTo>
                <a:cubicBezTo>
                  <a:pt x="639" y="139"/>
                  <a:pt x="642" y="140"/>
                  <a:pt x="644" y="142"/>
                </a:cubicBezTo>
                <a:cubicBezTo>
                  <a:pt x="644" y="142"/>
                  <a:pt x="644" y="142"/>
                  <a:pt x="645" y="142"/>
                </a:cubicBezTo>
                <a:cubicBezTo>
                  <a:pt x="646" y="141"/>
                  <a:pt x="653" y="144"/>
                  <a:pt x="654" y="141"/>
                </a:cubicBezTo>
                <a:cubicBezTo>
                  <a:pt x="651" y="140"/>
                  <a:pt x="649" y="138"/>
                  <a:pt x="644" y="137"/>
                </a:cubicBezTo>
                <a:cubicBezTo>
                  <a:pt x="644" y="136"/>
                  <a:pt x="645" y="136"/>
                  <a:pt x="645" y="135"/>
                </a:cubicBezTo>
                <a:close/>
                <a:moveTo>
                  <a:pt x="654" y="1356"/>
                </a:moveTo>
                <a:cubicBezTo>
                  <a:pt x="654" y="1354"/>
                  <a:pt x="654" y="1353"/>
                  <a:pt x="653" y="1352"/>
                </a:cubicBezTo>
                <a:cubicBezTo>
                  <a:pt x="650" y="1353"/>
                  <a:pt x="646" y="1353"/>
                  <a:pt x="643" y="1354"/>
                </a:cubicBezTo>
                <a:cubicBezTo>
                  <a:pt x="643" y="1355"/>
                  <a:pt x="643" y="1357"/>
                  <a:pt x="643" y="1359"/>
                </a:cubicBezTo>
                <a:cubicBezTo>
                  <a:pt x="647" y="1362"/>
                  <a:pt x="650" y="1357"/>
                  <a:pt x="654" y="1356"/>
                </a:cubicBezTo>
                <a:close/>
                <a:moveTo>
                  <a:pt x="921" y="1274"/>
                </a:moveTo>
                <a:cubicBezTo>
                  <a:pt x="924" y="1274"/>
                  <a:pt x="924" y="1276"/>
                  <a:pt x="927" y="1276"/>
                </a:cubicBezTo>
                <a:cubicBezTo>
                  <a:pt x="926" y="1278"/>
                  <a:pt x="926" y="1279"/>
                  <a:pt x="925" y="1281"/>
                </a:cubicBezTo>
                <a:cubicBezTo>
                  <a:pt x="923" y="1281"/>
                  <a:pt x="921" y="1280"/>
                  <a:pt x="919" y="1280"/>
                </a:cubicBezTo>
                <a:cubicBezTo>
                  <a:pt x="920" y="1277"/>
                  <a:pt x="919" y="1277"/>
                  <a:pt x="921" y="1274"/>
                </a:cubicBezTo>
                <a:cubicBezTo>
                  <a:pt x="914" y="1277"/>
                  <a:pt x="907" y="1280"/>
                  <a:pt x="899" y="1284"/>
                </a:cubicBezTo>
                <a:cubicBezTo>
                  <a:pt x="899" y="1285"/>
                  <a:pt x="899" y="1286"/>
                  <a:pt x="900" y="1288"/>
                </a:cubicBezTo>
                <a:cubicBezTo>
                  <a:pt x="898" y="1288"/>
                  <a:pt x="896" y="1287"/>
                  <a:pt x="893" y="1286"/>
                </a:cubicBezTo>
                <a:cubicBezTo>
                  <a:pt x="876" y="1293"/>
                  <a:pt x="859" y="1300"/>
                  <a:pt x="842" y="1306"/>
                </a:cubicBezTo>
                <a:cubicBezTo>
                  <a:pt x="851" y="1306"/>
                  <a:pt x="851" y="1306"/>
                  <a:pt x="851" y="1306"/>
                </a:cubicBezTo>
                <a:cubicBezTo>
                  <a:pt x="852" y="1307"/>
                  <a:pt x="853" y="1308"/>
                  <a:pt x="853" y="1309"/>
                </a:cubicBezTo>
                <a:cubicBezTo>
                  <a:pt x="855" y="1308"/>
                  <a:pt x="855" y="1307"/>
                  <a:pt x="855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4" y="1306"/>
                  <a:pt x="864" y="1306"/>
                </a:cubicBezTo>
                <a:cubicBezTo>
                  <a:pt x="864" y="1306"/>
                  <a:pt x="864" y="1306"/>
                  <a:pt x="864" y="1306"/>
                </a:cubicBezTo>
                <a:cubicBezTo>
                  <a:pt x="865" y="1306"/>
                  <a:pt x="865" y="1306"/>
                  <a:pt x="865" y="1306"/>
                </a:cubicBezTo>
                <a:cubicBezTo>
                  <a:pt x="888" y="1297"/>
                  <a:pt x="911" y="1287"/>
                  <a:pt x="934" y="1277"/>
                </a:cubicBezTo>
                <a:cubicBezTo>
                  <a:pt x="932" y="1275"/>
                  <a:pt x="931" y="1272"/>
                  <a:pt x="931" y="1270"/>
                </a:cubicBezTo>
                <a:cubicBezTo>
                  <a:pt x="928" y="1271"/>
                  <a:pt x="925" y="1273"/>
                  <a:pt x="921" y="1274"/>
                </a:cubicBezTo>
                <a:close/>
                <a:moveTo>
                  <a:pt x="1078" y="1203"/>
                </a:moveTo>
                <a:cubicBezTo>
                  <a:pt x="1078" y="1201"/>
                  <a:pt x="1079" y="1198"/>
                  <a:pt x="1081" y="1197"/>
                </a:cubicBezTo>
                <a:cubicBezTo>
                  <a:pt x="1087" y="1197"/>
                  <a:pt x="1087" y="1197"/>
                  <a:pt x="1087" y="1197"/>
                </a:cubicBezTo>
                <a:cubicBezTo>
                  <a:pt x="1087" y="1197"/>
                  <a:pt x="1087" y="1197"/>
                  <a:pt x="1087" y="1198"/>
                </a:cubicBezTo>
                <a:cubicBezTo>
                  <a:pt x="1098" y="1192"/>
                  <a:pt x="1108" y="1185"/>
                  <a:pt x="1118" y="1179"/>
                </a:cubicBezTo>
                <a:cubicBezTo>
                  <a:pt x="1117" y="1179"/>
                  <a:pt x="1116" y="1179"/>
                  <a:pt x="1114" y="1179"/>
                </a:cubicBezTo>
                <a:cubicBezTo>
                  <a:pt x="1114" y="1179"/>
                  <a:pt x="1114" y="1179"/>
                  <a:pt x="1114" y="1179"/>
                </a:cubicBezTo>
                <a:cubicBezTo>
                  <a:pt x="1105" y="1179"/>
                  <a:pt x="1105" y="1179"/>
                  <a:pt x="1105" y="1179"/>
                </a:cubicBezTo>
                <a:cubicBezTo>
                  <a:pt x="1105" y="1179"/>
                  <a:pt x="1105" y="1179"/>
                  <a:pt x="1105" y="1178"/>
                </a:cubicBezTo>
                <a:cubicBezTo>
                  <a:pt x="1101" y="1181"/>
                  <a:pt x="1097" y="1183"/>
                  <a:pt x="1093" y="1186"/>
                </a:cubicBezTo>
                <a:cubicBezTo>
                  <a:pt x="1066" y="1203"/>
                  <a:pt x="1038" y="1219"/>
                  <a:pt x="1009" y="1233"/>
                </a:cubicBezTo>
                <a:cubicBezTo>
                  <a:pt x="1016" y="1233"/>
                  <a:pt x="1016" y="1233"/>
                  <a:pt x="1016" y="1233"/>
                </a:cubicBezTo>
                <a:cubicBezTo>
                  <a:pt x="1016" y="1234"/>
                  <a:pt x="1015" y="1235"/>
                  <a:pt x="1014" y="1235"/>
                </a:cubicBezTo>
                <a:cubicBezTo>
                  <a:pt x="1011" y="1234"/>
                  <a:pt x="1008" y="1235"/>
                  <a:pt x="1005" y="1235"/>
                </a:cubicBezTo>
                <a:cubicBezTo>
                  <a:pt x="999" y="1238"/>
                  <a:pt x="994" y="1241"/>
                  <a:pt x="988" y="1244"/>
                </a:cubicBezTo>
                <a:cubicBezTo>
                  <a:pt x="990" y="1244"/>
                  <a:pt x="993" y="1245"/>
                  <a:pt x="990" y="1248"/>
                </a:cubicBezTo>
                <a:cubicBezTo>
                  <a:pt x="988" y="1248"/>
                  <a:pt x="986" y="1248"/>
                  <a:pt x="985" y="1247"/>
                </a:cubicBezTo>
                <a:cubicBezTo>
                  <a:pt x="984" y="1246"/>
                  <a:pt x="985" y="1246"/>
                  <a:pt x="985" y="1245"/>
                </a:cubicBezTo>
                <a:cubicBezTo>
                  <a:pt x="968" y="1254"/>
                  <a:pt x="950" y="1262"/>
                  <a:pt x="932" y="1270"/>
                </a:cubicBezTo>
                <a:cubicBezTo>
                  <a:pt x="951" y="1269"/>
                  <a:pt x="951" y="1269"/>
                  <a:pt x="951" y="1269"/>
                </a:cubicBezTo>
                <a:cubicBezTo>
                  <a:pt x="966" y="1262"/>
                  <a:pt x="981" y="1255"/>
                  <a:pt x="996" y="1248"/>
                </a:cubicBezTo>
                <a:cubicBezTo>
                  <a:pt x="995" y="1247"/>
                  <a:pt x="994" y="1247"/>
                  <a:pt x="994" y="1247"/>
                </a:cubicBezTo>
                <a:cubicBezTo>
                  <a:pt x="994" y="1246"/>
                  <a:pt x="994" y="1245"/>
                  <a:pt x="993" y="1245"/>
                </a:cubicBezTo>
                <a:cubicBezTo>
                  <a:pt x="994" y="1241"/>
                  <a:pt x="1001" y="1241"/>
                  <a:pt x="1002" y="1244"/>
                </a:cubicBezTo>
                <a:cubicBezTo>
                  <a:pt x="1007" y="1242"/>
                  <a:pt x="1011" y="1240"/>
                  <a:pt x="1016" y="1237"/>
                </a:cubicBezTo>
                <a:cubicBezTo>
                  <a:pt x="1018" y="1236"/>
                  <a:pt x="1020" y="1235"/>
                  <a:pt x="1021" y="1233"/>
                </a:cubicBezTo>
                <a:cubicBezTo>
                  <a:pt x="1024" y="1233"/>
                  <a:pt x="1024" y="1233"/>
                  <a:pt x="1024" y="1233"/>
                </a:cubicBezTo>
                <a:cubicBezTo>
                  <a:pt x="1038" y="1226"/>
                  <a:pt x="1052" y="1218"/>
                  <a:pt x="1065" y="1210"/>
                </a:cubicBezTo>
                <a:cubicBezTo>
                  <a:pt x="1070" y="1208"/>
                  <a:pt x="1074" y="1205"/>
                  <a:pt x="1078" y="1203"/>
                </a:cubicBezTo>
                <a:close/>
                <a:moveTo>
                  <a:pt x="765" y="1314"/>
                </a:moveTo>
                <a:cubicBezTo>
                  <a:pt x="765" y="1314"/>
                  <a:pt x="765" y="1313"/>
                  <a:pt x="766" y="1312"/>
                </a:cubicBezTo>
                <a:cubicBezTo>
                  <a:pt x="768" y="1308"/>
                  <a:pt x="770" y="1314"/>
                  <a:pt x="771" y="1312"/>
                </a:cubicBezTo>
                <a:cubicBezTo>
                  <a:pt x="772" y="1306"/>
                  <a:pt x="758" y="1312"/>
                  <a:pt x="757" y="1310"/>
                </a:cubicBezTo>
                <a:cubicBezTo>
                  <a:pt x="757" y="1310"/>
                  <a:pt x="757" y="1309"/>
                  <a:pt x="757" y="1309"/>
                </a:cubicBezTo>
                <a:cubicBezTo>
                  <a:pt x="756" y="1310"/>
                  <a:pt x="755" y="1310"/>
                  <a:pt x="753" y="1310"/>
                </a:cubicBezTo>
                <a:cubicBezTo>
                  <a:pt x="753" y="1311"/>
                  <a:pt x="753" y="1312"/>
                  <a:pt x="751" y="1312"/>
                </a:cubicBezTo>
                <a:cubicBezTo>
                  <a:pt x="755" y="1315"/>
                  <a:pt x="758" y="1315"/>
                  <a:pt x="761" y="1313"/>
                </a:cubicBezTo>
                <a:cubicBezTo>
                  <a:pt x="761" y="1314"/>
                  <a:pt x="760" y="1315"/>
                  <a:pt x="759" y="1316"/>
                </a:cubicBezTo>
                <a:cubicBezTo>
                  <a:pt x="761" y="1315"/>
                  <a:pt x="763" y="1315"/>
                  <a:pt x="765" y="1314"/>
                </a:cubicBezTo>
                <a:close/>
                <a:moveTo>
                  <a:pt x="619" y="108"/>
                </a:moveTo>
                <a:cubicBezTo>
                  <a:pt x="618" y="109"/>
                  <a:pt x="618" y="111"/>
                  <a:pt x="618" y="113"/>
                </a:cubicBezTo>
                <a:cubicBezTo>
                  <a:pt x="619" y="113"/>
                  <a:pt x="620" y="113"/>
                  <a:pt x="621" y="113"/>
                </a:cubicBezTo>
                <a:cubicBezTo>
                  <a:pt x="621" y="113"/>
                  <a:pt x="622" y="112"/>
                  <a:pt x="623" y="112"/>
                </a:cubicBezTo>
                <a:cubicBezTo>
                  <a:pt x="623" y="110"/>
                  <a:pt x="622" y="108"/>
                  <a:pt x="619" y="108"/>
                </a:cubicBezTo>
                <a:close/>
                <a:moveTo>
                  <a:pt x="599" y="104"/>
                </a:moveTo>
                <a:cubicBezTo>
                  <a:pt x="598" y="106"/>
                  <a:pt x="596" y="109"/>
                  <a:pt x="597" y="110"/>
                </a:cubicBezTo>
                <a:cubicBezTo>
                  <a:pt x="597" y="110"/>
                  <a:pt x="597" y="110"/>
                  <a:pt x="597" y="110"/>
                </a:cubicBezTo>
                <a:cubicBezTo>
                  <a:pt x="599" y="108"/>
                  <a:pt x="601" y="107"/>
                  <a:pt x="602" y="104"/>
                </a:cubicBezTo>
                <a:cubicBezTo>
                  <a:pt x="601" y="104"/>
                  <a:pt x="600" y="104"/>
                  <a:pt x="599" y="104"/>
                </a:cubicBezTo>
                <a:close/>
                <a:moveTo>
                  <a:pt x="663" y="146"/>
                </a:moveTo>
                <a:cubicBezTo>
                  <a:pt x="666" y="146"/>
                  <a:pt x="668" y="147"/>
                  <a:pt x="671" y="147"/>
                </a:cubicBezTo>
                <a:cubicBezTo>
                  <a:pt x="670" y="146"/>
                  <a:pt x="669" y="145"/>
                  <a:pt x="671" y="144"/>
                </a:cubicBezTo>
                <a:cubicBezTo>
                  <a:pt x="674" y="145"/>
                  <a:pt x="675" y="147"/>
                  <a:pt x="676" y="149"/>
                </a:cubicBezTo>
                <a:cubicBezTo>
                  <a:pt x="687" y="151"/>
                  <a:pt x="698" y="154"/>
                  <a:pt x="708" y="157"/>
                </a:cubicBezTo>
                <a:cubicBezTo>
                  <a:pt x="713" y="158"/>
                  <a:pt x="714" y="151"/>
                  <a:pt x="710" y="150"/>
                </a:cubicBezTo>
                <a:cubicBezTo>
                  <a:pt x="692" y="145"/>
                  <a:pt x="675" y="141"/>
                  <a:pt x="657" y="138"/>
                </a:cubicBezTo>
                <a:cubicBezTo>
                  <a:pt x="657" y="142"/>
                  <a:pt x="661" y="143"/>
                  <a:pt x="663" y="146"/>
                </a:cubicBezTo>
                <a:close/>
                <a:moveTo>
                  <a:pt x="595" y="109"/>
                </a:moveTo>
                <a:cubicBezTo>
                  <a:pt x="594" y="109"/>
                  <a:pt x="593" y="109"/>
                  <a:pt x="592" y="110"/>
                </a:cubicBezTo>
                <a:cubicBezTo>
                  <a:pt x="593" y="110"/>
                  <a:pt x="593" y="110"/>
                  <a:pt x="594" y="110"/>
                </a:cubicBezTo>
                <a:cubicBezTo>
                  <a:pt x="594" y="109"/>
                  <a:pt x="594" y="109"/>
                  <a:pt x="595" y="109"/>
                </a:cubicBezTo>
                <a:close/>
                <a:moveTo>
                  <a:pt x="74" y="248"/>
                </a:moveTo>
                <a:cubicBezTo>
                  <a:pt x="74" y="248"/>
                  <a:pt x="75" y="247"/>
                  <a:pt x="76" y="247"/>
                </a:cubicBezTo>
                <a:cubicBezTo>
                  <a:pt x="74" y="246"/>
                  <a:pt x="74" y="245"/>
                  <a:pt x="73" y="243"/>
                </a:cubicBezTo>
                <a:cubicBezTo>
                  <a:pt x="82" y="243"/>
                  <a:pt x="82" y="243"/>
                  <a:pt x="82" y="243"/>
                </a:cubicBezTo>
                <a:cubicBezTo>
                  <a:pt x="103" y="231"/>
                  <a:pt x="125" y="221"/>
                  <a:pt x="147" y="211"/>
                </a:cubicBezTo>
                <a:cubicBezTo>
                  <a:pt x="147" y="210"/>
                  <a:pt x="146" y="208"/>
                  <a:pt x="146" y="207"/>
                </a:cubicBezTo>
                <a:cubicBezTo>
                  <a:pt x="157" y="207"/>
                  <a:pt x="157" y="207"/>
                  <a:pt x="157" y="207"/>
                </a:cubicBezTo>
                <a:cubicBezTo>
                  <a:pt x="188" y="194"/>
                  <a:pt x="220" y="183"/>
                  <a:pt x="252" y="175"/>
                </a:cubicBezTo>
                <a:cubicBezTo>
                  <a:pt x="250" y="174"/>
                  <a:pt x="249" y="172"/>
                  <a:pt x="249" y="170"/>
                </a:cubicBezTo>
                <a:cubicBezTo>
                  <a:pt x="258" y="170"/>
                  <a:pt x="258" y="170"/>
                  <a:pt x="258" y="170"/>
                </a:cubicBezTo>
                <a:cubicBezTo>
                  <a:pt x="258" y="171"/>
                  <a:pt x="258" y="172"/>
                  <a:pt x="257" y="173"/>
                </a:cubicBezTo>
                <a:cubicBezTo>
                  <a:pt x="276" y="168"/>
                  <a:pt x="294" y="164"/>
                  <a:pt x="312" y="161"/>
                </a:cubicBezTo>
                <a:cubicBezTo>
                  <a:pt x="333" y="157"/>
                  <a:pt x="354" y="154"/>
                  <a:pt x="375" y="152"/>
                </a:cubicBezTo>
                <a:cubicBezTo>
                  <a:pt x="370" y="152"/>
                  <a:pt x="370" y="152"/>
                  <a:pt x="370" y="152"/>
                </a:cubicBezTo>
                <a:cubicBezTo>
                  <a:pt x="369" y="150"/>
                  <a:pt x="368" y="148"/>
                  <a:pt x="367" y="146"/>
                </a:cubicBezTo>
                <a:cubicBezTo>
                  <a:pt x="348" y="148"/>
                  <a:pt x="330" y="151"/>
                  <a:pt x="311" y="154"/>
                </a:cubicBezTo>
                <a:cubicBezTo>
                  <a:pt x="272" y="161"/>
                  <a:pt x="233" y="172"/>
                  <a:pt x="194" y="186"/>
                </a:cubicBezTo>
                <a:cubicBezTo>
                  <a:pt x="194" y="187"/>
                  <a:pt x="194" y="188"/>
                  <a:pt x="193" y="189"/>
                </a:cubicBezTo>
                <a:cubicBezTo>
                  <a:pt x="187" y="189"/>
                  <a:pt x="187" y="189"/>
                  <a:pt x="187" y="189"/>
                </a:cubicBezTo>
                <a:cubicBezTo>
                  <a:pt x="187" y="189"/>
                  <a:pt x="187" y="188"/>
                  <a:pt x="186" y="188"/>
                </a:cubicBezTo>
                <a:cubicBezTo>
                  <a:pt x="168" y="195"/>
                  <a:pt x="150" y="202"/>
                  <a:pt x="132" y="210"/>
                </a:cubicBezTo>
                <a:cubicBezTo>
                  <a:pt x="131" y="213"/>
                  <a:pt x="128" y="215"/>
                  <a:pt x="124" y="214"/>
                </a:cubicBezTo>
                <a:cubicBezTo>
                  <a:pt x="123" y="214"/>
                  <a:pt x="123" y="215"/>
                  <a:pt x="122" y="215"/>
                </a:cubicBezTo>
                <a:cubicBezTo>
                  <a:pt x="122" y="216"/>
                  <a:pt x="122" y="217"/>
                  <a:pt x="122" y="219"/>
                </a:cubicBezTo>
                <a:cubicBezTo>
                  <a:pt x="119" y="218"/>
                  <a:pt x="117" y="218"/>
                  <a:pt x="118" y="221"/>
                </a:cubicBezTo>
                <a:cubicBezTo>
                  <a:pt x="113" y="220"/>
                  <a:pt x="111" y="222"/>
                  <a:pt x="108" y="223"/>
                </a:cubicBezTo>
                <a:cubicBezTo>
                  <a:pt x="108" y="222"/>
                  <a:pt x="108" y="222"/>
                  <a:pt x="108" y="222"/>
                </a:cubicBezTo>
                <a:cubicBezTo>
                  <a:pt x="107" y="222"/>
                  <a:pt x="106" y="223"/>
                  <a:pt x="104" y="223"/>
                </a:cubicBezTo>
                <a:cubicBezTo>
                  <a:pt x="105" y="224"/>
                  <a:pt x="106" y="225"/>
                  <a:pt x="106" y="225"/>
                </a:cubicBezTo>
                <a:cubicBezTo>
                  <a:pt x="101" y="225"/>
                  <a:pt x="101" y="225"/>
                  <a:pt x="101" y="225"/>
                </a:cubicBezTo>
                <a:cubicBezTo>
                  <a:pt x="90" y="231"/>
                  <a:pt x="79" y="237"/>
                  <a:pt x="69" y="243"/>
                </a:cubicBezTo>
                <a:cubicBezTo>
                  <a:pt x="73" y="243"/>
                  <a:pt x="73" y="243"/>
                  <a:pt x="73" y="243"/>
                </a:cubicBezTo>
                <a:cubicBezTo>
                  <a:pt x="72" y="245"/>
                  <a:pt x="73" y="246"/>
                  <a:pt x="74" y="248"/>
                </a:cubicBezTo>
                <a:close/>
                <a:moveTo>
                  <a:pt x="351" y="104"/>
                </a:moveTo>
                <a:cubicBezTo>
                  <a:pt x="350" y="104"/>
                  <a:pt x="349" y="104"/>
                  <a:pt x="349" y="104"/>
                </a:cubicBezTo>
                <a:cubicBezTo>
                  <a:pt x="348" y="107"/>
                  <a:pt x="350" y="107"/>
                  <a:pt x="351" y="108"/>
                </a:cubicBezTo>
                <a:cubicBezTo>
                  <a:pt x="352" y="108"/>
                  <a:pt x="352" y="105"/>
                  <a:pt x="351" y="104"/>
                </a:cubicBezTo>
                <a:close/>
                <a:moveTo>
                  <a:pt x="572" y="132"/>
                </a:moveTo>
                <a:cubicBezTo>
                  <a:pt x="574" y="132"/>
                  <a:pt x="574" y="132"/>
                  <a:pt x="574" y="132"/>
                </a:cubicBezTo>
                <a:cubicBezTo>
                  <a:pt x="574" y="132"/>
                  <a:pt x="573" y="132"/>
                  <a:pt x="573" y="132"/>
                </a:cubicBezTo>
                <a:cubicBezTo>
                  <a:pt x="578" y="132"/>
                  <a:pt x="582" y="133"/>
                  <a:pt x="587" y="133"/>
                </a:cubicBezTo>
                <a:cubicBezTo>
                  <a:pt x="588" y="133"/>
                  <a:pt x="590" y="132"/>
                  <a:pt x="593" y="133"/>
                </a:cubicBezTo>
                <a:cubicBezTo>
                  <a:pt x="593" y="132"/>
                  <a:pt x="593" y="132"/>
                  <a:pt x="593" y="132"/>
                </a:cubicBezTo>
                <a:cubicBezTo>
                  <a:pt x="599" y="131"/>
                  <a:pt x="599" y="131"/>
                  <a:pt x="599" y="131"/>
                </a:cubicBezTo>
                <a:cubicBezTo>
                  <a:pt x="599" y="132"/>
                  <a:pt x="600" y="132"/>
                  <a:pt x="600" y="132"/>
                </a:cubicBezTo>
                <a:cubicBezTo>
                  <a:pt x="600" y="132"/>
                  <a:pt x="600" y="132"/>
                  <a:pt x="600" y="131"/>
                </a:cubicBezTo>
                <a:cubicBezTo>
                  <a:pt x="614" y="131"/>
                  <a:pt x="614" y="131"/>
                  <a:pt x="614" y="131"/>
                </a:cubicBezTo>
                <a:cubicBezTo>
                  <a:pt x="613" y="135"/>
                  <a:pt x="615" y="136"/>
                  <a:pt x="616" y="137"/>
                </a:cubicBezTo>
                <a:cubicBezTo>
                  <a:pt x="619" y="138"/>
                  <a:pt x="621" y="138"/>
                  <a:pt x="623" y="138"/>
                </a:cubicBezTo>
                <a:cubicBezTo>
                  <a:pt x="624" y="138"/>
                  <a:pt x="624" y="137"/>
                  <a:pt x="624" y="136"/>
                </a:cubicBezTo>
                <a:cubicBezTo>
                  <a:pt x="621" y="136"/>
                  <a:pt x="622" y="138"/>
                  <a:pt x="618" y="136"/>
                </a:cubicBezTo>
                <a:cubicBezTo>
                  <a:pt x="618" y="135"/>
                  <a:pt x="618" y="134"/>
                  <a:pt x="618" y="133"/>
                </a:cubicBezTo>
                <a:cubicBezTo>
                  <a:pt x="617" y="133"/>
                  <a:pt x="615" y="133"/>
                  <a:pt x="614" y="132"/>
                </a:cubicBezTo>
                <a:cubicBezTo>
                  <a:pt x="614" y="132"/>
                  <a:pt x="614" y="132"/>
                  <a:pt x="614" y="131"/>
                </a:cubicBezTo>
                <a:cubicBezTo>
                  <a:pt x="621" y="131"/>
                  <a:pt x="621" y="131"/>
                  <a:pt x="621" y="131"/>
                </a:cubicBezTo>
                <a:cubicBezTo>
                  <a:pt x="518" y="115"/>
                  <a:pt x="412" y="118"/>
                  <a:pt x="30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430" y="126"/>
                  <a:pt x="501" y="125"/>
                  <a:pt x="572" y="132"/>
                </a:cubicBezTo>
                <a:close/>
                <a:moveTo>
                  <a:pt x="455" y="99"/>
                </a:moveTo>
                <a:cubicBezTo>
                  <a:pt x="457" y="101"/>
                  <a:pt x="460" y="101"/>
                  <a:pt x="461" y="103"/>
                </a:cubicBezTo>
                <a:cubicBezTo>
                  <a:pt x="464" y="103"/>
                  <a:pt x="465" y="102"/>
                  <a:pt x="467" y="101"/>
                </a:cubicBezTo>
                <a:cubicBezTo>
                  <a:pt x="467" y="102"/>
                  <a:pt x="468" y="103"/>
                  <a:pt x="469" y="104"/>
                </a:cubicBezTo>
                <a:cubicBezTo>
                  <a:pt x="473" y="104"/>
                  <a:pt x="478" y="104"/>
                  <a:pt x="482" y="104"/>
                </a:cubicBezTo>
                <a:cubicBezTo>
                  <a:pt x="482" y="103"/>
                  <a:pt x="482" y="103"/>
                  <a:pt x="482" y="102"/>
                </a:cubicBezTo>
                <a:cubicBezTo>
                  <a:pt x="487" y="103"/>
                  <a:pt x="488" y="101"/>
                  <a:pt x="488" y="98"/>
                </a:cubicBezTo>
                <a:cubicBezTo>
                  <a:pt x="494" y="97"/>
                  <a:pt x="497" y="103"/>
                  <a:pt x="502" y="99"/>
                </a:cubicBezTo>
                <a:cubicBezTo>
                  <a:pt x="501" y="98"/>
                  <a:pt x="501" y="98"/>
                  <a:pt x="501" y="97"/>
                </a:cubicBezTo>
                <a:cubicBezTo>
                  <a:pt x="495" y="97"/>
                  <a:pt x="490" y="97"/>
                  <a:pt x="484" y="97"/>
                </a:cubicBezTo>
                <a:cubicBezTo>
                  <a:pt x="484" y="99"/>
                  <a:pt x="483" y="102"/>
                  <a:pt x="480" y="102"/>
                </a:cubicBezTo>
                <a:cubicBezTo>
                  <a:pt x="479" y="102"/>
                  <a:pt x="479" y="100"/>
                  <a:pt x="478" y="100"/>
                </a:cubicBezTo>
                <a:cubicBezTo>
                  <a:pt x="478" y="99"/>
                  <a:pt x="479" y="98"/>
                  <a:pt x="479" y="97"/>
                </a:cubicBezTo>
                <a:cubicBezTo>
                  <a:pt x="471" y="97"/>
                  <a:pt x="463" y="97"/>
                  <a:pt x="456" y="97"/>
                </a:cubicBezTo>
                <a:cubicBezTo>
                  <a:pt x="455" y="98"/>
                  <a:pt x="455" y="98"/>
                  <a:pt x="455" y="99"/>
                </a:cubicBezTo>
                <a:close/>
                <a:moveTo>
                  <a:pt x="864" y="1324"/>
                </a:moveTo>
                <a:cubicBezTo>
                  <a:pt x="864" y="1324"/>
                  <a:pt x="864" y="1324"/>
                  <a:pt x="864" y="1324"/>
                </a:cubicBezTo>
                <a:cubicBezTo>
                  <a:pt x="844" y="1330"/>
                  <a:pt x="825" y="1336"/>
                  <a:pt x="806" y="1342"/>
                </a:cubicBezTo>
                <a:cubicBezTo>
                  <a:pt x="822" y="1342"/>
                  <a:pt x="822" y="1342"/>
                  <a:pt x="822" y="1342"/>
                </a:cubicBezTo>
                <a:cubicBezTo>
                  <a:pt x="823" y="1342"/>
                  <a:pt x="823" y="1343"/>
                  <a:pt x="823" y="1344"/>
                </a:cubicBezTo>
                <a:cubicBezTo>
                  <a:pt x="844" y="1338"/>
                  <a:pt x="864" y="1331"/>
                  <a:pt x="884" y="1324"/>
                </a:cubicBezTo>
                <a:lnTo>
                  <a:pt x="864" y="1324"/>
                </a:lnTo>
                <a:close/>
                <a:moveTo>
                  <a:pt x="378" y="1346"/>
                </a:moveTo>
                <a:cubicBezTo>
                  <a:pt x="380" y="1348"/>
                  <a:pt x="381" y="1349"/>
                  <a:pt x="383" y="1351"/>
                </a:cubicBezTo>
                <a:cubicBezTo>
                  <a:pt x="414" y="1344"/>
                  <a:pt x="446" y="1342"/>
                  <a:pt x="477" y="1343"/>
                </a:cubicBezTo>
                <a:cubicBezTo>
                  <a:pt x="498" y="1344"/>
                  <a:pt x="520" y="1345"/>
                  <a:pt x="541" y="1344"/>
                </a:cubicBezTo>
                <a:cubicBezTo>
                  <a:pt x="541" y="1344"/>
                  <a:pt x="541" y="1344"/>
                  <a:pt x="541" y="1344"/>
                </a:cubicBezTo>
                <a:cubicBezTo>
                  <a:pt x="548" y="1344"/>
                  <a:pt x="548" y="1344"/>
                  <a:pt x="548" y="1344"/>
                </a:cubicBezTo>
                <a:cubicBezTo>
                  <a:pt x="586" y="1343"/>
                  <a:pt x="624" y="1340"/>
                  <a:pt x="662" y="1335"/>
                </a:cubicBezTo>
                <a:cubicBezTo>
                  <a:pt x="681" y="1333"/>
                  <a:pt x="699" y="1329"/>
                  <a:pt x="718" y="1325"/>
                </a:cubicBezTo>
                <a:cubicBezTo>
                  <a:pt x="676" y="1326"/>
                  <a:pt x="676" y="1326"/>
                  <a:pt x="676" y="1326"/>
                </a:cubicBezTo>
                <a:cubicBezTo>
                  <a:pt x="609" y="1336"/>
                  <a:pt x="542" y="1340"/>
                  <a:pt x="475" y="1337"/>
                </a:cubicBezTo>
                <a:cubicBezTo>
                  <a:pt x="443" y="1335"/>
                  <a:pt x="409" y="1337"/>
                  <a:pt x="377" y="1346"/>
                </a:cubicBezTo>
                <a:lnTo>
                  <a:pt x="378" y="1346"/>
                </a:lnTo>
                <a:close/>
                <a:moveTo>
                  <a:pt x="93" y="154"/>
                </a:moveTo>
                <a:cubicBezTo>
                  <a:pt x="93" y="156"/>
                  <a:pt x="95" y="157"/>
                  <a:pt x="97" y="156"/>
                </a:cubicBezTo>
                <a:cubicBezTo>
                  <a:pt x="99" y="155"/>
                  <a:pt x="102" y="155"/>
                  <a:pt x="104" y="154"/>
                </a:cubicBezTo>
                <a:cubicBezTo>
                  <a:pt x="101" y="154"/>
                  <a:pt x="101" y="154"/>
                  <a:pt x="101" y="154"/>
                </a:cubicBezTo>
                <a:cubicBezTo>
                  <a:pt x="100" y="153"/>
                  <a:pt x="100" y="151"/>
                  <a:pt x="102" y="149"/>
                </a:cubicBezTo>
                <a:cubicBezTo>
                  <a:pt x="106" y="149"/>
                  <a:pt x="110" y="149"/>
                  <a:pt x="114" y="149"/>
                </a:cubicBezTo>
                <a:cubicBezTo>
                  <a:pt x="115" y="150"/>
                  <a:pt x="115" y="150"/>
                  <a:pt x="115" y="151"/>
                </a:cubicBezTo>
                <a:cubicBezTo>
                  <a:pt x="121" y="150"/>
                  <a:pt x="127" y="148"/>
                  <a:pt x="133" y="147"/>
                </a:cubicBezTo>
                <a:cubicBezTo>
                  <a:pt x="133" y="146"/>
                  <a:pt x="132" y="145"/>
                  <a:pt x="131" y="144"/>
                </a:cubicBezTo>
                <a:cubicBezTo>
                  <a:pt x="126" y="143"/>
                  <a:pt x="125" y="143"/>
                  <a:pt x="126" y="142"/>
                </a:cubicBezTo>
                <a:cubicBezTo>
                  <a:pt x="126" y="142"/>
                  <a:pt x="126" y="142"/>
                  <a:pt x="126" y="142"/>
                </a:cubicBezTo>
                <a:cubicBezTo>
                  <a:pt x="119" y="143"/>
                  <a:pt x="111" y="145"/>
                  <a:pt x="104" y="147"/>
                </a:cubicBezTo>
                <a:cubicBezTo>
                  <a:pt x="104" y="147"/>
                  <a:pt x="104" y="148"/>
                  <a:pt x="104" y="148"/>
                </a:cubicBezTo>
                <a:cubicBezTo>
                  <a:pt x="103" y="148"/>
                  <a:pt x="102" y="148"/>
                  <a:pt x="101" y="148"/>
                </a:cubicBezTo>
                <a:cubicBezTo>
                  <a:pt x="99" y="149"/>
                  <a:pt x="97" y="149"/>
                  <a:pt x="94" y="150"/>
                </a:cubicBezTo>
                <a:cubicBezTo>
                  <a:pt x="94" y="150"/>
                  <a:pt x="94" y="150"/>
                  <a:pt x="93" y="150"/>
                </a:cubicBezTo>
                <a:cubicBezTo>
                  <a:pt x="95" y="150"/>
                  <a:pt x="96" y="151"/>
                  <a:pt x="97" y="151"/>
                </a:cubicBezTo>
                <a:cubicBezTo>
                  <a:pt x="97" y="152"/>
                  <a:pt x="97" y="153"/>
                  <a:pt x="97" y="154"/>
                </a:cubicBezTo>
                <a:lnTo>
                  <a:pt x="93" y="154"/>
                </a:lnTo>
                <a:close/>
                <a:moveTo>
                  <a:pt x="314" y="1382"/>
                </a:moveTo>
                <a:cubicBezTo>
                  <a:pt x="331" y="1369"/>
                  <a:pt x="350" y="1361"/>
                  <a:pt x="371" y="1354"/>
                </a:cubicBezTo>
                <a:cubicBezTo>
                  <a:pt x="371" y="1354"/>
                  <a:pt x="370" y="1354"/>
                  <a:pt x="370" y="1354"/>
                </a:cubicBezTo>
                <a:cubicBezTo>
                  <a:pt x="371" y="1353"/>
                  <a:pt x="374" y="1353"/>
                  <a:pt x="374" y="1351"/>
                </a:cubicBezTo>
                <a:cubicBezTo>
                  <a:pt x="373" y="1350"/>
                  <a:pt x="372" y="1349"/>
                  <a:pt x="371" y="1347"/>
                </a:cubicBezTo>
                <a:cubicBezTo>
                  <a:pt x="363" y="1350"/>
                  <a:pt x="356" y="1352"/>
                  <a:pt x="349" y="1355"/>
                </a:cubicBezTo>
                <a:cubicBezTo>
                  <a:pt x="350" y="1361"/>
                  <a:pt x="338" y="1357"/>
                  <a:pt x="335" y="1363"/>
                </a:cubicBezTo>
                <a:cubicBezTo>
                  <a:pt x="335" y="1363"/>
                  <a:pt x="334" y="1362"/>
                  <a:pt x="333" y="1362"/>
                </a:cubicBezTo>
                <a:cubicBezTo>
                  <a:pt x="324" y="1367"/>
                  <a:pt x="316" y="1372"/>
                  <a:pt x="308" y="1378"/>
                </a:cubicBezTo>
                <a:cubicBezTo>
                  <a:pt x="304" y="1381"/>
                  <a:pt x="308" y="1385"/>
                  <a:pt x="311" y="1384"/>
                </a:cubicBezTo>
                <a:cubicBezTo>
                  <a:pt x="310" y="1383"/>
                  <a:pt x="309" y="1383"/>
                  <a:pt x="307" y="1382"/>
                </a:cubicBezTo>
                <a:cubicBezTo>
                  <a:pt x="307" y="1382"/>
                  <a:pt x="307" y="1382"/>
                  <a:pt x="307" y="1382"/>
                </a:cubicBezTo>
                <a:lnTo>
                  <a:pt x="314" y="1382"/>
                </a:lnTo>
                <a:close/>
                <a:moveTo>
                  <a:pt x="464" y="73"/>
                </a:moveTo>
                <a:cubicBezTo>
                  <a:pt x="464" y="73"/>
                  <a:pt x="465" y="73"/>
                  <a:pt x="465" y="73"/>
                </a:cubicBezTo>
                <a:cubicBezTo>
                  <a:pt x="465" y="73"/>
                  <a:pt x="465" y="73"/>
                  <a:pt x="465" y="72"/>
                </a:cubicBezTo>
                <a:cubicBezTo>
                  <a:pt x="464" y="73"/>
                  <a:pt x="464" y="73"/>
                  <a:pt x="464" y="73"/>
                </a:cubicBezTo>
                <a:close/>
                <a:moveTo>
                  <a:pt x="873" y="1343"/>
                </a:moveTo>
                <a:cubicBezTo>
                  <a:pt x="870" y="1342"/>
                  <a:pt x="870" y="1344"/>
                  <a:pt x="868" y="1345"/>
                </a:cubicBezTo>
                <a:cubicBezTo>
                  <a:pt x="868" y="1346"/>
                  <a:pt x="868" y="1346"/>
                  <a:pt x="868" y="1346"/>
                </a:cubicBezTo>
                <a:cubicBezTo>
                  <a:pt x="870" y="1346"/>
                  <a:pt x="871" y="1345"/>
                  <a:pt x="873" y="1345"/>
                </a:cubicBezTo>
                <a:cubicBezTo>
                  <a:pt x="873" y="1344"/>
                  <a:pt x="873" y="1343"/>
                  <a:pt x="873" y="1343"/>
                </a:cubicBezTo>
                <a:close/>
                <a:moveTo>
                  <a:pt x="873" y="1352"/>
                </a:moveTo>
                <a:cubicBezTo>
                  <a:pt x="873" y="1352"/>
                  <a:pt x="872" y="1352"/>
                  <a:pt x="872" y="1352"/>
                </a:cubicBezTo>
                <a:cubicBezTo>
                  <a:pt x="872" y="1353"/>
                  <a:pt x="872" y="1353"/>
                  <a:pt x="872" y="1353"/>
                </a:cubicBezTo>
                <a:cubicBezTo>
                  <a:pt x="872" y="1353"/>
                  <a:pt x="873" y="1352"/>
                  <a:pt x="873" y="1352"/>
                </a:cubicBezTo>
                <a:close/>
                <a:moveTo>
                  <a:pt x="922" y="1324"/>
                </a:moveTo>
                <a:cubicBezTo>
                  <a:pt x="923" y="1322"/>
                  <a:pt x="923" y="1321"/>
                  <a:pt x="923" y="1320"/>
                </a:cubicBezTo>
                <a:cubicBezTo>
                  <a:pt x="922" y="1320"/>
                  <a:pt x="920" y="1321"/>
                  <a:pt x="918" y="1322"/>
                </a:cubicBezTo>
                <a:cubicBezTo>
                  <a:pt x="918" y="1322"/>
                  <a:pt x="918" y="1322"/>
                  <a:pt x="919" y="1322"/>
                </a:cubicBezTo>
                <a:cubicBezTo>
                  <a:pt x="918" y="1323"/>
                  <a:pt x="918" y="1323"/>
                  <a:pt x="917" y="1324"/>
                </a:cubicBezTo>
                <a:cubicBezTo>
                  <a:pt x="912" y="1324"/>
                  <a:pt x="912" y="1324"/>
                  <a:pt x="912" y="1324"/>
                </a:cubicBezTo>
                <a:cubicBezTo>
                  <a:pt x="893" y="1331"/>
                  <a:pt x="874" y="1337"/>
                  <a:pt x="855" y="1343"/>
                </a:cubicBezTo>
                <a:cubicBezTo>
                  <a:pt x="855" y="1344"/>
                  <a:pt x="855" y="1346"/>
                  <a:pt x="853" y="1347"/>
                </a:cubicBezTo>
                <a:cubicBezTo>
                  <a:pt x="857" y="1347"/>
                  <a:pt x="858" y="1344"/>
                  <a:pt x="862" y="1346"/>
                </a:cubicBezTo>
                <a:cubicBezTo>
                  <a:pt x="863" y="1344"/>
                  <a:pt x="862" y="1343"/>
                  <a:pt x="861" y="1341"/>
                </a:cubicBezTo>
                <a:cubicBezTo>
                  <a:pt x="883" y="1341"/>
                  <a:pt x="883" y="1341"/>
                  <a:pt x="883" y="1341"/>
                </a:cubicBezTo>
                <a:cubicBezTo>
                  <a:pt x="899" y="1336"/>
                  <a:pt x="916" y="1330"/>
                  <a:pt x="932" y="1324"/>
                </a:cubicBezTo>
                <a:lnTo>
                  <a:pt x="922" y="1324"/>
                </a:lnTo>
                <a:close/>
                <a:moveTo>
                  <a:pt x="1032" y="1251"/>
                </a:moveTo>
                <a:cubicBezTo>
                  <a:pt x="1019" y="1258"/>
                  <a:pt x="1006" y="1265"/>
                  <a:pt x="993" y="1271"/>
                </a:cubicBezTo>
                <a:cubicBezTo>
                  <a:pt x="994" y="1271"/>
                  <a:pt x="995" y="1272"/>
                  <a:pt x="996" y="1272"/>
                </a:cubicBezTo>
                <a:cubicBezTo>
                  <a:pt x="998" y="1276"/>
                  <a:pt x="990" y="1277"/>
                  <a:pt x="989" y="1273"/>
                </a:cubicBezTo>
                <a:cubicBezTo>
                  <a:pt x="985" y="1275"/>
                  <a:pt x="981" y="1277"/>
                  <a:pt x="976" y="1279"/>
                </a:cubicBezTo>
                <a:cubicBezTo>
                  <a:pt x="978" y="1281"/>
                  <a:pt x="980" y="1282"/>
                  <a:pt x="981" y="1285"/>
                </a:cubicBezTo>
                <a:cubicBezTo>
                  <a:pt x="982" y="1284"/>
                  <a:pt x="983" y="1283"/>
                  <a:pt x="985" y="1283"/>
                </a:cubicBezTo>
                <a:cubicBezTo>
                  <a:pt x="984" y="1282"/>
                  <a:pt x="983" y="1281"/>
                  <a:pt x="984" y="1280"/>
                </a:cubicBezTo>
                <a:cubicBezTo>
                  <a:pt x="985" y="1279"/>
                  <a:pt x="989" y="1279"/>
                  <a:pt x="990" y="1280"/>
                </a:cubicBezTo>
                <a:cubicBezTo>
                  <a:pt x="991" y="1280"/>
                  <a:pt x="992" y="1279"/>
                  <a:pt x="993" y="1279"/>
                </a:cubicBezTo>
                <a:cubicBezTo>
                  <a:pt x="993" y="1279"/>
                  <a:pt x="993" y="1279"/>
                  <a:pt x="993" y="1278"/>
                </a:cubicBezTo>
                <a:cubicBezTo>
                  <a:pt x="997" y="1277"/>
                  <a:pt x="998" y="1273"/>
                  <a:pt x="1001" y="1272"/>
                </a:cubicBezTo>
                <a:cubicBezTo>
                  <a:pt x="1001" y="1271"/>
                  <a:pt x="1000" y="1270"/>
                  <a:pt x="1000" y="1269"/>
                </a:cubicBezTo>
                <a:cubicBezTo>
                  <a:pt x="1006" y="1269"/>
                  <a:pt x="1006" y="1269"/>
                  <a:pt x="1006" y="1269"/>
                </a:cubicBezTo>
                <a:cubicBezTo>
                  <a:pt x="1006" y="1270"/>
                  <a:pt x="1007" y="1271"/>
                  <a:pt x="1007" y="1272"/>
                </a:cubicBezTo>
                <a:cubicBezTo>
                  <a:pt x="1020" y="1265"/>
                  <a:pt x="1033" y="1258"/>
                  <a:pt x="1046" y="1251"/>
                </a:cubicBezTo>
                <a:lnTo>
                  <a:pt x="1032" y="1251"/>
                </a:lnTo>
                <a:close/>
                <a:moveTo>
                  <a:pt x="513" y="104"/>
                </a:moveTo>
                <a:cubicBezTo>
                  <a:pt x="516" y="104"/>
                  <a:pt x="517" y="102"/>
                  <a:pt x="522" y="103"/>
                </a:cubicBezTo>
                <a:cubicBezTo>
                  <a:pt x="522" y="104"/>
                  <a:pt x="522" y="104"/>
                  <a:pt x="523" y="105"/>
                </a:cubicBezTo>
                <a:cubicBezTo>
                  <a:pt x="525" y="105"/>
                  <a:pt x="528" y="105"/>
                  <a:pt x="531" y="105"/>
                </a:cubicBezTo>
                <a:cubicBezTo>
                  <a:pt x="532" y="103"/>
                  <a:pt x="532" y="101"/>
                  <a:pt x="533" y="98"/>
                </a:cubicBezTo>
                <a:cubicBezTo>
                  <a:pt x="526" y="98"/>
                  <a:pt x="520" y="98"/>
                  <a:pt x="513" y="98"/>
                </a:cubicBezTo>
                <a:cubicBezTo>
                  <a:pt x="513" y="99"/>
                  <a:pt x="512" y="99"/>
                  <a:pt x="510" y="99"/>
                </a:cubicBezTo>
                <a:cubicBezTo>
                  <a:pt x="509" y="99"/>
                  <a:pt x="509" y="98"/>
                  <a:pt x="508" y="97"/>
                </a:cubicBezTo>
                <a:cubicBezTo>
                  <a:pt x="508" y="97"/>
                  <a:pt x="507" y="97"/>
                  <a:pt x="507" y="97"/>
                </a:cubicBezTo>
                <a:cubicBezTo>
                  <a:pt x="507" y="100"/>
                  <a:pt x="506" y="102"/>
                  <a:pt x="505" y="103"/>
                </a:cubicBezTo>
                <a:cubicBezTo>
                  <a:pt x="507" y="103"/>
                  <a:pt x="508" y="103"/>
                  <a:pt x="509" y="104"/>
                </a:cubicBezTo>
                <a:cubicBezTo>
                  <a:pt x="509" y="104"/>
                  <a:pt x="509" y="104"/>
                  <a:pt x="509" y="104"/>
                </a:cubicBezTo>
                <a:cubicBezTo>
                  <a:pt x="510" y="104"/>
                  <a:pt x="512" y="104"/>
                  <a:pt x="513" y="104"/>
                </a:cubicBezTo>
                <a:close/>
                <a:moveTo>
                  <a:pt x="535" y="105"/>
                </a:moveTo>
                <a:cubicBezTo>
                  <a:pt x="538" y="105"/>
                  <a:pt x="542" y="105"/>
                  <a:pt x="545" y="106"/>
                </a:cubicBezTo>
                <a:cubicBezTo>
                  <a:pt x="546" y="105"/>
                  <a:pt x="547" y="104"/>
                  <a:pt x="547" y="103"/>
                </a:cubicBezTo>
                <a:cubicBezTo>
                  <a:pt x="550" y="103"/>
                  <a:pt x="551" y="104"/>
                  <a:pt x="552" y="106"/>
                </a:cubicBezTo>
                <a:cubicBezTo>
                  <a:pt x="554" y="106"/>
                  <a:pt x="556" y="106"/>
                  <a:pt x="558" y="106"/>
                </a:cubicBezTo>
                <a:cubicBezTo>
                  <a:pt x="558" y="105"/>
                  <a:pt x="558" y="103"/>
                  <a:pt x="559" y="102"/>
                </a:cubicBezTo>
                <a:cubicBezTo>
                  <a:pt x="565" y="101"/>
                  <a:pt x="566" y="105"/>
                  <a:pt x="570" y="102"/>
                </a:cubicBezTo>
                <a:cubicBezTo>
                  <a:pt x="571" y="103"/>
                  <a:pt x="572" y="105"/>
                  <a:pt x="572" y="108"/>
                </a:cubicBezTo>
                <a:cubicBezTo>
                  <a:pt x="573" y="108"/>
                  <a:pt x="575" y="108"/>
                  <a:pt x="577" y="108"/>
                </a:cubicBezTo>
                <a:cubicBezTo>
                  <a:pt x="576" y="107"/>
                  <a:pt x="576" y="107"/>
                  <a:pt x="576" y="106"/>
                </a:cubicBezTo>
                <a:cubicBezTo>
                  <a:pt x="577" y="105"/>
                  <a:pt x="578" y="103"/>
                  <a:pt x="578" y="101"/>
                </a:cubicBezTo>
                <a:cubicBezTo>
                  <a:pt x="577" y="101"/>
                  <a:pt x="577" y="101"/>
                  <a:pt x="576" y="101"/>
                </a:cubicBezTo>
                <a:cubicBezTo>
                  <a:pt x="576" y="102"/>
                  <a:pt x="575" y="102"/>
                  <a:pt x="574" y="102"/>
                </a:cubicBezTo>
                <a:cubicBezTo>
                  <a:pt x="574" y="102"/>
                  <a:pt x="573" y="102"/>
                  <a:pt x="573" y="101"/>
                </a:cubicBezTo>
                <a:cubicBezTo>
                  <a:pt x="561" y="100"/>
                  <a:pt x="549" y="99"/>
                  <a:pt x="537" y="98"/>
                </a:cubicBezTo>
                <a:cubicBezTo>
                  <a:pt x="537" y="101"/>
                  <a:pt x="536" y="103"/>
                  <a:pt x="535" y="105"/>
                </a:cubicBezTo>
                <a:close/>
                <a:moveTo>
                  <a:pt x="1102" y="1212"/>
                </a:moveTo>
                <a:cubicBezTo>
                  <a:pt x="1101" y="1212"/>
                  <a:pt x="1100" y="1212"/>
                  <a:pt x="1100" y="1211"/>
                </a:cubicBezTo>
                <a:cubicBezTo>
                  <a:pt x="1086" y="1220"/>
                  <a:pt x="1073" y="1228"/>
                  <a:pt x="1058" y="1237"/>
                </a:cubicBezTo>
                <a:cubicBezTo>
                  <a:pt x="1059" y="1238"/>
                  <a:pt x="1059" y="1240"/>
                  <a:pt x="1058" y="1242"/>
                </a:cubicBezTo>
                <a:cubicBezTo>
                  <a:pt x="1054" y="1242"/>
                  <a:pt x="1051" y="1242"/>
                  <a:pt x="1049" y="1242"/>
                </a:cubicBezTo>
                <a:cubicBezTo>
                  <a:pt x="1047" y="1243"/>
                  <a:pt x="1046" y="1244"/>
                  <a:pt x="1044" y="1245"/>
                </a:cubicBezTo>
                <a:cubicBezTo>
                  <a:pt x="1046" y="1247"/>
                  <a:pt x="1046" y="1249"/>
                  <a:pt x="1048" y="1250"/>
                </a:cubicBezTo>
                <a:cubicBezTo>
                  <a:pt x="1050" y="1249"/>
                  <a:pt x="1051" y="1248"/>
                  <a:pt x="1053" y="1248"/>
                </a:cubicBezTo>
                <a:cubicBezTo>
                  <a:pt x="1051" y="1247"/>
                  <a:pt x="1049" y="1246"/>
                  <a:pt x="1050" y="1244"/>
                </a:cubicBezTo>
                <a:cubicBezTo>
                  <a:pt x="1051" y="1242"/>
                  <a:pt x="1054" y="1244"/>
                  <a:pt x="1057" y="1244"/>
                </a:cubicBezTo>
                <a:cubicBezTo>
                  <a:pt x="1057" y="1244"/>
                  <a:pt x="1057" y="1245"/>
                  <a:pt x="1057" y="1245"/>
                </a:cubicBezTo>
                <a:cubicBezTo>
                  <a:pt x="1058" y="1245"/>
                  <a:pt x="1059" y="1244"/>
                  <a:pt x="1060" y="1243"/>
                </a:cubicBezTo>
                <a:cubicBezTo>
                  <a:pt x="1061" y="1240"/>
                  <a:pt x="1064" y="1239"/>
                  <a:pt x="1067" y="1239"/>
                </a:cubicBezTo>
                <a:cubicBezTo>
                  <a:pt x="1068" y="1239"/>
                  <a:pt x="1069" y="1238"/>
                  <a:pt x="1069" y="1238"/>
                </a:cubicBezTo>
                <a:cubicBezTo>
                  <a:pt x="1069" y="1238"/>
                  <a:pt x="1069" y="1238"/>
                  <a:pt x="1068" y="1238"/>
                </a:cubicBezTo>
                <a:cubicBezTo>
                  <a:pt x="1068" y="1235"/>
                  <a:pt x="1070" y="1234"/>
                  <a:pt x="1073" y="1235"/>
                </a:cubicBezTo>
                <a:cubicBezTo>
                  <a:pt x="1073" y="1235"/>
                  <a:pt x="1073" y="1235"/>
                  <a:pt x="1073" y="1236"/>
                </a:cubicBezTo>
                <a:cubicBezTo>
                  <a:pt x="1084" y="1229"/>
                  <a:pt x="1095" y="1222"/>
                  <a:pt x="1106" y="1215"/>
                </a:cubicBezTo>
                <a:cubicBezTo>
                  <a:pt x="1099" y="1215"/>
                  <a:pt x="1099" y="1215"/>
                  <a:pt x="1099" y="1215"/>
                </a:cubicBezTo>
                <a:cubicBezTo>
                  <a:pt x="1100" y="1214"/>
                  <a:pt x="1101" y="1213"/>
                  <a:pt x="1102" y="1212"/>
                </a:cubicBezTo>
                <a:close/>
                <a:moveTo>
                  <a:pt x="189" y="325"/>
                </a:moveTo>
                <a:cubicBezTo>
                  <a:pt x="190" y="325"/>
                  <a:pt x="191" y="326"/>
                  <a:pt x="191" y="327"/>
                </a:cubicBezTo>
                <a:cubicBezTo>
                  <a:pt x="192" y="326"/>
                  <a:pt x="192" y="326"/>
                  <a:pt x="193" y="325"/>
                </a:cubicBezTo>
                <a:cubicBezTo>
                  <a:pt x="191" y="325"/>
                  <a:pt x="190" y="323"/>
                  <a:pt x="189" y="325"/>
                </a:cubicBezTo>
                <a:close/>
                <a:moveTo>
                  <a:pt x="557" y="310"/>
                </a:moveTo>
                <a:cubicBezTo>
                  <a:pt x="558" y="313"/>
                  <a:pt x="558" y="316"/>
                  <a:pt x="559" y="319"/>
                </a:cubicBezTo>
                <a:cubicBezTo>
                  <a:pt x="560" y="319"/>
                  <a:pt x="560" y="319"/>
                  <a:pt x="561" y="319"/>
                </a:cubicBezTo>
                <a:cubicBezTo>
                  <a:pt x="561" y="319"/>
                  <a:pt x="561" y="319"/>
                  <a:pt x="561" y="319"/>
                </a:cubicBezTo>
                <a:cubicBezTo>
                  <a:pt x="561" y="316"/>
                  <a:pt x="560" y="312"/>
                  <a:pt x="564" y="312"/>
                </a:cubicBezTo>
                <a:cubicBezTo>
                  <a:pt x="567" y="315"/>
                  <a:pt x="570" y="317"/>
                  <a:pt x="574" y="318"/>
                </a:cubicBezTo>
                <a:cubicBezTo>
                  <a:pt x="574" y="319"/>
                  <a:pt x="574" y="319"/>
                  <a:pt x="574" y="319"/>
                </a:cubicBezTo>
                <a:cubicBezTo>
                  <a:pt x="581" y="320"/>
                  <a:pt x="588" y="320"/>
                  <a:pt x="594" y="321"/>
                </a:cubicBezTo>
                <a:cubicBezTo>
                  <a:pt x="595" y="320"/>
                  <a:pt x="596" y="320"/>
                  <a:pt x="597" y="320"/>
                </a:cubicBezTo>
                <a:cubicBezTo>
                  <a:pt x="598" y="320"/>
                  <a:pt x="599" y="321"/>
                  <a:pt x="601" y="321"/>
                </a:cubicBezTo>
                <a:cubicBezTo>
                  <a:pt x="601" y="321"/>
                  <a:pt x="601" y="321"/>
                  <a:pt x="601" y="321"/>
                </a:cubicBezTo>
                <a:cubicBezTo>
                  <a:pt x="604" y="322"/>
                  <a:pt x="606" y="322"/>
                  <a:pt x="609" y="322"/>
                </a:cubicBezTo>
                <a:cubicBezTo>
                  <a:pt x="610" y="320"/>
                  <a:pt x="610" y="317"/>
                  <a:pt x="611" y="314"/>
                </a:cubicBezTo>
                <a:cubicBezTo>
                  <a:pt x="610" y="314"/>
                  <a:pt x="609" y="314"/>
                  <a:pt x="608" y="314"/>
                </a:cubicBezTo>
                <a:cubicBezTo>
                  <a:pt x="608" y="315"/>
                  <a:pt x="607" y="317"/>
                  <a:pt x="606" y="318"/>
                </a:cubicBezTo>
                <a:cubicBezTo>
                  <a:pt x="604" y="318"/>
                  <a:pt x="601" y="318"/>
                  <a:pt x="599" y="318"/>
                </a:cubicBezTo>
                <a:cubicBezTo>
                  <a:pt x="600" y="316"/>
                  <a:pt x="597" y="315"/>
                  <a:pt x="598" y="313"/>
                </a:cubicBezTo>
                <a:cubicBezTo>
                  <a:pt x="597" y="313"/>
                  <a:pt x="596" y="313"/>
                  <a:pt x="595" y="313"/>
                </a:cubicBezTo>
                <a:cubicBezTo>
                  <a:pt x="595" y="314"/>
                  <a:pt x="595" y="314"/>
                  <a:pt x="595" y="315"/>
                </a:cubicBezTo>
                <a:cubicBezTo>
                  <a:pt x="591" y="316"/>
                  <a:pt x="588" y="315"/>
                  <a:pt x="587" y="312"/>
                </a:cubicBezTo>
                <a:cubicBezTo>
                  <a:pt x="588" y="312"/>
                  <a:pt x="588" y="312"/>
                  <a:pt x="588" y="312"/>
                </a:cubicBezTo>
                <a:cubicBezTo>
                  <a:pt x="586" y="312"/>
                  <a:pt x="585" y="312"/>
                  <a:pt x="584" y="312"/>
                </a:cubicBezTo>
                <a:cubicBezTo>
                  <a:pt x="585" y="314"/>
                  <a:pt x="584" y="318"/>
                  <a:pt x="583" y="318"/>
                </a:cubicBezTo>
                <a:cubicBezTo>
                  <a:pt x="583" y="316"/>
                  <a:pt x="577" y="317"/>
                  <a:pt x="577" y="316"/>
                </a:cubicBezTo>
                <a:cubicBezTo>
                  <a:pt x="577" y="314"/>
                  <a:pt x="577" y="313"/>
                  <a:pt x="577" y="311"/>
                </a:cubicBezTo>
                <a:cubicBezTo>
                  <a:pt x="575" y="311"/>
                  <a:pt x="573" y="311"/>
                  <a:pt x="571" y="311"/>
                </a:cubicBezTo>
                <a:cubicBezTo>
                  <a:pt x="570" y="311"/>
                  <a:pt x="569" y="312"/>
                  <a:pt x="567" y="312"/>
                </a:cubicBezTo>
                <a:cubicBezTo>
                  <a:pt x="567" y="311"/>
                  <a:pt x="567" y="311"/>
                  <a:pt x="567" y="311"/>
                </a:cubicBezTo>
                <a:cubicBezTo>
                  <a:pt x="564" y="311"/>
                  <a:pt x="561" y="311"/>
                  <a:pt x="557" y="310"/>
                </a:cubicBezTo>
                <a:close/>
                <a:moveTo>
                  <a:pt x="977" y="869"/>
                </a:moveTo>
                <a:cubicBezTo>
                  <a:pt x="969" y="872"/>
                  <a:pt x="960" y="875"/>
                  <a:pt x="952" y="877"/>
                </a:cubicBezTo>
                <a:cubicBezTo>
                  <a:pt x="972" y="877"/>
                  <a:pt x="972" y="877"/>
                  <a:pt x="972" y="877"/>
                </a:cubicBezTo>
                <a:cubicBezTo>
                  <a:pt x="972" y="877"/>
                  <a:pt x="972" y="878"/>
                  <a:pt x="972" y="878"/>
                </a:cubicBezTo>
                <a:cubicBezTo>
                  <a:pt x="978" y="876"/>
                  <a:pt x="983" y="874"/>
                  <a:pt x="988" y="873"/>
                </a:cubicBezTo>
                <a:cubicBezTo>
                  <a:pt x="1014" y="864"/>
                  <a:pt x="1040" y="854"/>
                  <a:pt x="1065" y="843"/>
                </a:cubicBezTo>
                <a:cubicBezTo>
                  <a:pt x="1063" y="843"/>
                  <a:pt x="1062" y="843"/>
                  <a:pt x="1062" y="842"/>
                </a:cubicBezTo>
                <a:cubicBezTo>
                  <a:pt x="1062" y="841"/>
                  <a:pt x="1062" y="841"/>
                  <a:pt x="1062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83" y="835"/>
                  <a:pt x="1096" y="829"/>
                  <a:pt x="1109" y="822"/>
                </a:cubicBezTo>
                <a:cubicBezTo>
                  <a:pt x="1112" y="821"/>
                  <a:pt x="1111" y="817"/>
                  <a:pt x="1110" y="816"/>
                </a:cubicBezTo>
                <a:cubicBezTo>
                  <a:pt x="1110" y="817"/>
                  <a:pt x="1109" y="819"/>
                  <a:pt x="1108" y="821"/>
                </a:cubicBezTo>
                <a:cubicBezTo>
                  <a:pt x="1107" y="822"/>
                  <a:pt x="1105" y="820"/>
                  <a:pt x="1104" y="822"/>
                </a:cubicBezTo>
                <a:cubicBezTo>
                  <a:pt x="1104" y="822"/>
                  <a:pt x="1104" y="822"/>
                  <a:pt x="1104" y="823"/>
                </a:cubicBezTo>
                <a:cubicBezTo>
                  <a:pt x="1096" y="823"/>
                  <a:pt x="1096" y="823"/>
                  <a:pt x="1096" y="823"/>
                </a:cubicBezTo>
                <a:cubicBezTo>
                  <a:pt x="1096" y="822"/>
                  <a:pt x="1097" y="821"/>
                  <a:pt x="1098" y="820"/>
                </a:cubicBezTo>
                <a:cubicBezTo>
                  <a:pt x="1096" y="821"/>
                  <a:pt x="1095" y="822"/>
                  <a:pt x="1094" y="822"/>
                </a:cubicBezTo>
                <a:cubicBezTo>
                  <a:pt x="1094" y="822"/>
                  <a:pt x="1094" y="823"/>
                  <a:pt x="1093" y="823"/>
                </a:cubicBezTo>
                <a:cubicBezTo>
                  <a:pt x="1092" y="823"/>
                  <a:pt x="1092" y="823"/>
                  <a:pt x="1092" y="823"/>
                </a:cubicBezTo>
                <a:cubicBezTo>
                  <a:pt x="1055" y="841"/>
                  <a:pt x="1016" y="856"/>
                  <a:pt x="977" y="869"/>
                </a:cubicBezTo>
                <a:close/>
                <a:moveTo>
                  <a:pt x="1054" y="820"/>
                </a:moveTo>
                <a:cubicBezTo>
                  <a:pt x="1036" y="827"/>
                  <a:pt x="1019" y="835"/>
                  <a:pt x="1001" y="841"/>
                </a:cubicBezTo>
                <a:cubicBezTo>
                  <a:pt x="1011" y="841"/>
                  <a:pt x="1011" y="841"/>
                  <a:pt x="1011" y="841"/>
                </a:cubicBezTo>
                <a:cubicBezTo>
                  <a:pt x="1011" y="841"/>
                  <a:pt x="1010" y="842"/>
                  <a:pt x="1009" y="842"/>
                </a:cubicBezTo>
                <a:cubicBezTo>
                  <a:pt x="1009" y="843"/>
                  <a:pt x="1008" y="843"/>
                  <a:pt x="1008" y="843"/>
                </a:cubicBezTo>
                <a:cubicBezTo>
                  <a:pt x="1008" y="847"/>
                  <a:pt x="1003" y="848"/>
                  <a:pt x="1001" y="846"/>
                </a:cubicBezTo>
                <a:cubicBezTo>
                  <a:pt x="999" y="847"/>
                  <a:pt x="997" y="848"/>
                  <a:pt x="996" y="850"/>
                </a:cubicBezTo>
                <a:cubicBezTo>
                  <a:pt x="1024" y="840"/>
                  <a:pt x="1052" y="828"/>
                  <a:pt x="1079" y="816"/>
                </a:cubicBezTo>
                <a:cubicBezTo>
                  <a:pt x="1078" y="813"/>
                  <a:pt x="1078" y="811"/>
                  <a:pt x="1075" y="810"/>
                </a:cubicBezTo>
                <a:cubicBezTo>
                  <a:pt x="1068" y="813"/>
                  <a:pt x="1062" y="816"/>
                  <a:pt x="1056" y="819"/>
                </a:cubicBezTo>
                <a:cubicBezTo>
                  <a:pt x="1056" y="819"/>
                  <a:pt x="1056" y="819"/>
                  <a:pt x="1056" y="819"/>
                </a:cubicBezTo>
                <a:cubicBezTo>
                  <a:pt x="1055" y="820"/>
                  <a:pt x="1054" y="820"/>
                  <a:pt x="1054" y="820"/>
                </a:cubicBezTo>
                <a:close/>
                <a:moveTo>
                  <a:pt x="1060" y="818"/>
                </a:moveTo>
                <a:cubicBezTo>
                  <a:pt x="1061" y="817"/>
                  <a:pt x="1062" y="816"/>
                  <a:pt x="1064" y="817"/>
                </a:cubicBezTo>
                <a:cubicBezTo>
                  <a:pt x="1064" y="818"/>
                  <a:pt x="1064" y="818"/>
                  <a:pt x="1065" y="818"/>
                </a:cubicBezTo>
                <a:cubicBezTo>
                  <a:pt x="1065" y="820"/>
                  <a:pt x="1062" y="822"/>
                  <a:pt x="1060" y="820"/>
                </a:cubicBezTo>
                <a:cubicBezTo>
                  <a:pt x="1060" y="819"/>
                  <a:pt x="1060" y="818"/>
                  <a:pt x="1060" y="818"/>
                </a:cubicBezTo>
                <a:close/>
                <a:moveTo>
                  <a:pt x="1089" y="844"/>
                </a:moveTo>
                <a:cubicBezTo>
                  <a:pt x="1066" y="854"/>
                  <a:pt x="1043" y="863"/>
                  <a:pt x="1020" y="872"/>
                </a:cubicBezTo>
                <a:cubicBezTo>
                  <a:pt x="1016" y="874"/>
                  <a:pt x="1012" y="875"/>
                  <a:pt x="1009" y="877"/>
                </a:cubicBezTo>
                <a:cubicBezTo>
                  <a:pt x="1009" y="877"/>
                  <a:pt x="1009" y="877"/>
                  <a:pt x="1009" y="877"/>
                </a:cubicBezTo>
                <a:cubicBezTo>
                  <a:pt x="1010" y="879"/>
                  <a:pt x="1012" y="880"/>
                  <a:pt x="1013" y="883"/>
                </a:cubicBezTo>
                <a:cubicBezTo>
                  <a:pt x="1039" y="873"/>
                  <a:pt x="1064" y="862"/>
                  <a:pt x="1090" y="850"/>
                </a:cubicBezTo>
                <a:cubicBezTo>
                  <a:pt x="1089" y="850"/>
                  <a:pt x="1088" y="849"/>
                  <a:pt x="1088" y="848"/>
                </a:cubicBezTo>
                <a:cubicBezTo>
                  <a:pt x="1093" y="847"/>
                  <a:pt x="1090" y="846"/>
                  <a:pt x="1089" y="844"/>
                </a:cubicBezTo>
                <a:close/>
                <a:moveTo>
                  <a:pt x="1023" y="877"/>
                </a:moveTo>
                <a:cubicBezTo>
                  <a:pt x="1023" y="877"/>
                  <a:pt x="1023" y="877"/>
                  <a:pt x="1023" y="877"/>
                </a:cubicBezTo>
                <a:cubicBezTo>
                  <a:pt x="1025" y="877"/>
                  <a:pt x="1025" y="877"/>
                  <a:pt x="1025" y="877"/>
                </a:cubicBezTo>
                <a:cubicBezTo>
                  <a:pt x="1024" y="877"/>
                  <a:pt x="1024" y="877"/>
                  <a:pt x="1023" y="877"/>
                </a:cubicBezTo>
                <a:close/>
                <a:moveTo>
                  <a:pt x="1083" y="806"/>
                </a:moveTo>
                <a:cubicBezTo>
                  <a:pt x="1083" y="807"/>
                  <a:pt x="1083" y="809"/>
                  <a:pt x="1083" y="810"/>
                </a:cubicBezTo>
                <a:cubicBezTo>
                  <a:pt x="1085" y="809"/>
                  <a:pt x="1087" y="809"/>
                  <a:pt x="1087" y="807"/>
                </a:cubicBezTo>
                <a:cubicBezTo>
                  <a:pt x="1086" y="807"/>
                  <a:pt x="1085" y="806"/>
                  <a:pt x="1085" y="805"/>
                </a:cubicBezTo>
                <a:cubicBezTo>
                  <a:pt x="1085" y="805"/>
                  <a:pt x="1084" y="806"/>
                  <a:pt x="1083" y="806"/>
                </a:cubicBezTo>
                <a:close/>
                <a:moveTo>
                  <a:pt x="684" y="327"/>
                </a:moveTo>
                <a:cubicBezTo>
                  <a:pt x="678" y="327"/>
                  <a:pt x="678" y="327"/>
                  <a:pt x="678" y="327"/>
                </a:cubicBezTo>
                <a:cubicBezTo>
                  <a:pt x="678" y="326"/>
                  <a:pt x="678" y="324"/>
                  <a:pt x="676" y="323"/>
                </a:cubicBezTo>
                <a:cubicBezTo>
                  <a:pt x="672" y="322"/>
                  <a:pt x="668" y="321"/>
                  <a:pt x="665" y="321"/>
                </a:cubicBezTo>
                <a:cubicBezTo>
                  <a:pt x="665" y="322"/>
                  <a:pt x="664" y="324"/>
                  <a:pt x="664" y="325"/>
                </a:cubicBezTo>
                <a:cubicBezTo>
                  <a:pt x="658" y="326"/>
                  <a:pt x="657" y="323"/>
                  <a:pt x="657" y="320"/>
                </a:cubicBezTo>
                <a:cubicBezTo>
                  <a:pt x="655" y="319"/>
                  <a:pt x="653" y="319"/>
                  <a:pt x="650" y="319"/>
                </a:cubicBezTo>
                <a:cubicBezTo>
                  <a:pt x="650" y="319"/>
                  <a:pt x="650" y="319"/>
                  <a:pt x="650" y="319"/>
                </a:cubicBezTo>
                <a:cubicBezTo>
                  <a:pt x="649" y="319"/>
                  <a:pt x="648" y="319"/>
                  <a:pt x="647" y="318"/>
                </a:cubicBezTo>
                <a:cubicBezTo>
                  <a:pt x="646" y="322"/>
                  <a:pt x="642" y="322"/>
                  <a:pt x="637" y="321"/>
                </a:cubicBezTo>
                <a:cubicBezTo>
                  <a:pt x="637" y="320"/>
                  <a:pt x="638" y="318"/>
                  <a:pt x="637" y="317"/>
                </a:cubicBezTo>
                <a:cubicBezTo>
                  <a:pt x="637" y="317"/>
                  <a:pt x="636" y="317"/>
                  <a:pt x="636" y="317"/>
                </a:cubicBezTo>
                <a:cubicBezTo>
                  <a:pt x="636" y="319"/>
                  <a:pt x="634" y="321"/>
                  <a:pt x="631" y="320"/>
                </a:cubicBezTo>
                <a:cubicBezTo>
                  <a:pt x="630" y="319"/>
                  <a:pt x="631" y="318"/>
                  <a:pt x="631" y="316"/>
                </a:cubicBezTo>
                <a:cubicBezTo>
                  <a:pt x="630" y="316"/>
                  <a:pt x="629" y="316"/>
                  <a:pt x="628" y="316"/>
                </a:cubicBezTo>
                <a:cubicBezTo>
                  <a:pt x="628" y="316"/>
                  <a:pt x="627" y="316"/>
                  <a:pt x="627" y="316"/>
                </a:cubicBezTo>
                <a:cubicBezTo>
                  <a:pt x="627" y="316"/>
                  <a:pt x="626" y="316"/>
                  <a:pt x="626" y="316"/>
                </a:cubicBezTo>
                <a:cubicBezTo>
                  <a:pt x="624" y="316"/>
                  <a:pt x="621" y="315"/>
                  <a:pt x="618" y="315"/>
                </a:cubicBezTo>
                <a:cubicBezTo>
                  <a:pt x="618" y="316"/>
                  <a:pt x="617" y="318"/>
                  <a:pt x="617" y="320"/>
                </a:cubicBezTo>
                <a:cubicBezTo>
                  <a:pt x="616" y="321"/>
                  <a:pt x="612" y="319"/>
                  <a:pt x="611" y="321"/>
                </a:cubicBezTo>
                <a:cubicBezTo>
                  <a:pt x="612" y="322"/>
                  <a:pt x="614" y="322"/>
                  <a:pt x="614" y="323"/>
                </a:cubicBezTo>
                <a:cubicBezTo>
                  <a:pt x="618" y="323"/>
                  <a:pt x="622" y="323"/>
                  <a:pt x="625" y="324"/>
                </a:cubicBezTo>
                <a:cubicBezTo>
                  <a:pt x="625" y="323"/>
                  <a:pt x="625" y="322"/>
                  <a:pt x="625" y="321"/>
                </a:cubicBezTo>
                <a:cubicBezTo>
                  <a:pt x="627" y="321"/>
                  <a:pt x="628" y="320"/>
                  <a:pt x="629" y="320"/>
                </a:cubicBezTo>
                <a:cubicBezTo>
                  <a:pt x="628" y="322"/>
                  <a:pt x="630" y="324"/>
                  <a:pt x="631" y="324"/>
                </a:cubicBezTo>
                <a:cubicBezTo>
                  <a:pt x="634" y="325"/>
                  <a:pt x="637" y="325"/>
                  <a:pt x="640" y="326"/>
                </a:cubicBezTo>
                <a:cubicBezTo>
                  <a:pt x="640" y="325"/>
                  <a:pt x="640" y="325"/>
                  <a:pt x="640" y="325"/>
                </a:cubicBezTo>
                <a:cubicBezTo>
                  <a:pt x="647" y="327"/>
                  <a:pt x="646" y="321"/>
                  <a:pt x="652" y="322"/>
                </a:cubicBezTo>
                <a:cubicBezTo>
                  <a:pt x="651" y="324"/>
                  <a:pt x="654" y="324"/>
                  <a:pt x="653" y="326"/>
                </a:cubicBezTo>
                <a:cubicBezTo>
                  <a:pt x="650" y="325"/>
                  <a:pt x="649" y="326"/>
                  <a:pt x="648" y="327"/>
                </a:cubicBezTo>
                <a:cubicBezTo>
                  <a:pt x="663" y="328"/>
                  <a:pt x="677" y="330"/>
                  <a:pt x="691" y="333"/>
                </a:cubicBezTo>
                <a:cubicBezTo>
                  <a:pt x="713" y="336"/>
                  <a:pt x="734" y="340"/>
                  <a:pt x="756" y="344"/>
                </a:cubicBezTo>
                <a:cubicBezTo>
                  <a:pt x="792" y="344"/>
                  <a:pt x="792" y="344"/>
                  <a:pt x="792" y="344"/>
                </a:cubicBezTo>
                <a:cubicBezTo>
                  <a:pt x="763" y="338"/>
                  <a:pt x="734" y="332"/>
                  <a:pt x="705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3" y="327"/>
                  <a:pt x="702" y="327"/>
                  <a:pt x="701" y="327"/>
                </a:cubicBezTo>
                <a:cubicBezTo>
                  <a:pt x="701" y="327"/>
                  <a:pt x="701" y="327"/>
                  <a:pt x="701" y="327"/>
                </a:cubicBezTo>
                <a:cubicBezTo>
                  <a:pt x="687" y="327"/>
                  <a:pt x="687" y="327"/>
                  <a:pt x="687" y="327"/>
                </a:cubicBezTo>
                <a:cubicBezTo>
                  <a:pt x="688" y="326"/>
                  <a:pt x="687" y="326"/>
                  <a:pt x="687" y="324"/>
                </a:cubicBezTo>
                <a:cubicBezTo>
                  <a:pt x="684" y="324"/>
                  <a:pt x="680" y="323"/>
                  <a:pt x="677" y="323"/>
                </a:cubicBezTo>
                <a:cubicBezTo>
                  <a:pt x="680" y="323"/>
                  <a:pt x="683" y="325"/>
                  <a:pt x="684" y="327"/>
                </a:cubicBezTo>
                <a:close/>
                <a:moveTo>
                  <a:pt x="1100" y="778"/>
                </a:moveTo>
                <a:cubicBezTo>
                  <a:pt x="1100" y="778"/>
                  <a:pt x="1099" y="779"/>
                  <a:pt x="1098" y="779"/>
                </a:cubicBezTo>
                <a:cubicBezTo>
                  <a:pt x="1098" y="780"/>
                  <a:pt x="1098" y="780"/>
                  <a:pt x="1098" y="781"/>
                </a:cubicBezTo>
                <a:cubicBezTo>
                  <a:pt x="1099" y="782"/>
                  <a:pt x="1101" y="783"/>
                  <a:pt x="1102" y="785"/>
                </a:cubicBezTo>
                <a:cubicBezTo>
                  <a:pt x="1102" y="785"/>
                  <a:pt x="1102" y="785"/>
                  <a:pt x="1103" y="784"/>
                </a:cubicBezTo>
                <a:cubicBezTo>
                  <a:pt x="1105" y="784"/>
                  <a:pt x="1105" y="781"/>
                  <a:pt x="1104" y="780"/>
                </a:cubicBezTo>
                <a:cubicBezTo>
                  <a:pt x="1103" y="780"/>
                  <a:pt x="1103" y="780"/>
                  <a:pt x="1102" y="779"/>
                </a:cubicBezTo>
                <a:cubicBezTo>
                  <a:pt x="1102" y="779"/>
                  <a:pt x="1102" y="778"/>
                  <a:pt x="1102" y="778"/>
                </a:cubicBezTo>
                <a:cubicBezTo>
                  <a:pt x="1101" y="778"/>
                  <a:pt x="1101" y="778"/>
                  <a:pt x="1100" y="778"/>
                </a:cubicBezTo>
                <a:close/>
                <a:moveTo>
                  <a:pt x="1092" y="787"/>
                </a:moveTo>
                <a:cubicBezTo>
                  <a:pt x="1090" y="786"/>
                  <a:pt x="1088" y="784"/>
                  <a:pt x="1087" y="783"/>
                </a:cubicBezTo>
                <a:cubicBezTo>
                  <a:pt x="1085" y="783"/>
                  <a:pt x="1083" y="784"/>
                  <a:pt x="1081" y="784"/>
                </a:cubicBezTo>
                <a:cubicBezTo>
                  <a:pt x="1081" y="784"/>
                  <a:pt x="1081" y="785"/>
                  <a:pt x="1081" y="785"/>
                </a:cubicBezTo>
                <a:cubicBezTo>
                  <a:pt x="1081" y="786"/>
                  <a:pt x="1082" y="787"/>
                  <a:pt x="1082" y="787"/>
                </a:cubicBezTo>
                <a:cubicBezTo>
                  <a:pt x="1071" y="788"/>
                  <a:pt x="1071" y="788"/>
                  <a:pt x="1071" y="788"/>
                </a:cubicBezTo>
                <a:cubicBezTo>
                  <a:pt x="1071" y="787"/>
                  <a:pt x="1071" y="787"/>
                  <a:pt x="1071" y="787"/>
                </a:cubicBezTo>
                <a:cubicBezTo>
                  <a:pt x="1034" y="796"/>
                  <a:pt x="995" y="799"/>
                  <a:pt x="958" y="799"/>
                </a:cubicBezTo>
                <a:cubicBezTo>
                  <a:pt x="921" y="800"/>
                  <a:pt x="886" y="794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45" y="789"/>
                  <a:pt x="839" y="788"/>
                  <a:pt x="833" y="787"/>
                </a:cubicBezTo>
                <a:cubicBezTo>
                  <a:pt x="834" y="788"/>
                  <a:pt x="834" y="788"/>
                  <a:pt x="834" y="789"/>
                </a:cubicBezTo>
                <a:cubicBezTo>
                  <a:pt x="834" y="789"/>
                  <a:pt x="834" y="789"/>
                  <a:pt x="834" y="790"/>
                </a:cubicBezTo>
                <a:cubicBezTo>
                  <a:pt x="825" y="790"/>
                  <a:pt x="825" y="790"/>
                  <a:pt x="825" y="790"/>
                </a:cubicBezTo>
                <a:cubicBezTo>
                  <a:pt x="826" y="788"/>
                  <a:pt x="826" y="788"/>
                  <a:pt x="828" y="787"/>
                </a:cubicBezTo>
                <a:cubicBezTo>
                  <a:pt x="825" y="786"/>
                  <a:pt x="823" y="788"/>
                  <a:pt x="821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9" y="789"/>
                  <a:pt x="810" y="789"/>
                  <a:pt x="812" y="789"/>
                </a:cubicBezTo>
                <a:cubicBezTo>
                  <a:pt x="812" y="788"/>
                  <a:pt x="812" y="786"/>
                  <a:pt x="813" y="785"/>
                </a:cubicBezTo>
                <a:cubicBezTo>
                  <a:pt x="812" y="785"/>
                  <a:pt x="811" y="785"/>
                  <a:pt x="810" y="785"/>
                </a:cubicBezTo>
                <a:cubicBezTo>
                  <a:pt x="810" y="786"/>
                  <a:pt x="809" y="787"/>
                  <a:pt x="808" y="788"/>
                </a:cubicBezTo>
                <a:cubicBezTo>
                  <a:pt x="806" y="788"/>
                  <a:pt x="803" y="788"/>
                  <a:pt x="802" y="786"/>
                </a:cubicBezTo>
                <a:cubicBezTo>
                  <a:pt x="802" y="786"/>
                  <a:pt x="802" y="785"/>
                  <a:pt x="803" y="785"/>
                </a:cubicBezTo>
                <a:cubicBezTo>
                  <a:pt x="802" y="785"/>
                  <a:pt x="802" y="785"/>
                  <a:pt x="801" y="785"/>
                </a:cubicBezTo>
                <a:cubicBezTo>
                  <a:pt x="801" y="785"/>
                  <a:pt x="801" y="785"/>
                  <a:pt x="801" y="786"/>
                </a:cubicBezTo>
                <a:cubicBezTo>
                  <a:pt x="798" y="786"/>
                  <a:pt x="796" y="785"/>
                  <a:pt x="792" y="785"/>
                </a:cubicBezTo>
                <a:cubicBezTo>
                  <a:pt x="793" y="787"/>
                  <a:pt x="796" y="788"/>
                  <a:pt x="797" y="790"/>
                </a:cubicBezTo>
                <a:cubicBezTo>
                  <a:pt x="786" y="790"/>
                  <a:pt x="786" y="790"/>
                  <a:pt x="786" y="790"/>
                </a:cubicBezTo>
                <a:cubicBezTo>
                  <a:pt x="785" y="788"/>
                  <a:pt x="787" y="786"/>
                  <a:pt x="789" y="784"/>
                </a:cubicBezTo>
                <a:cubicBezTo>
                  <a:pt x="786" y="784"/>
                  <a:pt x="783" y="784"/>
                  <a:pt x="780" y="784"/>
                </a:cubicBezTo>
                <a:cubicBezTo>
                  <a:pt x="780" y="784"/>
                  <a:pt x="780" y="784"/>
                  <a:pt x="780" y="785"/>
                </a:cubicBezTo>
                <a:cubicBezTo>
                  <a:pt x="780" y="785"/>
                  <a:pt x="780" y="787"/>
                  <a:pt x="780" y="787"/>
                </a:cubicBezTo>
                <a:cubicBezTo>
                  <a:pt x="778" y="787"/>
                  <a:pt x="777" y="787"/>
                  <a:pt x="776" y="787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7" y="788"/>
                  <a:pt x="778" y="789"/>
                  <a:pt x="778" y="790"/>
                </a:cubicBezTo>
                <a:cubicBezTo>
                  <a:pt x="773" y="790"/>
                  <a:pt x="773" y="790"/>
                  <a:pt x="773" y="790"/>
                </a:cubicBezTo>
                <a:cubicBezTo>
                  <a:pt x="773" y="790"/>
                  <a:pt x="773" y="789"/>
                  <a:pt x="773" y="789"/>
                </a:cubicBezTo>
                <a:cubicBezTo>
                  <a:pt x="771" y="789"/>
                  <a:pt x="770" y="789"/>
                  <a:pt x="768" y="788"/>
                </a:cubicBezTo>
                <a:cubicBezTo>
                  <a:pt x="768" y="787"/>
                  <a:pt x="768" y="786"/>
                  <a:pt x="769" y="785"/>
                </a:cubicBezTo>
                <a:cubicBezTo>
                  <a:pt x="768" y="785"/>
                  <a:pt x="767" y="785"/>
                  <a:pt x="767" y="785"/>
                </a:cubicBezTo>
                <a:cubicBezTo>
                  <a:pt x="767" y="787"/>
                  <a:pt x="766" y="788"/>
                  <a:pt x="765" y="789"/>
                </a:cubicBezTo>
                <a:cubicBezTo>
                  <a:pt x="763" y="789"/>
                  <a:pt x="761" y="787"/>
                  <a:pt x="759" y="786"/>
                </a:cubicBezTo>
                <a:cubicBezTo>
                  <a:pt x="756" y="786"/>
                  <a:pt x="752" y="787"/>
                  <a:pt x="748" y="788"/>
                </a:cubicBezTo>
                <a:cubicBezTo>
                  <a:pt x="748" y="788"/>
                  <a:pt x="747" y="788"/>
                  <a:pt x="746" y="788"/>
                </a:cubicBezTo>
                <a:cubicBezTo>
                  <a:pt x="747" y="789"/>
                  <a:pt x="747" y="790"/>
                  <a:pt x="747" y="790"/>
                </a:cubicBezTo>
                <a:cubicBezTo>
                  <a:pt x="739" y="790"/>
                  <a:pt x="739" y="790"/>
                  <a:pt x="739" y="790"/>
                </a:cubicBezTo>
                <a:cubicBezTo>
                  <a:pt x="722" y="796"/>
                  <a:pt x="720" y="808"/>
                  <a:pt x="727" y="820"/>
                </a:cubicBezTo>
                <a:cubicBezTo>
                  <a:pt x="729" y="819"/>
                  <a:pt x="733" y="819"/>
                  <a:pt x="734" y="821"/>
                </a:cubicBezTo>
                <a:cubicBezTo>
                  <a:pt x="735" y="823"/>
                  <a:pt x="733" y="823"/>
                  <a:pt x="734" y="825"/>
                </a:cubicBezTo>
                <a:cubicBezTo>
                  <a:pt x="734" y="825"/>
                  <a:pt x="735" y="825"/>
                  <a:pt x="736" y="825"/>
                </a:cubicBezTo>
                <a:cubicBezTo>
                  <a:pt x="736" y="826"/>
                  <a:pt x="736" y="826"/>
                  <a:pt x="736" y="826"/>
                </a:cubicBezTo>
                <a:cubicBezTo>
                  <a:pt x="732" y="826"/>
                  <a:pt x="732" y="826"/>
                  <a:pt x="732" y="826"/>
                </a:cubicBezTo>
                <a:cubicBezTo>
                  <a:pt x="734" y="829"/>
                  <a:pt x="737" y="832"/>
                  <a:pt x="741" y="834"/>
                </a:cubicBezTo>
                <a:cubicBezTo>
                  <a:pt x="746" y="838"/>
                  <a:pt x="752" y="841"/>
                  <a:pt x="758" y="843"/>
                </a:cubicBezTo>
                <a:cubicBezTo>
                  <a:pt x="769" y="843"/>
                  <a:pt x="769" y="843"/>
                  <a:pt x="769" y="843"/>
                </a:cubicBezTo>
                <a:cubicBezTo>
                  <a:pt x="769" y="844"/>
                  <a:pt x="768" y="846"/>
                  <a:pt x="768" y="847"/>
                </a:cubicBezTo>
                <a:cubicBezTo>
                  <a:pt x="771" y="848"/>
                  <a:pt x="774" y="849"/>
                  <a:pt x="777" y="850"/>
                </a:cubicBezTo>
                <a:cubicBezTo>
                  <a:pt x="775" y="848"/>
                  <a:pt x="774" y="846"/>
                  <a:pt x="773" y="843"/>
                </a:cubicBezTo>
                <a:cubicBezTo>
                  <a:pt x="780" y="843"/>
                  <a:pt x="780" y="843"/>
                  <a:pt x="780" y="843"/>
                </a:cubicBezTo>
                <a:cubicBezTo>
                  <a:pt x="776" y="842"/>
                  <a:pt x="772" y="841"/>
                  <a:pt x="768" y="840"/>
                </a:cubicBezTo>
                <a:cubicBezTo>
                  <a:pt x="762" y="838"/>
                  <a:pt x="751" y="832"/>
                  <a:pt x="742" y="826"/>
                </a:cubicBezTo>
                <a:cubicBezTo>
                  <a:pt x="740" y="826"/>
                  <a:pt x="740" y="826"/>
                  <a:pt x="740" y="826"/>
                </a:cubicBezTo>
                <a:cubicBezTo>
                  <a:pt x="739" y="825"/>
                  <a:pt x="738" y="823"/>
                  <a:pt x="737" y="822"/>
                </a:cubicBezTo>
                <a:cubicBezTo>
                  <a:pt x="734" y="819"/>
                  <a:pt x="731" y="816"/>
                  <a:pt x="730" y="812"/>
                </a:cubicBezTo>
                <a:cubicBezTo>
                  <a:pt x="729" y="811"/>
                  <a:pt x="728" y="809"/>
                  <a:pt x="727" y="808"/>
                </a:cubicBezTo>
                <a:cubicBezTo>
                  <a:pt x="729" y="808"/>
                  <a:pt x="729" y="808"/>
                  <a:pt x="729" y="808"/>
                </a:cubicBezTo>
                <a:cubicBezTo>
                  <a:pt x="730" y="804"/>
                  <a:pt x="733" y="800"/>
                  <a:pt x="741" y="797"/>
                </a:cubicBezTo>
                <a:cubicBezTo>
                  <a:pt x="766" y="786"/>
                  <a:pt x="800" y="791"/>
                  <a:pt x="827" y="793"/>
                </a:cubicBezTo>
                <a:cubicBezTo>
                  <a:pt x="871" y="798"/>
                  <a:pt x="914" y="806"/>
                  <a:pt x="958" y="806"/>
                </a:cubicBezTo>
                <a:cubicBezTo>
                  <a:pt x="1003" y="806"/>
                  <a:pt x="1051" y="801"/>
                  <a:pt x="1094" y="787"/>
                </a:cubicBezTo>
                <a:lnTo>
                  <a:pt x="1092" y="787"/>
                </a:lnTo>
                <a:close/>
                <a:moveTo>
                  <a:pt x="1121" y="847"/>
                </a:moveTo>
                <a:cubicBezTo>
                  <a:pt x="1121" y="846"/>
                  <a:pt x="1120" y="846"/>
                  <a:pt x="1120" y="846"/>
                </a:cubicBezTo>
                <a:cubicBezTo>
                  <a:pt x="1119" y="846"/>
                  <a:pt x="1119" y="846"/>
                  <a:pt x="1118" y="846"/>
                </a:cubicBezTo>
                <a:cubicBezTo>
                  <a:pt x="1086" y="865"/>
                  <a:pt x="1053" y="880"/>
                  <a:pt x="1018" y="894"/>
                </a:cubicBezTo>
                <a:cubicBezTo>
                  <a:pt x="1019" y="894"/>
                  <a:pt x="1019" y="894"/>
                  <a:pt x="1019" y="894"/>
                </a:cubicBezTo>
                <a:cubicBezTo>
                  <a:pt x="1019" y="894"/>
                  <a:pt x="1019" y="895"/>
                  <a:pt x="1019" y="895"/>
                </a:cubicBezTo>
                <a:cubicBezTo>
                  <a:pt x="1015" y="895"/>
                  <a:pt x="1015" y="895"/>
                  <a:pt x="1015" y="895"/>
                </a:cubicBezTo>
                <a:cubicBezTo>
                  <a:pt x="998" y="901"/>
                  <a:pt x="981" y="907"/>
                  <a:pt x="964" y="913"/>
                </a:cubicBezTo>
                <a:cubicBezTo>
                  <a:pt x="964" y="915"/>
                  <a:pt x="961" y="915"/>
                  <a:pt x="961" y="918"/>
                </a:cubicBezTo>
                <a:cubicBezTo>
                  <a:pt x="960" y="918"/>
                  <a:pt x="956" y="919"/>
                  <a:pt x="956" y="917"/>
                </a:cubicBezTo>
                <a:cubicBezTo>
                  <a:pt x="955" y="917"/>
                  <a:pt x="955" y="916"/>
                  <a:pt x="955" y="916"/>
                </a:cubicBezTo>
                <a:cubicBezTo>
                  <a:pt x="955" y="916"/>
                  <a:pt x="955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3" y="919"/>
                  <a:pt x="950" y="918"/>
                  <a:pt x="947" y="918"/>
                </a:cubicBezTo>
                <a:cubicBezTo>
                  <a:pt x="947" y="918"/>
                  <a:pt x="947" y="918"/>
                  <a:pt x="947" y="918"/>
                </a:cubicBezTo>
                <a:cubicBezTo>
                  <a:pt x="944" y="919"/>
                  <a:pt x="940" y="921"/>
                  <a:pt x="936" y="922"/>
                </a:cubicBezTo>
                <a:cubicBezTo>
                  <a:pt x="936" y="922"/>
                  <a:pt x="936" y="923"/>
                  <a:pt x="935" y="924"/>
                </a:cubicBezTo>
                <a:cubicBezTo>
                  <a:pt x="936" y="924"/>
                  <a:pt x="937" y="924"/>
                  <a:pt x="937" y="924"/>
                </a:cubicBezTo>
                <a:cubicBezTo>
                  <a:pt x="937" y="924"/>
                  <a:pt x="937" y="924"/>
                  <a:pt x="937" y="924"/>
                </a:cubicBezTo>
                <a:cubicBezTo>
                  <a:pt x="937" y="924"/>
                  <a:pt x="938" y="924"/>
                  <a:pt x="938" y="924"/>
                </a:cubicBezTo>
                <a:cubicBezTo>
                  <a:pt x="938" y="925"/>
                  <a:pt x="939" y="926"/>
                  <a:pt x="939" y="926"/>
                </a:cubicBezTo>
                <a:cubicBezTo>
                  <a:pt x="940" y="926"/>
                  <a:pt x="940" y="926"/>
                  <a:pt x="941" y="926"/>
                </a:cubicBezTo>
                <a:cubicBezTo>
                  <a:pt x="941" y="926"/>
                  <a:pt x="941" y="927"/>
                  <a:pt x="941" y="927"/>
                </a:cubicBezTo>
                <a:cubicBezTo>
                  <a:pt x="951" y="924"/>
                  <a:pt x="961" y="921"/>
                  <a:pt x="971" y="918"/>
                </a:cubicBezTo>
                <a:cubicBezTo>
                  <a:pt x="972" y="916"/>
                  <a:pt x="972" y="915"/>
                  <a:pt x="972" y="913"/>
                </a:cubicBezTo>
                <a:cubicBezTo>
                  <a:pt x="971" y="913"/>
                  <a:pt x="970" y="913"/>
                  <a:pt x="969" y="913"/>
                </a:cubicBezTo>
                <a:cubicBezTo>
                  <a:pt x="976" y="913"/>
                  <a:pt x="976" y="913"/>
                  <a:pt x="976" y="913"/>
                </a:cubicBezTo>
                <a:cubicBezTo>
                  <a:pt x="976" y="913"/>
                  <a:pt x="976" y="913"/>
                  <a:pt x="975" y="913"/>
                </a:cubicBezTo>
                <a:cubicBezTo>
                  <a:pt x="975" y="913"/>
                  <a:pt x="975" y="913"/>
                  <a:pt x="975" y="913"/>
                </a:cubicBezTo>
                <a:cubicBezTo>
                  <a:pt x="976" y="913"/>
                  <a:pt x="976" y="914"/>
                  <a:pt x="976" y="914"/>
                </a:cubicBezTo>
                <a:cubicBezTo>
                  <a:pt x="977" y="913"/>
                  <a:pt x="977" y="913"/>
                  <a:pt x="977" y="913"/>
                </a:cubicBezTo>
                <a:cubicBezTo>
                  <a:pt x="985" y="913"/>
                  <a:pt x="985" y="913"/>
                  <a:pt x="985" y="913"/>
                </a:cubicBezTo>
                <a:cubicBezTo>
                  <a:pt x="985" y="913"/>
                  <a:pt x="984" y="913"/>
                  <a:pt x="984" y="913"/>
                </a:cubicBezTo>
                <a:cubicBezTo>
                  <a:pt x="987" y="912"/>
                  <a:pt x="990" y="911"/>
                  <a:pt x="994" y="910"/>
                </a:cubicBezTo>
                <a:cubicBezTo>
                  <a:pt x="1010" y="904"/>
                  <a:pt x="1026" y="898"/>
                  <a:pt x="1042" y="891"/>
                </a:cubicBezTo>
                <a:cubicBezTo>
                  <a:pt x="1043" y="890"/>
                  <a:pt x="1044" y="890"/>
                  <a:pt x="1044" y="889"/>
                </a:cubicBezTo>
                <a:cubicBezTo>
                  <a:pt x="1044" y="889"/>
                  <a:pt x="1045" y="890"/>
                  <a:pt x="1045" y="890"/>
                </a:cubicBezTo>
                <a:cubicBezTo>
                  <a:pt x="1071" y="879"/>
                  <a:pt x="1097" y="866"/>
                  <a:pt x="1122" y="852"/>
                </a:cubicBezTo>
                <a:cubicBezTo>
                  <a:pt x="1124" y="850"/>
                  <a:pt x="1123" y="848"/>
                  <a:pt x="1122" y="847"/>
                </a:cubicBezTo>
                <a:cubicBezTo>
                  <a:pt x="1121" y="847"/>
                  <a:pt x="1121" y="847"/>
                  <a:pt x="1121" y="847"/>
                </a:cubicBezTo>
                <a:close/>
                <a:moveTo>
                  <a:pt x="889" y="1127"/>
                </a:moveTo>
                <a:cubicBezTo>
                  <a:pt x="891" y="1127"/>
                  <a:pt x="891" y="1127"/>
                  <a:pt x="891" y="1127"/>
                </a:cubicBezTo>
                <a:cubicBezTo>
                  <a:pt x="891" y="1128"/>
                  <a:pt x="891" y="1128"/>
                  <a:pt x="891" y="1128"/>
                </a:cubicBezTo>
                <a:cubicBezTo>
                  <a:pt x="890" y="1129"/>
                  <a:pt x="888" y="1128"/>
                  <a:pt x="887" y="1128"/>
                </a:cubicBezTo>
                <a:cubicBezTo>
                  <a:pt x="886" y="1128"/>
                  <a:pt x="885" y="1129"/>
                  <a:pt x="884" y="1129"/>
                </a:cubicBezTo>
                <a:cubicBezTo>
                  <a:pt x="885" y="1131"/>
                  <a:pt x="886" y="1133"/>
                  <a:pt x="887" y="1135"/>
                </a:cubicBezTo>
                <a:cubicBezTo>
                  <a:pt x="889" y="1134"/>
                  <a:pt x="890" y="1134"/>
                  <a:pt x="891" y="1134"/>
                </a:cubicBezTo>
                <a:cubicBezTo>
                  <a:pt x="891" y="1133"/>
                  <a:pt x="891" y="1132"/>
                  <a:pt x="892" y="1131"/>
                </a:cubicBezTo>
                <a:cubicBezTo>
                  <a:pt x="893" y="1131"/>
                  <a:pt x="894" y="1131"/>
                  <a:pt x="895" y="1131"/>
                </a:cubicBezTo>
                <a:cubicBezTo>
                  <a:pt x="895" y="1130"/>
                  <a:pt x="895" y="1129"/>
                  <a:pt x="895" y="1127"/>
                </a:cubicBezTo>
                <a:cubicBezTo>
                  <a:pt x="909" y="1127"/>
                  <a:pt x="909" y="1127"/>
                  <a:pt x="909" y="1127"/>
                </a:cubicBezTo>
                <a:cubicBezTo>
                  <a:pt x="924" y="1121"/>
                  <a:pt x="939" y="1114"/>
                  <a:pt x="953" y="1107"/>
                </a:cubicBezTo>
                <a:cubicBezTo>
                  <a:pt x="954" y="1106"/>
                  <a:pt x="955" y="1106"/>
                  <a:pt x="955" y="1106"/>
                </a:cubicBezTo>
                <a:cubicBezTo>
                  <a:pt x="954" y="1104"/>
                  <a:pt x="952" y="1102"/>
                  <a:pt x="950" y="1101"/>
                </a:cubicBezTo>
                <a:cubicBezTo>
                  <a:pt x="930" y="1111"/>
                  <a:pt x="910" y="1120"/>
                  <a:pt x="889" y="1127"/>
                </a:cubicBezTo>
                <a:close/>
                <a:moveTo>
                  <a:pt x="934" y="1110"/>
                </a:moveTo>
                <a:cubicBezTo>
                  <a:pt x="936" y="1109"/>
                  <a:pt x="939" y="1109"/>
                  <a:pt x="941" y="1110"/>
                </a:cubicBezTo>
                <a:lnTo>
                  <a:pt x="934" y="1110"/>
                </a:lnTo>
                <a:close/>
                <a:moveTo>
                  <a:pt x="713" y="1133"/>
                </a:moveTo>
                <a:cubicBezTo>
                  <a:pt x="711" y="1133"/>
                  <a:pt x="707" y="1132"/>
                  <a:pt x="706" y="1130"/>
                </a:cubicBezTo>
                <a:cubicBezTo>
                  <a:pt x="706" y="1130"/>
                  <a:pt x="706" y="1130"/>
                  <a:pt x="705" y="1130"/>
                </a:cubicBezTo>
                <a:cubicBezTo>
                  <a:pt x="705" y="1132"/>
                  <a:pt x="703" y="1133"/>
                  <a:pt x="702" y="1135"/>
                </a:cubicBezTo>
                <a:cubicBezTo>
                  <a:pt x="699" y="1134"/>
                  <a:pt x="699" y="1132"/>
                  <a:pt x="697" y="1131"/>
                </a:cubicBezTo>
                <a:cubicBezTo>
                  <a:pt x="697" y="1130"/>
                  <a:pt x="698" y="1129"/>
                  <a:pt x="698" y="1129"/>
                </a:cubicBezTo>
                <a:cubicBezTo>
                  <a:pt x="702" y="1129"/>
                  <a:pt x="702" y="1129"/>
                  <a:pt x="702" y="1129"/>
                </a:cubicBezTo>
                <a:cubicBezTo>
                  <a:pt x="687" y="1124"/>
                  <a:pt x="673" y="1118"/>
                  <a:pt x="658" y="1112"/>
                </a:cubicBezTo>
                <a:cubicBezTo>
                  <a:pt x="654" y="1112"/>
                  <a:pt x="654" y="1112"/>
                  <a:pt x="654" y="1112"/>
                </a:cubicBezTo>
                <a:cubicBezTo>
                  <a:pt x="653" y="1112"/>
                  <a:pt x="652" y="1112"/>
                  <a:pt x="652" y="1111"/>
                </a:cubicBezTo>
                <a:cubicBezTo>
                  <a:pt x="650" y="1111"/>
                  <a:pt x="650" y="1109"/>
                  <a:pt x="646" y="1109"/>
                </a:cubicBezTo>
                <a:cubicBezTo>
                  <a:pt x="646" y="1109"/>
                  <a:pt x="646" y="1109"/>
                  <a:pt x="646" y="1109"/>
                </a:cubicBezTo>
                <a:cubicBezTo>
                  <a:pt x="648" y="1109"/>
                  <a:pt x="650" y="1111"/>
                  <a:pt x="651" y="1112"/>
                </a:cubicBezTo>
                <a:cubicBezTo>
                  <a:pt x="642" y="1112"/>
                  <a:pt x="642" y="1112"/>
                  <a:pt x="642" y="1112"/>
                </a:cubicBezTo>
                <a:cubicBezTo>
                  <a:pt x="657" y="1118"/>
                  <a:pt x="671" y="1123"/>
                  <a:pt x="685" y="1129"/>
                </a:cubicBezTo>
                <a:cubicBezTo>
                  <a:pt x="698" y="1134"/>
                  <a:pt x="711" y="1138"/>
                  <a:pt x="723" y="1142"/>
                </a:cubicBezTo>
                <a:cubicBezTo>
                  <a:pt x="724" y="1142"/>
                  <a:pt x="724" y="1142"/>
                  <a:pt x="724" y="1142"/>
                </a:cubicBezTo>
                <a:cubicBezTo>
                  <a:pt x="729" y="1144"/>
                  <a:pt x="730" y="1139"/>
                  <a:pt x="733" y="1139"/>
                </a:cubicBezTo>
                <a:cubicBezTo>
                  <a:pt x="732" y="1141"/>
                  <a:pt x="731" y="1142"/>
                  <a:pt x="730" y="1144"/>
                </a:cubicBezTo>
                <a:cubicBezTo>
                  <a:pt x="740" y="1147"/>
                  <a:pt x="750" y="1149"/>
                  <a:pt x="761" y="1150"/>
                </a:cubicBezTo>
                <a:cubicBezTo>
                  <a:pt x="789" y="1154"/>
                  <a:pt x="818" y="1152"/>
                  <a:pt x="847" y="1146"/>
                </a:cubicBezTo>
                <a:cubicBezTo>
                  <a:pt x="840" y="1146"/>
                  <a:pt x="840" y="1146"/>
                  <a:pt x="840" y="1146"/>
                </a:cubicBezTo>
                <a:cubicBezTo>
                  <a:pt x="839" y="1145"/>
                  <a:pt x="839" y="1143"/>
                  <a:pt x="840" y="1140"/>
                </a:cubicBezTo>
                <a:cubicBezTo>
                  <a:pt x="842" y="1140"/>
                  <a:pt x="843" y="1140"/>
                  <a:pt x="844" y="1140"/>
                </a:cubicBezTo>
                <a:cubicBezTo>
                  <a:pt x="845" y="1140"/>
                  <a:pt x="845" y="1140"/>
                  <a:pt x="845" y="1139"/>
                </a:cubicBezTo>
                <a:cubicBezTo>
                  <a:pt x="844" y="1139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1" y="1140"/>
                  <a:pt x="837" y="1141"/>
                  <a:pt x="834" y="1141"/>
                </a:cubicBezTo>
                <a:cubicBezTo>
                  <a:pt x="833" y="1142"/>
                  <a:pt x="832" y="1142"/>
                  <a:pt x="831" y="1143"/>
                </a:cubicBezTo>
                <a:cubicBezTo>
                  <a:pt x="831" y="1142"/>
                  <a:pt x="831" y="1142"/>
                  <a:pt x="831" y="1142"/>
                </a:cubicBezTo>
                <a:cubicBezTo>
                  <a:pt x="829" y="1142"/>
                  <a:pt x="828" y="1142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10" y="1145"/>
                  <a:pt x="794" y="1146"/>
                  <a:pt x="778" y="1145"/>
                </a:cubicBezTo>
                <a:cubicBezTo>
                  <a:pt x="776" y="1145"/>
                  <a:pt x="774" y="1145"/>
                  <a:pt x="771" y="1144"/>
                </a:cubicBezTo>
                <a:cubicBezTo>
                  <a:pt x="771" y="1145"/>
                  <a:pt x="771" y="1145"/>
                  <a:pt x="771" y="1145"/>
                </a:cubicBezTo>
                <a:cubicBezTo>
                  <a:pt x="770" y="1145"/>
                  <a:pt x="770" y="1144"/>
                  <a:pt x="769" y="1144"/>
                </a:cubicBezTo>
                <a:cubicBezTo>
                  <a:pt x="751" y="1143"/>
                  <a:pt x="732" y="1138"/>
                  <a:pt x="713" y="1133"/>
                </a:cubicBezTo>
                <a:cubicBezTo>
                  <a:pt x="713" y="1133"/>
                  <a:pt x="713" y="1133"/>
                  <a:pt x="713" y="1133"/>
                </a:cubicBezTo>
                <a:close/>
                <a:moveTo>
                  <a:pt x="750" y="1143"/>
                </a:moveTo>
                <a:cubicBezTo>
                  <a:pt x="752" y="1144"/>
                  <a:pt x="754" y="1145"/>
                  <a:pt x="755" y="1147"/>
                </a:cubicBezTo>
                <a:cubicBezTo>
                  <a:pt x="750" y="1147"/>
                  <a:pt x="750" y="1147"/>
                  <a:pt x="750" y="1147"/>
                </a:cubicBezTo>
                <a:cubicBezTo>
                  <a:pt x="749" y="1146"/>
                  <a:pt x="749" y="1144"/>
                  <a:pt x="750" y="1143"/>
                </a:cubicBezTo>
                <a:close/>
                <a:moveTo>
                  <a:pt x="627" y="1130"/>
                </a:moveTo>
                <a:cubicBezTo>
                  <a:pt x="627" y="1130"/>
                  <a:pt x="626" y="1131"/>
                  <a:pt x="626" y="1131"/>
                </a:cubicBezTo>
                <a:cubicBezTo>
                  <a:pt x="632" y="1134"/>
                  <a:pt x="639" y="1137"/>
                  <a:pt x="646" y="1140"/>
                </a:cubicBezTo>
                <a:cubicBezTo>
                  <a:pt x="646" y="1140"/>
                  <a:pt x="646" y="1139"/>
                  <a:pt x="646" y="1138"/>
                </a:cubicBezTo>
                <a:cubicBezTo>
                  <a:pt x="648" y="1137"/>
                  <a:pt x="649" y="1136"/>
                  <a:pt x="650" y="1134"/>
                </a:cubicBezTo>
                <a:cubicBezTo>
                  <a:pt x="634" y="1128"/>
                  <a:pt x="618" y="1120"/>
                  <a:pt x="603" y="1112"/>
                </a:cubicBezTo>
                <a:cubicBezTo>
                  <a:pt x="587" y="1113"/>
                  <a:pt x="587" y="1113"/>
                  <a:pt x="587" y="1113"/>
                </a:cubicBezTo>
                <a:cubicBezTo>
                  <a:pt x="599" y="1118"/>
                  <a:pt x="611" y="1124"/>
                  <a:pt x="622" y="1130"/>
                </a:cubicBezTo>
                <a:lnTo>
                  <a:pt x="627" y="1130"/>
                </a:lnTo>
                <a:close/>
                <a:moveTo>
                  <a:pt x="988" y="1103"/>
                </a:moveTo>
                <a:cubicBezTo>
                  <a:pt x="988" y="1101"/>
                  <a:pt x="988" y="1098"/>
                  <a:pt x="989" y="1096"/>
                </a:cubicBezTo>
                <a:cubicBezTo>
                  <a:pt x="988" y="1097"/>
                  <a:pt x="987" y="1097"/>
                  <a:pt x="987" y="1097"/>
                </a:cubicBezTo>
                <a:cubicBezTo>
                  <a:pt x="987" y="1098"/>
                  <a:pt x="987" y="1098"/>
                  <a:pt x="987" y="1098"/>
                </a:cubicBezTo>
                <a:cubicBezTo>
                  <a:pt x="985" y="1100"/>
                  <a:pt x="982" y="1100"/>
                  <a:pt x="981" y="1103"/>
                </a:cubicBezTo>
                <a:cubicBezTo>
                  <a:pt x="983" y="1104"/>
                  <a:pt x="984" y="1105"/>
                  <a:pt x="984" y="1107"/>
                </a:cubicBezTo>
                <a:cubicBezTo>
                  <a:pt x="985" y="1107"/>
                  <a:pt x="985" y="1107"/>
                  <a:pt x="985" y="1106"/>
                </a:cubicBezTo>
                <a:cubicBezTo>
                  <a:pt x="986" y="1105"/>
                  <a:pt x="986" y="1103"/>
                  <a:pt x="988" y="1103"/>
                </a:cubicBezTo>
                <a:close/>
                <a:moveTo>
                  <a:pt x="1143" y="1003"/>
                </a:moveTo>
                <a:cubicBezTo>
                  <a:pt x="1137" y="1008"/>
                  <a:pt x="1130" y="1014"/>
                  <a:pt x="1124" y="1020"/>
                </a:cubicBezTo>
                <a:cubicBezTo>
                  <a:pt x="1124" y="1020"/>
                  <a:pt x="1125" y="1020"/>
                  <a:pt x="1125" y="1020"/>
                </a:cubicBezTo>
                <a:cubicBezTo>
                  <a:pt x="1125" y="1021"/>
                  <a:pt x="1125" y="1021"/>
                  <a:pt x="1125" y="1021"/>
                </a:cubicBezTo>
                <a:cubicBezTo>
                  <a:pt x="1127" y="1021"/>
                  <a:pt x="1128" y="1022"/>
                  <a:pt x="1129" y="1024"/>
                </a:cubicBezTo>
                <a:cubicBezTo>
                  <a:pt x="1131" y="1022"/>
                  <a:pt x="1133" y="1021"/>
                  <a:pt x="1135" y="1019"/>
                </a:cubicBezTo>
                <a:cubicBezTo>
                  <a:pt x="1135" y="1019"/>
                  <a:pt x="1135" y="1018"/>
                  <a:pt x="1135" y="1018"/>
                </a:cubicBezTo>
                <a:cubicBezTo>
                  <a:pt x="1136" y="1018"/>
                  <a:pt x="1136" y="1018"/>
                  <a:pt x="1136" y="1018"/>
                </a:cubicBezTo>
                <a:cubicBezTo>
                  <a:pt x="1140" y="1015"/>
                  <a:pt x="1144" y="1011"/>
                  <a:pt x="1147" y="1008"/>
                </a:cubicBezTo>
                <a:cubicBezTo>
                  <a:pt x="1151" y="1005"/>
                  <a:pt x="1147" y="1000"/>
                  <a:pt x="1143" y="1003"/>
                </a:cubicBezTo>
                <a:close/>
                <a:moveTo>
                  <a:pt x="1092" y="1054"/>
                </a:moveTo>
                <a:cubicBezTo>
                  <a:pt x="1099" y="1049"/>
                  <a:pt x="1107" y="1043"/>
                  <a:pt x="1114" y="1037"/>
                </a:cubicBezTo>
                <a:cubicBezTo>
                  <a:pt x="1103" y="1037"/>
                  <a:pt x="1103" y="1037"/>
                  <a:pt x="1103" y="1037"/>
                </a:cubicBezTo>
                <a:cubicBezTo>
                  <a:pt x="1096" y="1043"/>
                  <a:pt x="1088" y="1049"/>
                  <a:pt x="1081" y="1054"/>
                </a:cubicBezTo>
                <a:lnTo>
                  <a:pt x="1092" y="1054"/>
                </a:lnTo>
                <a:close/>
                <a:moveTo>
                  <a:pt x="1029" y="1090"/>
                </a:moveTo>
                <a:cubicBezTo>
                  <a:pt x="1041" y="1090"/>
                  <a:pt x="1041" y="1090"/>
                  <a:pt x="1041" y="1090"/>
                </a:cubicBezTo>
                <a:cubicBezTo>
                  <a:pt x="1050" y="1085"/>
                  <a:pt x="1059" y="1079"/>
                  <a:pt x="1067" y="1073"/>
                </a:cubicBezTo>
                <a:cubicBezTo>
                  <a:pt x="1055" y="1073"/>
                  <a:pt x="1055" y="1073"/>
                  <a:pt x="1055" y="1073"/>
                </a:cubicBezTo>
                <a:cubicBezTo>
                  <a:pt x="1047" y="1079"/>
                  <a:pt x="1038" y="1085"/>
                  <a:pt x="1029" y="1090"/>
                </a:cubicBezTo>
                <a:close/>
                <a:moveTo>
                  <a:pt x="509" y="285"/>
                </a:moveTo>
                <a:cubicBezTo>
                  <a:pt x="510" y="288"/>
                  <a:pt x="514" y="288"/>
                  <a:pt x="514" y="292"/>
                </a:cubicBezTo>
                <a:cubicBezTo>
                  <a:pt x="518" y="292"/>
                  <a:pt x="517" y="288"/>
                  <a:pt x="517" y="285"/>
                </a:cubicBezTo>
                <a:cubicBezTo>
                  <a:pt x="516" y="288"/>
                  <a:pt x="510" y="287"/>
                  <a:pt x="512" y="283"/>
                </a:cubicBezTo>
                <a:cubicBezTo>
                  <a:pt x="510" y="283"/>
                  <a:pt x="511" y="285"/>
                  <a:pt x="509" y="285"/>
                </a:cubicBezTo>
                <a:close/>
                <a:moveTo>
                  <a:pt x="403" y="284"/>
                </a:moveTo>
                <a:cubicBezTo>
                  <a:pt x="407" y="284"/>
                  <a:pt x="409" y="285"/>
                  <a:pt x="411" y="286"/>
                </a:cubicBezTo>
                <a:cubicBezTo>
                  <a:pt x="413" y="286"/>
                  <a:pt x="415" y="286"/>
                  <a:pt x="417" y="286"/>
                </a:cubicBezTo>
                <a:cubicBezTo>
                  <a:pt x="417" y="286"/>
                  <a:pt x="417" y="286"/>
                  <a:pt x="417" y="286"/>
                </a:cubicBezTo>
                <a:cubicBezTo>
                  <a:pt x="417" y="286"/>
                  <a:pt x="417" y="286"/>
                  <a:pt x="418" y="286"/>
                </a:cubicBezTo>
                <a:cubicBezTo>
                  <a:pt x="428" y="285"/>
                  <a:pt x="438" y="285"/>
                  <a:pt x="447" y="285"/>
                </a:cubicBezTo>
                <a:cubicBezTo>
                  <a:pt x="448" y="282"/>
                  <a:pt x="449" y="280"/>
                  <a:pt x="452" y="280"/>
                </a:cubicBezTo>
                <a:cubicBezTo>
                  <a:pt x="447" y="276"/>
                  <a:pt x="445" y="283"/>
                  <a:pt x="440" y="283"/>
                </a:cubicBezTo>
                <a:cubicBezTo>
                  <a:pt x="440" y="281"/>
                  <a:pt x="440" y="280"/>
                  <a:pt x="439" y="278"/>
                </a:cubicBezTo>
                <a:cubicBezTo>
                  <a:pt x="435" y="278"/>
                  <a:pt x="431" y="278"/>
                  <a:pt x="427" y="278"/>
                </a:cubicBezTo>
                <a:cubicBezTo>
                  <a:pt x="428" y="283"/>
                  <a:pt x="417" y="284"/>
                  <a:pt x="418" y="279"/>
                </a:cubicBezTo>
                <a:cubicBezTo>
                  <a:pt x="418" y="279"/>
                  <a:pt x="418" y="279"/>
                  <a:pt x="418" y="279"/>
                </a:cubicBezTo>
                <a:cubicBezTo>
                  <a:pt x="413" y="279"/>
                  <a:pt x="407" y="280"/>
                  <a:pt x="402" y="280"/>
                </a:cubicBezTo>
                <a:cubicBezTo>
                  <a:pt x="403" y="282"/>
                  <a:pt x="401" y="283"/>
                  <a:pt x="403" y="284"/>
                </a:cubicBezTo>
                <a:close/>
                <a:moveTo>
                  <a:pt x="410" y="281"/>
                </a:moveTo>
                <a:cubicBezTo>
                  <a:pt x="413" y="279"/>
                  <a:pt x="413" y="281"/>
                  <a:pt x="417" y="281"/>
                </a:cubicBezTo>
                <a:cubicBezTo>
                  <a:pt x="417" y="282"/>
                  <a:pt x="417" y="282"/>
                  <a:pt x="417" y="283"/>
                </a:cubicBezTo>
                <a:cubicBezTo>
                  <a:pt x="416" y="283"/>
                  <a:pt x="415" y="284"/>
                  <a:pt x="415" y="284"/>
                </a:cubicBezTo>
                <a:cubicBezTo>
                  <a:pt x="414" y="282"/>
                  <a:pt x="410" y="283"/>
                  <a:pt x="410" y="281"/>
                </a:cubicBezTo>
                <a:close/>
                <a:moveTo>
                  <a:pt x="360" y="286"/>
                </a:moveTo>
                <a:cubicBezTo>
                  <a:pt x="328" y="293"/>
                  <a:pt x="295" y="302"/>
                  <a:pt x="264" y="314"/>
                </a:cubicBezTo>
                <a:cubicBezTo>
                  <a:pt x="264" y="314"/>
                  <a:pt x="264" y="314"/>
                  <a:pt x="264" y="314"/>
                </a:cubicBezTo>
                <a:cubicBezTo>
                  <a:pt x="269" y="314"/>
                  <a:pt x="273" y="315"/>
                  <a:pt x="276" y="317"/>
                </a:cubicBezTo>
                <a:cubicBezTo>
                  <a:pt x="281" y="315"/>
                  <a:pt x="285" y="314"/>
                  <a:pt x="289" y="312"/>
                </a:cubicBezTo>
                <a:cubicBezTo>
                  <a:pt x="313" y="304"/>
                  <a:pt x="337" y="298"/>
                  <a:pt x="362" y="293"/>
                </a:cubicBezTo>
                <a:cubicBezTo>
                  <a:pt x="362" y="291"/>
                  <a:pt x="361" y="289"/>
                  <a:pt x="360" y="286"/>
                </a:cubicBezTo>
                <a:close/>
                <a:moveTo>
                  <a:pt x="350" y="295"/>
                </a:moveTo>
                <a:cubicBezTo>
                  <a:pt x="343" y="295"/>
                  <a:pt x="343" y="295"/>
                  <a:pt x="343" y="295"/>
                </a:cubicBezTo>
                <a:cubicBezTo>
                  <a:pt x="343" y="294"/>
                  <a:pt x="343" y="293"/>
                  <a:pt x="343" y="292"/>
                </a:cubicBezTo>
                <a:cubicBezTo>
                  <a:pt x="346" y="292"/>
                  <a:pt x="349" y="292"/>
                  <a:pt x="350" y="293"/>
                </a:cubicBezTo>
                <a:cubicBezTo>
                  <a:pt x="350" y="294"/>
                  <a:pt x="350" y="294"/>
                  <a:pt x="350" y="295"/>
                </a:cubicBezTo>
                <a:close/>
                <a:moveTo>
                  <a:pt x="529" y="286"/>
                </a:moveTo>
                <a:cubicBezTo>
                  <a:pt x="528" y="286"/>
                  <a:pt x="527" y="286"/>
                  <a:pt x="525" y="285"/>
                </a:cubicBezTo>
                <a:cubicBezTo>
                  <a:pt x="527" y="287"/>
                  <a:pt x="528" y="288"/>
                  <a:pt x="530" y="289"/>
                </a:cubicBezTo>
                <a:cubicBezTo>
                  <a:pt x="530" y="288"/>
                  <a:pt x="530" y="287"/>
                  <a:pt x="529" y="286"/>
                </a:cubicBezTo>
                <a:close/>
                <a:moveTo>
                  <a:pt x="543" y="288"/>
                </a:moveTo>
                <a:cubicBezTo>
                  <a:pt x="544" y="289"/>
                  <a:pt x="546" y="290"/>
                  <a:pt x="547" y="291"/>
                </a:cubicBezTo>
                <a:cubicBezTo>
                  <a:pt x="547" y="290"/>
                  <a:pt x="547" y="290"/>
                  <a:pt x="547" y="289"/>
                </a:cubicBezTo>
                <a:cubicBezTo>
                  <a:pt x="546" y="289"/>
                  <a:pt x="545" y="289"/>
                  <a:pt x="543" y="288"/>
                </a:cubicBezTo>
                <a:close/>
                <a:moveTo>
                  <a:pt x="555" y="291"/>
                </a:moveTo>
                <a:cubicBezTo>
                  <a:pt x="555" y="291"/>
                  <a:pt x="555" y="291"/>
                  <a:pt x="555" y="291"/>
                </a:cubicBezTo>
                <a:cubicBezTo>
                  <a:pt x="555" y="291"/>
                  <a:pt x="555" y="292"/>
                  <a:pt x="555" y="292"/>
                </a:cubicBezTo>
                <a:cubicBezTo>
                  <a:pt x="558" y="293"/>
                  <a:pt x="560" y="292"/>
                  <a:pt x="561" y="292"/>
                </a:cubicBezTo>
                <a:cubicBezTo>
                  <a:pt x="559" y="291"/>
                  <a:pt x="557" y="291"/>
                  <a:pt x="555" y="291"/>
                </a:cubicBezTo>
                <a:close/>
                <a:moveTo>
                  <a:pt x="203" y="349"/>
                </a:moveTo>
                <a:cubicBezTo>
                  <a:pt x="217" y="341"/>
                  <a:pt x="231" y="335"/>
                  <a:pt x="245" y="329"/>
                </a:cubicBezTo>
                <a:cubicBezTo>
                  <a:pt x="245" y="328"/>
                  <a:pt x="245" y="328"/>
                  <a:pt x="245" y="327"/>
                </a:cubicBezTo>
                <a:cubicBezTo>
                  <a:pt x="246" y="327"/>
                  <a:pt x="247" y="327"/>
                  <a:pt x="247" y="328"/>
                </a:cubicBezTo>
                <a:cubicBezTo>
                  <a:pt x="250" y="327"/>
                  <a:pt x="252" y="326"/>
                  <a:pt x="255" y="325"/>
                </a:cubicBezTo>
                <a:cubicBezTo>
                  <a:pt x="255" y="323"/>
                  <a:pt x="254" y="321"/>
                  <a:pt x="253" y="321"/>
                </a:cubicBezTo>
                <a:cubicBezTo>
                  <a:pt x="251" y="327"/>
                  <a:pt x="244" y="327"/>
                  <a:pt x="240" y="324"/>
                </a:cubicBezTo>
                <a:cubicBezTo>
                  <a:pt x="227" y="329"/>
                  <a:pt x="215" y="335"/>
                  <a:pt x="204" y="341"/>
                </a:cubicBezTo>
                <a:cubicBezTo>
                  <a:pt x="199" y="344"/>
                  <a:pt x="194" y="346"/>
                  <a:pt x="190" y="349"/>
                </a:cubicBezTo>
                <a:lnTo>
                  <a:pt x="203" y="349"/>
                </a:lnTo>
                <a:close/>
                <a:moveTo>
                  <a:pt x="197" y="1223"/>
                </a:moveTo>
                <a:cubicBezTo>
                  <a:pt x="195" y="1223"/>
                  <a:pt x="195" y="1223"/>
                  <a:pt x="195" y="1223"/>
                </a:cubicBezTo>
                <a:cubicBezTo>
                  <a:pt x="196" y="1223"/>
                  <a:pt x="196" y="1223"/>
                  <a:pt x="197" y="1223"/>
                </a:cubicBezTo>
                <a:cubicBezTo>
                  <a:pt x="200" y="1220"/>
                  <a:pt x="203" y="1217"/>
                  <a:pt x="206" y="1214"/>
                </a:cubicBezTo>
                <a:cubicBezTo>
                  <a:pt x="204" y="1212"/>
                  <a:pt x="202" y="1210"/>
                  <a:pt x="201" y="1209"/>
                </a:cubicBezTo>
                <a:cubicBezTo>
                  <a:pt x="200" y="1209"/>
                  <a:pt x="200" y="1210"/>
                  <a:pt x="199" y="1211"/>
                </a:cubicBezTo>
                <a:cubicBezTo>
                  <a:pt x="200" y="1212"/>
                  <a:pt x="200" y="1213"/>
                  <a:pt x="198" y="1215"/>
                </a:cubicBezTo>
                <a:cubicBezTo>
                  <a:pt x="197" y="1215"/>
                  <a:pt x="197" y="1215"/>
                  <a:pt x="196" y="1214"/>
                </a:cubicBezTo>
                <a:cubicBezTo>
                  <a:pt x="194" y="1216"/>
                  <a:pt x="193" y="1218"/>
                  <a:pt x="191" y="1219"/>
                </a:cubicBezTo>
                <a:cubicBezTo>
                  <a:pt x="188" y="1222"/>
                  <a:pt x="193" y="1227"/>
                  <a:pt x="196" y="1223"/>
                </a:cubicBezTo>
                <a:cubicBezTo>
                  <a:pt x="196" y="1223"/>
                  <a:pt x="197" y="1223"/>
                  <a:pt x="197" y="1223"/>
                </a:cubicBezTo>
                <a:close/>
                <a:moveTo>
                  <a:pt x="668" y="789"/>
                </a:moveTo>
                <a:cubicBezTo>
                  <a:pt x="668" y="790"/>
                  <a:pt x="668" y="790"/>
                  <a:pt x="667" y="791"/>
                </a:cubicBezTo>
                <a:cubicBezTo>
                  <a:pt x="666" y="791"/>
                  <a:pt x="666" y="791"/>
                  <a:pt x="666" y="791"/>
                </a:cubicBezTo>
                <a:cubicBezTo>
                  <a:pt x="662" y="797"/>
                  <a:pt x="659" y="804"/>
                  <a:pt x="658" y="812"/>
                </a:cubicBezTo>
                <a:cubicBezTo>
                  <a:pt x="658" y="811"/>
                  <a:pt x="658" y="811"/>
                  <a:pt x="659" y="811"/>
                </a:cubicBezTo>
                <a:cubicBezTo>
                  <a:pt x="659" y="810"/>
                  <a:pt x="660" y="810"/>
                  <a:pt x="660" y="811"/>
                </a:cubicBezTo>
                <a:cubicBezTo>
                  <a:pt x="661" y="810"/>
                  <a:pt x="661" y="809"/>
                  <a:pt x="661" y="808"/>
                </a:cubicBezTo>
                <a:cubicBezTo>
                  <a:pt x="665" y="808"/>
                  <a:pt x="665" y="808"/>
                  <a:pt x="665" y="808"/>
                </a:cubicBezTo>
                <a:cubicBezTo>
                  <a:pt x="666" y="803"/>
                  <a:pt x="669" y="797"/>
                  <a:pt x="673" y="792"/>
                </a:cubicBezTo>
                <a:cubicBezTo>
                  <a:pt x="676" y="789"/>
                  <a:pt x="678" y="787"/>
                  <a:pt x="681" y="785"/>
                </a:cubicBezTo>
                <a:cubicBezTo>
                  <a:pt x="681" y="785"/>
                  <a:pt x="681" y="784"/>
                  <a:pt x="681" y="784"/>
                </a:cubicBezTo>
                <a:cubicBezTo>
                  <a:pt x="683" y="784"/>
                  <a:pt x="683" y="783"/>
                  <a:pt x="685" y="783"/>
                </a:cubicBezTo>
                <a:cubicBezTo>
                  <a:pt x="687" y="782"/>
                  <a:pt x="688" y="781"/>
                  <a:pt x="690" y="781"/>
                </a:cubicBezTo>
                <a:cubicBezTo>
                  <a:pt x="690" y="778"/>
                  <a:pt x="691" y="776"/>
                  <a:pt x="694" y="776"/>
                </a:cubicBezTo>
                <a:cubicBezTo>
                  <a:pt x="694" y="776"/>
                  <a:pt x="695" y="776"/>
                  <a:pt x="695" y="776"/>
                </a:cubicBezTo>
                <a:cubicBezTo>
                  <a:pt x="696" y="775"/>
                  <a:pt x="698" y="773"/>
                  <a:pt x="699" y="772"/>
                </a:cubicBezTo>
                <a:cubicBezTo>
                  <a:pt x="706" y="772"/>
                  <a:pt x="706" y="772"/>
                  <a:pt x="706" y="772"/>
                </a:cubicBezTo>
                <a:cubicBezTo>
                  <a:pt x="706" y="772"/>
                  <a:pt x="706" y="773"/>
                  <a:pt x="706" y="773"/>
                </a:cubicBezTo>
                <a:cubicBezTo>
                  <a:pt x="704" y="773"/>
                  <a:pt x="703" y="773"/>
                  <a:pt x="702" y="773"/>
                </a:cubicBezTo>
                <a:cubicBezTo>
                  <a:pt x="703" y="774"/>
                  <a:pt x="704" y="775"/>
                  <a:pt x="705" y="776"/>
                </a:cubicBezTo>
                <a:cubicBezTo>
                  <a:pt x="709" y="776"/>
                  <a:pt x="713" y="775"/>
                  <a:pt x="717" y="775"/>
                </a:cubicBezTo>
                <a:cubicBezTo>
                  <a:pt x="717" y="774"/>
                  <a:pt x="718" y="773"/>
                  <a:pt x="718" y="772"/>
                </a:cubicBezTo>
                <a:cubicBezTo>
                  <a:pt x="721" y="772"/>
                  <a:pt x="721" y="772"/>
                  <a:pt x="721" y="772"/>
                </a:cubicBezTo>
                <a:cubicBezTo>
                  <a:pt x="724" y="773"/>
                  <a:pt x="725" y="774"/>
                  <a:pt x="727" y="774"/>
                </a:cubicBezTo>
                <a:cubicBezTo>
                  <a:pt x="731" y="774"/>
                  <a:pt x="735" y="774"/>
                  <a:pt x="738" y="774"/>
                </a:cubicBezTo>
                <a:cubicBezTo>
                  <a:pt x="734" y="775"/>
                  <a:pt x="730" y="776"/>
                  <a:pt x="726" y="777"/>
                </a:cubicBezTo>
                <a:cubicBezTo>
                  <a:pt x="726" y="777"/>
                  <a:pt x="725" y="777"/>
                  <a:pt x="724" y="777"/>
                </a:cubicBezTo>
                <a:cubicBezTo>
                  <a:pt x="723" y="778"/>
                  <a:pt x="722" y="779"/>
                  <a:pt x="720" y="779"/>
                </a:cubicBezTo>
                <a:cubicBezTo>
                  <a:pt x="719" y="779"/>
                  <a:pt x="718" y="780"/>
                  <a:pt x="717" y="780"/>
                </a:cubicBezTo>
                <a:cubicBezTo>
                  <a:pt x="718" y="780"/>
                  <a:pt x="720" y="780"/>
                  <a:pt x="721" y="780"/>
                </a:cubicBezTo>
                <a:cubicBezTo>
                  <a:pt x="722" y="781"/>
                  <a:pt x="722" y="783"/>
                  <a:pt x="722" y="786"/>
                </a:cubicBezTo>
                <a:cubicBezTo>
                  <a:pt x="721" y="786"/>
                  <a:pt x="720" y="787"/>
                  <a:pt x="719" y="787"/>
                </a:cubicBezTo>
                <a:cubicBezTo>
                  <a:pt x="720" y="787"/>
                  <a:pt x="720" y="787"/>
                  <a:pt x="720" y="787"/>
                </a:cubicBezTo>
                <a:cubicBezTo>
                  <a:pt x="721" y="786"/>
                  <a:pt x="722" y="786"/>
                  <a:pt x="723" y="786"/>
                </a:cubicBezTo>
                <a:cubicBezTo>
                  <a:pt x="723" y="785"/>
                  <a:pt x="723" y="785"/>
                  <a:pt x="723" y="784"/>
                </a:cubicBezTo>
                <a:cubicBezTo>
                  <a:pt x="726" y="782"/>
                  <a:pt x="731" y="782"/>
                  <a:pt x="736" y="782"/>
                </a:cubicBezTo>
                <a:cubicBezTo>
                  <a:pt x="739" y="781"/>
                  <a:pt x="742" y="781"/>
                  <a:pt x="745" y="780"/>
                </a:cubicBezTo>
                <a:cubicBezTo>
                  <a:pt x="745" y="780"/>
                  <a:pt x="745" y="780"/>
                  <a:pt x="745" y="780"/>
                </a:cubicBezTo>
                <a:cubicBezTo>
                  <a:pt x="745" y="779"/>
                  <a:pt x="745" y="778"/>
                  <a:pt x="745" y="777"/>
                </a:cubicBezTo>
                <a:cubicBezTo>
                  <a:pt x="744" y="777"/>
                  <a:pt x="743" y="777"/>
                  <a:pt x="743" y="778"/>
                </a:cubicBezTo>
                <a:cubicBezTo>
                  <a:pt x="743" y="776"/>
                  <a:pt x="744" y="774"/>
                  <a:pt x="744" y="772"/>
                </a:cubicBezTo>
                <a:cubicBezTo>
                  <a:pt x="757" y="772"/>
                  <a:pt x="757" y="772"/>
                  <a:pt x="757" y="772"/>
                </a:cubicBezTo>
                <a:cubicBezTo>
                  <a:pt x="757" y="774"/>
                  <a:pt x="759" y="775"/>
                  <a:pt x="759" y="777"/>
                </a:cubicBezTo>
                <a:cubicBezTo>
                  <a:pt x="762" y="775"/>
                  <a:pt x="765" y="773"/>
                  <a:pt x="769" y="772"/>
                </a:cubicBezTo>
                <a:cubicBezTo>
                  <a:pt x="790" y="772"/>
                  <a:pt x="790" y="772"/>
                  <a:pt x="790" y="772"/>
                </a:cubicBezTo>
                <a:cubicBezTo>
                  <a:pt x="787" y="773"/>
                  <a:pt x="786" y="775"/>
                  <a:pt x="783" y="775"/>
                </a:cubicBezTo>
                <a:cubicBezTo>
                  <a:pt x="783" y="777"/>
                  <a:pt x="786" y="778"/>
                  <a:pt x="788" y="779"/>
                </a:cubicBezTo>
                <a:cubicBezTo>
                  <a:pt x="788" y="778"/>
                  <a:pt x="789" y="778"/>
                  <a:pt x="789" y="777"/>
                </a:cubicBezTo>
                <a:cubicBezTo>
                  <a:pt x="790" y="777"/>
                  <a:pt x="791" y="778"/>
                  <a:pt x="793" y="778"/>
                </a:cubicBezTo>
                <a:cubicBezTo>
                  <a:pt x="792" y="777"/>
                  <a:pt x="790" y="776"/>
                  <a:pt x="790" y="775"/>
                </a:cubicBezTo>
                <a:cubicBezTo>
                  <a:pt x="788" y="773"/>
                  <a:pt x="795" y="771"/>
                  <a:pt x="794" y="775"/>
                </a:cubicBezTo>
                <a:cubicBezTo>
                  <a:pt x="796" y="774"/>
                  <a:pt x="795" y="773"/>
                  <a:pt x="795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6" y="771"/>
                  <a:pt x="806" y="771"/>
                  <a:pt x="806" y="771"/>
                </a:cubicBezTo>
                <a:cubicBezTo>
                  <a:pt x="774" y="768"/>
                  <a:pt x="743" y="765"/>
                  <a:pt x="712" y="769"/>
                </a:cubicBezTo>
                <a:cubicBezTo>
                  <a:pt x="698" y="770"/>
                  <a:pt x="684" y="775"/>
                  <a:pt x="674" y="783"/>
                </a:cubicBezTo>
                <a:cubicBezTo>
                  <a:pt x="674" y="783"/>
                  <a:pt x="674" y="783"/>
                  <a:pt x="675" y="783"/>
                </a:cubicBezTo>
                <a:cubicBezTo>
                  <a:pt x="675" y="787"/>
                  <a:pt x="672" y="789"/>
                  <a:pt x="670" y="790"/>
                </a:cubicBezTo>
                <a:cubicBezTo>
                  <a:pt x="669" y="789"/>
                  <a:pt x="669" y="788"/>
                  <a:pt x="669" y="788"/>
                </a:cubicBezTo>
                <a:cubicBezTo>
                  <a:pt x="669" y="788"/>
                  <a:pt x="668" y="789"/>
                  <a:pt x="668" y="789"/>
                </a:cubicBezTo>
                <a:close/>
                <a:moveTo>
                  <a:pt x="727" y="780"/>
                </a:moveTo>
                <a:cubicBezTo>
                  <a:pt x="727" y="777"/>
                  <a:pt x="729" y="777"/>
                  <a:pt x="732" y="776"/>
                </a:cubicBezTo>
                <a:cubicBezTo>
                  <a:pt x="733" y="780"/>
                  <a:pt x="729" y="782"/>
                  <a:pt x="727" y="780"/>
                </a:cubicBezTo>
                <a:close/>
                <a:moveTo>
                  <a:pt x="188" y="350"/>
                </a:moveTo>
                <a:cubicBezTo>
                  <a:pt x="187" y="351"/>
                  <a:pt x="186" y="351"/>
                  <a:pt x="186" y="351"/>
                </a:cubicBezTo>
                <a:cubicBezTo>
                  <a:pt x="186" y="352"/>
                  <a:pt x="187" y="353"/>
                  <a:pt x="189" y="352"/>
                </a:cubicBezTo>
                <a:cubicBezTo>
                  <a:pt x="189" y="352"/>
                  <a:pt x="188" y="351"/>
                  <a:pt x="188" y="350"/>
                </a:cubicBezTo>
                <a:close/>
                <a:moveTo>
                  <a:pt x="399" y="281"/>
                </a:moveTo>
                <a:cubicBezTo>
                  <a:pt x="396" y="281"/>
                  <a:pt x="394" y="281"/>
                  <a:pt x="391" y="282"/>
                </a:cubicBezTo>
                <a:cubicBezTo>
                  <a:pt x="391" y="282"/>
                  <a:pt x="391" y="282"/>
                  <a:pt x="390" y="282"/>
                </a:cubicBezTo>
                <a:cubicBezTo>
                  <a:pt x="390" y="282"/>
                  <a:pt x="390" y="282"/>
                  <a:pt x="390" y="282"/>
                </a:cubicBezTo>
                <a:cubicBezTo>
                  <a:pt x="386" y="282"/>
                  <a:pt x="382" y="283"/>
                  <a:pt x="378" y="283"/>
                </a:cubicBezTo>
                <a:cubicBezTo>
                  <a:pt x="378" y="284"/>
                  <a:pt x="378" y="284"/>
                  <a:pt x="378" y="285"/>
                </a:cubicBezTo>
                <a:cubicBezTo>
                  <a:pt x="377" y="285"/>
                  <a:pt x="376" y="284"/>
                  <a:pt x="375" y="284"/>
                </a:cubicBezTo>
                <a:cubicBezTo>
                  <a:pt x="374" y="284"/>
                  <a:pt x="372" y="284"/>
                  <a:pt x="371" y="285"/>
                </a:cubicBezTo>
                <a:cubicBezTo>
                  <a:pt x="368" y="286"/>
                  <a:pt x="366" y="288"/>
                  <a:pt x="363" y="290"/>
                </a:cubicBezTo>
                <a:cubicBezTo>
                  <a:pt x="365" y="290"/>
                  <a:pt x="366" y="291"/>
                  <a:pt x="367" y="292"/>
                </a:cubicBezTo>
                <a:cubicBezTo>
                  <a:pt x="371" y="291"/>
                  <a:pt x="375" y="291"/>
                  <a:pt x="380" y="290"/>
                </a:cubicBezTo>
                <a:cubicBezTo>
                  <a:pt x="380" y="289"/>
                  <a:pt x="380" y="288"/>
                  <a:pt x="381" y="287"/>
                </a:cubicBezTo>
                <a:cubicBezTo>
                  <a:pt x="386" y="285"/>
                  <a:pt x="387" y="290"/>
                  <a:pt x="389" y="288"/>
                </a:cubicBezTo>
                <a:cubicBezTo>
                  <a:pt x="389" y="286"/>
                  <a:pt x="389" y="285"/>
                  <a:pt x="390" y="284"/>
                </a:cubicBezTo>
                <a:cubicBezTo>
                  <a:pt x="392" y="284"/>
                  <a:pt x="394" y="284"/>
                  <a:pt x="395" y="284"/>
                </a:cubicBezTo>
                <a:cubicBezTo>
                  <a:pt x="396" y="285"/>
                  <a:pt x="397" y="287"/>
                  <a:pt x="396" y="288"/>
                </a:cubicBezTo>
                <a:cubicBezTo>
                  <a:pt x="398" y="288"/>
                  <a:pt x="399" y="287"/>
                  <a:pt x="400" y="287"/>
                </a:cubicBezTo>
                <a:cubicBezTo>
                  <a:pt x="398" y="285"/>
                  <a:pt x="397" y="282"/>
                  <a:pt x="399" y="281"/>
                </a:cubicBezTo>
                <a:close/>
                <a:moveTo>
                  <a:pt x="462" y="285"/>
                </a:moveTo>
                <a:cubicBezTo>
                  <a:pt x="462" y="285"/>
                  <a:pt x="462" y="285"/>
                  <a:pt x="462" y="284"/>
                </a:cubicBezTo>
                <a:cubicBezTo>
                  <a:pt x="462" y="285"/>
                  <a:pt x="461" y="285"/>
                  <a:pt x="461" y="285"/>
                </a:cubicBezTo>
                <a:cubicBezTo>
                  <a:pt x="461" y="285"/>
                  <a:pt x="462" y="285"/>
                  <a:pt x="462" y="285"/>
                </a:cubicBezTo>
                <a:close/>
                <a:moveTo>
                  <a:pt x="593" y="1142"/>
                </a:moveTo>
                <a:cubicBezTo>
                  <a:pt x="595" y="1142"/>
                  <a:pt x="596" y="1139"/>
                  <a:pt x="598" y="1138"/>
                </a:cubicBezTo>
                <a:cubicBezTo>
                  <a:pt x="597" y="1138"/>
                  <a:pt x="596" y="1137"/>
                  <a:pt x="596" y="1136"/>
                </a:cubicBezTo>
                <a:cubicBezTo>
                  <a:pt x="595" y="1136"/>
                  <a:pt x="595" y="1136"/>
                  <a:pt x="595" y="1135"/>
                </a:cubicBezTo>
                <a:cubicBezTo>
                  <a:pt x="594" y="1136"/>
                  <a:pt x="594" y="1136"/>
                  <a:pt x="593" y="1135"/>
                </a:cubicBezTo>
                <a:cubicBezTo>
                  <a:pt x="593" y="1135"/>
                  <a:pt x="593" y="1135"/>
                  <a:pt x="592" y="1134"/>
                </a:cubicBezTo>
                <a:cubicBezTo>
                  <a:pt x="581" y="1128"/>
                  <a:pt x="569" y="1120"/>
                  <a:pt x="558" y="1113"/>
                </a:cubicBezTo>
                <a:cubicBezTo>
                  <a:pt x="546" y="1113"/>
                  <a:pt x="546" y="1113"/>
                  <a:pt x="546" y="1113"/>
                </a:cubicBezTo>
                <a:cubicBezTo>
                  <a:pt x="554" y="1119"/>
                  <a:pt x="563" y="1125"/>
                  <a:pt x="572" y="1130"/>
                </a:cubicBezTo>
                <a:cubicBezTo>
                  <a:pt x="575" y="1130"/>
                  <a:pt x="575" y="1130"/>
                  <a:pt x="575" y="1130"/>
                </a:cubicBezTo>
                <a:cubicBezTo>
                  <a:pt x="575" y="1130"/>
                  <a:pt x="576" y="1131"/>
                  <a:pt x="576" y="1131"/>
                </a:cubicBezTo>
                <a:cubicBezTo>
                  <a:pt x="578" y="1131"/>
                  <a:pt x="579" y="1130"/>
                  <a:pt x="582" y="1131"/>
                </a:cubicBezTo>
                <a:cubicBezTo>
                  <a:pt x="581" y="1131"/>
                  <a:pt x="581" y="1130"/>
                  <a:pt x="580" y="1130"/>
                </a:cubicBezTo>
                <a:cubicBezTo>
                  <a:pt x="584" y="1130"/>
                  <a:pt x="584" y="1130"/>
                  <a:pt x="584" y="1130"/>
                </a:cubicBezTo>
                <a:cubicBezTo>
                  <a:pt x="583" y="1130"/>
                  <a:pt x="583" y="1131"/>
                  <a:pt x="583" y="1132"/>
                </a:cubicBezTo>
                <a:cubicBezTo>
                  <a:pt x="583" y="1132"/>
                  <a:pt x="583" y="1132"/>
                  <a:pt x="583" y="1132"/>
                </a:cubicBezTo>
                <a:cubicBezTo>
                  <a:pt x="579" y="1136"/>
                  <a:pt x="583" y="1134"/>
                  <a:pt x="584" y="1137"/>
                </a:cubicBezTo>
                <a:cubicBezTo>
                  <a:pt x="585" y="1137"/>
                  <a:pt x="585" y="1138"/>
                  <a:pt x="585" y="1138"/>
                </a:cubicBezTo>
                <a:cubicBezTo>
                  <a:pt x="586" y="1138"/>
                  <a:pt x="586" y="1138"/>
                  <a:pt x="586" y="1138"/>
                </a:cubicBezTo>
                <a:cubicBezTo>
                  <a:pt x="587" y="1137"/>
                  <a:pt x="588" y="1136"/>
                  <a:pt x="589" y="1136"/>
                </a:cubicBezTo>
                <a:cubicBezTo>
                  <a:pt x="590" y="1137"/>
                  <a:pt x="591" y="1139"/>
                  <a:pt x="590" y="1141"/>
                </a:cubicBezTo>
                <a:cubicBezTo>
                  <a:pt x="591" y="1141"/>
                  <a:pt x="592" y="1142"/>
                  <a:pt x="593" y="1142"/>
                </a:cubicBezTo>
                <a:close/>
                <a:moveTo>
                  <a:pt x="342" y="313"/>
                </a:moveTo>
                <a:cubicBezTo>
                  <a:pt x="333" y="315"/>
                  <a:pt x="325" y="318"/>
                  <a:pt x="316" y="321"/>
                </a:cubicBezTo>
                <a:cubicBezTo>
                  <a:pt x="317" y="325"/>
                  <a:pt x="313" y="326"/>
                  <a:pt x="313" y="329"/>
                </a:cubicBezTo>
                <a:cubicBezTo>
                  <a:pt x="315" y="328"/>
                  <a:pt x="317" y="328"/>
                  <a:pt x="319" y="327"/>
                </a:cubicBezTo>
                <a:cubicBezTo>
                  <a:pt x="319" y="326"/>
                  <a:pt x="319" y="325"/>
                  <a:pt x="319" y="324"/>
                </a:cubicBezTo>
                <a:cubicBezTo>
                  <a:pt x="322" y="324"/>
                  <a:pt x="325" y="325"/>
                  <a:pt x="324" y="322"/>
                </a:cubicBezTo>
                <a:cubicBezTo>
                  <a:pt x="326" y="322"/>
                  <a:pt x="328" y="322"/>
                  <a:pt x="329" y="324"/>
                </a:cubicBezTo>
                <a:cubicBezTo>
                  <a:pt x="334" y="322"/>
                  <a:pt x="339" y="320"/>
                  <a:pt x="345" y="319"/>
                </a:cubicBezTo>
                <a:cubicBezTo>
                  <a:pt x="342" y="318"/>
                  <a:pt x="342" y="315"/>
                  <a:pt x="342" y="313"/>
                </a:cubicBezTo>
                <a:close/>
                <a:moveTo>
                  <a:pt x="474" y="286"/>
                </a:moveTo>
                <a:cubicBezTo>
                  <a:pt x="475" y="286"/>
                  <a:pt x="475" y="286"/>
                  <a:pt x="476" y="286"/>
                </a:cubicBezTo>
                <a:cubicBezTo>
                  <a:pt x="474" y="284"/>
                  <a:pt x="473" y="283"/>
                  <a:pt x="471" y="284"/>
                </a:cubicBezTo>
                <a:cubicBezTo>
                  <a:pt x="472" y="284"/>
                  <a:pt x="473" y="285"/>
                  <a:pt x="474" y="286"/>
                </a:cubicBezTo>
                <a:close/>
                <a:moveTo>
                  <a:pt x="506" y="281"/>
                </a:move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1"/>
                </a:cubicBezTo>
                <a:close/>
                <a:moveTo>
                  <a:pt x="482" y="291"/>
                </a:moveTo>
                <a:cubicBezTo>
                  <a:pt x="482" y="290"/>
                  <a:pt x="481" y="290"/>
                  <a:pt x="481" y="290"/>
                </a:cubicBezTo>
                <a:cubicBezTo>
                  <a:pt x="480" y="290"/>
                  <a:pt x="480" y="290"/>
                  <a:pt x="480" y="290"/>
                </a:cubicBezTo>
                <a:cubicBezTo>
                  <a:pt x="481" y="290"/>
                  <a:pt x="482" y="292"/>
                  <a:pt x="482" y="291"/>
                </a:cubicBezTo>
                <a:close/>
                <a:moveTo>
                  <a:pt x="249" y="816"/>
                </a:moveTo>
                <a:cubicBezTo>
                  <a:pt x="249" y="816"/>
                  <a:pt x="249" y="816"/>
                  <a:pt x="249" y="816"/>
                </a:cubicBezTo>
                <a:cubicBezTo>
                  <a:pt x="249" y="817"/>
                  <a:pt x="249" y="817"/>
                  <a:pt x="249" y="817"/>
                </a:cubicBezTo>
                <a:cubicBezTo>
                  <a:pt x="249" y="816"/>
                  <a:pt x="249" y="816"/>
                  <a:pt x="249" y="816"/>
                </a:cubicBezTo>
                <a:close/>
                <a:moveTo>
                  <a:pt x="371" y="351"/>
                </a:moveTo>
                <a:cubicBezTo>
                  <a:pt x="374" y="351"/>
                  <a:pt x="376" y="350"/>
                  <a:pt x="378" y="350"/>
                </a:cubicBezTo>
                <a:cubicBezTo>
                  <a:pt x="376" y="352"/>
                  <a:pt x="377" y="353"/>
                  <a:pt x="377" y="356"/>
                </a:cubicBezTo>
                <a:cubicBezTo>
                  <a:pt x="383" y="355"/>
                  <a:pt x="388" y="354"/>
                  <a:pt x="393" y="353"/>
                </a:cubicBezTo>
                <a:cubicBezTo>
                  <a:pt x="393" y="353"/>
                  <a:pt x="393" y="353"/>
                  <a:pt x="393" y="353"/>
                </a:cubicBezTo>
                <a:cubicBezTo>
                  <a:pt x="393" y="351"/>
                  <a:pt x="393" y="349"/>
                  <a:pt x="393" y="347"/>
                </a:cubicBezTo>
                <a:cubicBezTo>
                  <a:pt x="405" y="347"/>
                  <a:pt x="405" y="347"/>
                  <a:pt x="405" y="347"/>
                </a:cubicBezTo>
                <a:cubicBezTo>
                  <a:pt x="405" y="348"/>
                  <a:pt x="405" y="349"/>
                  <a:pt x="405" y="350"/>
                </a:cubicBezTo>
                <a:cubicBezTo>
                  <a:pt x="405" y="350"/>
                  <a:pt x="404" y="351"/>
                  <a:pt x="403" y="351"/>
                </a:cubicBezTo>
                <a:cubicBezTo>
                  <a:pt x="405" y="351"/>
                  <a:pt x="407" y="350"/>
                  <a:pt x="409" y="350"/>
                </a:cubicBezTo>
                <a:cubicBezTo>
                  <a:pt x="412" y="349"/>
                  <a:pt x="416" y="348"/>
                  <a:pt x="420" y="347"/>
                </a:cubicBezTo>
                <a:cubicBezTo>
                  <a:pt x="420" y="348"/>
                  <a:pt x="420" y="348"/>
                  <a:pt x="420" y="348"/>
                </a:cubicBezTo>
                <a:cubicBezTo>
                  <a:pt x="422" y="348"/>
                  <a:pt x="423" y="348"/>
                  <a:pt x="424" y="348"/>
                </a:cubicBezTo>
                <a:cubicBezTo>
                  <a:pt x="424" y="348"/>
                  <a:pt x="424" y="347"/>
                  <a:pt x="424" y="347"/>
                </a:cubicBezTo>
                <a:cubicBezTo>
                  <a:pt x="431" y="347"/>
                  <a:pt x="431" y="347"/>
                  <a:pt x="431" y="347"/>
                </a:cubicBezTo>
                <a:cubicBezTo>
                  <a:pt x="485" y="340"/>
                  <a:pt x="541" y="341"/>
                  <a:pt x="596" y="345"/>
                </a:cubicBezTo>
                <a:cubicBezTo>
                  <a:pt x="608" y="345"/>
                  <a:pt x="608" y="345"/>
                  <a:pt x="608" y="345"/>
                </a:cubicBezTo>
                <a:cubicBezTo>
                  <a:pt x="608" y="346"/>
                  <a:pt x="608" y="346"/>
                  <a:pt x="609" y="347"/>
                </a:cubicBezTo>
                <a:cubicBezTo>
                  <a:pt x="613" y="347"/>
                  <a:pt x="617" y="347"/>
                  <a:pt x="622" y="348"/>
                </a:cubicBezTo>
                <a:cubicBezTo>
                  <a:pt x="622" y="347"/>
                  <a:pt x="621" y="346"/>
                  <a:pt x="621" y="345"/>
                </a:cubicBezTo>
                <a:cubicBezTo>
                  <a:pt x="629" y="345"/>
                  <a:pt x="629" y="345"/>
                  <a:pt x="629" y="345"/>
                </a:cubicBezTo>
                <a:cubicBezTo>
                  <a:pt x="630" y="346"/>
                  <a:pt x="630" y="348"/>
                  <a:pt x="630" y="349"/>
                </a:cubicBezTo>
                <a:cubicBezTo>
                  <a:pt x="641" y="350"/>
                  <a:pt x="652" y="352"/>
                  <a:pt x="663" y="353"/>
                </a:cubicBezTo>
                <a:cubicBezTo>
                  <a:pt x="665" y="351"/>
                  <a:pt x="668" y="350"/>
                  <a:pt x="673" y="351"/>
                </a:cubicBezTo>
                <a:cubicBezTo>
                  <a:pt x="673" y="353"/>
                  <a:pt x="673" y="354"/>
                  <a:pt x="672" y="355"/>
                </a:cubicBezTo>
                <a:cubicBezTo>
                  <a:pt x="676" y="355"/>
                  <a:pt x="680" y="356"/>
                  <a:pt x="683" y="356"/>
                </a:cubicBezTo>
                <a:cubicBezTo>
                  <a:pt x="683" y="356"/>
                  <a:pt x="683" y="356"/>
                  <a:pt x="683" y="356"/>
                </a:cubicBezTo>
                <a:cubicBezTo>
                  <a:pt x="683" y="353"/>
                  <a:pt x="681" y="351"/>
                  <a:pt x="680" y="348"/>
                </a:cubicBezTo>
                <a:cubicBezTo>
                  <a:pt x="674" y="347"/>
                  <a:pt x="667" y="346"/>
                  <a:pt x="661" y="345"/>
                </a:cubicBezTo>
                <a:cubicBezTo>
                  <a:pt x="661" y="345"/>
                  <a:pt x="661" y="346"/>
                  <a:pt x="660" y="346"/>
                </a:cubicBezTo>
                <a:cubicBezTo>
                  <a:pt x="656" y="346"/>
                  <a:pt x="654" y="348"/>
                  <a:pt x="649" y="347"/>
                </a:cubicBezTo>
                <a:cubicBezTo>
                  <a:pt x="648" y="347"/>
                  <a:pt x="648" y="346"/>
                  <a:pt x="648" y="345"/>
                </a:cubicBezTo>
                <a:cubicBezTo>
                  <a:pt x="659" y="345"/>
                  <a:pt x="659" y="345"/>
                  <a:pt x="659" y="345"/>
                </a:cubicBezTo>
                <a:cubicBezTo>
                  <a:pt x="567" y="332"/>
                  <a:pt x="473" y="329"/>
                  <a:pt x="382" y="349"/>
                </a:cubicBezTo>
                <a:cubicBezTo>
                  <a:pt x="378" y="350"/>
                  <a:pt x="375" y="350"/>
                  <a:pt x="371" y="351"/>
                </a:cubicBezTo>
                <a:close/>
                <a:moveTo>
                  <a:pt x="646" y="345"/>
                </a:moveTo>
                <a:cubicBezTo>
                  <a:pt x="644" y="347"/>
                  <a:pt x="638" y="346"/>
                  <a:pt x="634" y="345"/>
                </a:cubicBezTo>
                <a:lnTo>
                  <a:pt x="646" y="345"/>
                </a:lnTo>
                <a:close/>
                <a:moveTo>
                  <a:pt x="99" y="390"/>
                </a:moveTo>
                <a:cubicBezTo>
                  <a:pt x="99" y="392"/>
                  <a:pt x="100" y="394"/>
                  <a:pt x="101" y="395"/>
                </a:cubicBezTo>
                <a:cubicBezTo>
                  <a:pt x="102" y="394"/>
                  <a:pt x="103" y="393"/>
                  <a:pt x="104" y="392"/>
                </a:cubicBezTo>
                <a:cubicBezTo>
                  <a:pt x="103" y="391"/>
                  <a:pt x="102" y="390"/>
                  <a:pt x="99" y="390"/>
                </a:cubicBezTo>
                <a:close/>
                <a:moveTo>
                  <a:pt x="310" y="330"/>
                </a:moveTo>
                <a:cubicBezTo>
                  <a:pt x="307" y="330"/>
                  <a:pt x="304" y="330"/>
                  <a:pt x="301" y="331"/>
                </a:cubicBezTo>
                <a:cubicBezTo>
                  <a:pt x="290" y="331"/>
                  <a:pt x="290" y="331"/>
                  <a:pt x="290" y="331"/>
                </a:cubicBezTo>
                <a:cubicBezTo>
                  <a:pt x="277" y="336"/>
                  <a:pt x="264" y="342"/>
                  <a:pt x="251" y="348"/>
                </a:cubicBezTo>
                <a:cubicBezTo>
                  <a:pt x="267" y="348"/>
                  <a:pt x="267" y="348"/>
                  <a:pt x="267" y="348"/>
                </a:cubicBezTo>
                <a:cubicBezTo>
                  <a:pt x="281" y="342"/>
                  <a:pt x="296" y="336"/>
                  <a:pt x="310" y="330"/>
                </a:cubicBezTo>
                <a:close/>
                <a:moveTo>
                  <a:pt x="341" y="359"/>
                </a:moveTo>
                <a:cubicBezTo>
                  <a:pt x="341" y="361"/>
                  <a:pt x="342" y="362"/>
                  <a:pt x="341" y="363"/>
                </a:cubicBezTo>
                <a:cubicBezTo>
                  <a:pt x="337" y="365"/>
                  <a:pt x="335" y="364"/>
                  <a:pt x="332" y="362"/>
                </a:cubicBezTo>
                <a:cubicBezTo>
                  <a:pt x="314" y="368"/>
                  <a:pt x="296" y="376"/>
                  <a:pt x="280" y="384"/>
                </a:cubicBezTo>
                <a:cubicBezTo>
                  <a:pt x="294" y="384"/>
                  <a:pt x="294" y="384"/>
                  <a:pt x="294" y="384"/>
                </a:cubicBezTo>
                <a:cubicBezTo>
                  <a:pt x="317" y="373"/>
                  <a:pt x="341" y="365"/>
                  <a:pt x="365" y="359"/>
                </a:cubicBezTo>
                <a:cubicBezTo>
                  <a:pt x="366" y="358"/>
                  <a:pt x="367" y="357"/>
                  <a:pt x="367" y="356"/>
                </a:cubicBezTo>
                <a:cubicBezTo>
                  <a:pt x="369" y="356"/>
                  <a:pt x="371" y="356"/>
                  <a:pt x="372" y="356"/>
                </a:cubicBezTo>
                <a:cubicBezTo>
                  <a:pt x="372" y="354"/>
                  <a:pt x="369" y="354"/>
                  <a:pt x="370" y="351"/>
                </a:cubicBezTo>
                <a:cubicBezTo>
                  <a:pt x="361" y="354"/>
                  <a:pt x="351" y="356"/>
                  <a:pt x="341" y="359"/>
                </a:cubicBezTo>
                <a:close/>
                <a:moveTo>
                  <a:pt x="165" y="887"/>
                </a:moveTo>
                <a:cubicBezTo>
                  <a:pt x="165" y="887"/>
                  <a:pt x="164" y="888"/>
                  <a:pt x="164" y="888"/>
                </a:cubicBezTo>
                <a:cubicBezTo>
                  <a:pt x="164" y="888"/>
                  <a:pt x="164" y="888"/>
                  <a:pt x="165" y="888"/>
                </a:cubicBezTo>
                <a:cubicBezTo>
                  <a:pt x="165" y="888"/>
                  <a:pt x="165" y="888"/>
                  <a:pt x="165" y="887"/>
                </a:cubicBezTo>
                <a:close/>
                <a:moveTo>
                  <a:pt x="67" y="421"/>
                </a:moveTo>
                <a:cubicBezTo>
                  <a:pt x="66" y="423"/>
                  <a:pt x="67" y="424"/>
                  <a:pt x="68" y="427"/>
                </a:cubicBezTo>
                <a:cubicBezTo>
                  <a:pt x="69" y="426"/>
                  <a:pt x="70" y="425"/>
                  <a:pt x="70" y="424"/>
                </a:cubicBezTo>
                <a:cubicBezTo>
                  <a:pt x="70" y="423"/>
                  <a:pt x="70" y="422"/>
                  <a:pt x="70" y="42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80" y="414"/>
                  <a:pt x="87" y="407"/>
                  <a:pt x="95" y="401"/>
                </a:cubicBezTo>
                <a:cubicBezTo>
                  <a:pt x="94" y="400"/>
                  <a:pt x="93" y="399"/>
                  <a:pt x="94" y="397"/>
                </a:cubicBezTo>
                <a:cubicBezTo>
                  <a:pt x="92" y="398"/>
                  <a:pt x="93" y="401"/>
                  <a:pt x="89" y="400"/>
                </a:cubicBezTo>
                <a:cubicBezTo>
                  <a:pt x="89" y="402"/>
                  <a:pt x="91" y="402"/>
                  <a:pt x="90" y="404"/>
                </a:cubicBezTo>
                <a:cubicBezTo>
                  <a:pt x="85" y="404"/>
                  <a:pt x="85" y="404"/>
                  <a:pt x="85" y="404"/>
                </a:cubicBezTo>
                <a:cubicBezTo>
                  <a:pt x="85" y="401"/>
                  <a:pt x="88" y="400"/>
                  <a:pt x="88" y="398"/>
                </a:cubicBezTo>
                <a:cubicBezTo>
                  <a:pt x="88" y="398"/>
                  <a:pt x="87" y="398"/>
                  <a:pt x="87" y="398"/>
                </a:cubicBezTo>
                <a:cubicBezTo>
                  <a:pt x="86" y="399"/>
                  <a:pt x="85" y="400"/>
                  <a:pt x="84" y="401"/>
                </a:cubicBezTo>
                <a:cubicBezTo>
                  <a:pt x="84" y="402"/>
                  <a:pt x="84" y="403"/>
                  <a:pt x="84" y="404"/>
                </a:cubicBezTo>
                <a:cubicBezTo>
                  <a:pt x="81" y="404"/>
                  <a:pt x="81" y="404"/>
                  <a:pt x="81" y="404"/>
                </a:cubicBezTo>
                <a:cubicBezTo>
                  <a:pt x="75" y="410"/>
                  <a:pt x="69" y="415"/>
                  <a:pt x="63" y="421"/>
                </a:cubicBezTo>
                <a:lnTo>
                  <a:pt x="67" y="421"/>
                </a:lnTo>
                <a:close/>
                <a:moveTo>
                  <a:pt x="139" y="891"/>
                </a:moveTo>
                <a:cubicBezTo>
                  <a:pt x="138" y="891"/>
                  <a:pt x="137" y="890"/>
                  <a:pt x="135" y="890"/>
                </a:cubicBezTo>
                <a:cubicBezTo>
                  <a:pt x="135" y="892"/>
                  <a:pt x="134" y="895"/>
                  <a:pt x="133" y="897"/>
                </a:cubicBezTo>
                <a:cubicBezTo>
                  <a:pt x="133" y="899"/>
                  <a:pt x="134" y="901"/>
                  <a:pt x="135" y="903"/>
                </a:cubicBezTo>
                <a:cubicBezTo>
                  <a:pt x="132" y="903"/>
                  <a:pt x="132" y="903"/>
                  <a:pt x="132" y="903"/>
                </a:cubicBezTo>
                <a:cubicBezTo>
                  <a:pt x="127" y="925"/>
                  <a:pt x="121" y="947"/>
                  <a:pt x="116" y="968"/>
                </a:cubicBezTo>
                <a:cubicBezTo>
                  <a:pt x="117" y="967"/>
                  <a:pt x="119" y="967"/>
                  <a:pt x="118" y="964"/>
                </a:cubicBezTo>
                <a:cubicBezTo>
                  <a:pt x="121" y="964"/>
                  <a:pt x="122" y="965"/>
                  <a:pt x="123" y="965"/>
                </a:cubicBezTo>
                <a:cubicBezTo>
                  <a:pt x="124" y="968"/>
                  <a:pt x="122" y="969"/>
                  <a:pt x="122" y="971"/>
                </a:cubicBezTo>
                <a:cubicBezTo>
                  <a:pt x="125" y="960"/>
                  <a:pt x="128" y="949"/>
                  <a:pt x="130" y="938"/>
                </a:cubicBezTo>
                <a:cubicBezTo>
                  <a:pt x="128" y="938"/>
                  <a:pt x="128" y="938"/>
                  <a:pt x="128" y="938"/>
                </a:cubicBezTo>
                <a:cubicBezTo>
                  <a:pt x="128" y="938"/>
                  <a:pt x="128" y="937"/>
                  <a:pt x="128" y="936"/>
                </a:cubicBezTo>
                <a:cubicBezTo>
                  <a:pt x="129" y="937"/>
                  <a:pt x="130" y="937"/>
                  <a:pt x="131" y="937"/>
                </a:cubicBezTo>
                <a:cubicBezTo>
                  <a:pt x="131" y="936"/>
                  <a:pt x="131" y="935"/>
                  <a:pt x="131" y="934"/>
                </a:cubicBezTo>
                <a:cubicBezTo>
                  <a:pt x="131" y="935"/>
                  <a:pt x="130" y="935"/>
                  <a:pt x="129" y="935"/>
                </a:cubicBezTo>
                <a:cubicBezTo>
                  <a:pt x="127" y="933"/>
                  <a:pt x="128" y="928"/>
                  <a:pt x="132" y="929"/>
                </a:cubicBezTo>
                <a:cubicBezTo>
                  <a:pt x="132" y="929"/>
                  <a:pt x="132" y="930"/>
                  <a:pt x="133" y="930"/>
                </a:cubicBezTo>
                <a:cubicBezTo>
                  <a:pt x="135" y="920"/>
                  <a:pt x="137" y="911"/>
                  <a:pt x="139" y="901"/>
                </a:cubicBezTo>
                <a:cubicBezTo>
                  <a:pt x="139" y="901"/>
                  <a:pt x="138" y="901"/>
                  <a:pt x="138" y="901"/>
                </a:cubicBezTo>
                <a:cubicBezTo>
                  <a:pt x="134" y="898"/>
                  <a:pt x="134" y="892"/>
                  <a:pt x="139" y="891"/>
                </a:cubicBezTo>
                <a:close/>
                <a:moveTo>
                  <a:pt x="579" y="1134"/>
                </a:moveTo>
                <a:cubicBezTo>
                  <a:pt x="579" y="1134"/>
                  <a:pt x="579" y="1134"/>
                  <a:pt x="578" y="1134"/>
                </a:cubicBezTo>
                <a:cubicBezTo>
                  <a:pt x="579" y="1134"/>
                  <a:pt x="579" y="1134"/>
                  <a:pt x="579" y="1134"/>
                </a:cubicBezTo>
                <a:cubicBezTo>
                  <a:pt x="579" y="1134"/>
                  <a:pt x="579" y="1134"/>
                  <a:pt x="579" y="1134"/>
                </a:cubicBezTo>
                <a:close/>
                <a:moveTo>
                  <a:pt x="201" y="385"/>
                </a:moveTo>
                <a:cubicBezTo>
                  <a:pt x="214" y="376"/>
                  <a:pt x="226" y="369"/>
                  <a:pt x="239" y="362"/>
                </a:cubicBezTo>
                <a:cubicBezTo>
                  <a:pt x="239" y="360"/>
                  <a:pt x="240" y="359"/>
                  <a:pt x="240" y="357"/>
                </a:cubicBezTo>
                <a:cubicBezTo>
                  <a:pt x="242" y="357"/>
                  <a:pt x="246" y="357"/>
                  <a:pt x="247" y="358"/>
                </a:cubicBezTo>
                <a:cubicBezTo>
                  <a:pt x="247" y="358"/>
                  <a:pt x="247" y="358"/>
                  <a:pt x="247" y="358"/>
                </a:cubicBezTo>
                <a:cubicBezTo>
                  <a:pt x="247" y="358"/>
                  <a:pt x="248" y="358"/>
                  <a:pt x="248" y="357"/>
                </a:cubicBezTo>
                <a:cubicBezTo>
                  <a:pt x="248" y="357"/>
                  <a:pt x="248" y="357"/>
                  <a:pt x="248" y="357"/>
                </a:cubicBezTo>
                <a:cubicBezTo>
                  <a:pt x="248" y="354"/>
                  <a:pt x="248" y="352"/>
                  <a:pt x="248" y="350"/>
                </a:cubicBezTo>
                <a:cubicBezTo>
                  <a:pt x="227" y="360"/>
                  <a:pt x="208" y="372"/>
                  <a:pt x="189" y="385"/>
                </a:cubicBezTo>
                <a:lnTo>
                  <a:pt x="201" y="385"/>
                </a:lnTo>
                <a:close/>
                <a:moveTo>
                  <a:pt x="899" y="788"/>
                </a:moveTo>
                <a:cubicBezTo>
                  <a:pt x="899" y="788"/>
                  <a:pt x="898" y="787"/>
                  <a:pt x="898" y="787"/>
                </a:cubicBezTo>
                <a:cubicBezTo>
                  <a:pt x="898" y="784"/>
                  <a:pt x="901" y="785"/>
                  <a:pt x="903" y="784"/>
                </a:cubicBezTo>
                <a:cubicBezTo>
                  <a:pt x="903" y="784"/>
                  <a:pt x="903" y="783"/>
                  <a:pt x="903" y="782"/>
                </a:cubicBezTo>
                <a:cubicBezTo>
                  <a:pt x="899" y="782"/>
                  <a:pt x="895" y="782"/>
                  <a:pt x="891" y="781"/>
                </a:cubicBezTo>
                <a:cubicBezTo>
                  <a:pt x="891" y="781"/>
                  <a:pt x="891" y="782"/>
                  <a:pt x="891" y="782"/>
                </a:cubicBezTo>
                <a:cubicBezTo>
                  <a:pt x="889" y="782"/>
                  <a:pt x="888" y="781"/>
                  <a:pt x="888" y="781"/>
                </a:cubicBezTo>
                <a:cubicBezTo>
                  <a:pt x="885" y="781"/>
                  <a:pt x="882" y="781"/>
                  <a:pt x="879" y="780"/>
                </a:cubicBezTo>
                <a:cubicBezTo>
                  <a:pt x="879" y="783"/>
                  <a:pt x="878" y="785"/>
                  <a:pt x="876" y="786"/>
                </a:cubicBezTo>
                <a:cubicBezTo>
                  <a:pt x="879" y="787"/>
                  <a:pt x="882" y="787"/>
                  <a:pt x="886" y="787"/>
                </a:cubicBezTo>
                <a:cubicBezTo>
                  <a:pt x="886" y="787"/>
                  <a:pt x="886" y="786"/>
                  <a:pt x="886" y="785"/>
                </a:cubicBezTo>
                <a:cubicBezTo>
                  <a:pt x="888" y="784"/>
                  <a:pt x="888" y="784"/>
                  <a:pt x="891" y="785"/>
                </a:cubicBezTo>
                <a:cubicBezTo>
                  <a:pt x="891" y="786"/>
                  <a:pt x="891" y="787"/>
                  <a:pt x="891" y="788"/>
                </a:cubicBezTo>
                <a:cubicBezTo>
                  <a:pt x="894" y="788"/>
                  <a:pt x="896" y="788"/>
                  <a:pt x="899" y="788"/>
                </a:cubicBezTo>
                <a:close/>
                <a:moveTo>
                  <a:pt x="772" y="778"/>
                </a:moveTo>
                <a:cubicBezTo>
                  <a:pt x="772" y="777"/>
                  <a:pt x="773" y="776"/>
                  <a:pt x="775" y="775"/>
                </a:cubicBezTo>
                <a:cubicBezTo>
                  <a:pt x="772" y="775"/>
                  <a:pt x="769" y="777"/>
                  <a:pt x="767" y="778"/>
                </a:cubicBezTo>
                <a:cubicBezTo>
                  <a:pt x="768" y="778"/>
                  <a:pt x="770" y="778"/>
                  <a:pt x="772" y="778"/>
                </a:cubicBezTo>
                <a:close/>
                <a:moveTo>
                  <a:pt x="1098" y="769"/>
                </a:moveTo>
                <a:cubicBezTo>
                  <a:pt x="1091" y="771"/>
                  <a:pt x="1084" y="773"/>
                  <a:pt x="1077" y="774"/>
                </a:cubicBezTo>
                <a:cubicBezTo>
                  <a:pt x="1077" y="775"/>
                  <a:pt x="1078" y="776"/>
                  <a:pt x="1078" y="777"/>
                </a:cubicBezTo>
                <a:cubicBezTo>
                  <a:pt x="1079" y="777"/>
                  <a:pt x="1081" y="777"/>
                  <a:pt x="1082" y="777"/>
                </a:cubicBezTo>
                <a:cubicBezTo>
                  <a:pt x="1083" y="778"/>
                  <a:pt x="1083" y="779"/>
                  <a:pt x="1083" y="780"/>
                </a:cubicBezTo>
                <a:cubicBezTo>
                  <a:pt x="1084" y="779"/>
                  <a:pt x="1086" y="779"/>
                  <a:pt x="1087" y="779"/>
                </a:cubicBezTo>
                <a:cubicBezTo>
                  <a:pt x="1086" y="777"/>
                  <a:pt x="1084" y="776"/>
                  <a:pt x="1082" y="775"/>
                </a:cubicBezTo>
                <a:cubicBezTo>
                  <a:pt x="1083" y="772"/>
                  <a:pt x="1086" y="773"/>
                  <a:pt x="1089" y="773"/>
                </a:cubicBezTo>
                <a:cubicBezTo>
                  <a:pt x="1089" y="775"/>
                  <a:pt x="1090" y="776"/>
                  <a:pt x="1092" y="777"/>
                </a:cubicBezTo>
                <a:cubicBezTo>
                  <a:pt x="1093" y="777"/>
                  <a:pt x="1093" y="777"/>
                  <a:pt x="1094" y="777"/>
                </a:cubicBezTo>
                <a:cubicBezTo>
                  <a:pt x="1096" y="776"/>
                  <a:pt x="1099" y="776"/>
                  <a:pt x="1101" y="775"/>
                </a:cubicBezTo>
                <a:cubicBezTo>
                  <a:pt x="1101" y="775"/>
                  <a:pt x="1102" y="775"/>
                  <a:pt x="1102" y="775"/>
                </a:cubicBezTo>
                <a:cubicBezTo>
                  <a:pt x="1102" y="774"/>
                  <a:pt x="1102" y="773"/>
                  <a:pt x="1103" y="772"/>
                </a:cubicBezTo>
                <a:cubicBezTo>
                  <a:pt x="1102" y="770"/>
                  <a:pt x="1101" y="768"/>
                  <a:pt x="1098" y="769"/>
                </a:cubicBezTo>
                <a:close/>
                <a:moveTo>
                  <a:pt x="754" y="362"/>
                </a:moveTo>
                <a:cubicBezTo>
                  <a:pt x="753" y="362"/>
                  <a:pt x="753" y="362"/>
                  <a:pt x="753" y="362"/>
                </a:cubicBezTo>
                <a:cubicBezTo>
                  <a:pt x="753" y="362"/>
                  <a:pt x="753" y="362"/>
                  <a:pt x="753" y="362"/>
                </a:cubicBezTo>
                <a:cubicBezTo>
                  <a:pt x="752" y="362"/>
                  <a:pt x="752" y="362"/>
                  <a:pt x="751" y="361"/>
                </a:cubicBezTo>
                <a:cubicBezTo>
                  <a:pt x="751" y="362"/>
                  <a:pt x="751" y="362"/>
                  <a:pt x="751" y="362"/>
                </a:cubicBezTo>
                <a:cubicBezTo>
                  <a:pt x="741" y="363"/>
                  <a:pt x="741" y="363"/>
                  <a:pt x="741" y="363"/>
                </a:cubicBezTo>
                <a:cubicBezTo>
                  <a:pt x="741" y="362"/>
                  <a:pt x="741" y="362"/>
                  <a:pt x="742" y="362"/>
                </a:cubicBezTo>
                <a:cubicBezTo>
                  <a:pt x="742" y="362"/>
                  <a:pt x="743" y="362"/>
                  <a:pt x="744" y="362"/>
                </a:cubicBezTo>
                <a:cubicBezTo>
                  <a:pt x="744" y="362"/>
                  <a:pt x="744" y="361"/>
                  <a:pt x="745" y="361"/>
                </a:cubicBezTo>
                <a:cubicBezTo>
                  <a:pt x="747" y="361"/>
                  <a:pt x="749" y="361"/>
                  <a:pt x="751" y="361"/>
                </a:cubicBezTo>
                <a:cubicBezTo>
                  <a:pt x="745" y="360"/>
                  <a:pt x="738" y="359"/>
                  <a:pt x="732" y="358"/>
                </a:cubicBezTo>
                <a:cubicBezTo>
                  <a:pt x="733" y="358"/>
                  <a:pt x="733" y="358"/>
                  <a:pt x="733" y="358"/>
                </a:cubicBezTo>
                <a:cubicBezTo>
                  <a:pt x="733" y="359"/>
                  <a:pt x="733" y="360"/>
                  <a:pt x="733" y="362"/>
                </a:cubicBezTo>
                <a:cubicBezTo>
                  <a:pt x="730" y="362"/>
                  <a:pt x="727" y="362"/>
                  <a:pt x="727" y="360"/>
                </a:cubicBezTo>
                <a:cubicBezTo>
                  <a:pt x="728" y="359"/>
                  <a:pt x="730" y="357"/>
                  <a:pt x="732" y="357"/>
                </a:cubicBezTo>
                <a:cubicBezTo>
                  <a:pt x="728" y="357"/>
                  <a:pt x="724" y="356"/>
                  <a:pt x="720" y="355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17" y="357"/>
                  <a:pt x="710" y="361"/>
                  <a:pt x="709" y="355"/>
                </a:cubicBezTo>
                <a:cubicBezTo>
                  <a:pt x="712" y="357"/>
                  <a:pt x="713" y="355"/>
                  <a:pt x="714" y="354"/>
                </a:cubicBezTo>
                <a:cubicBezTo>
                  <a:pt x="707" y="353"/>
                  <a:pt x="700" y="351"/>
                  <a:pt x="692" y="350"/>
                </a:cubicBezTo>
                <a:cubicBezTo>
                  <a:pt x="693" y="351"/>
                  <a:pt x="693" y="353"/>
                  <a:pt x="693" y="356"/>
                </a:cubicBezTo>
                <a:cubicBezTo>
                  <a:pt x="691" y="356"/>
                  <a:pt x="690" y="357"/>
                  <a:pt x="688" y="357"/>
                </a:cubicBezTo>
                <a:cubicBezTo>
                  <a:pt x="696" y="358"/>
                  <a:pt x="703" y="360"/>
                  <a:pt x="711" y="361"/>
                </a:cubicBezTo>
                <a:cubicBezTo>
                  <a:pt x="711" y="361"/>
                  <a:pt x="711" y="361"/>
                  <a:pt x="711" y="361"/>
                </a:cubicBezTo>
                <a:cubicBezTo>
                  <a:pt x="715" y="360"/>
                  <a:pt x="719" y="360"/>
                  <a:pt x="721" y="358"/>
                </a:cubicBezTo>
                <a:cubicBezTo>
                  <a:pt x="723" y="358"/>
                  <a:pt x="724" y="359"/>
                  <a:pt x="723" y="361"/>
                </a:cubicBezTo>
                <a:cubicBezTo>
                  <a:pt x="720" y="360"/>
                  <a:pt x="719" y="361"/>
                  <a:pt x="719" y="363"/>
                </a:cubicBezTo>
                <a:cubicBezTo>
                  <a:pt x="746" y="368"/>
                  <a:pt x="772" y="373"/>
                  <a:pt x="798" y="379"/>
                </a:cubicBezTo>
                <a:cubicBezTo>
                  <a:pt x="806" y="379"/>
                  <a:pt x="806" y="379"/>
                  <a:pt x="806" y="379"/>
                </a:cubicBezTo>
                <a:cubicBezTo>
                  <a:pt x="806" y="380"/>
                  <a:pt x="807" y="380"/>
                  <a:pt x="807" y="381"/>
                </a:cubicBezTo>
                <a:cubicBezTo>
                  <a:pt x="808" y="382"/>
                  <a:pt x="809" y="382"/>
                  <a:pt x="811" y="382"/>
                </a:cubicBezTo>
                <a:cubicBezTo>
                  <a:pt x="811" y="382"/>
                  <a:pt x="810" y="380"/>
                  <a:pt x="809" y="379"/>
                </a:cubicBezTo>
                <a:cubicBezTo>
                  <a:pt x="826" y="379"/>
                  <a:pt x="826" y="379"/>
                  <a:pt x="826" y="379"/>
                </a:cubicBezTo>
                <a:cubicBezTo>
                  <a:pt x="803" y="373"/>
                  <a:pt x="779" y="368"/>
                  <a:pt x="755" y="362"/>
                </a:cubicBezTo>
                <a:lnTo>
                  <a:pt x="754" y="362"/>
                </a:lnTo>
                <a:close/>
                <a:moveTo>
                  <a:pt x="842" y="317"/>
                </a:moveTo>
                <a:cubicBezTo>
                  <a:pt x="839" y="316"/>
                  <a:pt x="838" y="318"/>
                  <a:pt x="836" y="318"/>
                </a:cubicBezTo>
                <a:cubicBezTo>
                  <a:pt x="836" y="319"/>
                  <a:pt x="843" y="320"/>
                  <a:pt x="842" y="317"/>
                </a:cubicBezTo>
                <a:close/>
                <a:moveTo>
                  <a:pt x="808" y="347"/>
                </a:moveTo>
                <a:cubicBezTo>
                  <a:pt x="807" y="349"/>
                  <a:pt x="807" y="351"/>
                  <a:pt x="802" y="349"/>
                </a:cubicBezTo>
                <a:cubicBezTo>
                  <a:pt x="802" y="351"/>
                  <a:pt x="802" y="352"/>
                  <a:pt x="802" y="353"/>
                </a:cubicBezTo>
                <a:cubicBezTo>
                  <a:pt x="803" y="353"/>
                  <a:pt x="803" y="353"/>
                  <a:pt x="804" y="353"/>
                </a:cubicBezTo>
                <a:cubicBezTo>
                  <a:pt x="805" y="353"/>
                  <a:pt x="806" y="353"/>
                  <a:pt x="807" y="354"/>
                </a:cubicBezTo>
                <a:cubicBezTo>
                  <a:pt x="809" y="354"/>
                  <a:pt x="810" y="355"/>
                  <a:pt x="812" y="355"/>
                </a:cubicBezTo>
                <a:cubicBezTo>
                  <a:pt x="813" y="354"/>
                  <a:pt x="814" y="353"/>
                  <a:pt x="817" y="354"/>
                </a:cubicBezTo>
                <a:cubicBezTo>
                  <a:pt x="815" y="350"/>
                  <a:pt x="810" y="354"/>
                  <a:pt x="808" y="351"/>
                </a:cubicBezTo>
                <a:cubicBezTo>
                  <a:pt x="808" y="350"/>
                  <a:pt x="809" y="349"/>
                  <a:pt x="810" y="348"/>
                </a:cubicBezTo>
                <a:cubicBezTo>
                  <a:pt x="810" y="348"/>
                  <a:pt x="809" y="348"/>
                  <a:pt x="809" y="348"/>
                </a:cubicBezTo>
                <a:cubicBezTo>
                  <a:pt x="809" y="348"/>
                  <a:pt x="809" y="347"/>
                  <a:pt x="809" y="347"/>
                </a:cubicBezTo>
                <a:cubicBezTo>
                  <a:pt x="809" y="347"/>
                  <a:pt x="809" y="347"/>
                  <a:pt x="808" y="347"/>
                </a:cubicBezTo>
                <a:close/>
                <a:moveTo>
                  <a:pt x="813" y="323"/>
                </a:moveTo>
                <a:cubicBezTo>
                  <a:pt x="812" y="323"/>
                  <a:pt x="812" y="324"/>
                  <a:pt x="812" y="325"/>
                </a:cubicBezTo>
                <a:cubicBezTo>
                  <a:pt x="813" y="325"/>
                  <a:pt x="814" y="325"/>
                  <a:pt x="815" y="325"/>
                </a:cubicBezTo>
                <a:cubicBezTo>
                  <a:pt x="814" y="324"/>
                  <a:pt x="813" y="324"/>
                  <a:pt x="813" y="323"/>
                </a:cubicBezTo>
                <a:close/>
                <a:moveTo>
                  <a:pt x="114" y="1002"/>
                </a:moveTo>
                <a:cubicBezTo>
                  <a:pt x="117" y="992"/>
                  <a:pt x="120" y="982"/>
                  <a:pt x="122" y="972"/>
                </a:cubicBezTo>
                <a:cubicBezTo>
                  <a:pt x="121" y="973"/>
                  <a:pt x="121" y="974"/>
                  <a:pt x="119" y="973"/>
                </a:cubicBezTo>
                <a:cubicBezTo>
                  <a:pt x="117" y="973"/>
                  <a:pt x="119" y="969"/>
                  <a:pt x="116" y="970"/>
                </a:cubicBezTo>
                <a:cubicBezTo>
                  <a:pt x="116" y="969"/>
                  <a:pt x="116" y="969"/>
                  <a:pt x="116" y="969"/>
                </a:cubicBezTo>
                <a:cubicBezTo>
                  <a:pt x="113" y="980"/>
                  <a:pt x="111" y="991"/>
                  <a:pt x="108" y="1001"/>
                </a:cubicBezTo>
                <a:cubicBezTo>
                  <a:pt x="107" y="1006"/>
                  <a:pt x="113" y="1007"/>
                  <a:pt x="114" y="1002"/>
                </a:cubicBezTo>
                <a:close/>
                <a:moveTo>
                  <a:pt x="394" y="1074"/>
                </a:moveTo>
                <a:cubicBezTo>
                  <a:pt x="393" y="1075"/>
                  <a:pt x="392" y="1075"/>
                  <a:pt x="392" y="1074"/>
                </a:cubicBezTo>
                <a:cubicBezTo>
                  <a:pt x="392" y="1075"/>
                  <a:pt x="393" y="1076"/>
                  <a:pt x="394" y="1077"/>
                </a:cubicBezTo>
                <a:cubicBezTo>
                  <a:pt x="395" y="1077"/>
                  <a:pt x="396" y="1077"/>
                  <a:pt x="397" y="1078"/>
                </a:cubicBezTo>
                <a:cubicBezTo>
                  <a:pt x="398" y="1077"/>
                  <a:pt x="399" y="1076"/>
                  <a:pt x="401" y="1076"/>
                </a:cubicBezTo>
                <a:cubicBezTo>
                  <a:pt x="398" y="1072"/>
                  <a:pt x="396" y="1069"/>
                  <a:pt x="394" y="1065"/>
                </a:cubicBezTo>
                <a:cubicBezTo>
                  <a:pt x="393" y="1065"/>
                  <a:pt x="392" y="1066"/>
                  <a:pt x="391" y="1067"/>
                </a:cubicBezTo>
                <a:cubicBezTo>
                  <a:pt x="391" y="1067"/>
                  <a:pt x="391" y="1068"/>
                  <a:pt x="391" y="1069"/>
                </a:cubicBezTo>
                <a:cubicBezTo>
                  <a:pt x="392" y="1069"/>
                  <a:pt x="393" y="1069"/>
                  <a:pt x="394" y="1069"/>
                </a:cubicBezTo>
                <a:cubicBezTo>
                  <a:pt x="395" y="1071"/>
                  <a:pt x="396" y="1073"/>
                  <a:pt x="394" y="1074"/>
                </a:cubicBezTo>
                <a:close/>
                <a:moveTo>
                  <a:pt x="343" y="829"/>
                </a:moveTo>
                <a:cubicBezTo>
                  <a:pt x="344" y="828"/>
                  <a:pt x="344" y="827"/>
                  <a:pt x="344" y="826"/>
                </a:cubicBezTo>
                <a:cubicBezTo>
                  <a:pt x="341" y="848"/>
                  <a:pt x="340" y="870"/>
                  <a:pt x="341" y="892"/>
                </a:cubicBezTo>
                <a:cubicBezTo>
                  <a:pt x="341" y="892"/>
                  <a:pt x="341" y="891"/>
                  <a:pt x="342" y="890"/>
                </a:cubicBezTo>
                <a:cubicBezTo>
                  <a:pt x="345" y="891"/>
                  <a:pt x="347" y="893"/>
                  <a:pt x="348" y="895"/>
                </a:cubicBezTo>
                <a:cubicBezTo>
                  <a:pt x="348" y="894"/>
                  <a:pt x="348" y="893"/>
                  <a:pt x="348" y="892"/>
                </a:cubicBezTo>
                <a:cubicBezTo>
                  <a:pt x="347" y="892"/>
                  <a:pt x="347" y="892"/>
                  <a:pt x="347" y="892"/>
                </a:cubicBezTo>
                <a:cubicBezTo>
                  <a:pt x="347" y="892"/>
                  <a:pt x="347" y="892"/>
                  <a:pt x="348" y="892"/>
                </a:cubicBezTo>
                <a:cubicBezTo>
                  <a:pt x="347" y="890"/>
                  <a:pt x="347" y="888"/>
                  <a:pt x="347" y="887"/>
                </a:cubicBezTo>
                <a:cubicBezTo>
                  <a:pt x="347" y="885"/>
                  <a:pt x="346" y="884"/>
                  <a:pt x="347" y="882"/>
                </a:cubicBezTo>
                <a:cubicBezTo>
                  <a:pt x="347" y="882"/>
                  <a:pt x="347" y="882"/>
                  <a:pt x="347" y="882"/>
                </a:cubicBezTo>
                <a:cubicBezTo>
                  <a:pt x="347" y="865"/>
                  <a:pt x="348" y="847"/>
                  <a:pt x="350" y="829"/>
                </a:cubicBezTo>
                <a:cubicBezTo>
                  <a:pt x="347" y="830"/>
                  <a:pt x="347" y="829"/>
                  <a:pt x="343" y="829"/>
                </a:cubicBezTo>
                <a:close/>
                <a:moveTo>
                  <a:pt x="338" y="758"/>
                </a:moveTo>
                <a:cubicBezTo>
                  <a:pt x="336" y="758"/>
                  <a:pt x="336" y="758"/>
                  <a:pt x="336" y="758"/>
                </a:cubicBezTo>
                <a:cubicBezTo>
                  <a:pt x="334" y="764"/>
                  <a:pt x="333" y="770"/>
                  <a:pt x="331" y="776"/>
                </a:cubicBezTo>
                <a:cubicBezTo>
                  <a:pt x="338" y="776"/>
                  <a:pt x="338" y="776"/>
                  <a:pt x="338" y="776"/>
                </a:cubicBezTo>
                <a:cubicBezTo>
                  <a:pt x="340" y="769"/>
                  <a:pt x="341" y="763"/>
                  <a:pt x="343" y="757"/>
                </a:cubicBezTo>
                <a:cubicBezTo>
                  <a:pt x="343" y="757"/>
                  <a:pt x="343" y="757"/>
                  <a:pt x="342" y="757"/>
                </a:cubicBezTo>
                <a:cubicBezTo>
                  <a:pt x="342" y="755"/>
                  <a:pt x="343" y="755"/>
                  <a:pt x="344" y="754"/>
                </a:cubicBezTo>
                <a:cubicBezTo>
                  <a:pt x="345" y="750"/>
                  <a:pt x="347" y="746"/>
                  <a:pt x="348" y="742"/>
                </a:cubicBezTo>
                <a:cubicBezTo>
                  <a:pt x="347" y="743"/>
                  <a:pt x="346" y="743"/>
                  <a:pt x="344" y="742"/>
                </a:cubicBezTo>
                <a:cubicBezTo>
                  <a:pt x="344" y="742"/>
                  <a:pt x="344" y="741"/>
                  <a:pt x="344" y="740"/>
                </a:cubicBezTo>
                <a:cubicBezTo>
                  <a:pt x="349" y="740"/>
                  <a:pt x="349" y="740"/>
                  <a:pt x="349" y="740"/>
                </a:cubicBezTo>
                <a:cubicBezTo>
                  <a:pt x="349" y="740"/>
                  <a:pt x="349" y="740"/>
                  <a:pt x="349" y="741"/>
                </a:cubicBezTo>
                <a:cubicBezTo>
                  <a:pt x="351" y="732"/>
                  <a:pt x="355" y="724"/>
                  <a:pt x="358" y="717"/>
                </a:cubicBezTo>
                <a:cubicBezTo>
                  <a:pt x="357" y="715"/>
                  <a:pt x="356" y="712"/>
                  <a:pt x="357" y="709"/>
                </a:cubicBezTo>
                <a:cubicBezTo>
                  <a:pt x="358" y="709"/>
                  <a:pt x="360" y="709"/>
                  <a:pt x="361" y="710"/>
                </a:cubicBezTo>
                <a:cubicBezTo>
                  <a:pt x="362" y="708"/>
                  <a:pt x="362" y="707"/>
                  <a:pt x="363" y="705"/>
                </a:cubicBezTo>
                <a:cubicBezTo>
                  <a:pt x="363" y="705"/>
                  <a:pt x="362" y="704"/>
                  <a:pt x="362" y="704"/>
                </a:cubicBezTo>
                <a:cubicBezTo>
                  <a:pt x="364" y="704"/>
                  <a:pt x="364" y="704"/>
                  <a:pt x="364" y="704"/>
                </a:cubicBezTo>
                <a:cubicBezTo>
                  <a:pt x="367" y="698"/>
                  <a:pt x="370" y="692"/>
                  <a:pt x="373" y="686"/>
                </a:cubicBezTo>
                <a:cubicBezTo>
                  <a:pt x="372" y="686"/>
                  <a:pt x="372" y="685"/>
                  <a:pt x="372" y="684"/>
                </a:cubicBezTo>
                <a:cubicBezTo>
                  <a:pt x="370" y="684"/>
                  <a:pt x="368" y="684"/>
                  <a:pt x="367" y="684"/>
                </a:cubicBezTo>
                <a:cubicBezTo>
                  <a:pt x="361" y="694"/>
                  <a:pt x="356" y="705"/>
                  <a:pt x="351" y="716"/>
                </a:cubicBezTo>
                <a:cubicBezTo>
                  <a:pt x="352" y="716"/>
                  <a:pt x="352" y="716"/>
                  <a:pt x="352" y="716"/>
                </a:cubicBezTo>
                <a:cubicBezTo>
                  <a:pt x="352" y="717"/>
                  <a:pt x="351" y="717"/>
                  <a:pt x="351" y="717"/>
                </a:cubicBezTo>
                <a:cubicBezTo>
                  <a:pt x="349" y="721"/>
                  <a:pt x="348" y="725"/>
                  <a:pt x="346" y="728"/>
                </a:cubicBezTo>
                <a:cubicBezTo>
                  <a:pt x="343" y="737"/>
                  <a:pt x="340" y="746"/>
                  <a:pt x="337" y="755"/>
                </a:cubicBezTo>
                <a:cubicBezTo>
                  <a:pt x="338" y="756"/>
                  <a:pt x="338" y="757"/>
                  <a:pt x="338" y="758"/>
                </a:cubicBezTo>
                <a:close/>
                <a:moveTo>
                  <a:pt x="496" y="1107"/>
                </a:moveTo>
                <a:cubicBezTo>
                  <a:pt x="495" y="1105"/>
                  <a:pt x="495" y="1102"/>
                  <a:pt x="498" y="1100"/>
                </a:cubicBezTo>
                <a:cubicBezTo>
                  <a:pt x="497" y="1100"/>
                  <a:pt x="496" y="1099"/>
                  <a:pt x="495" y="1099"/>
                </a:cubicBezTo>
                <a:cubicBezTo>
                  <a:pt x="494" y="1100"/>
                  <a:pt x="492" y="1101"/>
                  <a:pt x="489" y="1102"/>
                </a:cubicBezTo>
                <a:cubicBezTo>
                  <a:pt x="489" y="1099"/>
                  <a:pt x="489" y="1097"/>
                  <a:pt x="488" y="1095"/>
                </a:cubicBezTo>
                <a:cubicBezTo>
                  <a:pt x="491" y="1095"/>
                  <a:pt x="491" y="1095"/>
                  <a:pt x="491" y="1095"/>
                </a:cubicBezTo>
                <a:cubicBezTo>
                  <a:pt x="483" y="1089"/>
                  <a:pt x="475" y="1082"/>
                  <a:pt x="468" y="1075"/>
                </a:cubicBezTo>
                <a:cubicBezTo>
                  <a:pt x="468" y="1076"/>
                  <a:pt x="468" y="1077"/>
                  <a:pt x="468" y="1078"/>
                </a:cubicBezTo>
                <a:cubicBezTo>
                  <a:pt x="460" y="1078"/>
                  <a:pt x="460" y="1078"/>
                  <a:pt x="460" y="1078"/>
                </a:cubicBezTo>
                <a:cubicBezTo>
                  <a:pt x="471" y="1089"/>
                  <a:pt x="484" y="1099"/>
                  <a:pt x="496" y="1109"/>
                </a:cubicBezTo>
                <a:cubicBezTo>
                  <a:pt x="496" y="1108"/>
                  <a:pt x="496" y="1107"/>
                  <a:pt x="496" y="1107"/>
                </a:cubicBezTo>
                <a:close/>
                <a:moveTo>
                  <a:pt x="442" y="1133"/>
                </a:moveTo>
                <a:cubicBezTo>
                  <a:pt x="444" y="1134"/>
                  <a:pt x="445" y="1135"/>
                  <a:pt x="446" y="1137"/>
                </a:cubicBezTo>
                <a:cubicBezTo>
                  <a:pt x="448" y="1134"/>
                  <a:pt x="444" y="1135"/>
                  <a:pt x="446" y="1132"/>
                </a:cubicBezTo>
                <a:cubicBezTo>
                  <a:pt x="446" y="1132"/>
                  <a:pt x="446" y="1132"/>
                  <a:pt x="447" y="1131"/>
                </a:cubicBezTo>
                <a:cubicBezTo>
                  <a:pt x="450" y="1131"/>
                  <a:pt x="450" y="1131"/>
                  <a:pt x="450" y="1131"/>
                </a:cubicBezTo>
                <a:cubicBezTo>
                  <a:pt x="444" y="1125"/>
                  <a:pt x="437" y="1118"/>
                  <a:pt x="430" y="1111"/>
                </a:cubicBezTo>
                <a:cubicBezTo>
                  <a:pt x="430" y="1112"/>
                  <a:pt x="429" y="1113"/>
                  <a:pt x="428" y="1114"/>
                </a:cubicBezTo>
                <a:cubicBezTo>
                  <a:pt x="424" y="1114"/>
                  <a:pt x="424" y="1114"/>
                  <a:pt x="424" y="1114"/>
                </a:cubicBezTo>
                <a:cubicBezTo>
                  <a:pt x="427" y="1117"/>
                  <a:pt x="430" y="1121"/>
                  <a:pt x="433" y="1124"/>
                </a:cubicBezTo>
                <a:cubicBezTo>
                  <a:pt x="436" y="1126"/>
                  <a:pt x="438" y="1129"/>
                  <a:pt x="441" y="1131"/>
                </a:cubicBezTo>
                <a:cubicBezTo>
                  <a:pt x="443" y="1131"/>
                  <a:pt x="443" y="1131"/>
                  <a:pt x="443" y="1131"/>
                </a:cubicBezTo>
                <a:cubicBezTo>
                  <a:pt x="443" y="1132"/>
                  <a:pt x="443" y="1132"/>
                  <a:pt x="442" y="1133"/>
                </a:cubicBezTo>
                <a:close/>
                <a:moveTo>
                  <a:pt x="355" y="680"/>
                </a:moveTo>
                <a:cubicBezTo>
                  <a:pt x="355" y="680"/>
                  <a:pt x="355" y="680"/>
                  <a:pt x="355" y="680"/>
                </a:cubicBezTo>
                <a:cubicBezTo>
                  <a:pt x="355" y="680"/>
                  <a:pt x="355" y="680"/>
                  <a:pt x="355" y="681"/>
                </a:cubicBezTo>
                <a:cubicBezTo>
                  <a:pt x="355" y="681"/>
                  <a:pt x="355" y="680"/>
                  <a:pt x="355" y="680"/>
                </a:cubicBezTo>
                <a:close/>
                <a:moveTo>
                  <a:pt x="456" y="1138"/>
                </a:moveTo>
                <a:cubicBezTo>
                  <a:pt x="452" y="1139"/>
                  <a:pt x="451" y="1138"/>
                  <a:pt x="447" y="1137"/>
                </a:cubicBezTo>
                <a:cubicBezTo>
                  <a:pt x="448" y="1138"/>
                  <a:pt x="450" y="1140"/>
                  <a:pt x="451" y="1141"/>
                </a:cubicBezTo>
                <a:cubicBezTo>
                  <a:pt x="452" y="1140"/>
                  <a:pt x="454" y="1139"/>
                  <a:pt x="456" y="1138"/>
                </a:cubicBezTo>
                <a:close/>
                <a:moveTo>
                  <a:pt x="227" y="813"/>
                </a:moveTo>
                <a:cubicBezTo>
                  <a:pt x="227" y="813"/>
                  <a:pt x="227" y="813"/>
                  <a:pt x="226" y="813"/>
                </a:cubicBezTo>
                <a:cubicBezTo>
                  <a:pt x="226" y="813"/>
                  <a:pt x="226" y="812"/>
                  <a:pt x="226" y="812"/>
                </a:cubicBezTo>
                <a:cubicBezTo>
                  <a:pt x="233" y="812"/>
                  <a:pt x="233" y="812"/>
                  <a:pt x="233" y="812"/>
                </a:cubicBezTo>
                <a:cubicBezTo>
                  <a:pt x="239" y="792"/>
                  <a:pt x="245" y="771"/>
                  <a:pt x="252" y="751"/>
                </a:cubicBezTo>
                <a:cubicBezTo>
                  <a:pt x="252" y="749"/>
                  <a:pt x="252" y="748"/>
                  <a:pt x="253" y="746"/>
                </a:cubicBezTo>
                <a:cubicBezTo>
                  <a:pt x="254" y="746"/>
                  <a:pt x="254" y="746"/>
                  <a:pt x="255" y="746"/>
                </a:cubicBezTo>
                <a:cubicBezTo>
                  <a:pt x="255" y="745"/>
                  <a:pt x="255" y="745"/>
                  <a:pt x="255" y="745"/>
                </a:cubicBezTo>
                <a:cubicBezTo>
                  <a:pt x="254" y="744"/>
                  <a:pt x="253" y="743"/>
                  <a:pt x="254" y="741"/>
                </a:cubicBezTo>
                <a:cubicBezTo>
                  <a:pt x="254" y="741"/>
                  <a:pt x="254" y="741"/>
                  <a:pt x="254" y="741"/>
                </a:cubicBezTo>
                <a:cubicBezTo>
                  <a:pt x="254" y="741"/>
                  <a:pt x="253" y="741"/>
                  <a:pt x="253" y="741"/>
                </a:cubicBezTo>
                <a:cubicBezTo>
                  <a:pt x="256" y="741"/>
                  <a:pt x="256" y="741"/>
                  <a:pt x="256" y="741"/>
                </a:cubicBezTo>
                <a:cubicBezTo>
                  <a:pt x="259" y="733"/>
                  <a:pt x="263" y="725"/>
                  <a:pt x="266" y="718"/>
                </a:cubicBezTo>
                <a:cubicBezTo>
                  <a:pt x="266" y="718"/>
                  <a:pt x="265" y="718"/>
                  <a:pt x="264" y="718"/>
                </a:cubicBezTo>
                <a:cubicBezTo>
                  <a:pt x="264" y="716"/>
                  <a:pt x="261" y="715"/>
                  <a:pt x="260" y="713"/>
                </a:cubicBezTo>
                <a:cubicBezTo>
                  <a:pt x="256" y="723"/>
                  <a:pt x="252" y="733"/>
                  <a:pt x="248" y="743"/>
                </a:cubicBezTo>
                <a:cubicBezTo>
                  <a:pt x="249" y="744"/>
                  <a:pt x="249" y="745"/>
                  <a:pt x="249" y="747"/>
                </a:cubicBezTo>
                <a:cubicBezTo>
                  <a:pt x="248" y="748"/>
                  <a:pt x="247" y="748"/>
                  <a:pt x="246" y="748"/>
                </a:cubicBezTo>
                <a:cubicBezTo>
                  <a:pt x="245" y="751"/>
                  <a:pt x="244" y="755"/>
                  <a:pt x="243" y="758"/>
                </a:cubicBezTo>
                <a:cubicBezTo>
                  <a:pt x="243" y="758"/>
                  <a:pt x="244" y="758"/>
                  <a:pt x="244" y="758"/>
                </a:cubicBezTo>
                <a:cubicBezTo>
                  <a:pt x="245" y="758"/>
                  <a:pt x="245" y="759"/>
                  <a:pt x="245" y="759"/>
                </a:cubicBezTo>
                <a:cubicBezTo>
                  <a:pt x="242" y="759"/>
                  <a:pt x="242" y="759"/>
                  <a:pt x="242" y="759"/>
                </a:cubicBezTo>
                <a:cubicBezTo>
                  <a:pt x="236" y="777"/>
                  <a:pt x="230" y="796"/>
                  <a:pt x="225" y="814"/>
                </a:cubicBezTo>
                <a:cubicBezTo>
                  <a:pt x="226" y="814"/>
                  <a:pt x="227" y="814"/>
                  <a:pt x="227" y="813"/>
                </a:cubicBezTo>
                <a:close/>
                <a:moveTo>
                  <a:pt x="237" y="778"/>
                </a:moveTo>
                <a:cubicBezTo>
                  <a:pt x="240" y="778"/>
                  <a:pt x="241" y="778"/>
                  <a:pt x="243" y="779"/>
                </a:cubicBezTo>
                <a:cubicBezTo>
                  <a:pt x="242" y="781"/>
                  <a:pt x="241" y="784"/>
                  <a:pt x="238" y="784"/>
                </a:cubicBezTo>
                <a:cubicBezTo>
                  <a:pt x="237" y="782"/>
                  <a:pt x="236" y="780"/>
                  <a:pt x="237" y="778"/>
                </a:cubicBezTo>
                <a:close/>
                <a:moveTo>
                  <a:pt x="235" y="787"/>
                </a:moveTo>
                <a:cubicBezTo>
                  <a:pt x="237" y="787"/>
                  <a:pt x="239" y="788"/>
                  <a:pt x="239" y="791"/>
                </a:cubicBezTo>
                <a:cubicBezTo>
                  <a:pt x="238" y="791"/>
                  <a:pt x="236" y="792"/>
                  <a:pt x="234" y="791"/>
                </a:cubicBezTo>
                <a:cubicBezTo>
                  <a:pt x="233" y="789"/>
                  <a:pt x="234" y="788"/>
                  <a:pt x="235" y="787"/>
                </a:cubicBezTo>
                <a:close/>
                <a:moveTo>
                  <a:pt x="216" y="854"/>
                </a:moveTo>
                <a:cubicBezTo>
                  <a:pt x="219" y="854"/>
                  <a:pt x="221" y="855"/>
                  <a:pt x="222" y="857"/>
                </a:cubicBezTo>
                <a:cubicBezTo>
                  <a:pt x="222" y="856"/>
                  <a:pt x="223" y="855"/>
                  <a:pt x="223" y="854"/>
                </a:cubicBezTo>
                <a:cubicBezTo>
                  <a:pt x="220" y="853"/>
                  <a:pt x="219" y="850"/>
                  <a:pt x="218" y="848"/>
                </a:cubicBezTo>
                <a:cubicBezTo>
                  <a:pt x="224" y="848"/>
                  <a:pt x="224" y="848"/>
                  <a:pt x="224" y="848"/>
                </a:cubicBezTo>
                <a:cubicBezTo>
                  <a:pt x="226" y="837"/>
                  <a:pt x="229" y="827"/>
                  <a:pt x="232" y="817"/>
                </a:cubicBezTo>
                <a:cubicBezTo>
                  <a:pt x="231" y="819"/>
                  <a:pt x="227" y="820"/>
                  <a:pt x="224" y="819"/>
                </a:cubicBezTo>
                <a:cubicBezTo>
                  <a:pt x="221" y="831"/>
                  <a:pt x="218" y="842"/>
                  <a:pt x="216" y="854"/>
                </a:cubicBezTo>
                <a:close/>
                <a:moveTo>
                  <a:pt x="192" y="828"/>
                </a:moveTo>
                <a:cubicBezTo>
                  <a:pt x="197" y="827"/>
                  <a:pt x="196" y="823"/>
                  <a:pt x="199" y="821"/>
                </a:cubicBezTo>
                <a:cubicBezTo>
                  <a:pt x="200" y="821"/>
                  <a:pt x="200" y="822"/>
                  <a:pt x="200" y="822"/>
                </a:cubicBezTo>
                <a:cubicBezTo>
                  <a:pt x="202" y="813"/>
                  <a:pt x="204" y="804"/>
                  <a:pt x="205" y="795"/>
                </a:cubicBezTo>
                <a:cubicBezTo>
                  <a:pt x="205" y="795"/>
                  <a:pt x="205" y="795"/>
                  <a:pt x="205" y="795"/>
                </a:cubicBezTo>
                <a:cubicBezTo>
                  <a:pt x="205" y="793"/>
                  <a:pt x="206" y="792"/>
                  <a:pt x="206" y="790"/>
                </a:cubicBezTo>
                <a:cubicBezTo>
                  <a:pt x="210" y="776"/>
                  <a:pt x="214" y="762"/>
                  <a:pt x="218" y="748"/>
                </a:cubicBezTo>
                <a:cubicBezTo>
                  <a:pt x="217" y="748"/>
                  <a:pt x="217" y="749"/>
                  <a:pt x="216" y="749"/>
                </a:cubicBezTo>
                <a:cubicBezTo>
                  <a:pt x="217" y="752"/>
                  <a:pt x="216" y="756"/>
                  <a:pt x="214" y="759"/>
                </a:cubicBezTo>
                <a:cubicBezTo>
                  <a:pt x="212" y="759"/>
                  <a:pt x="212" y="759"/>
                  <a:pt x="212" y="759"/>
                </a:cubicBezTo>
                <a:cubicBezTo>
                  <a:pt x="210" y="759"/>
                  <a:pt x="209" y="758"/>
                  <a:pt x="208" y="757"/>
                </a:cubicBezTo>
                <a:cubicBezTo>
                  <a:pt x="205" y="766"/>
                  <a:pt x="203" y="774"/>
                  <a:pt x="201" y="783"/>
                </a:cubicBezTo>
                <a:cubicBezTo>
                  <a:pt x="201" y="784"/>
                  <a:pt x="201" y="785"/>
                  <a:pt x="202" y="785"/>
                </a:cubicBezTo>
                <a:cubicBezTo>
                  <a:pt x="202" y="782"/>
                  <a:pt x="204" y="782"/>
                  <a:pt x="205" y="783"/>
                </a:cubicBezTo>
                <a:cubicBezTo>
                  <a:pt x="205" y="786"/>
                  <a:pt x="203" y="787"/>
                  <a:pt x="200" y="786"/>
                </a:cubicBezTo>
                <a:cubicBezTo>
                  <a:pt x="199" y="790"/>
                  <a:pt x="198" y="794"/>
                  <a:pt x="197" y="799"/>
                </a:cubicBezTo>
                <a:cubicBezTo>
                  <a:pt x="196" y="804"/>
                  <a:pt x="195" y="810"/>
                  <a:pt x="194" y="815"/>
                </a:cubicBezTo>
                <a:cubicBezTo>
                  <a:pt x="194" y="815"/>
                  <a:pt x="194" y="815"/>
                  <a:pt x="194" y="815"/>
                </a:cubicBezTo>
                <a:cubicBezTo>
                  <a:pt x="195" y="817"/>
                  <a:pt x="199" y="816"/>
                  <a:pt x="200" y="817"/>
                </a:cubicBezTo>
                <a:cubicBezTo>
                  <a:pt x="200" y="819"/>
                  <a:pt x="199" y="820"/>
                  <a:pt x="198" y="821"/>
                </a:cubicBezTo>
                <a:cubicBezTo>
                  <a:pt x="195" y="822"/>
                  <a:pt x="194" y="820"/>
                  <a:pt x="194" y="818"/>
                </a:cubicBezTo>
                <a:cubicBezTo>
                  <a:pt x="193" y="821"/>
                  <a:pt x="193" y="824"/>
                  <a:pt x="192" y="828"/>
                </a:cubicBezTo>
                <a:close/>
                <a:moveTo>
                  <a:pt x="101" y="385"/>
                </a:moveTo>
                <a:cubicBezTo>
                  <a:pt x="103" y="386"/>
                  <a:pt x="103" y="388"/>
                  <a:pt x="105" y="389"/>
                </a:cubicBezTo>
                <a:cubicBezTo>
                  <a:pt x="107" y="388"/>
                  <a:pt x="105" y="387"/>
                  <a:pt x="104" y="385"/>
                </a:cubicBezTo>
                <a:cubicBezTo>
                  <a:pt x="112" y="385"/>
                  <a:pt x="112" y="385"/>
                  <a:pt x="112" y="385"/>
                </a:cubicBezTo>
                <a:cubicBezTo>
                  <a:pt x="119" y="379"/>
                  <a:pt x="126" y="373"/>
                  <a:pt x="133" y="368"/>
                </a:cubicBezTo>
                <a:cubicBezTo>
                  <a:pt x="121" y="368"/>
                  <a:pt x="121" y="368"/>
                  <a:pt x="121" y="368"/>
                </a:cubicBezTo>
                <a:cubicBezTo>
                  <a:pt x="114" y="374"/>
                  <a:pt x="107" y="379"/>
                  <a:pt x="101" y="385"/>
                </a:cubicBezTo>
                <a:close/>
                <a:moveTo>
                  <a:pt x="301" y="652"/>
                </a:moveTo>
                <a:cubicBezTo>
                  <a:pt x="296" y="652"/>
                  <a:pt x="296" y="652"/>
                  <a:pt x="296" y="652"/>
                </a:cubicBezTo>
                <a:cubicBezTo>
                  <a:pt x="295" y="651"/>
                  <a:pt x="295" y="650"/>
                  <a:pt x="294" y="649"/>
                </a:cubicBezTo>
                <a:cubicBezTo>
                  <a:pt x="290" y="655"/>
                  <a:pt x="286" y="662"/>
                  <a:pt x="282" y="669"/>
                </a:cubicBezTo>
                <a:cubicBezTo>
                  <a:pt x="290" y="669"/>
                  <a:pt x="290" y="669"/>
                  <a:pt x="290" y="669"/>
                </a:cubicBezTo>
                <a:cubicBezTo>
                  <a:pt x="294" y="663"/>
                  <a:pt x="297" y="657"/>
                  <a:pt x="301" y="652"/>
                </a:cubicBezTo>
                <a:close/>
                <a:moveTo>
                  <a:pt x="326" y="616"/>
                </a:moveTo>
                <a:cubicBezTo>
                  <a:pt x="317" y="616"/>
                  <a:pt x="317" y="616"/>
                  <a:pt x="317" y="616"/>
                </a:cubicBezTo>
                <a:cubicBezTo>
                  <a:pt x="313" y="621"/>
                  <a:pt x="308" y="627"/>
                  <a:pt x="304" y="633"/>
                </a:cubicBezTo>
                <a:cubicBezTo>
                  <a:pt x="313" y="633"/>
                  <a:pt x="313" y="633"/>
                  <a:pt x="313" y="633"/>
                </a:cubicBezTo>
                <a:cubicBezTo>
                  <a:pt x="317" y="627"/>
                  <a:pt x="321" y="621"/>
                  <a:pt x="326" y="616"/>
                </a:cubicBezTo>
                <a:close/>
                <a:moveTo>
                  <a:pt x="355" y="640"/>
                </a:moveTo>
                <a:cubicBezTo>
                  <a:pt x="356" y="638"/>
                  <a:pt x="358" y="636"/>
                  <a:pt x="360" y="634"/>
                </a:cubicBezTo>
                <a:cubicBezTo>
                  <a:pt x="359" y="634"/>
                  <a:pt x="359" y="633"/>
                  <a:pt x="358" y="633"/>
                </a:cubicBezTo>
                <a:cubicBezTo>
                  <a:pt x="361" y="633"/>
                  <a:pt x="361" y="633"/>
                  <a:pt x="361" y="633"/>
                </a:cubicBezTo>
                <a:cubicBezTo>
                  <a:pt x="367" y="625"/>
                  <a:pt x="374" y="617"/>
                  <a:pt x="381" y="610"/>
                </a:cubicBezTo>
                <a:cubicBezTo>
                  <a:pt x="380" y="609"/>
                  <a:pt x="378" y="610"/>
                  <a:pt x="377" y="608"/>
                </a:cubicBezTo>
                <a:cubicBezTo>
                  <a:pt x="378" y="607"/>
                  <a:pt x="378" y="606"/>
                  <a:pt x="377" y="605"/>
                </a:cubicBezTo>
                <a:cubicBezTo>
                  <a:pt x="376" y="607"/>
                  <a:pt x="374" y="609"/>
                  <a:pt x="372" y="610"/>
                </a:cubicBezTo>
                <a:cubicBezTo>
                  <a:pt x="365" y="618"/>
                  <a:pt x="358" y="625"/>
                  <a:pt x="352" y="634"/>
                </a:cubicBezTo>
                <a:cubicBezTo>
                  <a:pt x="352" y="634"/>
                  <a:pt x="352" y="634"/>
                  <a:pt x="352" y="634"/>
                </a:cubicBezTo>
                <a:cubicBezTo>
                  <a:pt x="352" y="637"/>
                  <a:pt x="353" y="639"/>
                  <a:pt x="355" y="640"/>
                </a:cubicBezTo>
                <a:close/>
                <a:moveTo>
                  <a:pt x="156" y="921"/>
                </a:moveTo>
                <a:cubicBezTo>
                  <a:pt x="158" y="921"/>
                  <a:pt x="158" y="920"/>
                  <a:pt x="159" y="920"/>
                </a:cubicBezTo>
                <a:cubicBezTo>
                  <a:pt x="159" y="920"/>
                  <a:pt x="159" y="920"/>
                  <a:pt x="159" y="920"/>
                </a:cubicBezTo>
                <a:cubicBezTo>
                  <a:pt x="161" y="910"/>
                  <a:pt x="163" y="901"/>
                  <a:pt x="164" y="892"/>
                </a:cubicBezTo>
                <a:cubicBezTo>
                  <a:pt x="160" y="891"/>
                  <a:pt x="159" y="887"/>
                  <a:pt x="161" y="884"/>
                </a:cubicBezTo>
                <a:cubicBezTo>
                  <a:pt x="165" y="884"/>
                  <a:pt x="165" y="884"/>
                  <a:pt x="165" y="884"/>
                </a:cubicBezTo>
                <a:cubicBezTo>
                  <a:pt x="169" y="865"/>
                  <a:pt x="172" y="845"/>
                  <a:pt x="176" y="826"/>
                </a:cubicBezTo>
                <a:cubicBezTo>
                  <a:pt x="175" y="825"/>
                  <a:pt x="175" y="823"/>
                  <a:pt x="174" y="822"/>
                </a:cubicBezTo>
                <a:cubicBezTo>
                  <a:pt x="175" y="821"/>
                  <a:pt x="176" y="821"/>
                  <a:pt x="177" y="822"/>
                </a:cubicBezTo>
                <a:cubicBezTo>
                  <a:pt x="178" y="819"/>
                  <a:pt x="178" y="816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81" y="802"/>
                  <a:pt x="184" y="792"/>
                  <a:pt x="186" y="782"/>
                </a:cubicBezTo>
                <a:cubicBezTo>
                  <a:pt x="185" y="782"/>
                  <a:pt x="183" y="782"/>
                  <a:pt x="182" y="782"/>
                </a:cubicBezTo>
                <a:cubicBezTo>
                  <a:pt x="182" y="781"/>
                  <a:pt x="181" y="780"/>
                  <a:pt x="181" y="780"/>
                </a:cubicBezTo>
                <a:cubicBezTo>
                  <a:pt x="183" y="778"/>
                  <a:pt x="184" y="779"/>
                  <a:pt x="187" y="780"/>
                </a:cubicBezTo>
                <a:cubicBezTo>
                  <a:pt x="188" y="774"/>
                  <a:pt x="189" y="769"/>
                  <a:pt x="191" y="764"/>
                </a:cubicBezTo>
                <a:cubicBezTo>
                  <a:pt x="191" y="762"/>
                  <a:pt x="191" y="761"/>
                  <a:pt x="192" y="759"/>
                </a:cubicBezTo>
                <a:cubicBezTo>
                  <a:pt x="185" y="760"/>
                  <a:pt x="185" y="760"/>
                  <a:pt x="185" y="760"/>
                </a:cubicBezTo>
                <a:cubicBezTo>
                  <a:pt x="185" y="759"/>
                  <a:pt x="185" y="759"/>
                  <a:pt x="185" y="759"/>
                </a:cubicBezTo>
                <a:cubicBezTo>
                  <a:pt x="182" y="769"/>
                  <a:pt x="180" y="779"/>
                  <a:pt x="177" y="789"/>
                </a:cubicBezTo>
                <a:cubicBezTo>
                  <a:pt x="178" y="789"/>
                  <a:pt x="179" y="789"/>
                  <a:pt x="179" y="789"/>
                </a:cubicBezTo>
                <a:cubicBezTo>
                  <a:pt x="180" y="792"/>
                  <a:pt x="178" y="792"/>
                  <a:pt x="177" y="792"/>
                </a:cubicBezTo>
                <a:cubicBezTo>
                  <a:pt x="174" y="803"/>
                  <a:pt x="172" y="814"/>
                  <a:pt x="170" y="825"/>
                </a:cubicBezTo>
                <a:cubicBezTo>
                  <a:pt x="170" y="826"/>
                  <a:pt x="169" y="827"/>
                  <a:pt x="169" y="827"/>
                </a:cubicBezTo>
                <a:cubicBezTo>
                  <a:pt x="169" y="827"/>
                  <a:pt x="169" y="827"/>
                  <a:pt x="169" y="827"/>
                </a:cubicBezTo>
                <a:cubicBezTo>
                  <a:pt x="168" y="834"/>
                  <a:pt x="166" y="841"/>
                  <a:pt x="165" y="848"/>
                </a:cubicBezTo>
                <a:cubicBezTo>
                  <a:pt x="169" y="848"/>
                  <a:pt x="169" y="848"/>
                  <a:pt x="169" y="848"/>
                </a:cubicBezTo>
                <a:cubicBezTo>
                  <a:pt x="168" y="850"/>
                  <a:pt x="168" y="852"/>
                  <a:pt x="168" y="854"/>
                </a:cubicBezTo>
                <a:cubicBezTo>
                  <a:pt x="166" y="855"/>
                  <a:pt x="165" y="855"/>
                  <a:pt x="164" y="854"/>
                </a:cubicBezTo>
                <a:cubicBezTo>
                  <a:pt x="164" y="856"/>
                  <a:pt x="163" y="857"/>
                  <a:pt x="163" y="859"/>
                </a:cubicBezTo>
                <a:cubicBezTo>
                  <a:pt x="164" y="858"/>
                  <a:pt x="165" y="858"/>
                  <a:pt x="167" y="858"/>
                </a:cubicBezTo>
                <a:cubicBezTo>
                  <a:pt x="168" y="860"/>
                  <a:pt x="166" y="864"/>
                  <a:pt x="162" y="863"/>
                </a:cubicBezTo>
                <a:cubicBezTo>
                  <a:pt x="161" y="872"/>
                  <a:pt x="159" y="882"/>
                  <a:pt x="158" y="891"/>
                </a:cubicBezTo>
                <a:cubicBezTo>
                  <a:pt x="158" y="892"/>
                  <a:pt x="159" y="892"/>
                  <a:pt x="158" y="894"/>
                </a:cubicBezTo>
                <a:cubicBezTo>
                  <a:pt x="158" y="894"/>
                  <a:pt x="157" y="894"/>
                  <a:pt x="157" y="894"/>
                </a:cubicBezTo>
                <a:cubicBezTo>
                  <a:pt x="156" y="903"/>
                  <a:pt x="154" y="911"/>
                  <a:pt x="153" y="920"/>
                </a:cubicBezTo>
                <a:cubicBezTo>
                  <a:pt x="156" y="920"/>
                  <a:pt x="156" y="920"/>
                  <a:pt x="156" y="920"/>
                </a:cubicBezTo>
                <a:cubicBezTo>
                  <a:pt x="155" y="920"/>
                  <a:pt x="155" y="921"/>
                  <a:pt x="156" y="921"/>
                </a:cubicBezTo>
                <a:close/>
                <a:moveTo>
                  <a:pt x="377" y="326"/>
                </a:moveTo>
                <a:cubicBezTo>
                  <a:pt x="345" y="334"/>
                  <a:pt x="313" y="346"/>
                  <a:pt x="282" y="361"/>
                </a:cubicBezTo>
                <a:cubicBezTo>
                  <a:pt x="284" y="362"/>
                  <a:pt x="285" y="364"/>
                  <a:pt x="285" y="366"/>
                </a:cubicBezTo>
                <a:cubicBezTo>
                  <a:pt x="287" y="366"/>
                  <a:pt x="289" y="365"/>
                  <a:pt x="291" y="364"/>
                </a:cubicBezTo>
                <a:cubicBezTo>
                  <a:pt x="290" y="364"/>
                  <a:pt x="290" y="364"/>
                  <a:pt x="290" y="364"/>
                </a:cubicBezTo>
                <a:cubicBezTo>
                  <a:pt x="286" y="358"/>
                  <a:pt x="296" y="358"/>
                  <a:pt x="295" y="362"/>
                </a:cubicBezTo>
                <a:cubicBezTo>
                  <a:pt x="330" y="346"/>
                  <a:pt x="367" y="335"/>
                  <a:pt x="405" y="328"/>
                </a:cubicBezTo>
                <a:cubicBezTo>
                  <a:pt x="407" y="325"/>
                  <a:pt x="411" y="323"/>
                  <a:pt x="415" y="325"/>
                </a:cubicBezTo>
                <a:cubicBezTo>
                  <a:pt x="415" y="325"/>
                  <a:pt x="415" y="326"/>
                  <a:pt x="415" y="326"/>
                </a:cubicBezTo>
                <a:cubicBezTo>
                  <a:pt x="419" y="326"/>
                  <a:pt x="423" y="325"/>
                  <a:pt x="426" y="324"/>
                </a:cubicBezTo>
                <a:cubicBezTo>
                  <a:pt x="425" y="323"/>
                  <a:pt x="424" y="322"/>
                  <a:pt x="424" y="319"/>
                </a:cubicBezTo>
                <a:cubicBezTo>
                  <a:pt x="424" y="318"/>
                  <a:pt x="425" y="317"/>
                  <a:pt x="426" y="317"/>
                </a:cubicBezTo>
                <a:cubicBezTo>
                  <a:pt x="424" y="317"/>
                  <a:pt x="423" y="317"/>
                  <a:pt x="422" y="317"/>
                </a:cubicBezTo>
                <a:cubicBezTo>
                  <a:pt x="422" y="318"/>
                  <a:pt x="422" y="319"/>
                  <a:pt x="422" y="320"/>
                </a:cubicBezTo>
                <a:cubicBezTo>
                  <a:pt x="419" y="321"/>
                  <a:pt x="418" y="322"/>
                  <a:pt x="415" y="322"/>
                </a:cubicBezTo>
                <a:cubicBezTo>
                  <a:pt x="413" y="321"/>
                  <a:pt x="414" y="319"/>
                  <a:pt x="411" y="319"/>
                </a:cubicBezTo>
                <a:cubicBezTo>
                  <a:pt x="411" y="319"/>
                  <a:pt x="410" y="319"/>
                  <a:pt x="410" y="319"/>
                </a:cubicBezTo>
                <a:cubicBezTo>
                  <a:pt x="410" y="322"/>
                  <a:pt x="407" y="322"/>
                  <a:pt x="405" y="321"/>
                </a:cubicBezTo>
                <a:cubicBezTo>
                  <a:pt x="405" y="321"/>
                  <a:pt x="405" y="320"/>
                  <a:pt x="405" y="320"/>
                </a:cubicBezTo>
                <a:cubicBezTo>
                  <a:pt x="403" y="321"/>
                  <a:pt x="402" y="321"/>
                  <a:pt x="401" y="321"/>
                </a:cubicBezTo>
                <a:cubicBezTo>
                  <a:pt x="401" y="324"/>
                  <a:pt x="402" y="327"/>
                  <a:pt x="401" y="327"/>
                </a:cubicBezTo>
                <a:cubicBezTo>
                  <a:pt x="401" y="325"/>
                  <a:pt x="396" y="326"/>
                  <a:pt x="394" y="326"/>
                </a:cubicBezTo>
                <a:cubicBezTo>
                  <a:pt x="394" y="325"/>
                  <a:pt x="393" y="324"/>
                  <a:pt x="393" y="323"/>
                </a:cubicBezTo>
                <a:cubicBezTo>
                  <a:pt x="389" y="324"/>
                  <a:pt x="384" y="325"/>
                  <a:pt x="379" y="326"/>
                </a:cubicBezTo>
                <a:cubicBezTo>
                  <a:pt x="384" y="327"/>
                  <a:pt x="389" y="325"/>
                  <a:pt x="393" y="327"/>
                </a:cubicBezTo>
                <a:cubicBezTo>
                  <a:pt x="393" y="328"/>
                  <a:pt x="393" y="329"/>
                  <a:pt x="393" y="330"/>
                </a:cubicBezTo>
                <a:cubicBezTo>
                  <a:pt x="384" y="330"/>
                  <a:pt x="384" y="330"/>
                  <a:pt x="384" y="330"/>
                </a:cubicBezTo>
                <a:cubicBezTo>
                  <a:pt x="382" y="330"/>
                  <a:pt x="381" y="330"/>
                  <a:pt x="379" y="330"/>
                </a:cubicBezTo>
                <a:cubicBezTo>
                  <a:pt x="379" y="328"/>
                  <a:pt x="378" y="327"/>
                  <a:pt x="377" y="326"/>
                </a:cubicBezTo>
                <a:close/>
                <a:moveTo>
                  <a:pt x="695" y="1210"/>
                </a:moveTo>
                <a:cubicBezTo>
                  <a:pt x="688" y="1211"/>
                  <a:pt x="682" y="1211"/>
                  <a:pt x="676" y="1211"/>
                </a:cubicBezTo>
                <a:cubicBezTo>
                  <a:pt x="676" y="1212"/>
                  <a:pt x="676" y="1213"/>
                  <a:pt x="676" y="1214"/>
                </a:cubicBezTo>
                <a:cubicBezTo>
                  <a:pt x="673" y="1215"/>
                  <a:pt x="672" y="1212"/>
                  <a:pt x="670" y="1214"/>
                </a:cubicBezTo>
                <a:cubicBezTo>
                  <a:pt x="669" y="1216"/>
                  <a:pt x="668" y="1217"/>
                  <a:pt x="667" y="1219"/>
                </a:cubicBezTo>
                <a:cubicBezTo>
                  <a:pt x="671" y="1219"/>
                  <a:pt x="676" y="1219"/>
                  <a:pt x="680" y="1218"/>
                </a:cubicBezTo>
                <a:cubicBezTo>
                  <a:pt x="679" y="1217"/>
                  <a:pt x="678" y="1216"/>
                  <a:pt x="679" y="1214"/>
                </a:cubicBezTo>
                <a:cubicBezTo>
                  <a:pt x="681" y="1215"/>
                  <a:pt x="681" y="1213"/>
                  <a:pt x="684" y="1214"/>
                </a:cubicBezTo>
                <a:cubicBezTo>
                  <a:pt x="685" y="1215"/>
                  <a:pt x="684" y="1217"/>
                  <a:pt x="683" y="1218"/>
                </a:cubicBezTo>
                <a:cubicBezTo>
                  <a:pt x="688" y="1218"/>
                  <a:pt x="692" y="1218"/>
                  <a:pt x="697" y="1217"/>
                </a:cubicBezTo>
                <a:cubicBezTo>
                  <a:pt x="696" y="1217"/>
                  <a:pt x="695" y="1217"/>
                  <a:pt x="694" y="1216"/>
                </a:cubicBezTo>
                <a:cubicBezTo>
                  <a:pt x="696" y="1214"/>
                  <a:pt x="695" y="1212"/>
                  <a:pt x="695" y="1210"/>
                </a:cubicBezTo>
                <a:close/>
                <a:moveTo>
                  <a:pt x="958" y="1181"/>
                </a:moveTo>
                <a:cubicBezTo>
                  <a:pt x="959" y="1175"/>
                  <a:pt x="965" y="1174"/>
                  <a:pt x="970" y="1174"/>
                </a:cubicBezTo>
                <a:cubicBezTo>
                  <a:pt x="974" y="1172"/>
                  <a:pt x="979" y="1170"/>
                  <a:pt x="983" y="1167"/>
                </a:cubicBezTo>
                <a:cubicBezTo>
                  <a:pt x="983" y="1167"/>
                  <a:pt x="984" y="1166"/>
                  <a:pt x="984" y="1166"/>
                </a:cubicBezTo>
                <a:cubicBezTo>
                  <a:pt x="980" y="1166"/>
                  <a:pt x="979" y="1165"/>
                  <a:pt x="977" y="1163"/>
                </a:cubicBezTo>
                <a:cubicBezTo>
                  <a:pt x="971" y="1167"/>
                  <a:pt x="964" y="1170"/>
                  <a:pt x="957" y="1174"/>
                </a:cubicBezTo>
                <a:cubicBezTo>
                  <a:pt x="956" y="1175"/>
                  <a:pt x="955" y="1177"/>
                  <a:pt x="954" y="1178"/>
                </a:cubicBezTo>
                <a:cubicBezTo>
                  <a:pt x="958" y="1178"/>
                  <a:pt x="956" y="1180"/>
                  <a:pt x="958" y="1181"/>
                </a:cubicBezTo>
                <a:close/>
                <a:moveTo>
                  <a:pt x="751" y="1209"/>
                </a:moveTo>
                <a:cubicBezTo>
                  <a:pt x="749" y="1208"/>
                  <a:pt x="747" y="1208"/>
                  <a:pt x="746" y="1208"/>
                </a:cubicBezTo>
                <a:cubicBezTo>
                  <a:pt x="736" y="1208"/>
                  <a:pt x="725" y="1208"/>
                  <a:pt x="715" y="1209"/>
                </a:cubicBezTo>
                <a:cubicBezTo>
                  <a:pt x="714" y="1209"/>
                  <a:pt x="713" y="1209"/>
                  <a:pt x="712" y="1209"/>
                </a:cubicBezTo>
                <a:cubicBezTo>
                  <a:pt x="712" y="1210"/>
                  <a:pt x="711" y="1210"/>
                  <a:pt x="711" y="1210"/>
                </a:cubicBezTo>
                <a:cubicBezTo>
                  <a:pt x="710" y="1210"/>
                  <a:pt x="710" y="1210"/>
                  <a:pt x="709" y="1209"/>
                </a:cubicBezTo>
                <a:cubicBezTo>
                  <a:pt x="706" y="1210"/>
                  <a:pt x="702" y="1210"/>
                  <a:pt x="698" y="1210"/>
                </a:cubicBezTo>
                <a:cubicBezTo>
                  <a:pt x="700" y="1212"/>
                  <a:pt x="701" y="1215"/>
                  <a:pt x="702" y="1217"/>
                </a:cubicBezTo>
                <a:cubicBezTo>
                  <a:pt x="705" y="1216"/>
                  <a:pt x="708" y="1216"/>
                  <a:pt x="712" y="1216"/>
                </a:cubicBezTo>
                <a:cubicBezTo>
                  <a:pt x="714" y="1216"/>
                  <a:pt x="716" y="1216"/>
                  <a:pt x="718" y="1216"/>
                </a:cubicBezTo>
                <a:cubicBezTo>
                  <a:pt x="718" y="1215"/>
                  <a:pt x="719" y="1214"/>
                  <a:pt x="720" y="1213"/>
                </a:cubicBezTo>
                <a:cubicBezTo>
                  <a:pt x="722" y="1214"/>
                  <a:pt x="724" y="1214"/>
                  <a:pt x="725" y="1215"/>
                </a:cubicBezTo>
                <a:cubicBezTo>
                  <a:pt x="726" y="1215"/>
                  <a:pt x="726" y="1215"/>
                  <a:pt x="726" y="1215"/>
                </a:cubicBezTo>
                <a:cubicBezTo>
                  <a:pt x="729" y="1213"/>
                  <a:pt x="730" y="1210"/>
                  <a:pt x="734" y="1210"/>
                </a:cubicBezTo>
                <a:cubicBezTo>
                  <a:pt x="734" y="1211"/>
                  <a:pt x="737" y="1211"/>
                  <a:pt x="735" y="1212"/>
                </a:cubicBezTo>
                <a:cubicBezTo>
                  <a:pt x="734" y="1213"/>
                  <a:pt x="733" y="1214"/>
                  <a:pt x="732" y="1215"/>
                </a:cubicBezTo>
                <a:cubicBezTo>
                  <a:pt x="738" y="1215"/>
                  <a:pt x="743" y="1214"/>
                  <a:pt x="749" y="1214"/>
                </a:cubicBezTo>
                <a:cubicBezTo>
                  <a:pt x="749" y="1214"/>
                  <a:pt x="749" y="1214"/>
                  <a:pt x="749" y="1214"/>
                </a:cubicBezTo>
                <a:cubicBezTo>
                  <a:pt x="748" y="1212"/>
                  <a:pt x="750" y="1210"/>
                  <a:pt x="751" y="1209"/>
                </a:cubicBezTo>
                <a:close/>
                <a:moveTo>
                  <a:pt x="575" y="1212"/>
                </a:moveTo>
                <a:cubicBezTo>
                  <a:pt x="569" y="1209"/>
                  <a:pt x="562" y="1206"/>
                  <a:pt x="556" y="1203"/>
                </a:cubicBezTo>
                <a:cubicBezTo>
                  <a:pt x="558" y="1205"/>
                  <a:pt x="558" y="1208"/>
                  <a:pt x="556" y="1211"/>
                </a:cubicBezTo>
                <a:cubicBezTo>
                  <a:pt x="562" y="1214"/>
                  <a:pt x="568" y="1216"/>
                  <a:pt x="574" y="1219"/>
                </a:cubicBezTo>
                <a:cubicBezTo>
                  <a:pt x="573" y="1218"/>
                  <a:pt x="573" y="1217"/>
                  <a:pt x="572" y="1216"/>
                </a:cubicBezTo>
                <a:cubicBezTo>
                  <a:pt x="573" y="1214"/>
                  <a:pt x="574" y="1212"/>
                  <a:pt x="575" y="1212"/>
                </a:cubicBezTo>
                <a:close/>
                <a:moveTo>
                  <a:pt x="937" y="1171"/>
                </a:moveTo>
                <a:cubicBezTo>
                  <a:pt x="937" y="1171"/>
                  <a:pt x="937" y="1171"/>
                  <a:pt x="938" y="1170"/>
                </a:cubicBezTo>
                <a:cubicBezTo>
                  <a:pt x="939" y="1169"/>
                  <a:pt x="941" y="1168"/>
                  <a:pt x="943" y="1168"/>
                </a:cubicBezTo>
                <a:cubicBezTo>
                  <a:pt x="945" y="1167"/>
                  <a:pt x="947" y="1166"/>
                  <a:pt x="949" y="1165"/>
                </a:cubicBezTo>
                <a:cubicBezTo>
                  <a:pt x="949" y="1164"/>
                  <a:pt x="949" y="1164"/>
                  <a:pt x="949" y="1163"/>
                </a:cubicBezTo>
                <a:cubicBezTo>
                  <a:pt x="946" y="1162"/>
                  <a:pt x="944" y="1164"/>
                  <a:pt x="941" y="1163"/>
                </a:cubicBezTo>
                <a:cubicBezTo>
                  <a:pt x="941" y="1163"/>
                  <a:pt x="941" y="1163"/>
                  <a:pt x="941" y="1163"/>
                </a:cubicBezTo>
                <a:cubicBezTo>
                  <a:pt x="954" y="1162"/>
                  <a:pt x="954" y="1162"/>
                  <a:pt x="954" y="1162"/>
                </a:cubicBezTo>
                <a:cubicBezTo>
                  <a:pt x="961" y="1158"/>
                  <a:pt x="969" y="1154"/>
                  <a:pt x="976" y="1150"/>
                </a:cubicBezTo>
                <a:cubicBezTo>
                  <a:pt x="981" y="1148"/>
                  <a:pt x="985" y="1145"/>
                  <a:pt x="990" y="1143"/>
                </a:cubicBezTo>
                <a:cubicBezTo>
                  <a:pt x="987" y="1143"/>
                  <a:pt x="983" y="1143"/>
                  <a:pt x="980" y="1143"/>
                </a:cubicBezTo>
                <a:cubicBezTo>
                  <a:pt x="980" y="1144"/>
                  <a:pt x="980" y="1145"/>
                  <a:pt x="978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4"/>
                  <a:pt x="976" y="1144"/>
                  <a:pt x="976" y="1143"/>
                </a:cubicBezTo>
                <a:cubicBezTo>
                  <a:pt x="963" y="1150"/>
                  <a:pt x="950" y="1157"/>
                  <a:pt x="937" y="1164"/>
                </a:cubicBezTo>
                <a:cubicBezTo>
                  <a:pt x="937" y="1164"/>
                  <a:pt x="938" y="1164"/>
                  <a:pt x="938" y="1164"/>
                </a:cubicBezTo>
                <a:cubicBezTo>
                  <a:pt x="938" y="1166"/>
                  <a:pt x="936" y="1170"/>
                  <a:pt x="937" y="1171"/>
                </a:cubicBezTo>
                <a:close/>
                <a:moveTo>
                  <a:pt x="443" y="1167"/>
                </a:moveTo>
                <a:cubicBezTo>
                  <a:pt x="437" y="1161"/>
                  <a:pt x="431" y="1156"/>
                  <a:pt x="425" y="1150"/>
                </a:cubicBezTo>
                <a:cubicBezTo>
                  <a:pt x="424" y="1150"/>
                  <a:pt x="424" y="1150"/>
                  <a:pt x="424" y="1150"/>
                </a:cubicBezTo>
                <a:cubicBezTo>
                  <a:pt x="424" y="1149"/>
                  <a:pt x="424" y="1149"/>
                  <a:pt x="424" y="1149"/>
                </a:cubicBezTo>
                <a:cubicBezTo>
                  <a:pt x="411" y="1136"/>
                  <a:pt x="399" y="1122"/>
                  <a:pt x="388" y="1107"/>
                </a:cubicBezTo>
                <a:cubicBezTo>
                  <a:pt x="386" y="1107"/>
                  <a:pt x="385" y="1106"/>
                  <a:pt x="384" y="1105"/>
                </a:cubicBezTo>
                <a:cubicBezTo>
                  <a:pt x="384" y="1103"/>
                  <a:pt x="385" y="1103"/>
                  <a:pt x="385" y="1103"/>
                </a:cubicBezTo>
                <a:cubicBezTo>
                  <a:pt x="384" y="1101"/>
                  <a:pt x="383" y="1100"/>
                  <a:pt x="382" y="1098"/>
                </a:cubicBezTo>
                <a:cubicBezTo>
                  <a:pt x="382" y="1098"/>
                  <a:pt x="381" y="1098"/>
                  <a:pt x="381" y="1098"/>
                </a:cubicBezTo>
                <a:cubicBezTo>
                  <a:pt x="380" y="1098"/>
                  <a:pt x="381" y="1097"/>
                  <a:pt x="381" y="1096"/>
                </a:cubicBezTo>
                <a:cubicBezTo>
                  <a:pt x="381" y="1096"/>
                  <a:pt x="381" y="1096"/>
                  <a:pt x="381" y="1096"/>
                </a:cubicBezTo>
                <a:cubicBezTo>
                  <a:pt x="375" y="1087"/>
                  <a:pt x="369" y="1078"/>
                  <a:pt x="364" y="1068"/>
                </a:cubicBezTo>
                <a:cubicBezTo>
                  <a:pt x="362" y="1068"/>
                  <a:pt x="360" y="1067"/>
                  <a:pt x="358" y="1066"/>
                </a:cubicBezTo>
                <a:cubicBezTo>
                  <a:pt x="359" y="1067"/>
                  <a:pt x="359" y="1067"/>
                  <a:pt x="359" y="1068"/>
                </a:cubicBezTo>
                <a:cubicBezTo>
                  <a:pt x="359" y="1068"/>
                  <a:pt x="358" y="1068"/>
                  <a:pt x="358" y="1069"/>
                </a:cubicBezTo>
                <a:cubicBezTo>
                  <a:pt x="363" y="1078"/>
                  <a:pt x="368" y="1087"/>
                  <a:pt x="374" y="1096"/>
                </a:cubicBezTo>
                <a:cubicBezTo>
                  <a:pt x="376" y="1096"/>
                  <a:pt x="376" y="1096"/>
                  <a:pt x="376" y="1096"/>
                </a:cubicBezTo>
                <a:cubicBezTo>
                  <a:pt x="378" y="1097"/>
                  <a:pt x="378" y="1099"/>
                  <a:pt x="378" y="1101"/>
                </a:cubicBezTo>
                <a:cubicBezTo>
                  <a:pt x="378" y="1101"/>
                  <a:pt x="377" y="1101"/>
                  <a:pt x="377" y="1101"/>
                </a:cubicBezTo>
                <a:cubicBezTo>
                  <a:pt x="378" y="1103"/>
                  <a:pt x="380" y="1105"/>
                  <a:pt x="381" y="1107"/>
                </a:cubicBezTo>
                <a:cubicBezTo>
                  <a:pt x="382" y="1107"/>
                  <a:pt x="383" y="1107"/>
                  <a:pt x="383" y="1108"/>
                </a:cubicBezTo>
                <a:cubicBezTo>
                  <a:pt x="383" y="1109"/>
                  <a:pt x="383" y="1109"/>
                  <a:pt x="383" y="1110"/>
                </a:cubicBezTo>
                <a:cubicBezTo>
                  <a:pt x="398" y="1131"/>
                  <a:pt x="415" y="1150"/>
                  <a:pt x="435" y="1167"/>
                </a:cubicBezTo>
                <a:lnTo>
                  <a:pt x="443" y="1167"/>
                </a:lnTo>
                <a:close/>
                <a:moveTo>
                  <a:pt x="874" y="1176"/>
                </a:moveTo>
                <a:cubicBezTo>
                  <a:pt x="875" y="1176"/>
                  <a:pt x="875" y="1175"/>
                  <a:pt x="875" y="1175"/>
                </a:cubicBezTo>
                <a:cubicBezTo>
                  <a:pt x="878" y="1175"/>
                  <a:pt x="881" y="1173"/>
                  <a:pt x="882" y="1170"/>
                </a:cubicBezTo>
                <a:cubicBezTo>
                  <a:pt x="885" y="1170"/>
                  <a:pt x="886" y="1171"/>
                  <a:pt x="886" y="1172"/>
                </a:cubicBezTo>
                <a:cubicBezTo>
                  <a:pt x="891" y="1171"/>
                  <a:pt x="896" y="1169"/>
                  <a:pt x="900" y="1167"/>
                </a:cubicBezTo>
                <a:cubicBezTo>
                  <a:pt x="900" y="1166"/>
                  <a:pt x="901" y="1166"/>
                  <a:pt x="901" y="1165"/>
                </a:cubicBezTo>
                <a:cubicBezTo>
                  <a:pt x="902" y="1165"/>
                  <a:pt x="903" y="1166"/>
                  <a:pt x="903" y="1166"/>
                </a:cubicBezTo>
                <a:cubicBezTo>
                  <a:pt x="920" y="1159"/>
                  <a:pt x="938" y="1151"/>
                  <a:pt x="954" y="1142"/>
                </a:cubicBezTo>
                <a:cubicBezTo>
                  <a:pt x="951" y="1142"/>
                  <a:pt x="947" y="1142"/>
                  <a:pt x="943" y="1142"/>
                </a:cubicBezTo>
                <a:cubicBezTo>
                  <a:pt x="944" y="1143"/>
                  <a:pt x="945" y="1144"/>
                  <a:pt x="945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6" y="1145"/>
                  <a:pt x="936" y="1144"/>
                  <a:pt x="935" y="1143"/>
                </a:cubicBezTo>
                <a:cubicBezTo>
                  <a:pt x="930" y="1146"/>
                  <a:pt x="924" y="1148"/>
                  <a:pt x="919" y="1151"/>
                </a:cubicBezTo>
                <a:cubicBezTo>
                  <a:pt x="909" y="1155"/>
                  <a:pt x="899" y="1160"/>
                  <a:pt x="889" y="1164"/>
                </a:cubicBezTo>
                <a:cubicBezTo>
                  <a:pt x="889" y="1164"/>
                  <a:pt x="889" y="1165"/>
                  <a:pt x="889" y="1165"/>
                </a:cubicBezTo>
                <a:cubicBezTo>
                  <a:pt x="887" y="1166"/>
                  <a:pt x="885" y="1166"/>
                  <a:pt x="884" y="1165"/>
                </a:cubicBezTo>
                <a:cubicBezTo>
                  <a:pt x="882" y="1166"/>
                  <a:pt x="880" y="1167"/>
                  <a:pt x="877" y="1168"/>
                </a:cubicBezTo>
                <a:cubicBezTo>
                  <a:pt x="875" y="1170"/>
                  <a:pt x="870" y="1172"/>
                  <a:pt x="866" y="1171"/>
                </a:cubicBezTo>
                <a:cubicBezTo>
                  <a:pt x="854" y="1176"/>
                  <a:pt x="841" y="1179"/>
                  <a:pt x="828" y="1181"/>
                </a:cubicBezTo>
                <a:cubicBezTo>
                  <a:pt x="828" y="1181"/>
                  <a:pt x="828" y="1181"/>
                  <a:pt x="828" y="1181"/>
                </a:cubicBezTo>
                <a:cubicBezTo>
                  <a:pt x="828" y="1181"/>
                  <a:pt x="828" y="1182"/>
                  <a:pt x="828" y="1182"/>
                </a:cubicBezTo>
                <a:cubicBezTo>
                  <a:pt x="824" y="1182"/>
                  <a:pt x="824" y="1182"/>
                  <a:pt x="824" y="1182"/>
                </a:cubicBezTo>
                <a:cubicBezTo>
                  <a:pt x="784" y="1188"/>
                  <a:pt x="742" y="1188"/>
                  <a:pt x="701" y="1190"/>
                </a:cubicBezTo>
                <a:cubicBezTo>
                  <a:pt x="683" y="1191"/>
                  <a:pt x="664" y="1194"/>
                  <a:pt x="646" y="1191"/>
                </a:cubicBezTo>
                <a:cubicBezTo>
                  <a:pt x="635" y="1189"/>
                  <a:pt x="626" y="1186"/>
                  <a:pt x="616" y="1182"/>
                </a:cubicBezTo>
                <a:cubicBezTo>
                  <a:pt x="616" y="1182"/>
                  <a:pt x="616" y="1182"/>
                  <a:pt x="616" y="1182"/>
                </a:cubicBezTo>
                <a:cubicBezTo>
                  <a:pt x="607" y="1185"/>
                  <a:pt x="601" y="1179"/>
                  <a:pt x="598" y="1172"/>
                </a:cubicBezTo>
                <a:cubicBezTo>
                  <a:pt x="585" y="1165"/>
                  <a:pt x="572" y="1157"/>
                  <a:pt x="560" y="1148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49" y="1149"/>
                  <a:pt x="549" y="1149"/>
                  <a:pt x="549" y="1149"/>
                </a:cubicBezTo>
                <a:cubicBezTo>
                  <a:pt x="557" y="1155"/>
                  <a:pt x="565" y="1160"/>
                  <a:pt x="573" y="1166"/>
                </a:cubicBezTo>
                <a:cubicBezTo>
                  <a:pt x="581" y="1166"/>
                  <a:pt x="581" y="1166"/>
                  <a:pt x="581" y="1166"/>
                </a:cubicBezTo>
                <a:cubicBezTo>
                  <a:pt x="580" y="1167"/>
                  <a:pt x="579" y="1168"/>
                  <a:pt x="578" y="1169"/>
                </a:cubicBezTo>
                <a:cubicBezTo>
                  <a:pt x="593" y="1178"/>
                  <a:pt x="608" y="1186"/>
                  <a:pt x="624" y="1192"/>
                </a:cubicBezTo>
                <a:cubicBezTo>
                  <a:pt x="656" y="1204"/>
                  <a:pt x="691" y="1197"/>
                  <a:pt x="724" y="1195"/>
                </a:cubicBezTo>
                <a:cubicBezTo>
                  <a:pt x="763" y="1193"/>
                  <a:pt x="803" y="1194"/>
                  <a:pt x="840" y="1186"/>
                </a:cubicBezTo>
                <a:cubicBezTo>
                  <a:pt x="852" y="1183"/>
                  <a:pt x="863" y="1180"/>
                  <a:pt x="874" y="1176"/>
                </a:cubicBezTo>
                <a:close/>
                <a:moveTo>
                  <a:pt x="821" y="1209"/>
                </a:moveTo>
                <a:cubicBezTo>
                  <a:pt x="820" y="1207"/>
                  <a:pt x="820" y="1205"/>
                  <a:pt x="820" y="1203"/>
                </a:cubicBezTo>
                <a:cubicBezTo>
                  <a:pt x="820" y="1203"/>
                  <a:pt x="820" y="1203"/>
                  <a:pt x="820" y="1203"/>
                </a:cubicBezTo>
                <a:cubicBezTo>
                  <a:pt x="819" y="1206"/>
                  <a:pt x="815" y="1206"/>
                  <a:pt x="812" y="1208"/>
                </a:cubicBezTo>
                <a:cubicBezTo>
                  <a:pt x="813" y="1208"/>
                  <a:pt x="813" y="1209"/>
                  <a:pt x="814" y="1210"/>
                </a:cubicBezTo>
                <a:cubicBezTo>
                  <a:pt x="816" y="1210"/>
                  <a:pt x="818" y="1209"/>
                  <a:pt x="821" y="1209"/>
                </a:cubicBezTo>
                <a:close/>
                <a:moveTo>
                  <a:pt x="602" y="1201"/>
                </a:moveTo>
                <a:cubicBezTo>
                  <a:pt x="583" y="1195"/>
                  <a:pt x="564" y="1186"/>
                  <a:pt x="545" y="1176"/>
                </a:cubicBezTo>
                <a:cubicBezTo>
                  <a:pt x="542" y="1176"/>
                  <a:pt x="540" y="1175"/>
                  <a:pt x="539" y="1173"/>
                </a:cubicBezTo>
                <a:cubicBezTo>
                  <a:pt x="538" y="1172"/>
                  <a:pt x="537" y="1171"/>
                  <a:pt x="536" y="1171"/>
                </a:cubicBezTo>
                <a:cubicBezTo>
                  <a:pt x="534" y="1172"/>
                  <a:pt x="531" y="1173"/>
                  <a:pt x="529" y="1175"/>
                </a:cubicBezTo>
                <a:cubicBezTo>
                  <a:pt x="546" y="1185"/>
                  <a:pt x="564" y="1194"/>
                  <a:pt x="583" y="1201"/>
                </a:cubicBezTo>
                <a:cubicBezTo>
                  <a:pt x="591" y="1201"/>
                  <a:pt x="591" y="1201"/>
                  <a:pt x="591" y="1201"/>
                </a:cubicBezTo>
                <a:cubicBezTo>
                  <a:pt x="590" y="1202"/>
                  <a:pt x="589" y="1202"/>
                  <a:pt x="588" y="1203"/>
                </a:cubicBezTo>
                <a:cubicBezTo>
                  <a:pt x="590" y="1204"/>
                  <a:pt x="592" y="1205"/>
                  <a:pt x="594" y="1205"/>
                </a:cubicBezTo>
                <a:cubicBezTo>
                  <a:pt x="593" y="1204"/>
                  <a:pt x="592" y="1203"/>
                  <a:pt x="592" y="1201"/>
                </a:cubicBezTo>
                <a:lnTo>
                  <a:pt x="602" y="1201"/>
                </a:lnTo>
                <a:close/>
                <a:moveTo>
                  <a:pt x="229" y="1005"/>
                </a:moveTo>
                <a:cubicBezTo>
                  <a:pt x="227" y="1006"/>
                  <a:pt x="224" y="1006"/>
                  <a:pt x="222" y="1006"/>
                </a:cubicBezTo>
                <a:cubicBezTo>
                  <a:pt x="222" y="1006"/>
                  <a:pt x="222" y="1006"/>
                  <a:pt x="222" y="1007"/>
                </a:cubicBezTo>
                <a:cubicBezTo>
                  <a:pt x="224" y="1006"/>
                  <a:pt x="227" y="1007"/>
                  <a:pt x="229" y="1007"/>
                </a:cubicBezTo>
                <a:cubicBezTo>
                  <a:pt x="229" y="1006"/>
                  <a:pt x="229" y="1006"/>
                  <a:pt x="229" y="1005"/>
                </a:cubicBezTo>
                <a:close/>
                <a:moveTo>
                  <a:pt x="348" y="1097"/>
                </a:moveTo>
                <a:cubicBezTo>
                  <a:pt x="339" y="1080"/>
                  <a:pt x="330" y="1062"/>
                  <a:pt x="324" y="104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23" y="1062"/>
                  <a:pt x="331" y="1080"/>
                  <a:pt x="341" y="1097"/>
                </a:cubicBezTo>
                <a:cubicBezTo>
                  <a:pt x="344" y="1097"/>
                  <a:pt x="346" y="1097"/>
                  <a:pt x="348" y="1097"/>
                </a:cubicBezTo>
                <a:close/>
                <a:moveTo>
                  <a:pt x="162" y="1029"/>
                </a:moveTo>
                <a:cubicBezTo>
                  <a:pt x="162" y="1030"/>
                  <a:pt x="162" y="1030"/>
                  <a:pt x="162" y="1030"/>
                </a:cubicBezTo>
                <a:cubicBezTo>
                  <a:pt x="159" y="1030"/>
                  <a:pt x="158" y="1029"/>
                  <a:pt x="157" y="1027"/>
                </a:cubicBezTo>
                <a:cubicBezTo>
                  <a:pt x="157" y="1029"/>
                  <a:pt x="157" y="1030"/>
                  <a:pt x="156" y="1031"/>
                </a:cubicBezTo>
                <a:cubicBezTo>
                  <a:pt x="161" y="1032"/>
                  <a:pt x="162" y="1036"/>
                  <a:pt x="160" y="1039"/>
                </a:cubicBezTo>
                <a:cubicBezTo>
                  <a:pt x="156" y="1038"/>
                  <a:pt x="155" y="1040"/>
                  <a:pt x="153" y="1041"/>
                </a:cubicBezTo>
                <a:cubicBezTo>
                  <a:pt x="151" y="1048"/>
                  <a:pt x="148" y="1055"/>
                  <a:pt x="146" y="1062"/>
                </a:cubicBezTo>
                <a:cubicBezTo>
                  <a:pt x="153" y="1062"/>
                  <a:pt x="153" y="1062"/>
                  <a:pt x="153" y="1062"/>
                </a:cubicBezTo>
                <a:cubicBezTo>
                  <a:pt x="157" y="1051"/>
                  <a:pt x="161" y="1040"/>
                  <a:pt x="164" y="1029"/>
                </a:cubicBezTo>
                <a:cubicBezTo>
                  <a:pt x="163" y="1029"/>
                  <a:pt x="162" y="1029"/>
                  <a:pt x="162" y="1029"/>
                </a:cubicBezTo>
                <a:close/>
                <a:moveTo>
                  <a:pt x="230" y="990"/>
                </a:moveTo>
                <a:cubicBezTo>
                  <a:pt x="233" y="960"/>
                  <a:pt x="235" y="931"/>
                  <a:pt x="239" y="901"/>
                </a:cubicBezTo>
                <a:cubicBezTo>
                  <a:pt x="239" y="902"/>
                  <a:pt x="239" y="902"/>
                  <a:pt x="239" y="902"/>
                </a:cubicBezTo>
                <a:cubicBezTo>
                  <a:pt x="236" y="902"/>
                  <a:pt x="236" y="902"/>
                  <a:pt x="236" y="902"/>
                </a:cubicBezTo>
                <a:cubicBezTo>
                  <a:pt x="235" y="900"/>
                  <a:pt x="233" y="898"/>
                  <a:pt x="232" y="896"/>
                </a:cubicBezTo>
                <a:cubicBezTo>
                  <a:pt x="231" y="905"/>
                  <a:pt x="229" y="915"/>
                  <a:pt x="228" y="924"/>
                </a:cubicBezTo>
                <a:cubicBezTo>
                  <a:pt x="230" y="927"/>
                  <a:pt x="232" y="933"/>
                  <a:pt x="227" y="934"/>
                </a:cubicBezTo>
                <a:cubicBezTo>
                  <a:pt x="226" y="947"/>
                  <a:pt x="225" y="959"/>
                  <a:pt x="224" y="971"/>
                </a:cubicBezTo>
                <a:cubicBezTo>
                  <a:pt x="224" y="981"/>
                  <a:pt x="223" y="990"/>
                  <a:pt x="223" y="1000"/>
                </a:cubicBezTo>
                <a:cubicBezTo>
                  <a:pt x="225" y="1001"/>
                  <a:pt x="227" y="1002"/>
                  <a:pt x="229" y="1002"/>
                </a:cubicBezTo>
                <a:cubicBezTo>
                  <a:pt x="230" y="1000"/>
                  <a:pt x="230" y="997"/>
                  <a:pt x="230" y="994"/>
                </a:cubicBezTo>
                <a:cubicBezTo>
                  <a:pt x="230" y="994"/>
                  <a:pt x="230" y="994"/>
                  <a:pt x="229" y="994"/>
                </a:cubicBezTo>
                <a:cubicBezTo>
                  <a:pt x="229" y="994"/>
                  <a:pt x="228" y="992"/>
                  <a:pt x="229" y="990"/>
                </a:cubicBezTo>
                <a:lnTo>
                  <a:pt x="230" y="990"/>
                </a:lnTo>
                <a:close/>
                <a:moveTo>
                  <a:pt x="267" y="1008"/>
                </a:moveTo>
                <a:cubicBezTo>
                  <a:pt x="260" y="1008"/>
                  <a:pt x="260" y="1008"/>
                  <a:pt x="260" y="1008"/>
                </a:cubicBezTo>
                <a:cubicBezTo>
                  <a:pt x="263" y="1026"/>
                  <a:pt x="267" y="1044"/>
                  <a:pt x="271" y="1061"/>
                </a:cubicBezTo>
                <a:cubicBezTo>
                  <a:pt x="277" y="1061"/>
                  <a:pt x="277" y="1061"/>
                  <a:pt x="277" y="1061"/>
                </a:cubicBezTo>
                <a:cubicBezTo>
                  <a:pt x="273" y="1044"/>
                  <a:pt x="270" y="1026"/>
                  <a:pt x="267" y="1008"/>
                </a:cubicBezTo>
                <a:close/>
                <a:moveTo>
                  <a:pt x="278" y="897"/>
                </a:moveTo>
                <a:cubicBezTo>
                  <a:pt x="278" y="873"/>
                  <a:pt x="280" y="848"/>
                  <a:pt x="283" y="824"/>
                </a:cubicBezTo>
                <a:cubicBezTo>
                  <a:pt x="282" y="825"/>
                  <a:pt x="282" y="825"/>
                  <a:pt x="281" y="825"/>
                </a:cubicBezTo>
                <a:cubicBezTo>
                  <a:pt x="280" y="823"/>
                  <a:pt x="278" y="821"/>
                  <a:pt x="280" y="819"/>
                </a:cubicBezTo>
                <a:cubicBezTo>
                  <a:pt x="282" y="819"/>
                  <a:pt x="283" y="820"/>
                  <a:pt x="283" y="820"/>
                </a:cubicBezTo>
                <a:cubicBezTo>
                  <a:pt x="287" y="796"/>
                  <a:pt x="292" y="773"/>
                  <a:pt x="299" y="750"/>
                </a:cubicBezTo>
                <a:cubicBezTo>
                  <a:pt x="299" y="750"/>
                  <a:pt x="299" y="750"/>
                  <a:pt x="299" y="750"/>
                </a:cubicBezTo>
                <a:cubicBezTo>
                  <a:pt x="299" y="747"/>
                  <a:pt x="296" y="746"/>
                  <a:pt x="295" y="743"/>
                </a:cubicBezTo>
                <a:cubicBezTo>
                  <a:pt x="297" y="742"/>
                  <a:pt x="300" y="744"/>
                  <a:pt x="300" y="746"/>
                </a:cubicBezTo>
                <a:cubicBezTo>
                  <a:pt x="301" y="745"/>
                  <a:pt x="301" y="744"/>
                  <a:pt x="301" y="744"/>
                </a:cubicBezTo>
                <a:cubicBezTo>
                  <a:pt x="301" y="744"/>
                  <a:pt x="301" y="744"/>
                  <a:pt x="300" y="744"/>
                </a:cubicBezTo>
                <a:cubicBezTo>
                  <a:pt x="300" y="742"/>
                  <a:pt x="301" y="741"/>
                  <a:pt x="301" y="740"/>
                </a:cubicBezTo>
                <a:cubicBezTo>
                  <a:pt x="302" y="740"/>
                  <a:pt x="302" y="740"/>
                  <a:pt x="302" y="740"/>
                </a:cubicBezTo>
                <a:cubicBezTo>
                  <a:pt x="304" y="734"/>
                  <a:pt x="306" y="729"/>
                  <a:pt x="309" y="723"/>
                </a:cubicBezTo>
                <a:cubicBezTo>
                  <a:pt x="307" y="723"/>
                  <a:pt x="307" y="723"/>
                  <a:pt x="307" y="723"/>
                </a:cubicBezTo>
                <a:cubicBezTo>
                  <a:pt x="306" y="719"/>
                  <a:pt x="307" y="714"/>
                  <a:pt x="310" y="710"/>
                </a:cubicBezTo>
                <a:cubicBezTo>
                  <a:pt x="311" y="712"/>
                  <a:pt x="311" y="713"/>
                  <a:pt x="313" y="713"/>
                </a:cubicBezTo>
                <a:cubicBezTo>
                  <a:pt x="317" y="704"/>
                  <a:pt x="321" y="695"/>
                  <a:pt x="325" y="686"/>
                </a:cubicBezTo>
                <a:cubicBezTo>
                  <a:pt x="325" y="685"/>
                  <a:pt x="326" y="684"/>
                  <a:pt x="327" y="684"/>
                </a:cubicBezTo>
                <a:cubicBezTo>
                  <a:pt x="327" y="683"/>
                  <a:pt x="328" y="682"/>
                  <a:pt x="328" y="681"/>
                </a:cubicBezTo>
                <a:cubicBezTo>
                  <a:pt x="327" y="680"/>
                  <a:pt x="328" y="679"/>
                  <a:pt x="329" y="678"/>
                </a:cubicBezTo>
                <a:cubicBezTo>
                  <a:pt x="325" y="676"/>
                  <a:pt x="326" y="672"/>
                  <a:pt x="330" y="670"/>
                </a:cubicBezTo>
                <a:cubicBezTo>
                  <a:pt x="329" y="670"/>
                  <a:pt x="328" y="669"/>
                  <a:pt x="327" y="669"/>
                </a:cubicBezTo>
                <a:cubicBezTo>
                  <a:pt x="326" y="672"/>
                  <a:pt x="324" y="675"/>
                  <a:pt x="322" y="678"/>
                </a:cubicBezTo>
                <a:cubicBezTo>
                  <a:pt x="323" y="679"/>
                  <a:pt x="323" y="680"/>
                  <a:pt x="321" y="680"/>
                </a:cubicBezTo>
                <a:cubicBezTo>
                  <a:pt x="321" y="680"/>
                  <a:pt x="321" y="680"/>
                  <a:pt x="321" y="681"/>
                </a:cubicBezTo>
                <a:cubicBezTo>
                  <a:pt x="322" y="682"/>
                  <a:pt x="321" y="685"/>
                  <a:pt x="322" y="687"/>
                </a:cubicBezTo>
                <a:cubicBezTo>
                  <a:pt x="317" y="687"/>
                  <a:pt x="317" y="687"/>
                  <a:pt x="317" y="687"/>
                </a:cubicBezTo>
                <a:cubicBezTo>
                  <a:pt x="314" y="693"/>
                  <a:pt x="312" y="699"/>
                  <a:pt x="309" y="704"/>
                </a:cubicBezTo>
                <a:cubicBezTo>
                  <a:pt x="312" y="704"/>
                  <a:pt x="312" y="704"/>
                  <a:pt x="312" y="704"/>
                </a:cubicBezTo>
                <a:cubicBezTo>
                  <a:pt x="312" y="706"/>
                  <a:pt x="312" y="707"/>
                  <a:pt x="313" y="709"/>
                </a:cubicBezTo>
                <a:cubicBezTo>
                  <a:pt x="312" y="710"/>
                  <a:pt x="308" y="710"/>
                  <a:pt x="307" y="709"/>
                </a:cubicBezTo>
                <a:cubicBezTo>
                  <a:pt x="301" y="722"/>
                  <a:pt x="296" y="736"/>
                  <a:pt x="292" y="750"/>
                </a:cubicBezTo>
                <a:cubicBezTo>
                  <a:pt x="293" y="750"/>
                  <a:pt x="294" y="750"/>
                  <a:pt x="296" y="751"/>
                </a:cubicBezTo>
                <a:cubicBezTo>
                  <a:pt x="296" y="754"/>
                  <a:pt x="295" y="757"/>
                  <a:pt x="294" y="759"/>
                </a:cubicBezTo>
                <a:cubicBezTo>
                  <a:pt x="289" y="759"/>
                  <a:pt x="289" y="759"/>
                  <a:pt x="289" y="759"/>
                </a:cubicBezTo>
                <a:cubicBezTo>
                  <a:pt x="287" y="767"/>
                  <a:pt x="285" y="776"/>
                  <a:pt x="283" y="785"/>
                </a:cubicBezTo>
                <a:cubicBezTo>
                  <a:pt x="283" y="786"/>
                  <a:pt x="283" y="786"/>
                  <a:pt x="284" y="787"/>
                </a:cubicBezTo>
                <a:cubicBezTo>
                  <a:pt x="283" y="787"/>
                  <a:pt x="282" y="787"/>
                  <a:pt x="282" y="788"/>
                </a:cubicBezTo>
                <a:cubicBezTo>
                  <a:pt x="282" y="788"/>
                  <a:pt x="282" y="788"/>
                  <a:pt x="282" y="788"/>
                </a:cubicBezTo>
                <a:cubicBezTo>
                  <a:pt x="282" y="789"/>
                  <a:pt x="282" y="790"/>
                  <a:pt x="281" y="791"/>
                </a:cubicBezTo>
                <a:cubicBezTo>
                  <a:pt x="282" y="791"/>
                  <a:pt x="283" y="791"/>
                  <a:pt x="283" y="790"/>
                </a:cubicBezTo>
                <a:cubicBezTo>
                  <a:pt x="284" y="792"/>
                  <a:pt x="283" y="793"/>
                  <a:pt x="282" y="794"/>
                </a:cubicBezTo>
                <a:cubicBezTo>
                  <a:pt x="281" y="794"/>
                  <a:pt x="281" y="794"/>
                  <a:pt x="281" y="794"/>
                </a:cubicBezTo>
                <a:cubicBezTo>
                  <a:pt x="279" y="801"/>
                  <a:pt x="278" y="809"/>
                  <a:pt x="277" y="816"/>
                </a:cubicBezTo>
                <a:cubicBezTo>
                  <a:pt x="277" y="816"/>
                  <a:pt x="277" y="817"/>
                  <a:pt x="277" y="817"/>
                </a:cubicBezTo>
                <a:cubicBezTo>
                  <a:pt x="277" y="817"/>
                  <a:pt x="277" y="817"/>
                  <a:pt x="277" y="817"/>
                </a:cubicBezTo>
                <a:cubicBezTo>
                  <a:pt x="277" y="818"/>
                  <a:pt x="277" y="819"/>
                  <a:pt x="276" y="820"/>
                </a:cubicBezTo>
                <a:cubicBezTo>
                  <a:pt x="275" y="832"/>
                  <a:pt x="273" y="845"/>
                  <a:pt x="273" y="858"/>
                </a:cubicBezTo>
                <a:cubicBezTo>
                  <a:pt x="274" y="856"/>
                  <a:pt x="276" y="856"/>
                  <a:pt x="278" y="855"/>
                </a:cubicBezTo>
                <a:cubicBezTo>
                  <a:pt x="279" y="856"/>
                  <a:pt x="279" y="859"/>
                  <a:pt x="278" y="861"/>
                </a:cubicBezTo>
                <a:cubicBezTo>
                  <a:pt x="276" y="861"/>
                  <a:pt x="274" y="861"/>
                  <a:pt x="272" y="861"/>
                </a:cubicBezTo>
                <a:cubicBezTo>
                  <a:pt x="272" y="873"/>
                  <a:pt x="271" y="885"/>
                  <a:pt x="271" y="897"/>
                </a:cubicBezTo>
                <a:cubicBezTo>
                  <a:pt x="271" y="897"/>
                  <a:pt x="272" y="897"/>
                  <a:pt x="272" y="897"/>
                </a:cubicBezTo>
                <a:cubicBezTo>
                  <a:pt x="272" y="899"/>
                  <a:pt x="272" y="900"/>
                  <a:pt x="273" y="901"/>
                </a:cubicBezTo>
                <a:cubicBezTo>
                  <a:pt x="271" y="901"/>
                  <a:pt x="271" y="901"/>
                  <a:pt x="271" y="901"/>
                </a:cubicBezTo>
                <a:cubicBezTo>
                  <a:pt x="271" y="920"/>
                  <a:pt x="273" y="940"/>
                  <a:pt x="275" y="959"/>
                </a:cubicBezTo>
                <a:cubicBezTo>
                  <a:pt x="276" y="959"/>
                  <a:pt x="277" y="960"/>
                  <a:pt x="279" y="961"/>
                </a:cubicBezTo>
                <a:cubicBezTo>
                  <a:pt x="278" y="964"/>
                  <a:pt x="278" y="964"/>
                  <a:pt x="278" y="968"/>
                </a:cubicBezTo>
                <a:cubicBezTo>
                  <a:pt x="279" y="968"/>
                  <a:pt x="281" y="968"/>
                  <a:pt x="283" y="969"/>
                </a:cubicBezTo>
                <a:cubicBezTo>
                  <a:pt x="280" y="945"/>
                  <a:pt x="278" y="921"/>
                  <a:pt x="278" y="897"/>
                </a:cubicBezTo>
                <a:close/>
                <a:moveTo>
                  <a:pt x="276" y="969"/>
                </a:move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lose/>
                <a:moveTo>
                  <a:pt x="152" y="314"/>
                </a:moveTo>
                <a:cubicBezTo>
                  <a:pt x="152" y="314"/>
                  <a:pt x="152" y="314"/>
                  <a:pt x="152" y="314"/>
                </a:cubicBezTo>
                <a:cubicBezTo>
                  <a:pt x="153" y="314"/>
                  <a:pt x="153" y="314"/>
                  <a:pt x="153" y="314"/>
                </a:cubicBezTo>
                <a:cubicBezTo>
                  <a:pt x="156" y="314"/>
                  <a:pt x="156" y="314"/>
                  <a:pt x="156" y="314"/>
                </a:cubicBezTo>
                <a:cubicBezTo>
                  <a:pt x="157" y="314"/>
                  <a:pt x="158" y="315"/>
                  <a:pt x="158" y="316"/>
                </a:cubicBezTo>
                <a:cubicBezTo>
                  <a:pt x="160" y="316"/>
                  <a:pt x="159" y="315"/>
                  <a:pt x="159" y="314"/>
                </a:cubicBezTo>
                <a:cubicBezTo>
                  <a:pt x="164" y="314"/>
                  <a:pt x="164" y="314"/>
                  <a:pt x="164" y="314"/>
                </a:cubicBezTo>
                <a:cubicBezTo>
                  <a:pt x="176" y="306"/>
                  <a:pt x="188" y="299"/>
                  <a:pt x="201" y="292"/>
                </a:cubicBezTo>
                <a:cubicBezTo>
                  <a:pt x="201" y="291"/>
                  <a:pt x="201" y="289"/>
                  <a:pt x="201" y="287"/>
                </a:cubicBezTo>
                <a:cubicBezTo>
                  <a:pt x="204" y="288"/>
                  <a:pt x="207" y="287"/>
                  <a:pt x="209" y="288"/>
                </a:cubicBezTo>
                <a:cubicBezTo>
                  <a:pt x="211" y="287"/>
                  <a:pt x="212" y="286"/>
                  <a:pt x="214" y="285"/>
                </a:cubicBezTo>
                <a:cubicBezTo>
                  <a:pt x="213" y="284"/>
                  <a:pt x="213" y="283"/>
                  <a:pt x="213" y="281"/>
                </a:cubicBezTo>
                <a:cubicBezTo>
                  <a:pt x="215" y="280"/>
                  <a:pt x="220" y="280"/>
                  <a:pt x="221" y="282"/>
                </a:cubicBezTo>
                <a:cubicBezTo>
                  <a:pt x="221" y="282"/>
                  <a:pt x="221" y="282"/>
                  <a:pt x="221" y="282"/>
                </a:cubicBezTo>
                <a:cubicBezTo>
                  <a:pt x="242" y="273"/>
                  <a:pt x="262" y="265"/>
                  <a:pt x="284" y="260"/>
                </a:cubicBezTo>
                <a:cubicBezTo>
                  <a:pt x="279" y="260"/>
                  <a:pt x="279" y="260"/>
                  <a:pt x="279" y="260"/>
                </a:cubicBezTo>
                <a:cubicBezTo>
                  <a:pt x="278" y="258"/>
                  <a:pt x="279" y="256"/>
                  <a:pt x="279" y="255"/>
                </a:cubicBezTo>
                <a:cubicBezTo>
                  <a:pt x="281" y="255"/>
                  <a:pt x="281" y="254"/>
                  <a:pt x="282" y="253"/>
                </a:cubicBezTo>
                <a:cubicBezTo>
                  <a:pt x="269" y="257"/>
                  <a:pt x="256" y="261"/>
                  <a:pt x="244" y="265"/>
                </a:cubicBezTo>
                <a:cubicBezTo>
                  <a:pt x="233" y="269"/>
                  <a:pt x="224" y="273"/>
                  <a:pt x="214" y="277"/>
                </a:cubicBezTo>
                <a:cubicBezTo>
                  <a:pt x="221" y="277"/>
                  <a:pt x="221" y="277"/>
                  <a:pt x="221" y="277"/>
                </a:cubicBezTo>
                <a:cubicBezTo>
                  <a:pt x="220" y="278"/>
                  <a:pt x="220" y="279"/>
                  <a:pt x="219" y="280"/>
                </a:cubicBezTo>
                <a:cubicBezTo>
                  <a:pt x="216" y="280"/>
                  <a:pt x="214" y="279"/>
                  <a:pt x="213" y="278"/>
                </a:cubicBezTo>
                <a:cubicBezTo>
                  <a:pt x="212" y="278"/>
                  <a:pt x="212" y="278"/>
                  <a:pt x="211" y="279"/>
                </a:cubicBezTo>
                <a:cubicBezTo>
                  <a:pt x="212" y="279"/>
                  <a:pt x="212" y="279"/>
                  <a:pt x="212" y="279"/>
                </a:cubicBezTo>
                <a:cubicBezTo>
                  <a:pt x="213" y="282"/>
                  <a:pt x="209" y="282"/>
                  <a:pt x="207" y="281"/>
                </a:cubicBezTo>
                <a:cubicBezTo>
                  <a:pt x="202" y="283"/>
                  <a:pt x="196" y="286"/>
                  <a:pt x="190" y="289"/>
                </a:cubicBezTo>
                <a:cubicBezTo>
                  <a:pt x="192" y="291"/>
                  <a:pt x="192" y="293"/>
                  <a:pt x="191" y="296"/>
                </a:cubicBezTo>
                <a:cubicBezTo>
                  <a:pt x="181" y="296"/>
                  <a:pt x="181" y="296"/>
                  <a:pt x="181" y="296"/>
                </a:cubicBezTo>
                <a:cubicBezTo>
                  <a:pt x="181" y="295"/>
                  <a:pt x="182" y="295"/>
                  <a:pt x="182" y="294"/>
                </a:cubicBezTo>
                <a:cubicBezTo>
                  <a:pt x="171" y="300"/>
                  <a:pt x="160" y="307"/>
                  <a:pt x="150" y="314"/>
                </a:cubicBezTo>
                <a:lnTo>
                  <a:pt x="152" y="314"/>
                </a:lnTo>
                <a:close/>
                <a:moveTo>
                  <a:pt x="535" y="243"/>
                </a:moveTo>
                <a:cubicBezTo>
                  <a:pt x="535" y="242"/>
                  <a:pt x="534" y="241"/>
                  <a:pt x="534" y="240"/>
                </a:cubicBezTo>
                <a:cubicBezTo>
                  <a:pt x="532" y="240"/>
                  <a:pt x="531" y="240"/>
                  <a:pt x="530" y="239"/>
                </a:cubicBezTo>
                <a:cubicBezTo>
                  <a:pt x="531" y="241"/>
                  <a:pt x="532" y="243"/>
                  <a:pt x="535" y="243"/>
                </a:cubicBezTo>
                <a:close/>
                <a:moveTo>
                  <a:pt x="284" y="256"/>
                </a:moveTo>
                <a:cubicBezTo>
                  <a:pt x="285" y="256"/>
                  <a:pt x="286" y="257"/>
                  <a:pt x="287" y="259"/>
                </a:cubicBezTo>
                <a:cubicBezTo>
                  <a:pt x="294" y="257"/>
                  <a:pt x="300" y="255"/>
                  <a:pt x="307" y="254"/>
                </a:cubicBezTo>
                <a:cubicBezTo>
                  <a:pt x="305" y="252"/>
                  <a:pt x="305" y="250"/>
                  <a:pt x="305" y="248"/>
                </a:cubicBezTo>
                <a:cubicBezTo>
                  <a:pt x="304" y="248"/>
                  <a:pt x="302" y="249"/>
                  <a:pt x="301" y="249"/>
                </a:cubicBezTo>
                <a:cubicBezTo>
                  <a:pt x="301" y="251"/>
                  <a:pt x="301" y="253"/>
                  <a:pt x="298" y="254"/>
                </a:cubicBezTo>
                <a:cubicBezTo>
                  <a:pt x="297" y="253"/>
                  <a:pt x="296" y="251"/>
                  <a:pt x="294" y="250"/>
                </a:cubicBezTo>
                <a:cubicBezTo>
                  <a:pt x="292" y="251"/>
                  <a:pt x="291" y="251"/>
                  <a:pt x="289" y="251"/>
                </a:cubicBezTo>
                <a:cubicBezTo>
                  <a:pt x="289" y="252"/>
                  <a:pt x="290" y="252"/>
                  <a:pt x="289" y="253"/>
                </a:cubicBezTo>
                <a:cubicBezTo>
                  <a:pt x="288" y="254"/>
                  <a:pt x="285" y="254"/>
                  <a:pt x="284" y="256"/>
                </a:cubicBezTo>
                <a:close/>
                <a:moveTo>
                  <a:pt x="311" y="247"/>
                </a:moveTo>
                <a:cubicBezTo>
                  <a:pt x="312" y="248"/>
                  <a:pt x="313" y="249"/>
                  <a:pt x="316" y="249"/>
                </a:cubicBezTo>
                <a:cubicBezTo>
                  <a:pt x="316" y="250"/>
                  <a:pt x="316" y="251"/>
                  <a:pt x="316" y="252"/>
                </a:cubicBezTo>
                <a:cubicBezTo>
                  <a:pt x="319" y="252"/>
                  <a:pt x="322" y="251"/>
                  <a:pt x="326" y="251"/>
                </a:cubicBezTo>
                <a:cubicBezTo>
                  <a:pt x="326" y="250"/>
                  <a:pt x="326" y="250"/>
                  <a:pt x="326" y="249"/>
                </a:cubicBezTo>
                <a:cubicBezTo>
                  <a:pt x="329" y="249"/>
                  <a:pt x="331" y="249"/>
                  <a:pt x="332" y="250"/>
                </a:cubicBezTo>
                <a:cubicBezTo>
                  <a:pt x="334" y="249"/>
                  <a:pt x="336" y="249"/>
                  <a:pt x="338" y="249"/>
                </a:cubicBezTo>
                <a:cubicBezTo>
                  <a:pt x="338" y="245"/>
                  <a:pt x="335" y="242"/>
                  <a:pt x="341" y="245"/>
                </a:cubicBezTo>
                <a:cubicBezTo>
                  <a:pt x="341" y="244"/>
                  <a:pt x="341" y="243"/>
                  <a:pt x="341" y="242"/>
                </a:cubicBezTo>
                <a:cubicBezTo>
                  <a:pt x="338" y="243"/>
                  <a:pt x="336" y="243"/>
                  <a:pt x="334" y="243"/>
                </a:cubicBezTo>
                <a:cubicBezTo>
                  <a:pt x="334" y="245"/>
                  <a:pt x="335" y="246"/>
                  <a:pt x="334" y="248"/>
                </a:cubicBezTo>
                <a:cubicBezTo>
                  <a:pt x="331" y="248"/>
                  <a:pt x="329" y="248"/>
                  <a:pt x="326" y="248"/>
                </a:cubicBezTo>
                <a:cubicBezTo>
                  <a:pt x="326" y="246"/>
                  <a:pt x="326" y="245"/>
                  <a:pt x="326" y="244"/>
                </a:cubicBezTo>
                <a:cubicBezTo>
                  <a:pt x="321" y="245"/>
                  <a:pt x="316" y="246"/>
                  <a:pt x="311" y="247"/>
                </a:cubicBezTo>
                <a:close/>
                <a:moveTo>
                  <a:pt x="109" y="318"/>
                </a:moveTo>
                <a:cubicBezTo>
                  <a:pt x="109" y="317"/>
                  <a:pt x="111" y="317"/>
                  <a:pt x="112" y="317"/>
                </a:cubicBezTo>
                <a:cubicBezTo>
                  <a:pt x="112" y="317"/>
                  <a:pt x="113" y="317"/>
                  <a:pt x="113" y="316"/>
                </a:cubicBezTo>
                <a:cubicBezTo>
                  <a:pt x="113" y="316"/>
                  <a:pt x="113" y="316"/>
                  <a:pt x="113" y="316"/>
                </a:cubicBezTo>
                <a:cubicBezTo>
                  <a:pt x="112" y="316"/>
                  <a:pt x="112" y="315"/>
                  <a:pt x="112" y="314"/>
                </a:cubicBezTo>
                <a:cubicBezTo>
                  <a:pt x="116" y="314"/>
                  <a:pt x="116" y="314"/>
                  <a:pt x="116" y="314"/>
                </a:cubicBezTo>
                <a:cubicBezTo>
                  <a:pt x="124" y="308"/>
                  <a:pt x="133" y="302"/>
                  <a:pt x="14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22" y="302"/>
                  <a:pt x="114" y="308"/>
                  <a:pt x="105" y="315"/>
                </a:cubicBezTo>
                <a:cubicBezTo>
                  <a:pt x="106" y="315"/>
                  <a:pt x="107" y="316"/>
                  <a:pt x="109" y="318"/>
                </a:cubicBezTo>
                <a:close/>
                <a:moveTo>
                  <a:pt x="150" y="1131"/>
                </a:moveTo>
                <a:cubicBezTo>
                  <a:pt x="149" y="1132"/>
                  <a:pt x="150" y="1133"/>
                  <a:pt x="150" y="1134"/>
                </a:cubicBezTo>
                <a:cubicBezTo>
                  <a:pt x="154" y="1134"/>
                  <a:pt x="154" y="1134"/>
                  <a:pt x="154" y="1134"/>
                </a:cubicBezTo>
                <a:cubicBezTo>
                  <a:pt x="154" y="1134"/>
                  <a:pt x="155" y="1135"/>
                  <a:pt x="155" y="1135"/>
                </a:cubicBezTo>
                <a:cubicBezTo>
                  <a:pt x="155" y="1135"/>
                  <a:pt x="156" y="1134"/>
                  <a:pt x="156" y="1134"/>
                </a:cubicBezTo>
                <a:cubicBezTo>
                  <a:pt x="158" y="1128"/>
                  <a:pt x="161" y="1122"/>
                  <a:pt x="163" y="1116"/>
                </a:cubicBezTo>
                <a:cubicBezTo>
                  <a:pt x="156" y="1116"/>
                  <a:pt x="156" y="1116"/>
                  <a:pt x="156" y="1116"/>
                </a:cubicBezTo>
                <a:cubicBezTo>
                  <a:pt x="154" y="1121"/>
                  <a:pt x="152" y="1126"/>
                  <a:pt x="150" y="1131"/>
                </a:cubicBezTo>
                <a:close/>
                <a:moveTo>
                  <a:pt x="1074" y="1098"/>
                </a:moveTo>
                <a:cubicBezTo>
                  <a:pt x="1076" y="1102"/>
                  <a:pt x="1072" y="1103"/>
                  <a:pt x="1069" y="1104"/>
                </a:cubicBezTo>
                <a:cubicBezTo>
                  <a:pt x="1069" y="1104"/>
                  <a:pt x="1069" y="1103"/>
                  <a:pt x="1068" y="1103"/>
                </a:cubicBezTo>
                <a:cubicBezTo>
                  <a:pt x="1068" y="1103"/>
                  <a:pt x="1068" y="1104"/>
                  <a:pt x="1067" y="1104"/>
                </a:cubicBezTo>
                <a:cubicBezTo>
                  <a:pt x="1067" y="1106"/>
                  <a:pt x="1066" y="1106"/>
                  <a:pt x="1064" y="1107"/>
                </a:cubicBezTo>
                <a:cubicBezTo>
                  <a:pt x="1055" y="1113"/>
                  <a:pt x="1046" y="1120"/>
                  <a:pt x="1037" y="1126"/>
                </a:cubicBezTo>
                <a:cubicBezTo>
                  <a:pt x="1049" y="1126"/>
                  <a:pt x="1049" y="1126"/>
                  <a:pt x="1049" y="1126"/>
                </a:cubicBezTo>
                <a:cubicBezTo>
                  <a:pt x="1059" y="1119"/>
                  <a:pt x="1068" y="1112"/>
                  <a:pt x="1077" y="1104"/>
                </a:cubicBezTo>
                <a:cubicBezTo>
                  <a:pt x="1077" y="1104"/>
                  <a:pt x="1077" y="1103"/>
                  <a:pt x="1077" y="1102"/>
                </a:cubicBezTo>
                <a:cubicBezTo>
                  <a:pt x="1078" y="1102"/>
                  <a:pt x="1078" y="1102"/>
                  <a:pt x="1078" y="1102"/>
                </a:cubicBezTo>
                <a:cubicBezTo>
                  <a:pt x="1078" y="1100"/>
                  <a:pt x="1078" y="1098"/>
                  <a:pt x="1076" y="1097"/>
                </a:cubicBezTo>
                <a:cubicBezTo>
                  <a:pt x="1076" y="1097"/>
                  <a:pt x="1075" y="1098"/>
                  <a:pt x="1074" y="1098"/>
                </a:cubicBezTo>
                <a:close/>
                <a:moveTo>
                  <a:pt x="186" y="1202"/>
                </a:moveTo>
                <a:cubicBezTo>
                  <a:pt x="192" y="1197"/>
                  <a:pt x="196" y="1191"/>
                  <a:pt x="201" y="1185"/>
                </a:cubicBezTo>
                <a:cubicBezTo>
                  <a:pt x="200" y="1183"/>
                  <a:pt x="200" y="1181"/>
                  <a:pt x="199" y="1179"/>
                </a:cubicBezTo>
                <a:cubicBezTo>
                  <a:pt x="199" y="1178"/>
                  <a:pt x="198" y="1178"/>
                  <a:pt x="198" y="1177"/>
                </a:cubicBezTo>
                <a:cubicBezTo>
                  <a:pt x="197" y="1179"/>
                  <a:pt x="196" y="1180"/>
                  <a:pt x="195" y="1182"/>
                </a:cubicBezTo>
                <a:cubicBezTo>
                  <a:pt x="195" y="1184"/>
                  <a:pt x="195" y="1186"/>
                  <a:pt x="195" y="1187"/>
                </a:cubicBezTo>
                <a:cubicBezTo>
                  <a:pt x="195" y="1187"/>
                  <a:pt x="195" y="1187"/>
                  <a:pt x="195" y="1187"/>
                </a:cubicBezTo>
                <a:cubicBezTo>
                  <a:pt x="190" y="1187"/>
                  <a:pt x="190" y="1187"/>
                  <a:pt x="190" y="1187"/>
                </a:cubicBezTo>
                <a:cubicBezTo>
                  <a:pt x="187" y="1191"/>
                  <a:pt x="184" y="1194"/>
                  <a:pt x="181" y="1198"/>
                </a:cubicBezTo>
                <a:cubicBezTo>
                  <a:pt x="178" y="1201"/>
                  <a:pt x="183" y="1205"/>
                  <a:pt x="186" y="1202"/>
                </a:cubicBezTo>
                <a:close/>
                <a:moveTo>
                  <a:pt x="205" y="1176"/>
                </a:moveTo>
                <a:cubicBezTo>
                  <a:pt x="204" y="1178"/>
                  <a:pt x="204" y="1179"/>
                  <a:pt x="204" y="1180"/>
                </a:cubicBezTo>
                <a:cubicBezTo>
                  <a:pt x="205" y="1179"/>
                  <a:pt x="206" y="1178"/>
                  <a:pt x="206" y="1177"/>
                </a:cubicBezTo>
                <a:cubicBezTo>
                  <a:pt x="206" y="1177"/>
                  <a:pt x="205" y="1176"/>
                  <a:pt x="205" y="1176"/>
                </a:cubicBezTo>
                <a:close/>
                <a:moveTo>
                  <a:pt x="56" y="327"/>
                </a:moveTo>
                <a:cubicBezTo>
                  <a:pt x="56" y="326"/>
                  <a:pt x="56" y="325"/>
                  <a:pt x="54" y="324"/>
                </a:cubicBezTo>
                <a:cubicBezTo>
                  <a:pt x="55" y="324"/>
                  <a:pt x="55" y="324"/>
                  <a:pt x="55" y="323"/>
                </a:cubicBezTo>
                <a:cubicBezTo>
                  <a:pt x="56" y="324"/>
                  <a:pt x="56" y="325"/>
                  <a:pt x="58" y="325"/>
                </a:cubicBezTo>
                <a:cubicBezTo>
                  <a:pt x="58" y="325"/>
                  <a:pt x="58" y="325"/>
                  <a:pt x="58" y="325"/>
                </a:cubicBezTo>
                <a:cubicBezTo>
                  <a:pt x="58" y="323"/>
                  <a:pt x="59" y="323"/>
                  <a:pt x="61" y="323"/>
                </a:cubicBezTo>
                <a:cubicBezTo>
                  <a:pt x="61" y="323"/>
                  <a:pt x="62" y="322"/>
                  <a:pt x="62" y="322"/>
                </a:cubicBezTo>
                <a:cubicBezTo>
                  <a:pt x="62" y="321"/>
                  <a:pt x="62" y="320"/>
                  <a:pt x="62" y="318"/>
                </a:cubicBezTo>
                <a:cubicBezTo>
                  <a:pt x="60" y="315"/>
                  <a:pt x="62" y="325"/>
                  <a:pt x="57" y="323"/>
                </a:cubicBezTo>
                <a:cubicBezTo>
                  <a:pt x="56" y="321"/>
                  <a:pt x="56" y="320"/>
                  <a:pt x="57" y="318"/>
                </a:cubicBezTo>
                <a:cubicBezTo>
                  <a:pt x="56" y="319"/>
                  <a:pt x="56" y="319"/>
                  <a:pt x="55" y="320"/>
                </a:cubicBezTo>
                <a:cubicBezTo>
                  <a:pt x="54" y="320"/>
                  <a:pt x="53" y="321"/>
                  <a:pt x="52" y="322"/>
                </a:cubicBezTo>
                <a:cubicBezTo>
                  <a:pt x="52" y="322"/>
                  <a:pt x="52" y="322"/>
                  <a:pt x="52" y="322"/>
                </a:cubicBezTo>
                <a:cubicBezTo>
                  <a:pt x="53" y="326"/>
                  <a:pt x="52" y="328"/>
                  <a:pt x="52" y="330"/>
                </a:cubicBezTo>
                <a:cubicBezTo>
                  <a:pt x="53" y="329"/>
                  <a:pt x="55" y="328"/>
                  <a:pt x="56" y="327"/>
                </a:cubicBezTo>
                <a:close/>
                <a:moveTo>
                  <a:pt x="1104" y="1102"/>
                </a:moveTo>
                <a:cubicBezTo>
                  <a:pt x="1103" y="1102"/>
                  <a:pt x="1102" y="1102"/>
                  <a:pt x="1102" y="1102"/>
                </a:cubicBezTo>
                <a:cubicBezTo>
                  <a:pt x="1102" y="1103"/>
                  <a:pt x="1103" y="1103"/>
                  <a:pt x="1103" y="1104"/>
                </a:cubicBezTo>
                <a:cubicBezTo>
                  <a:pt x="1104" y="1103"/>
                  <a:pt x="1105" y="1102"/>
                  <a:pt x="1105" y="1102"/>
                </a:cubicBezTo>
                <a:cubicBezTo>
                  <a:pt x="1104" y="1102"/>
                  <a:pt x="1104" y="1102"/>
                  <a:pt x="1104" y="1102"/>
                </a:cubicBezTo>
                <a:close/>
                <a:moveTo>
                  <a:pt x="1115" y="1063"/>
                </a:moveTo>
                <a:cubicBezTo>
                  <a:pt x="1115" y="1063"/>
                  <a:pt x="1115" y="1063"/>
                  <a:pt x="1114" y="1063"/>
                </a:cubicBezTo>
                <a:cubicBezTo>
                  <a:pt x="1114" y="1063"/>
                  <a:pt x="1114" y="1063"/>
                  <a:pt x="1114" y="1063"/>
                </a:cubicBezTo>
                <a:cubicBezTo>
                  <a:pt x="1113" y="1064"/>
                  <a:pt x="1113" y="1065"/>
                  <a:pt x="1112" y="1065"/>
                </a:cubicBezTo>
                <a:cubicBezTo>
                  <a:pt x="1112" y="1065"/>
                  <a:pt x="1111" y="1066"/>
                  <a:pt x="1111" y="1066"/>
                </a:cubicBezTo>
                <a:cubicBezTo>
                  <a:pt x="1111" y="1067"/>
                  <a:pt x="1111" y="1068"/>
                  <a:pt x="1111" y="1070"/>
                </a:cubicBezTo>
                <a:cubicBezTo>
                  <a:pt x="1111" y="1070"/>
                  <a:pt x="1111" y="1071"/>
                  <a:pt x="1111" y="1072"/>
                </a:cubicBezTo>
                <a:cubicBezTo>
                  <a:pt x="1104" y="1072"/>
                  <a:pt x="1104" y="1072"/>
                  <a:pt x="1104" y="1072"/>
                </a:cubicBezTo>
                <a:cubicBezTo>
                  <a:pt x="1098" y="1078"/>
                  <a:pt x="1091" y="1084"/>
                  <a:pt x="1085" y="1090"/>
                </a:cubicBezTo>
                <a:cubicBezTo>
                  <a:pt x="1095" y="1090"/>
                  <a:pt x="1095" y="1090"/>
                  <a:pt x="1095" y="1090"/>
                </a:cubicBezTo>
                <a:cubicBezTo>
                  <a:pt x="1101" y="1084"/>
                  <a:pt x="1108" y="1078"/>
                  <a:pt x="1114" y="1072"/>
                </a:cubicBezTo>
                <a:cubicBezTo>
                  <a:pt x="1113" y="1072"/>
                  <a:pt x="1113" y="1072"/>
                  <a:pt x="1113" y="1072"/>
                </a:cubicBezTo>
                <a:cubicBezTo>
                  <a:pt x="1110" y="1068"/>
                  <a:pt x="1115" y="1067"/>
                  <a:pt x="1115" y="1063"/>
                </a:cubicBezTo>
                <a:close/>
                <a:moveTo>
                  <a:pt x="1143" y="1057"/>
                </a:moveTo>
                <a:cubicBezTo>
                  <a:pt x="1141" y="1060"/>
                  <a:pt x="1139" y="1062"/>
                  <a:pt x="1137" y="1064"/>
                </a:cubicBezTo>
                <a:cubicBezTo>
                  <a:pt x="1139" y="1065"/>
                  <a:pt x="1140" y="1065"/>
                  <a:pt x="1142" y="1065"/>
                </a:cubicBezTo>
                <a:cubicBezTo>
                  <a:pt x="1142" y="1066"/>
                  <a:pt x="1142" y="1067"/>
                  <a:pt x="1143" y="1068"/>
                </a:cubicBezTo>
                <a:cubicBezTo>
                  <a:pt x="1144" y="1067"/>
                  <a:pt x="1145" y="1066"/>
                  <a:pt x="1145" y="1065"/>
                </a:cubicBezTo>
                <a:cubicBezTo>
                  <a:pt x="1146" y="1063"/>
                  <a:pt x="1146" y="1062"/>
                  <a:pt x="1147" y="1061"/>
                </a:cubicBezTo>
                <a:cubicBezTo>
                  <a:pt x="1147" y="1059"/>
                  <a:pt x="1146" y="1057"/>
                  <a:pt x="1147" y="1055"/>
                </a:cubicBezTo>
                <a:cubicBezTo>
                  <a:pt x="1147" y="1055"/>
                  <a:pt x="1147" y="1055"/>
                  <a:pt x="1147" y="1055"/>
                </a:cubicBezTo>
                <a:cubicBezTo>
                  <a:pt x="1146" y="1056"/>
                  <a:pt x="1145" y="1057"/>
                  <a:pt x="1143" y="1057"/>
                </a:cubicBezTo>
                <a:close/>
                <a:moveTo>
                  <a:pt x="573" y="275"/>
                </a:moveTo>
                <a:cubicBezTo>
                  <a:pt x="548" y="270"/>
                  <a:pt x="524" y="263"/>
                  <a:pt x="499" y="258"/>
                </a:cubicBezTo>
                <a:cubicBezTo>
                  <a:pt x="468" y="258"/>
                  <a:pt x="468" y="258"/>
                  <a:pt x="468" y="258"/>
                </a:cubicBezTo>
                <a:cubicBezTo>
                  <a:pt x="482" y="261"/>
                  <a:pt x="495" y="264"/>
                  <a:pt x="509" y="267"/>
                </a:cubicBezTo>
                <a:cubicBezTo>
                  <a:pt x="518" y="270"/>
                  <a:pt x="528" y="272"/>
                  <a:pt x="538" y="275"/>
                </a:cubicBezTo>
                <a:cubicBezTo>
                  <a:pt x="562" y="274"/>
                  <a:pt x="562" y="274"/>
                  <a:pt x="562" y="274"/>
                </a:cubicBezTo>
                <a:cubicBezTo>
                  <a:pt x="563" y="276"/>
                  <a:pt x="563" y="278"/>
                  <a:pt x="564" y="280"/>
                </a:cubicBezTo>
                <a:cubicBezTo>
                  <a:pt x="565" y="280"/>
                  <a:pt x="565" y="280"/>
                  <a:pt x="565" y="281"/>
                </a:cubicBezTo>
                <a:cubicBezTo>
                  <a:pt x="565" y="279"/>
                  <a:pt x="565" y="278"/>
                  <a:pt x="566" y="277"/>
                </a:cubicBezTo>
                <a:cubicBezTo>
                  <a:pt x="568" y="277"/>
                  <a:pt x="570" y="278"/>
                  <a:pt x="572" y="279"/>
                </a:cubicBezTo>
                <a:cubicBezTo>
                  <a:pt x="573" y="277"/>
                  <a:pt x="577" y="278"/>
                  <a:pt x="577" y="281"/>
                </a:cubicBezTo>
                <a:cubicBezTo>
                  <a:pt x="576" y="281"/>
                  <a:pt x="575" y="281"/>
                  <a:pt x="574" y="282"/>
                </a:cubicBezTo>
                <a:cubicBezTo>
                  <a:pt x="574" y="282"/>
                  <a:pt x="575" y="282"/>
                  <a:pt x="575" y="283"/>
                </a:cubicBezTo>
                <a:cubicBezTo>
                  <a:pt x="577" y="283"/>
                  <a:pt x="578" y="283"/>
                  <a:pt x="580" y="284"/>
                </a:cubicBezTo>
                <a:cubicBezTo>
                  <a:pt x="578" y="283"/>
                  <a:pt x="581" y="281"/>
                  <a:pt x="580" y="278"/>
                </a:cubicBezTo>
                <a:cubicBezTo>
                  <a:pt x="588" y="279"/>
                  <a:pt x="593" y="282"/>
                  <a:pt x="600" y="281"/>
                </a:cubicBezTo>
                <a:cubicBezTo>
                  <a:pt x="601" y="281"/>
                  <a:pt x="601" y="281"/>
                  <a:pt x="601" y="280"/>
                </a:cubicBezTo>
                <a:cubicBezTo>
                  <a:pt x="593" y="279"/>
                  <a:pt x="585" y="277"/>
                  <a:pt x="577" y="276"/>
                </a:cubicBezTo>
                <a:cubicBezTo>
                  <a:pt x="575" y="276"/>
                  <a:pt x="574" y="276"/>
                  <a:pt x="573" y="275"/>
                </a:cubicBezTo>
                <a:close/>
                <a:moveTo>
                  <a:pt x="140" y="1097"/>
                </a:moveTo>
                <a:cubicBezTo>
                  <a:pt x="142" y="1091"/>
                  <a:pt x="144" y="1086"/>
                  <a:pt x="146" y="1081"/>
                </a:cubicBezTo>
                <a:cubicBezTo>
                  <a:pt x="139" y="1081"/>
                  <a:pt x="139" y="1081"/>
                  <a:pt x="139" y="1081"/>
                </a:cubicBezTo>
                <a:cubicBezTo>
                  <a:pt x="137" y="1085"/>
                  <a:pt x="135" y="1090"/>
                  <a:pt x="133" y="1094"/>
                </a:cubicBezTo>
                <a:cubicBezTo>
                  <a:pt x="132" y="1098"/>
                  <a:pt x="138" y="1101"/>
                  <a:pt x="140" y="1097"/>
                </a:cubicBezTo>
                <a:close/>
                <a:moveTo>
                  <a:pt x="698" y="246"/>
                </a:moveTo>
                <a:cubicBezTo>
                  <a:pt x="698" y="246"/>
                  <a:pt x="698" y="246"/>
                  <a:pt x="698" y="246"/>
                </a:cubicBezTo>
                <a:cubicBezTo>
                  <a:pt x="698" y="245"/>
                  <a:pt x="698" y="244"/>
                  <a:pt x="699" y="243"/>
                </a:cubicBezTo>
                <a:cubicBezTo>
                  <a:pt x="697" y="244"/>
                  <a:pt x="696" y="245"/>
                  <a:pt x="696" y="246"/>
                </a:cubicBezTo>
                <a:cubicBezTo>
                  <a:pt x="696" y="246"/>
                  <a:pt x="697" y="246"/>
                  <a:pt x="698" y="246"/>
                </a:cubicBezTo>
                <a:close/>
                <a:moveTo>
                  <a:pt x="549" y="243"/>
                </a:moveTo>
                <a:cubicBezTo>
                  <a:pt x="549" y="244"/>
                  <a:pt x="548" y="244"/>
                  <a:pt x="548" y="244"/>
                </a:cubicBezTo>
                <a:cubicBezTo>
                  <a:pt x="548" y="246"/>
                  <a:pt x="552" y="247"/>
                  <a:pt x="551" y="251"/>
                </a:cubicBezTo>
                <a:cubicBezTo>
                  <a:pt x="552" y="251"/>
                  <a:pt x="553" y="251"/>
                  <a:pt x="554" y="251"/>
                </a:cubicBezTo>
                <a:cubicBezTo>
                  <a:pt x="555" y="251"/>
                  <a:pt x="557" y="251"/>
                  <a:pt x="558" y="251"/>
                </a:cubicBezTo>
                <a:cubicBezTo>
                  <a:pt x="558" y="250"/>
                  <a:pt x="556" y="251"/>
                  <a:pt x="555" y="250"/>
                </a:cubicBezTo>
                <a:cubicBezTo>
                  <a:pt x="555" y="248"/>
                  <a:pt x="555" y="246"/>
                  <a:pt x="555" y="245"/>
                </a:cubicBezTo>
                <a:cubicBezTo>
                  <a:pt x="553" y="244"/>
                  <a:pt x="551" y="244"/>
                  <a:pt x="549" y="243"/>
                </a:cubicBezTo>
                <a:close/>
                <a:moveTo>
                  <a:pt x="559" y="247"/>
                </a:moveTo>
                <a:cubicBezTo>
                  <a:pt x="561" y="248"/>
                  <a:pt x="565" y="247"/>
                  <a:pt x="565" y="250"/>
                </a:cubicBezTo>
                <a:cubicBezTo>
                  <a:pt x="563" y="251"/>
                  <a:pt x="559" y="250"/>
                  <a:pt x="559" y="252"/>
                </a:cubicBezTo>
                <a:cubicBezTo>
                  <a:pt x="562" y="253"/>
                  <a:pt x="564" y="253"/>
                  <a:pt x="567" y="254"/>
                </a:cubicBezTo>
                <a:cubicBezTo>
                  <a:pt x="567" y="252"/>
                  <a:pt x="566" y="249"/>
                  <a:pt x="567" y="247"/>
                </a:cubicBezTo>
                <a:cubicBezTo>
                  <a:pt x="565" y="247"/>
                  <a:pt x="563" y="246"/>
                  <a:pt x="561" y="246"/>
                </a:cubicBezTo>
                <a:cubicBezTo>
                  <a:pt x="560" y="246"/>
                  <a:pt x="560" y="246"/>
                  <a:pt x="559" y="247"/>
                </a:cubicBezTo>
                <a:close/>
                <a:moveTo>
                  <a:pt x="337" y="778"/>
                </a:moveTo>
                <a:cubicBezTo>
                  <a:pt x="336" y="776"/>
                  <a:pt x="334" y="778"/>
                  <a:pt x="331" y="777"/>
                </a:cubicBezTo>
                <a:cubicBezTo>
                  <a:pt x="330" y="781"/>
                  <a:pt x="329" y="785"/>
                  <a:pt x="328" y="788"/>
                </a:cubicBezTo>
                <a:cubicBezTo>
                  <a:pt x="328" y="788"/>
                  <a:pt x="328" y="788"/>
                  <a:pt x="328" y="789"/>
                </a:cubicBezTo>
                <a:cubicBezTo>
                  <a:pt x="328" y="789"/>
                  <a:pt x="328" y="789"/>
                  <a:pt x="328" y="790"/>
                </a:cubicBezTo>
                <a:cubicBezTo>
                  <a:pt x="320" y="825"/>
                  <a:pt x="317" y="861"/>
                  <a:pt x="317" y="897"/>
                </a:cubicBezTo>
                <a:cubicBezTo>
                  <a:pt x="317" y="897"/>
                  <a:pt x="317" y="897"/>
                  <a:pt x="317" y="897"/>
                </a:cubicBezTo>
                <a:cubicBezTo>
                  <a:pt x="318" y="897"/>
                  <a:pt x="318" y="898"/>
                  <a:pt x="318" y="899"/>
                </a:cubicBezTo>
                <a:cubicBezTo>
                  <a:pt x="319" y="899"/>
                  <a:pt x="319" y="899"/>
                  <a:pt x="320" y="899"/>
                </a:cubicBezTo>
                <a:cubicBezTo>
                  <a:pt x="320" y="900"/>
                  <a:pt x="320" y="901"/>
                  <a:pt x="320" y="901"/>
                </a:cubicBezTo>
                <a:cubicBezTo>
                  <a:pt x="317" y="901"/>
                  <a:pt x="317" y="901"/>
                  <a:pt x="317" y="901"/>
                </a:cubicBezTo>
                <a:cubicBezTo>
                  <a:pt x="318" y="916"/>
                  <a:pt x="319" y="931"/>
                  <a:pt x="321" y="946"/>
                </a:cubicBezTo>
                <a:cubicBezTo>
                  <a:pt x="321" y="952"/>
                  <a:pt x="322" y="957"/>
                  <a:pt x="323" y="963"/>
                </a:cubicBezTo>
                <a:cubicBezTo>
                  <a:pt x="324" y="962"/>
                  <a:pt x="325" y="962"/>
                  <a:pt x="327" y="962"/>
                </a:cubicBezTo>
                <a:cubicBezTo>
                  <a:pt x="327" y="963"/>
                  <a:pt x="328" y="964"/>
                  <a:pt x="327" y="966"/>
                </a:cubicBezTo>
                <a:cubicBezTo>
                  <a:pt x="326" y="966"/>
                  <a:pt x="325" y="966"/>
                  <a:pt x="323" y="966"/>
                </a:cubicBezTo>
                <a:cubicBezTo>
                  <a:pt x="329" y="999"/>
                  <a:pt x="340" y="1031"/>
                  <a:pt x="354" y="1061"/>
                </a:cubicBezTo>
                <a:cubicBezTo>
                  <a:pt x="355" y="1061"/>
                  <a:pt x="355" y="1061"/>
                  <a:pt x="355" y="1061"/>
                </a:cubicBezTo>
                <a:cubicBezTo>
                  <a:pt x="357" y="1062"/>
                  <a:pt x="359" y="1063"/>
                  <a:pt x="362" y="1063"/>
                </a:cubicBezTo>
                <a:cubicBezTo>
                  <a:pt x="358" y="1056"/>
                  <a:pt x="355" y="1049"/>
                  <a:pt x="352" y="1042"/>
                </a:cubicBezTo>
                <a:cubicBezTo>
                  <a:pt x="352" y="1042"/>
                  <a:pt x="352" y="1042"/>
                  <a:pt x="351" y="1042"/>
                </a:cubicBezTo>
                <a:cubicBezTo>
                  <a:pt x="348" y="1040"/>
                  <a:pt x="343" y="1038"/>
                  <a:pt x="345" y="1033"/>
                </a:cubicBezTo>
                <a:cubicBezTo>
                  <a:pt x="346" y="1033"/>
                  <a:pt x="347" y="1033"/>
                  <a:pt x="348" y="1033"/>
                </a:cubicBezTo>
                <a:cubicBezTo>
                  <a:pt x="345" y="1024"/>
                  <a:pt x="342" y="1016"/>
                  <a:pt x="340" y="1008"/>
                </a:cubicBezTo>
                <a:cubicBezTo>
                  <a:pt x="340" y="1008"/>
                  <a:pt x="340" y="1008"/>
                  <a:pt x="340" y="1008"/>
                </a:cubicBezTo>
                <a:cubicBezTo>
                  <a:pt x="334" y="1008"/>
                  <a:pt x="334" y="1008"/>
                  <a:pt x="334" y="1008"/>
                </a:cubicBezTo>
                <a:cubicBezTo>
                  <a:pt x="334" y="1005"/>
                  <a:pt x="334" y="1003"/>
                  <a:pt x="335" y="1002"/>
                </a:cubicBezTo>
                <a:cubicBezTo>
                  <a:pt x="336" y="1002"/>
                  <a:pt x="337" y="1002"/>
                  <a:pt x="338" y="1002"/>
                </a:cubicBezTo>
                <a:cubicBezTo>
                  <a:pt x="335" y="992"/>
                  <a:pt x="333" y="982"/>
                  <a:pt x="331" y="972"/>
                </a:cubicBezTo>
                <a:cubicBezTo>
                  <a:pt x="328" y="972"/>
                  <a:pt x="328" y="972"/>
                  <a:pt x="328" y="972"/>
                </a:cubicBezTo>
                <a:cubicBezTo>
                  <a:pt x="328" y="972"/>
                  <a:pt x="328" y="972"/>
                  <a:pt x="328" y="971"/>
                </a:cubicBezTo>
                <a:cubicBezTo>
                  <a:pt x="329" y="972"/>
                  <a:pt x="330" y="972"/>
                  <a:pt x="331" y="972"/>
                </a:cubicBezTo>
                <a:cubicBezTo>
                  <a:pt x="328" y="957"/>
                  <a:pt x="326" y="942"/>
                  <a:pt x="325" y="927"/>
                </a:cubicBezTo>
                <a:cubicBezTo>
                  <a:pt x="325" y="927"/>
                  <a:pt x="325" y="927"/>
                  <a:pt x="325" y="927"/>
                </a:cubicBezTo>
                <a:cubicBezTo>
                  <a:pt x="325" y="926"/>
                  <a:pt x="325" y="924"/>
                  <a:pt x="325" y="923"/>
                </a:cubicBezTo>
                <a:cubicBezTo>
                  <a:pt x="324" y="916"/>
                  <a:pt x="324" y="908"/>
                  <a:pt x="324" y="901"/>
                </a:cubicBezTo>
                <a:cubicBezTo>
                  <a:pt x="321" y="901"/>
                  <a:pt x="321" y="901"/>
                  <a:pt x="321" y="901"/>
                </a:cubicBezTo>
                <a:cubicBezTo>
                  <a:pt x="322" y="901"/>
                  <a:pt x="323" y="900"/>
                  <a:pt x="324" y="900"/>
                </a:cubicBezTo>
                <a:cubicBezTo>
                  <a:pt x="324" y="886"/>
                  <a:pt x="324" y="872"/>
                  <a:pt x="325" y="858"/>
                </a:cubicBezTo>
                <a:cubicBezTo>
                  <a:pt x="324" y="856"/>
                  <a:pt x="322" y="854"/>
                  <a:pt x="321" y="853"/>
                </a:cubicBezTo>
                <a:cubicBezTo>
                  <a:pt x="323" y="852"/>
                  <a:pt x="324" y="852"/>
                  <a:pt x="325" y="852"/>
                </a:cubicBezTo>
                <a:cubicBezTo>
                  <a:pt x="327" y="836"/>
                  <a:pt x="329" y="819"/>
                  <a:pt x="332" y="803"/>
                </a:cubicBezTo>
                <a:cubicBezTo>
                  <a:pt x="333" y="798"/>
                  <a:pt x="334" y="794"/>
                  <a:pt x="335" y="789"/>
                </a:cubicBezTo>
                <a:cubicBezTo>
                  <a:pt x="331" y="787"/>
                  <a:pt x="329" y="783"/>
                  <a:pt x="331" y="778"/>
                </a:cubicBezTo>
                <a:cubicBezTo>
                  <a:pt x="333" y="778"/>
                  <a:pt x="337" y="779"/>
                  <a:pt x="337" y="778"/>
                </a:cubicBezTo>
                <a:close/>
                <a:moveTo>
                  <a:pt x="308" y="780"/>
                </a:moveTo>
                <a:cubicBezTo>
                  <a:pt x="307" y="781"/>
                  <a:pt x="307" y="782"/>
                  <a:pt x="307" y="783"/>
                </a:cubicBezTo>
                <a:cubicBezTo>
                  <a:pt x="307" y="782"/>
                  <a:pt x="308" y="781"/>
                  <a:pt x="308" y="780"/>
                </a:cubicBezTo>
                <a:close/>
                <a:moveTo>
                  <a:pt x="333" y="672"/>
                </a:moveTo>
                <a:cubicBezTo>
                  <a:pt x="332" y="672"/>
                  <a:pt x="330" y="672"/>
                  <a:pt x="330" y="673"/>
                </a:cubicBezTo>
                <a:cubicBezTo>
                  <a:pt x="331" y="673"/>
                  <a:pt x="332" y="673"/>
                  <a:pt x="332" y="674"/>
                </a:cubicBezTo>
                <a:cubicBezTo>
                  <a:pt x="333" y="673"/>
                  <a:pt x="333" y="673"/>
                  <a:pt x="333" y="672"/>
                </a:cubicBezTo>
                <a:close/>
                <a:moveTo>
                  <a:pt x="328" y="720"/>
                </a:moveTo>
                <a:cubicBezTo>
                  <a:pt x="320" y="738"/>
                  <a:pt x="314" y="758"/>
                  <a:pt x="308" y="777"/>
                </a:cubicBezTo>
                <a:cubicBezTo>
                  <a:pt x="310" y="777"/>
                  <a:pt x="314" y="778"/>
                  <a:pt x="314" y="777"/>
                </a:cubicBezTo>
                <a:cubicBezTo>
                  <a:pt x="314" y="776"/>
                  <a:pt x="314" y="776"/>
                  <a:pt x="314" y="776"/>
                </a:cubicBezTo>
                <a:cubicBezTo>
                  <a:pt x="316" y="776"/>
                  <a:pt x="316" y="776"/>
                  <a:pt x="316" y="776"/>
                </a:cubicBezTo>
                <a:cubicBezTo>
                  <a:pt x="317" y="770"/>
                  <a:pt x="319" y="764"/>
                  <a:pt x="321" y="758"/>
                </a:cubicBezTo>
                <a:cubicBezTo>
                  <a:pt x="317" y="758"/>
                  <a:pt x="317" y="758"/>
                  <a:pt x="317" y="758"/>
                </a:cubicBezTo>
                <a:cubicBezTo>
                  <a:pt x="318" y="758"/>
                  <a:pt x="319" y="758"/>
                  <a:pt x="321" y="758"/>
                </a:cubicBezTo>
                <a:cubicBezTo>
                  <a:pt x="322" y="756"/>
                  <a:pt x="322" y="753"/>
                  <a:pt x="323" y="751"/>
                </a:cubicBezTo>
                <a:cubicBezTo>
                  <a:pt x="323" y="750"/>
                  <a:pt x="323" y="749"/>
                  <a:pt x="324" y="749"/>
                </a:cubicBezTo>
                <a:cubicBezTo>
                  <a:pt x="327" y="740"/>
                  <a:pt x="331" y="731"/>
                  <a:pt x="334" y="723"/>
                </a:cubicBezTo>
                <a:cubicBezTo>
                  <a:pt x="332" y="723"/>
                  <a:pt x="332" y="723"/>
                  <a:pt x="332" y="723"/>
                </a:cubicBezTo>
                <a:cubicBezTo>
                  <a:pt x="332" y="722"/>
                  <a:pt x="332" y="722"/>
                  <a:pt x="332" y="722"/>
                </a:cubicBezTo>
                <a:cubicBezTo>
                  <a:pt x="331" y="721"/>
                  <a:pt x="329" y="721"/>
                  <a:pt x="328" y="720"/>
                </a:cubicBezTo>
                <a:close/>
                <a:moveTo>
                  <a:pt x="488" y="1171"/>
                </a:moveTo>
                <a:cubicBezTo>
                  <a:pt x="490" y="1172"/>
                  <a:pt x="491" y="1173"/>
                  <a:pt x="493" y="1174"/>
                </a:cubicBezTo>
                <a:cubicBezTo>
                  <a:pt x="494" y="1172"/>
                  <a:pt x="497" y="1171"/>
                  <a:pt x="498" y="1169"/>
                </a:cubicBezTo>
                <a:cubicBezTo>
                  <a:pt x="489" y="1163"/>
                  <a:pt x="480" y="1156"/>
                  <a:pt x="472" y="1149"/>
                </a:cubicBezTo>
                <a:cubicBezTo>
                  <a:pt x="461" y="1149"/>
                  <a:pt x="461" y="1149"/>
                  <a:pt x="461" y="1149"/>
                </a:cubicBezTo>
                <a:cubicBezTo>
                  <a:pt x="468" y="1155"/>
                  <a:pt x="475" y="1161"/>
                  <a:pt x="482" y="1167"/>
                </a:cubicBezTo>
                <a:cubicBezTo>
                  <a:pt x="491" y="1166"/>
                  <a:pt x="491" y="1166"/>
                  <a:pt x="491" y="1166"/>
                </a:cubicBezTo>
                <a:cubicBezTo>
                  <a:pt x="490" y="1169"/>
                  <a:pt x="489" y="1170"/>
                  <a:pt x="488" y="1171"/>
                </a:cubicBezTo>
                <a:close/>
                <a:moveTo>
                  <a:pt x="1004" y="1126"/>
                </a:moveTo>
                <a:cubicBezTo>
                  <a:pt x="1006" y="1126"/>
                  <a:pt x="1006" y="1126"/>
                  <a:pt x="1006" y="1126"/>
                </a:cubicBezTo>
                <a:cubicBezTo>
                  <a:pt x="1006" y="1128"/>
                  <a:pt x="1006" y="1130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6" y="1133"/>
                  <a:pt x="1006" y="1133"/>
                </a:cubicBezTo>
                <a:cubicBezTo>
                  <a:pt x="1007" y="1133"/>
                  <a:pt x="1007" y="1133"/>
                  <a:pt x="1008" y="1132"/>
                </a:cubicBezTo>
                <a:cubicBezTo>
                  <a:pt x="1005" y="1132"/>
                  <a:pt x="1006" y="1129"/>
                  <a:pt x="1007" y="1127"/>
                </a:cubicBezTo>
                <a:cubicBezTo>
                  <a:pt x="1008" y="1127"/>
                  <a:pt x="1010" y="1127"/>
                  <a:pt x="1011" y="1127"/>
                </a:cubicBezTo>
                <a:cubicBezTo>
                  <a:pt x="1011" y="1128"/>
                  <a:pt x="1011" y="1129"/>
                  <a:pt x="1010" y="1130"/>
                </a:cubicBezTo>
                <a:cubicBezTo>
                  <a:pt x="1011" y="1130"/>
                  <a:pt x="1011" y="1130"/>
                  <a:pt x="1012" y="1130"/>
                </a:cubicBezTo>
                <a:cubicBezTo>
                  <a:pt x="1012" y="1129"/>
                  <a:pt x="1013" y="1129"/>
                  <a:pt x="1013" y="1129"/>
                </a:cubicBezTo>
                <a:cubicBezTo>
                  <a:pt x="1013" y="1129"/>
                  <a:pt x="1014" y="1128"/>
                  <a:pt x="1014" y="1128"/>
                </a:cubicBezTo>
                <a:cubicBezTo>
                  <a:pt x="1011" y="1128"/>
                  <a:pt x="1010" y="1127"/>
                  <a:pt x="1010" y="1126"/>
                </a:cubicBezTo>
                <a:cubicBezTo>
                  <a:pt x="1018" y="1126"/>
                  <a:pt x="1018" y="1126"/>
                  <a:pt x="1018" y="1126"/>
                </a:cubicBezTo>
                <a:cubicBezTo>
                  <a:pt x="1027" y="1121"/>
                  <a:pt x="1036" y="1115"/>
                  <a:pt x="1045" y="1109"/>
                </a:cubicBezTo>
                <a:cubicBezTo>
                  <a:pt x="1035" y="1109"/>
                  <a:pt x="1035" y="1109"/>
                  <a:pt x="1035" y="1109"/>
                </a:cubicBezTo>
                <a:cubicBezTo>
                  <a:pt x="1035" y="1108"/>
                  <a:pt x="1035" y="1107"/>
                  <a:pt x="1035" y="1106"/>
                </a:cubicBezTo>
                <a:cubicBezTo>
                  <a:pt x="1025" y="1113"/>
                  <a:pt x="1015" y="1120"/>
                  <a:pt x="1004" y="1126"/>
                </a:cubicBezTo>
                <a:close/>
                <a:moveTo>
                  <a:pt x="766" y="1167"/>
                </a:moveTo>
                <a:cubicBezTo>
                  <a:pt x="766" y="1167"/>
                  <a:pt x="765" y="1167"/>
                  <a:pt x="765" y="1167"/>
                </a:cubicBezTo>
                <a:cubicBezTo>
                  <a:pt x="765" y="1167"/>
                  <a:pt x="765" y="1167"/>
                  <a:pt x="765" y="1167"/>
                </a:cubicBezTo>
                <a:cubicBezTo>
                  <a:pt x="765" y="1167"/>
                  <a:pt x="766" y="1167"/>
                  <a:pt x="766" y="1167"/>
                </a:cubicBezTo>
                <a:close/>
                <a:moveTo>
                  <a:pt x="783" y="1166"/>
                </a:moveTo>
                <a:cubicBezTo>
                  <a:pt x="815" y="1163"/>
                  <a:pt x="846" y="1159"/>
                  <a:pt x="877" y="1151"/>
                </a:cubicBezTo>
                <a:cubicBezTo>
                  <a:pt x="883" y="1149"/>
                  <a:pt x="889" y="1148"/>
                  <a:pt x="896" y="1146"/>
                </a:cubicBezTo>
                <a:cubicBezTo>
                  <a:pt x="893" y="1146"/>
                  <a:pt x="893" y="1146"/>
                  <a:pt x="893" y="1146"/>
                </a:cubicBezTo>
                <a:cubicBezTo>
                  <a:pt x="892" y="1145"/>
                  <a:pt x="891" y="1145"/>
                  <a:pt x="890" y="1145"/>
                </a:cubicBezTo>
                <a:cubicBezTo>
                  <a:pt x="890" y="1143"/>
                  <a:pt x="891" y="1142"/>
                  <a:pt x="892" y="1141"/>
                </a:cubicBezTo>
                <a:cubicBezTo>
                  <a:pt x="891" y="1141"/>
                  <a:pt x="890" y="1141"/>
                  <a:pt x="890" y="1141"/>
                </a:cubicBezTo>
                <a:cubicBezTo>
                  <a:pt x="890" y="1142"/>
                  <a:pt x="890" y="1142"/>
                  <a:pt x="889" y="1143"/>
                </a:cubicBezTo>
                <a:cubicBezTo>
                  <a:pt x="888" y="1142"/>
                  <a:pt x="887" y="1142"/>
                  <a:pt x="886" y="1141"/>
                </a:cubicBezTo>
                <a:cubicBezTo>
                  <a:pt x="852" y="1150"/>
                  <a:pt x="818" y="1155"/>
                  <a:pt x="783" y="1158"/>
                </a:cubicBezTo>
                <a:cubicBezTo>
                  <a:pt x="783" y="1158"/>
                  <a:pt x="782" y="1157"/>
                  <a:pt x="781" y="1158"/>
                </a:cubicBezTo>
                <a:cubicBezTo>
                  <a:pt x="749" y="1161"/>
                  <a:pt x="718" y="1156"/>
                  <a:pt x="687" y="1147"/>
                </a:cubicBezTo>
                <a:cubicBezTo>
                  <a:pt x="677" y="1147"/>
                  <a:pt x="677" y="1147"/>
                  <a:pt x="677" y="1147"/>
                </a:cubicBezTo>
                <a:cubicBezTo>
                  <a:pt x="677" y="1146"/>
                  <a:pt x="677" y="1145"/>
                  <a:pt x="677" y="1144"/>
                </a:cubicBezTo>
                <a:cubicBezTo>
                  <a:pt x="673" y="1143"/>
                  <a:pt x="669" y="1142"/>
                  <a:pt x="666" y="1140"/>
                </a:cubicBezTo>
                <a:cubicBezTo>
                  <a:pt x="666" y="1143"/>
                  <a:pt x="666" y="1145"/>
                  <a:pt x="665" y="1147"/>
                </a:cubicBezTo>
                <a:cubicBezTo>
                  <a:pt x="684" y="1154"/>
                  <a:pt x="704" y="1160"/>
                  <a:pt x="724" y="1163"/>
                </a:cubicBezTo>
                <a:cubicBezTo>
                  <a:pt x="698" y="1164"/>
                  <a:pt x="673" y="1164"/>
                  <a:pt x="647" y="1158"/>
                </a:cubicBezTo>
                <a:cubicBezTo>
                  <a:pt x="635" y="1154"/>
                  <a:pt x="624" y="1150"/>
                  <a:pt x="613" y="1145"/>
                </a:cubicBezTo>
                <a:cubicBezTo>
                  <a:pt x="612" y="1146"/>
                  <a:pt x="611" y="1147"/>
                  <a:pt x="611" y="1148"/>
                </a:cubicBezTo>
                <a:cubicBezTo>
                  <a:pt x="605" y="1148"/>
                  <a:pt x="605" y="1148"/>
                  <a:pt x="605" y="1148"/>
                </a:cubicBezTo>
                <a:cubicBezTo>
                  <a:pt x="620" y="1155"/>
                  <a:pt x="635" y="1161"/>
                  <a:pt x="650" y="1165"/>
                </a:cubicBezTo>
                <a:cubicBezTo>
                  <a:pt x="657" y="1165"/>
                  <a:pt x="657" y="1165"/>
                  <a:pt x="657" y="1165"/>
                </a:cubicBezTo>
                <a:cubicBezTo>
                  <a:pt x="657" y="1166"/>
                  <a:pt x="656" y="1166"/>
                  <a:pt x="656" y="1166"/>
                </a:cubicBezTo>
                <a:cubicBezTo>
                  <a:pt x="660" y="1167"/>
                  <a:pt x="664" y="1168"/>
                  <a:pt x="669" y="1169"/>
                </a:cubicBezTo>
                <a:cubicBezTo>
                  <a:pt x="668" y="1168"/>
                  <a:pt x="667" y="1168"/>
                  <a:pt x="667" y="1167"/>
                </a:cubicBezTo>
                <a:cubicBezTo>
                  <a:pt x="667" y="1167"/>
                  <a:pt x="667" y="1166"/>
                  <a:pt x="667" y="1165"/>
                </a:cubicBezTo>
                <a:cubicBezTo>
                  <a:pt x="674" y="1165"/>
                  <a:pt x="674" y="1165"/>
                  <a:pt x="674" y="1165"/>
                </a:cubicBezTo>
                <a:cubicBezTo>
                  <a:pt x="674" y="1166"/>
                  <a:pt x="675" y="1167"/>
                  <a:pt x="676" y="1168"/>
                </a:cubicBezTo>
                <a:cubicBezTo>
                  <a:pt x="675" y="1166"/>
                  <a:pt x="676" y="1165"/>
                  <a:pt x="677" y="1165"/>
                </a:cubicBezTo>
                <a:cubicBezTo>
                  <a:pt x="699" y="1165"/>
                  <a:pt x="699" y="1165"/>
                  <a:pt x="699" y="1165"/>
                </a:cubicBezTo>
                <a:cubicBezTo>
                  <a:pt x="700" y="1166"/>
                  <a:pt x="700" y="1168"/>
                  <a:pt x="699" y="1170"/>
                </a:cubicBezTo>
                <a:cubicBezTo>
                  <a:pt x="693" y="1172"/>
                  <a:pt x="692" y="1167"/>
                  <a:pt x="687" y="1166"/>
                </a:cubicBezTo>
                <a:cubicBezTo>
                  <a:pt x="687" y="1168"/>
                  <a:pt x="686" y="1169"/>
                  <a:pt x="686" y="1171"/>
                </a:cubicBezTo>
                <a:cubicBezTo>
                  <a:pt x="687" y="1171"/>
                  <a:pt x="688" y="1171"/>
                  <a:pt x="690" y="1171"/>
                </a:cubicBezTo>
                <a:cubicBezTo>
                  <a:pt x="697" y="1171"/>
                  <a:pt x="705" y="1171"/>
                  <a:pt x="712" y="1171"/>
                </a:cubicBezTo>
                <a:cubicBezTo>
                  <a:pt x="711" y="1169"/>
                  <a:pt x="710" y="1167"/>
                  <a:pt x="710" y="1165"/>
                </a:cubicBezTo>
                <a:cubicBezTo>
                  <a:pt x="718" y="1164"/>
                  <a:pt x="718" y="1164"/>
                  <a:pt x="718" y="1164"/>
                </a:cubicBezTo>
                <a:cubicBezTo>
                  <a:pt x="720" y="1166"/>
                  <a:pt x="721" y="1168"/>
                  <a:pt x="721" y="1170"/>
                </a:cubicBezTo>
                <a:cubicBezTo>
                  <a:pt x="725" y="1170"/>
                  <a:pt x="729" y="1170"/>
                  <a:pt x="733" y="1170"/>
                </a:cubicBezTo>
                <a:cubicBezTo>
                  <a:pt x="733" y="1168"/>
                  <a:pt x="733" y="1166"/>
                  <a:pt x="735" y="1164"/>
                </a:cubicBezTo>
                <a:cubicBezTo>
                  <a:pt x="740" y="1164"/>
                  <a:pt x="740" y="1164"/>
                  <a:pt x="740" y="1164"/>
                </a:cubicBezTo>
                <a:cubicBezTo>
                  <a:pt x="741" y="1165"/>
                  <a:pt x="741" y="1165"/>
                  <a:pt x="743" y="1165"/>
                </a:cubicBezTo>
                <a:cubicBezTo>
                  <a:pt x="743" y="1167"/>
                  <a:pt x="742" y="1168"/>
                  <a:pt x="742" y="1169"/>
                </a:cubicBezTo>
                <a:cubicBezTo>
                  <a:pt x="746" y="1169"/>
                  <a:pt x="750" y="1168"/>
                  <a:pt x="755" y="1168"/>
                </a:cubicBezTo>
                <a:cubicBezTo>
                  <a:pt x="754" y="1167"/>
                  <a:pt x="754" y="1166"/>
                  <a:pt x="754" y="1164"/>
                </a:cubicBezTo>
                <a:cubicBezTo>
                  <a:pt x="771" y="1164"/>
                  <a:pt x="771" y="1164"/>
                  <a:pt x="771" y="1164"/>
                </a:cubicBezTo>
                <a:cubicBezTo>
                  <a:pt x="770" y="1165"/>
                  <a:pt x="770" y="1166"/>
                  <a:pt x="770" y="1167"/>
                </a:cubicBezTo>
                <a:cubicBezTo>
                  <a:pt x="774" y="1166"/>
                  <a:pt x="779" y="1166"/>
                  <a:pt x="783" y="1166"/>
                </a:cubicBezTo>
                <a:close/>
                <a:moveTo>
                  <a:pt x="96" y="329"/>
                </a:moveTo>
                <a:cubicBezTo>
                  <a:pt x="96" y="329"/>
                  <a:pt x="96" y="328"/>
                  <a:pt x="94" y="328"/>
                </a:cubicBezTo>
                <a:cubicBezTo>
                  <a:pt x="94" y="328"/>
                  <a:pt x="93" y="328"/>
                  <a:pt x="92" y="328"/>
                </a:cubicBezTo>
                <a:cubicBezTo>
                  <a:pt x="92" y="330"/>
                  <a:pt x="93" y="330"/>
                  <a:pt x="93" y="332"/>
                </a:cubicBezTo>
                <a:cubicBezTo>
                  <a:pt x="94" y="331"/>
                  <a:pt x="95" y="330"/>
                  <a:pt x="96" y="329"/>
                </a:cubicBezTo>
                <a:close/>
                <a:moveTo>
                  <a:pt x="1013" y="1142"/>
                </a:moveTo>
                <a:cubicBezTo>
                  <a:pt x="1015" y="1143"/>
                  <a:pt x="1016" y="1142"/>
                  <a:pt x="1018" y="1139"/>
                </a:cubicBezTo>
                <a:cubicBezTo>
                  <a:pt x="1016" y="1140"/>
                  <a:pt x="1015" y="1141"/>
                  <a:pt x="1013" y="1142"/>
                </a:cubicBezTo>
                <a:close/>
                <a:moveTo>
                  <a:pt x="189" y="854"/>
                </a:moveTo>
                <a:cubicBezTo>
                  <a:pt x="188" y="866"/>
                  <a:pt x="187" y="878"/>
                  <a:pt x="185" y="889"/>
                </a:cubicBezTo>
                <a:cubicBezTo>
                  <a:pt x="186" y="889"/>
                  <a:pt x="187" y="889"/>
                  <a:pt x="188" y="889"/>
                </a:cubicBezTo>
                <a:cubicBezTo>
                  <a:pt x="190" y="890"/>
                  <a:pt x="191" y="892"/>
                  <a:pt x="192" y="893"/>
                </a:cubicBezTo>
                <a:cubicBezTo>
                  <a:pt x="194" y="876"/>
                  <a:pt x="196" y="859"/>
                  <a:pt x="198" y="842"/>
                </a:cubicBezTo>
                <a:cubicBezTo>
                  <a:pt x="198" y="836"/>
                  <a:pt x="199" y="831"/>
                  <a:pt x="200" y="825"/>
                </a:cubicBezTo>
                <a:cubicBezTo>
                  <a:pt x="196" y="825"/>
                  <a:pt x="197" y="828"/>
                  <a:pt x="197" y="831"/>
                </a:cubicBezTo>
                <a:cubicBezTo>
                  <a:pt x="194" y="831"/>
                  <a:pt x="194" y="831"/>
                  <a:pt x="194" y="831"/>
                </a:cubicBezTo>
                <a:cubicBezTo>
                  <a:pt x="194" y="830"/>
                  <a:pt x="193" y="829"/>
                  <a:pt x="192" y="828"/>
                </a:cubicBezTo>
                <a:cubicBezTo>
                  <a:pt x="191" y="836"/>
                  <a:pt x="190" y="844"/>
                  <a:pt x="189" y="852"/>
                </a:cubicBezTo>
                <a:cubicBezTo>
                  <a:pt x="190" y="852"/>
                  <a:pt x="191" y="852"/>
                  <a:pt x="191" y="853"/>
                </a:cubicBezTo>
                <a:cubicBezTo>
                  <a:pt x="190" y="854"/>
                  <a:pt x="190" y="854"/>
                  <a:pt x="189" y="854"/>
                </a:cubicBezTo>
                <a:close/>
                <a:moveTo>
                  <a:pt x="128" y="1054"/>
                </a:moveTo>
                <a:cubicBezTo>
                  <a:pt x="129" y="1051"/>
                  <a:pt x="130" y="1047"/>
                  <a:pt x="131" y="1043"/>
                </a:cubicBezTo>
                <a:cubicBezTo>
                  <a:pt x="131" y="1043"/>
                  <a:pt x="131" y="1043"/>
                  <a:pt x="131" y="1044"/>
                </a:cubicBezTo>
                <a:cubicBezTo>
                  <a:pt x="129" y="1042"/>
                  <a:pt x="131" y="1039"/>
                  <a:pt x="133" y="1038"/>
                </a:cubicBezTo>
                <a:cubicBezTo>
                  <a:pt x="137" y="1025"/>
                  <a:pt x="141" y="1012"/>
                  <a:pt x="144" y="998"/>
                </a:cubicBezTo>
                <a:cubicBezTo>
                  <a:pt x="142" y="998"/>
                  <a:pt x="141" y="996"/>
                  <a:pt x="142" y="994"/>
                </a:cubicBezTo>
                <a:cubicBezTo>
                  <a:pt x="141" y="994"/>
                  <a:pt x="140" y="993"/>
                  <a:pt x="140" y="992"/>
                </a:cubicBezTo>
                <a:cubicBezTo>
                  <a:pt x="142" y="992"/>
                  <a:pt x="143" y="992"/>
                  <a:pt x="144" y="991"/>
                </a:cubicBezTo>
                <a:cubicBezTo>
                  <a:pt x="144" y="992"/>
                  <a:pt x="144" y="992"/>
                  <a:pt x="145" y="992"/>
                </a:cubicBezTo>
                <a:cubicBezTo>
                  <a:pt x="145" y="992"/>
                  <a:pt x="145" y="992"/>
                  <a:pt x="145" y="992"/>
                </a:cubicBezTo>
                <a:cubicBezTo>
                  <a:pt x="145" y="993"/>
                  <a:pt x="145" y="993"/>
                  <a:pt x="145" y="993"/>
                </a:cubicBezTo>
                <a:cubicBezTo>
                  <a:pt x="147" y="984"/>
                  <a:pt x="149" y="974"/>
                  <a:pt x="151" y="965"/>
                </a:cubicBezTo>
                <a:cubicBezTo>
                  <a:pt x="150" y="966"/>
                  <a:pt x="149" y="967"/>
                  <a:pt x="147" y="965"/>
                </a:cubicBezTo>
                <a:cubicBezTo>
                  <a:pt x="148" y="962"/>
                  <a:pt x="153" y="964"/>
                  <a:pt x="150" y="959"/>
                </a:cubicBezTo>
                <a:cubicBezTo>
                  <a:pt x="151" y="959"/>
                  <a:pt x="152" y="958"/>
                  <a:pt x="152" y="958"/>
                </a:cubicBezTo>
                <a:cubicBezTo>
                  <a:pt x="154" y="952"/>
                  <a:pt x="155" y="945"/>
                  <a:pt x="156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3" y="937"/>
                  <a:pt x="153" y="936"/>
                </a:cubicBezTo>
                <a:cubicBezTo>
                  <a:pt x="155" y="936"/>
                  <a:pt x="154" y="934"/>
                  <a:pt x="157" y="934"/>
                </a:cubicBezTo>
                <a:cubicBezTo>
                  <a:pt x="157" y="933"/>
                  <a:pt x="157" y="931"/>
                  <a:pt x="157" y="930"/>
                </a:cubicBezTo>
                <a:cubicBezTo>
                  <a:pt x="156" y="929"/>
                  <a:pt x="155" y="929"/>
                  <a:pt x="153" y="928"/>
                </a:cubicBezTo>
                <a:cubicBezTo>
                  <a:pt x="154" y="930"/>
                  <a:pt x="155" y="932"/>
                  <a:pt x="154" y="935"/>
                </a:cubicBezTo>
                <a:cubicBezTo>
                  <a:pt x="153" y="935"/>
                  <a:pt x="152" y="935"/>
                  <a:pt x="150" y="935"/>
                </a:cubicBezTo>
                <a:cubicBezTo>
                  <a:pt x="149" y="945"/>
                  <a:pt x="147" y="956"/>
                  <a:pt x="145" y="966"/>
                </a:cubicBezTo>
                <a:cubicBezTo>
                  <a:pt x="146" y="967"/>
                  <a:pt x="148" y="969"/>
                  <a:pt x="148" y="972"/>
                </a:cubicBezTo>
                <a:cubicBezTo>
                  <a:pt x="146" y="972"/>
                  <a:pt x="145" y="972"/>
                  <a:pt x="144" y="972"/>
                </a:cubicBezTo>
                <a:cubicBezTo>
                  <a:pt x="139" y="995"/>
                  <a:pt x="133" y="1018"/>
                  <a:pt x="126" y="1040"/>
                </a:cubicBezTo>
                <a:cubicBezTo>
                  <a:pt x="127" y="1041"/>
                  <a:pt x="127" y="1043"/>
                  <a:pt x="128" y="1045"/>
                </a:cubicBezTo>
                <a:cubicBezTo>
                  <a:pt x="124" y="1045"/>
                  <a:pt x="124" y="1045"/>
                  <a:pt x="124" y="1045"/>
                </a:cubicBezTo>
                <a:cubicBezTo>
                  <a:pt x="123" y="1047"/>
                  <a:pt x="122" y="1050"/>
                  <a:pt x="121" y="1052"/>
                </a:cubicBezTo>
                <a:cubicBezTo>
                  <a:pt x="120" y="1056"/>
                  <a:pt x="126" y="1058"/>
                  <a:pt x="128" y="1054"/>
                </a:cubicBezTo>
                <a:close/>
                <a:moveTo>
                  <a:pt x="272" y="740"/>
                </a:moveTo>
                <a:cubicBezTo>
                  <a:pt x="272" y="741"/>
                  <a:pt x="272" y="741"/>
                  <a:pt x="272" y="741"/>
                </a:cubicBezTo>
                <a:cubicBezTo>
                  <a:pt x="272" y="741"/>
                  <a:pt x="272" y="741"/>
                  <a:pt x="272" y="740"/>
                </a:cubicBezTo>
                <a:close/>
                <a:moveTo>
                  <a:pt x="239" y="891"/>
                </a:moveTo>
                <a:cubicBezTo>
                  <a:pt x="240" y="892"/>
                  <a:pt x="240" y="893"/>
                  <a:pt x="240" y="895"/>
                </a:cubicBezTo>
                <a:cubicBezTo>
                  <a:pt x="244" y="870"/>
                  <a:pt x="248" y="845"/>
                  <a:pt x="255" y="820"/>
                </a:cubicBezTo>
                <a:cubicBezTo>
                  <a:pt x="257" y="809"/>
                  <a:pt x="260" y="798"/>
                  <a:pt x="264" y="787"/>
                </a:cubicBezTo>
                <a:cubicBezTo>
                  <a:pt x="263" y="789"/>
                  <a:pt x="263" y="790"/>
                  <a:pt x="263" y="792"/>
                </a:cubicBezTo>
                <a:cubicBezTo>
                  <a:pt x="263" y="791"/>
                  <a:pt x="265" y="790"/>
                  <a:pt x="267" y="790"/>
                </a:cubicBezTo>
                <a:cubicBezTo>
                  <a:pt x="268" y="793"/>
                  <a:pt x="265" y="792"/>
                  <a:pt x="264" y="793"/>
                </a:cubicBezTo>
                <a:cubicBezTo>
                  <a:pt x="266" y="793"/>
                  <a:pt x="266" y="794"/>
                  <a:pt x="267" y="794"/>
                </a:cubicBezTo>
                <a:cubicBezTo>
                  <a:pt x="262" y="795"/>
                  <a:pt x="262" y="795"/>
                  <a:pt x="262" y="795"/>
                </a:cubicBezTo>
                <a:cubicBezTo>
                  <a:pt x="261" y="800"/>
                  <a:pt x="260" y="806"/>
                  <a:pt x="259" y="812"/>
                </a:cubicBezTo>
                <a:cubicBezTo>
                  <a:pt x="266" y="812"/>
                  <a:pt x="266" y="812"/>
                  <a:pt x="266" y="812"/>
                </a:cubicBezTo>
                <a:cubicBezTo>
                  <a:pt x="266" y="806"/>
                  <a:pt x="268" y="800"/>
                  <a:pt x="269" y="794"/>
                </a:cubicBezTo>
                <a:cubicBezTo>
                  <a:pt x="268" y="794"/>
                  <a:pt x="268" y="794"/>
                  <a:pt x="268" y="794"/>
                </a:cubicBezTo>
                <a:cubicBezTo>
                  <a:pt x="268" y="793"/>
                  <a:pt x="269" y="792"/>
                  <a:pt x="269" y="792"/>
                </a:cubicBezTo>
                <a:cubicBezTo>
                  <a:pt x="272" y="778"/>
                  <a:pt x="275" y="764"/>
                  <a:pt x="280" y="750"/>
                </a:cubicBezTo>
                <a:cubicBezTo>
                  <a:pt x="274" y="748"/>
                  <a:pt x="273" y="745"/>
                  <a:pt x="272" y="741"/>
                </a:cubicBezTo>
                <a:cubicBezTo>
                  <a:pt x="267" y="755"/>
                  <a:pt x="262" y="769"/>
                  <a:pt x="258" y="783"/>
                </a:cubicBezTo>
                <a:cubicBezTo>
                  <a:pt x="259" y="786"/>
                  <a:pt x="259" y="790"/>
                  <a:pt x="259" y="795"/>
                </a:cubicBezTo>
                <a:cubicBezTo>
                  <a:pt x="255" y="795"/>
                  <a:pt x="255" y="795"/>
                  <a:pt x="255" y="795"/>
                </a:cubicBezTo>
                <a:cubicBezTo>
                  <a:pt x="254" y="797"/>
                  <a:pt x="253" y="799"/>
                  <a:pt x="253" y="801"/>
                </a:cubicBezTo>
                <a:cubicBezTo>
                  <a:pt x="252" y="805"/>
                  <a:pt x="251" y="808"/>
                  <a:pt x="250" y="812"/>
                </a:cubicBezTo>
                <a:cubicBezTo>
                  <a:pt x="252" y="812"/>
                  <a:pt x="252" y="812"/>
                  <a:pt x="252" y="812"/>
                </a:cubicBezTo>
                <a:cubicBezTo>
                  <a:pt x="251" y="813"/>
                  <a:pt x="252" y="815"/>
                  <a:pt x="251" y="816"/>
                </a:cubicBezTo>
                <a:cubicBezTo>
                  <a:pt x="251" y="816"/>
                  <a:pt x="251" y="816"/>
                  <a:pt x="252" y="816"/>
                </a:cubicBezTo>
                <a:cubicBezTo>
                  <a:pt x="250" y="819"/>
                  <a:pt x="249" y="821"/>
                  <a:pt x="247" y="823"/>
                </a:cubicBezTo>
                <a:cubicBezTo>
                  <a:pt x="247" y="824"/>
                  <a:pt x="246" y="826"/>
                  <a:pt x="246" y="827"/>
                </a:cubicBezTo>
                <a:cubicBezTo>
                  <a:pt x="247" y="828"/>
                  <a:pt x="248" y="829"/>
                  <a:pt x="248" y="830"/>
                </a:cubicBezTo>
                <a:cubicBezTo>
                  <a:pt x="245" y="830"/>
                  <a:pt x="245" y="830"/>
                  <a:pt x="245" y="830"/>
                </a:cubicBezTo>
                <a:cubicBezTo>
                  <a:pt x="240" y="850"/>
                  <a:pt x="236" y="870"/>
                  <a:pt x="233" y="891"/>
                </a:cubicBezTo>
                <a:cubicBezTo>
                  <a:pt x="233" y="891"/>
                  <a:pt x="234" y="892"/>
                  <a:pt x="235" y="893"/>
                </a:cubicBezTo>
                <a:cubicBezTo>
                  <a:pt x="236" y="893"/>
                  <a:pt x="236" y="890"/>
                  <a:pt x="239" y="891"/>
                </a:cubicBezTo>
                <a:close/>
                <a:moveTo>
                  <a:pt x="234" y="883"/>
                </a:moveTo>
                <a:cubicBezTo>
                  <a:pt x="240" y="883"/>
                  <a:pt x="240" y="883"/>
                  <a:pt x="240" y="883"/>
                </a:cubicBezTo>
                <a:cubicBezTo>
                  <a:pt x="240" y="885"/>
                  <a:pt x="240" y="887"/>
                  <a:pt x="237" y="887"/>
                </a:cubicBezTo>
                <a:cubicBezTo>
                  <a:pt x="235" y="886"/>
                  <a:pt x="235" y="885"/>
                  <a:pt x="234" y="883"/>
                </a:cubicBezTo>
                <a:close/>
                <a:moveTo>
                  <a:pt x="281" y="746"/>
                </a:moveTo>
                <a:cubicBezTo>
                  <a:pt x="283" y="738"/>
                  <a:pt x="286" y="731"/>
                  <a:pt x="289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7" y="722"/>
                  <a:pt x="287" y="722"/>
                  <a:pt x="286" y="721"/>
                </a:cubicBezTo>
                <a:cubicBezTo>
                  <a:pt x="285" y="720"/>
                  <a:pt x="283" y="720"/>
                  <a:pt x="283" y="718"/>
                </a:cubicBezTo>
                <a:cubicBezTo>
                  <a:pt x="284" y="717"/>
                  <a:pt x="285" y="717"/>
                  <a:pt x="287" y="717"/>
                </a:cubicBezTo>
                <a:cubicBezTo>
                  <a:pt x="288" y="716"/>
                  <a:pt x="290" y="715"/>
                  <a:pt x="292" y="715"/>
                </a:cubicBezTo>
                <a:cubicBezTo>
                  <a:pt x="292" y="714"/>
                  <a:pt x="293" y="712"/>
                  <a:pt x="293" y="710"/>
                </a:cubicBezTo>
                <a:cubicBezTo>
                  <a:pt x="291" y="710"/>
                  <a:pt x="290" y="709"/>
                  <a:pt x="290" y="705"/>
                </a:cubicBezTo>
                <a:cubicBezTo>
                  <a:pt x="290" y="705"/>
                  <a:pt x="290" y="705"/>
                  <a:pt x="290" y="705"/>
                </a:cubicBezTo>
                <a:cubicBezTo>
                  <a:pt x="296" y="705"/>
                  <a:pt x="296" y="705"/>
                  <a:pt x="296" y="705"/>
                </a:cubicBezTo>
                <a:cubicBezTo>
                  <a:pt x="297" y="702"/>
                  <a:pt x="298" y="700"/>
                  <a:pt x="299" y="697"/>
                </a:cubicBezTo>
                <a:cubicBezTo>
                  <a:pt x="300" y="695"/>
                  <a:pt x="301" y="693"/>
                  <a:pt x="302" y="690"/>
                </a:cubicBezTo>
                <a:cubicBezTo>
                  <a:pt x="304" y="686"/>
                  <a:pt x="298" y="684"/>
                  <a:pt x="296" y="688"/>
                </a:cubicBezTo>
                <a:cubicBezTo>
                  <a:pt x="295" y="690"/>
                  <a:pt x="293" y="693"/>
                  <a:pt x="292" y="696"/>
                </a:cubicBezTo>
                <a:cubicBezTo>
                  <a:pt x="292" y="696"/>
                  <a:pt x="292" y="697"/>
                  <a:pt x="292" y="697"/>
                </a:cubicBezTo>
                <a:cubicBezTo>
                  <a:pt x="289" y="702"/>
                  <a:pt x="287" y="706"/>
                  <a:pt x="284" y="711"/>
                </a:cubicBezTo>
                <a:cubicBezTo>
                  <a:pt x="285" y="712"/>
                  <a:pt x="285" y="712"/>
                  <a:pt x="285" y="712"/>
                </a:cubicBezTo>
                <a:cubicBezTo>
                  <a:pt x="284" y="712"/>
                  <a:pt x="284" y="712"/>
                  <a:pt x="284" y="712"/>
                </a:cubicBezTo>
                <a:cubicBezTo>
                  <a:pt x="280" y="722"/>
                  <a:pt x="276" y="731"/>
                  <a:pt x="272" y="740"/>
                </a:cubicBezTo>
                <a:cubicBezTo>
                  <a:pt x="279" y="740"/>
                  <a:pt x="279" y="740"/>
                  <a:pt x="279" y="740"/>
                </a:cubicBezTo>
                <a:cubicBezTo>
                  <a:pt x="280" y="742"/>
                  <a:pt x="281" y="744"/>
                  <a:pt x="281" y="746"/>
                </a:cubicBezTo>
                <a:close/>
                <a:moveTo>
                  <a:pt x="259" y="816"/>
                </a:moveTo>
                <a:cubicBezTo>
                  <a:pt x="259" y="816"/>
                  <a:pt x="258" y="815"/>
                  <a:pt x="258" y="815"/>
                </a:cubicBezTo>
                <a:cubicBezTo>
                  <a:pt x="256" y="830"/>
                  <a:pt x="254" y="845"/>
                  <a:pt x="253" y="861"/>
                </a:cubicBezTo>
                <a:cubicBezTo>
                  <a:pt x="254" y="860"/>
                  <a:pt x="256" y="861"/>
                  <a:pt x="258" y="861"/>
                </a:cubicBezTo>
                <a:cubicBezTo>
                  <a:pt x="259" y="862"/>
                  <a:pt x="259" y="863"/>
                  <a:pt x="260" y="864"/>
                </a:cubicBezTo>
                <a:cubicBezTo>
                  <a:pt x="261" y="849"/>
                  <a:pt x="262" y="833"/>
                  <a:pt x="265" y="818"/>
                </a:cubicBezTo>
                <a:cubicBezTo>
                  <a:pt x="264" y="817"/>
                  <a:pt x="264" y="817"/>
                  <a:pt x="264" y="815"/>
                </a:cubicBezTo>
                <a:cubicBezTo>
                  <a:pt x="262" y="815"/>
                  <a:pt x="261" y="817"/>
                  <a:pt x="259" y="816"/>
                </a:cubicBezTo>
                <a:close/>
                <a:moveTo>
                  <a:pt x="211" y="891"/>
                </a:moveTo>
                <a:cubicBezTo>
                  <a:pt x="213" y="891"/>
                  <a:pt x="214" y="892"/>
                  <a:pt x="215" y="893"/>
                </a:cubicBezTo>
                <a:cubicBezTo>
                  <a:pt x="215" y="892"/>
                  <a:pt x="215" y="891"/>
                  <a:pt x="215" y="891"/>
                </a:cubicBezTo>
                <a:cubicBezTo>
                  <a:pt x="213" y="891"/>
                  <a:pt x="212" y="890"/>
                  <a:pt x="211" y="891"/>
                </a:cubicBezTo>
                <a:close/>
                <a:moveTo>
                  <a:pt x="265" y="813"/>
                </a:move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3"/>
                </a:cubicBezTo>
                <a:close/>
                <a:moveTo>
                  <a:pt x="181" y="960"/>
                </a:moveTo>
                <a:cubicBezTo>
                  <a:pt x="181" y="958"/>
                  <a:pt x="181" y="957"/>
                  <a:pt x="181" y="955"/>
                </a:cubicBezTo>
                <a:cubicBezTo>
                  <a:pt x="181" y="955"/>
                  <a:pt x="181" y="955"/>
                  <a:pt x="180" y="955"/>
                </a:cubicBezTo>
                <a:cubicBezTo>
                  <a:pt x="182" y="955"/>
                  <a:pt x="182" y="955"/>
                  <a:pt x="182" y="955"/>
                </a:cubicBezTo>
                <a:cubicBezTo>
                  <a:pt x="185" y="938"/>
                  <a:pt x="188" y="920"/>
                  <a:pt x="190" y="902"/>
                </a:cubicBezTo>
                <a:cubicBezTo>
                  <a:pt x="185" y="902"/>
                  <a:pt x="185" y="902"/>
                  <a:pt x="185" y="902"/>
                </a:cubicBezTo>
                <a:cubicBezTo>
                  <a:pt x="186" y="901"/>
                  <a:pt x="187" y="899"/>
                  <a:pt x="189" y="899"/>
                </a:cubicBezTo>
                <a:cubicBezTo>
                  <a:pt x="187" y="898"/>
                  <a:pt x="185" y="896"/>
                  <a:pt x="185" y="894"/>
                </a:cubicBezTo>
                <a:cubicBezTo>
                  <a:pt x="184" y="903"/>
                  <a:pt x="183" y="911"/>
                  <a:pt x="182" y="920"/>
                </a:cubicBezTo>
                <a:cubicBezTo>
                  <a:pt x="183" y="920"/>
                  <a:pt x="184" y="921"/>
                  <a:pt x="183" y="922"/>
                </a:cubicBezTo>
                <a:cubicBezTo>
                  <a:pt x="183" y="923"/>
                  <a:pt x="182" y="923"/>
                  <a:pt x="181" y="923"/>
                </a:cubicBezTo>
                <a:cubicBezTo>
                  <a:pt x="181" y="925"/>
                  <a:pt x="181" y="926"/>
                  <a:pt x="180" y="928"/>
                </a:cubicBezTo>
                <a:cubicBezTo>
                  <a:pt x="181" y="929"/>
                  <a:pt x="181" y="930"/>
                  <a:pt x="181" y="931"/>
                </a:cubicBezTo>
                <a:cubicBezTo>
                  <a:pt x="181" y="931"/>
                  <a:pt x="180" y="931"/>
                  <a:pt x="180" y="931"/>
                </a:cubicBezTo>
                <a:cubicBezTo>
                  <a:pt x="179" y="936"/>
                  <a:pt x="178" y="941"/>
                  <a:pt x="177" y="945"/>
                </a:cubicBezTo>
                <a:cubicBezTo>
                  <a:pt x="177" y="949"/>
                  <a:pt x="176" y="952"/>
                  <a:pt x="175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9" y="957"/>
                  <a:pt x="180" y="958"/>
                  <a:pt x="181" y="960"/>
                </a:cubicBezTo>
                <a:close/>
                <a:moveTo>
                  <a:pt x="431" y="244"/>
                </a:moveTo>
                <a:cubicBezTo>
                  <a:pt x="430" y="250"/>
                  <a:pt x="419" y="248"/>
                  <a:pt x="416" y="245"/>
                </a:cubicBezTo>
                <a:cubicBezTo>
                  <a:pt x="416" y="246"/>
                  <a:pt x="416" y="248"/>
                  <a:pt x="416" y="249"/>
                </a:cubicBezTo>
                <a:cubicBezTo>
                  <a:pt x="420" y="250"/>
                  <a:pt x="425" y="250"/>
                  <a:pt x="430" y="251"/>
                </a:cubicBezTo>
                <a:cubicBezTo>
                  <a:pt x="431" y="250"/>
                  <a:pt x="434" y="250"/>
                  <a:pt x="435" y="250"/>
                </a:cubicBezTo>
                <a:cubicBezTo>
                  <a:pt x="435" y="251"/>
                  <a:pt x="436" y="251"/>
                  <a:pt x="436" y="252"/>
                </a:cubicBezTo>
                <a:cubicBezTo>
                  <a:pt x="437" y="252"/>
                  <a:pt x="438" y="252"/>
                  <a:pt x="439" y="253"/>
                </a:cubicBezTo>
                <a:cubicBezTo>
                  <a:pt x="440" y="251"/>
                  <a:pt x="441" y="250"/>
                  <a:pt x="442" y="247"/>
                </a:cubicBezTo>
                <a:cubicBezTo>
                  <a:pt x="441" y="247"/>
                  <a:pt x="440" y="246"/>
                  <a:pt x="439" y="245"/>
                </a:cubicBezTo>
                <a:cubicBezTo>
                  <a:pt x="438" y="245"/>
                  <a:pt x="437" y="245"/>
                  <a:pt x="437" y="245"/>
                </a:cubicBezTo>
                <a:cubicBezTo>
                  <a:pt x="437" y="246"/>
                  <a:pt x="437" y="247"/>
                  <a:pt x="437" y="248"/>
                </a:cubicBezTo>
                <a:cubicBezTo>
                  <a:pt x="434" y="248"/>
                  <a:pt x="432" y="247"/>
                  <a:pt x="432" y="244"/>
                </a:cubicBezTo>
                <a:cubicBezTo>
                  <a:pt x="432" y="244"/>
                  <a:pt x="431" y="244"/>
                  <a:pt x="431" y="244"/>
                </a:cubicBezTo>
                <a:close/>
                <a:moveTo>
                  <a:pt x="354" y="248"/>
                </a:moveTo>
                <a:cubicBezTo>
                  <a:pt x="355" y="248"/>
                  <a:pt x="355" y="248"/>
                  <a:pt x="355" y="248"/>
                </a:cubicBezTo>
                <a:cubicBezTo>
                  <a:pt x="355" y="247"/>
                  <a:pt x="355" y="247"/>
                  <a:pt x="354" y="247"/>
                </a:cubicBezTo>
                <a:cubicBezTo>
                  <a:pt x="354" y="247"/>
                  <a:pt x="354" y="247"/>
                  <a:pt x="354" y="248"/>
                </a:cubicBezTo>
                <a:close/>
                <a:moveTo>
                  <a:pt x="450" y="249"/>
                </a:moveTo>
                <a:cubicBezTo>
                  <a:pt x="448" y="250"/>
                  <a:pt x="448" y="248"/>
                  <a:pt x="445" y="248"/>
                </a:cubicBezTo>
                <a:cubicBezTo>
                  <a:pt x="445" y="251"/>
                  <a:pt x="445" y="252"/>
                  <a:pt x="444" y="253"/>
                </a:cubicBezTo>
                <a:cubicBezTo>
                  <a:pt x="446" y="254"/>
                  <a:pt x="448" y="254"/>
                  <a:pt x="450" y="254"/>
                </a:cubicBezTo>
                <a:cubicBezTo>
                  <a:pt x="450" y="254"/>
                  <a:pt x="449" y="253"/>
                  <a:pt x="450" y="252"/>
                </a:cubicBezTo>
                <a:cubicBezTo>
                  <a:pt x="451" y="250"/>
                  <a:pt x="454" y="250"/>
                  <a:pt x="456" y="248"/>
                </a:cubicBezTo>
                <a:cubicBezTo>
                  <a:pt x="454" y="248"/>
                  <a:pt x="452" y="247"/>
                  <a:pt x="450" y="247"/>
                </a:cubicBezTo>
                <a:cubicBezTo>
                  <a:pt x="450" y="248"/>
                  <a:pt x="450" y="248"/>
                  <a:pt x="450" y="249"/>
                </a:cubicBezTo>
                <a:close/>
                <a:moveTo>
                  <a:pt x="394" y="266"/>
                </a:moveTo>
                <a:cubicBezTo>
                  <a:pt x="350" y="265"/>
                  <a:pt x="306" y="271"/>
                  <a:pt x="264" y="285"/>
                </a:cubicBezTo>
                <a:cubicBezTo>
                  <a:pt x="265" y="287"/>
                  <a:pt x="265" y="289"/>
                  <a:pt x="265" y="291"/>
                </a:cubicBezTo>
                <a:cubicBezTo>
                  <a:pt x="263" y="294"/>
                  <a:pt x="261" y="291"/>
                  <a:pt x="259" y="293"/>
                </a:cubicBezTo>
                <a:cubicBezTo>
                  <a:pt x="259" y="293"/>
                  <a:pt x="259" y="294"/>
                  <a:pt x="259" y="294"/>
                </a:cubicBezTo>
                <a:cubicBezTo>
                  <a:pt x="269" y="290"/>
                  <a:pt x="279" y="287"/>
                  <a:pt x="289" y="285"/>
                </a:cubicBezTo>
                <a:cubicBezTo>
                  <a:pt x="289" y="284"/>
                  <a:pt x="289" y="282"/>
                  <a:pt x="289" y="280"/>
                </a:cubicBezTo>
                <a:cubicBezTo>
                  <a:pt x="292" y="281"/>
                  <a:pt x="296" y="280"/>
                  <a:pt x="298" y="282"/>
                </a:cubicBezTo>
                <a:cubicBezTo>
                  <a:pt x="298" y="282"/>
                  <a:pt x="298" y="282"/>
                  <a:pt x="298" y="283"/>
                </a:cubicBezTo>
                <a:cubicBezTo>
                  <a:pt x="304" y="281"/>
                  <a:pt x="310" y="280"/>
                  <a:pt x="316" y="279"/>
                </a:cubicBezTo>
                <a:cubicBezTo>
                  <a:pt x="316" y="279"/>
                  <a:pt x="316" y="278"/>
                  <a:pt x="316" y="278"/>
                </a:cubicBezTo>
                <a:cubicBezTo>
                  <a:pt x="318" y="276"/>
                  <a:pt x="320" y="277"/>
                  <a:pt x="321" y="278"/>
                </a:cubicBezTo>
                <a:cubicBezTo>
                  <a:pt x="322" y="278"/>
                  <a:pt x="322" y="278"/>
                  <a:pt x="323" y="278"/>
                </a:cubicBezTo>
                <a:cubicBezTo>
                  <a:pt x="323" y="278"/>
                  <a:pt x="322" y="278"/>
                  <a:pt x="322" y="278"/>
                </a:cubicBezTo>
                <a:cubicBezTo>
                  <a:pt x="322" y="277"/>
                  <a:pt x="323" y="277"/>
                  <a:pt x="323" y="277"/>
                </a:cubicBezTo>
                <a:cubicBezTo>
                  <a:pt x="330" y="276"/>
                  <a:pt x="330" y="276"/>
                  <a:pt x="330" y="276"/>
                </a:cubicBezTo>
                <a:cubicBezTo>
                  <a:pt x="330" y="277"/>
                  <a:pt x="330" y="277"/>
                  <a:pt x="330" y="277"/>
                </a:cubicBezTo>
                <a:cubicBezTo>
                  <a:pt x="346" y="274"/>
                  <a:pt x="363" y="273"/>
                  <a:pt x="380" y="272"/>
                </a:cubicBezTo>
                <a:cubicBezTo>
                  <a:pt x="404" y="272"/>
                  <a:pt x="428" y="272"/>
                  <a:pt x="452" y="275"/>
                </a:cubicBezTo>
                <a:cubicBezTo>
                  <a:pt x="487" y="275"/>
                  <a:pt x="487" y="275"/>
                  <a:pt x="487" y="275"/>
                </a:cubicBezTo>
                <a:cubicBezTo>
                  <a:pt x="457" y="268"/>
                  <a:pt x="425" y="266"/>
                  <a:pt x="394" y="266"/>
                </a:cubicBezTo>
                <a:close/>
                <a:moveTo>
                  <a:pt x="194" y="317"/>
                </a:moveTo>
                <a:cubicBezTo>
                  <a:pt x="193" y="318"/>
                  <a:pt x="191" y="319"/>
                  <a:pt x="190" y="320"/>
                </a:cubicBezTo>
                <a:cubicBezTo>
                  <a:pt x="192" y="321"/>
                  <a:pt x="195" y="322"/>
                  <a:pt x="195" y="324"/>
                </a:cubicBezTo>
                <a:cubicBezTo>
                  <a:pt x="196" y="324"/>
                  <a:pt x="198" y="323"/>
                  <a:pt x="199" y="322"/>
                </a:cubicBezTo>
                <a:cubicBezTo>
                  <a:pt x="217" y="311"/>
                  <a:pt x="235" y="302"/>
                  <a:pt x="255" y="295"/>
                </a:cubicBezTo>
                <a:cubicBezTo>
                  <a:pt x="236" y="296"/>
                  <a:pt x="236" y="296"/>
                  <a:pt x="236" y="296"/>
                </a:cubicBezTo>
                <a:cubicBezTo>
                  <a:pt x="227" y="300"/>
                  <a:pt x="218" y="304"/>
                  <a:pt x="209" y="309"/>
                </a:cubicBezTo>
                <a:cubicBezTo>
                  <a:pt x="206" y="310"/>
                  <a:pt x="203" y="312"/>
                  <a:pt x="201" y="313"/>
                </a:cubicBezTo>
                <a:cubicBezTo>
                  <a:pt x="202" y="313"/>
                  <a:pt x="202" y="313"/>
                  <a:pt x="202" y="313"/>
                </a:cubicBezTo>
                <a:cubicBezTo>
                  <a:pt x="203" y="318"/>
                  <a:pt x="199" y="320"/>
                  <a:pt x="195" y="321"/>
                </a:cubicBezTo>
                <a:cubicBezTo>
                  <a:pt x="196" y="320"/>
                  <a:pt x="195" y="318"/>
                  <a:pt x="194" y="317"/>
                </a:cubicBezTo>
                <a:close/>
                <a:moveTo>
                  <a:pt x="112" y="350"/>
                </a:moveTo>
                <a:cubicBezTo>
                  <a:pt x="112" y="350"/>
                  <a:pt x="112" y="350"/>
                  <a:pt x="113" y="350"/>
                </a:cubicBezTo>
                <a:cubicBezTo>
                  <a:pt x="120" y="344"/>
                  <a:pt x="128" y="338"/>
                  <a:pt x="136" y="332"/>
                </a:cubicBezTo>
                <a:cubicBezTo>
                  <a:pt x="135" y="332"/>
                  <a:pt x="135" y="332"/>
                  <a:pt x="135" y="332"/>
                </a:cubicBezTo>
                <a:cubicBezTo>
                  <a:pt x="134" y="330"/>
                  <a:pt x="135" y="328"/>
                  <a:pt x="135" y="325"/>
                </a:cubicBezTo>
                <a:cubicBezTo>
                  <a:pt x="131" y="326"/>
                  <a:pt x="132" y="330"/>
                  <a:pt x="131" y="332"/>
                </a:cubicBezTo>
                <a:cubicBezTo>
                  <a:pt x="124" y="332"/>
                  <a:pt x="124" y="332"/>
                  <a:pt x="124" y="332"/>
                </a:cubicBezTo>
                <a:cubicBezTo>
                  <a:pt x="117" y="338"/>
                  <a:pt x="109" y="344"/>
                  <a:pt x="102" y="350"/>
                </a:cubicBezTo>
                <a:lnTo>
                  <a:pt x="112" y="350"/>
                </a:lnTo>
                <a:close/>
                <a:moveTo>
                  <a:pt x="181" y="325"/>
                </a:moveTo>
                <a:cubicBezTo>
                  <a:pt x="183" y="327"/>
                  <a:pt x="184" y="328"/>
                  <a:pt x="186" y="330"/>
                </a:cubicBezTo>
                <a:cubicBezTo>
                  <a:pt x="187" y="329"/>
                  <a:pt x="188" y="329"/>
                  <a:pt x="189" y="328"/>
                </a:cubicBezTo>
                <a:cubicBezTo>
                  <a:pt x="188" y="328"/>
                  <a:pt x="188" y="328"/>
                  <a:pt x="187" y="328"/>
                </a:cubicBezTo>
                <a:cubicBezTo>
                  <a:pt x="187" y="326"/>
                  <a:pt x="186" y="324"/>
                  <a:pt x="186" y="322"/>
                </a:cubicBezTo>
                <a:cubicBezTo>
                  <a:pt x="184" y="323"/>
                  <a:pt x="183" y="324"/>
                  <a:pt x="181" y="325"/>
                </a:cubicBezTo>
                <a:close/>
                <a:moveTo>
                  <a:pt x="611" y="286"/>
                </a:moveTo>
                <a:cubicBezTo>
                  <a:pt x="611" y="287"/>
                  <a:pt x="611" y="288"/>
                  <a:pt x="611" y="289"/>
                </a:cubicBezTo>
                <a:cubicBezTo>
                  <a:pt x="611" y="289"/>
                  <a:pt x="612" y="289"/>
                  <a:pt x="612" y="289"/>
                </a:cubicBezTo>
                <a:cubicBezTo>
                  <a:pt x="612" y="288"/>
                  <a:pt x="612" y="287"/>
                  <a:pt x="611" y="286"/>
                </a:cubicBezTo>
                <a:close/>
                <a:moveTo>
                  <a:pt x="1147" y="1033"/>
                </a:moveTo>
                <a:cubicBezTo>
                  <a:pt x="1146" y="1032"/>
                  <a:pt x="1144" y="1031"/>
                  <a:pt x="1142" y="1033"/>
                </a:cubicBezTo>
                <a:cubicBezTo>
                  <a:pt x="1142" y="1033"/>
                  <a:pt x="1142" y="1033"/>
                  <a:pt x="1142" y="1033"/>
                </a:cubicBezTo>
                <a:cubicBezTo>
                  <a:pt x="1142" y="1034"/>
                  <a:pt x="1142" y="1034"/>
                  <a:pt x="1142" y="1034"/>
                </a:cubicBezTo>
                <a:cubicBezTo>
                  <a:pt x="1142" y="1034"/>
                  <a:pt x="1141" y="1034"/>
                  <a:pt x="1141" y="1034"/>
                </a:cubicBezTo>
                <a:cubicBezTo>
                  <a:pt x="1142" y="1034"/>
                  <a:pt x="1142" y="1034"/>
                  <a:pt x="1143" y="1035"/>
                </a:cubicBezTo>
                <a:cubicBezTo>
                  <a:pt x="1143" y="1035"/>
                  <a:pt x="1143" y="1036"/>
                  <a:pt x="1143" y="1036"/>
                </a:cubicBezTo>
                <a:cubicBezTo>
                  <a:pt x="1139" y="1036"/>
                  <a:pt x="1139" y="1036"/>
                  <a:pt x="1139" y="1036"/>
                </a:cubicBezTo>
                <a:cubicBezTo>
                  <a:pt x="1134" y="1042"/>
                  <a:pt x="1129" y="1048"/>
                  <a:pt x="1123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7" y="1048"/>
                  <a:pt x="1143" y="1043"/>
                  <a:pt x="1148" y="1037"/>
                </a:cubicBezTo>
                <a:cubicBezTo>
                  <a:pt x="1148" y="1037"/>
                  <a:pt x="1148" y="1037"/>
                  <a:pt x="1148" y="1036"/>
                </a:cubicBezTo>
                <a:cubicBezTo>
                  <a:pt x="1145" y="1036"/>
                  <a:pt x="1145" y="1036"/>
                  <a:pt x="1145" y="1036"/>
                </a:cubicBezTo>
                <a:cubicBezTo>
                  <a:pt x="1145" y="1035"/>
                  <a:pt x="1146" y="1034"/>
                  <a:pt x="1147" y="1033"/>
                </a:cubicBezTo>
                <a:close/>
                <a:moveTo>
                  <a:pt x="793" y="240"/>
                </a:moveTo>
                <a:cubicBezTo>
                  <a:pt x="793" y="240"/>
                  <a:pt x="792" y="240"/>
                  <a:pt x="791" y="240"/>
                </a:cubicBezTo>
                <a:cubicBezTo>
                  <a:pt x="792" y="241"/>
                  <a:pt x="792" y="243"/>
                  <a:pt x="791" y="245"/>
                </a:cubicBezTo>
                <a:cubicBezTo>
                  <a:pt x="794" y="244"/>
                  <a:pt x="793" y="242"/>
                  <a:pt x="793" y="240"/>
                </a:cubicBezTo>
                <a:close/>
                <a:moveTo>
                  <a:pt x="1032" y="1132"/>
                </a:moveTo>
                <a:cubicBezTo>
                  <a:pt x="1032" y="1132"/>
                  <a:pt x="1032" y="1132"/>
                  <a:pt x="1031" y="1132"/>
                </a:cubicBezTo>
                <a:cubicBezTo>
                  <a:pt x="1032" y="1132"/>
                  <a:pt x="1033" y="1132"/>
                  <a:pt x="1034" y="1132"/>
                </a:cubicBezTo>
                <a:cubicBezTo>
                  <a:pt x="1035" y="1131"/>
                  <a:pt x="1035" y="1129"/>
                  <a:pt x="1036" y="1128"/>
                </a:cubicBezTo>
                <a:cubicBezTo>
                  <a:pt x="1036" y="1128"/>
                  <a:pt x="1035" y="1128"/>
                  <a:pt x="1035" y="1128"/>
                </a:cubicBezTo>
                <a:cubicBezTo>
                  <a:pt x="1035" y="1129"/>
                  <a:pt x="1034" y="1131"/>
                  <a:pt x="1032" y="1132"/>
                </a:cubicBezTo>
                <a:close/>
                <a:moveTo>
                  <a:pt x="1030" y="1131"/>
                </a:move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lose/>
                <a:moveTo>
                  <a:pt x="820" y="284"/>
                </a:moveTo>
                <a:cubicBezTo>
                  <a:pt x="820" y="284"/>
                  <a:pt x="819" y="284"/>
                  <a:pt x="819" y="284"/>
                </a:cubicBezTo>
                <a:cubicBezTo>
                  <a:pt x="819" y="285"/>
                  <a:pt x="820" y="285"/>
                  <a:pt x="821" y="286"/>
                </a:cubicBezTo>
                <a:cubicBezTo>
                  <a:pt x="821" y="285"/>
                  <a:pt x="821" y="284"/>
                  <a:pt x="820" y="284"/>
                </a:cubicBezTo>
                <a:close/>
                <a:moveTo>
                  <a:pt x="785" y="241"/>
                </a:moveTo>
                <a:cubicBezTo>
                  <a:pt x="784" y="241"/>
                  <a:pt x="783" y="241"/>
                  <a:pt x="783" y="241"/>
                </a:cubicBezTo>
                <a:cubicBezTo>
                  <a:pt x="783" y="243"/>
                  <a:pt x="783" y="245"/>
                  <a:pt x="784" y="247"/>
                </a:cubicBezTo>
                <a:cubicBezTo>
                  <a:pt x="784" y="247"/>
                  <a:pt x="785" y="247"/>
                  <a:pt x="785" y="247"/>
                </a:cubicBezTo>
                <a:cubicBezTo>
                  <a:pt x="786" y="245"/>
                  <a:pt x="786" y="243"/>
                  <a:pt x="785" y="241"/>
                </a:cubicBezTo>
                <a:close/>
                <a:moveTo>
                  <a:pt x="770" y="248"/>
                </a:moveTo>
                <a:cubicBezTo>
                  <a:pt x="771" y="248"/>
                  <a:pt x="773" y="248"/>
                  <a:pt x="775" y="248"/>
                </a:cubicBezTo>
                <a:cubicBezTo>
                  <a:pt x="775" y="247"/>
                  <a:pt x="775" y="246"/>
                  <a:pt x="775" y="245"/>
                </a:cubicBezTo>
                <a:cubicBezTo>
                  <a:pt x="772" y="245"/>
                  <a:pt x="770" y="246"/>
                  <a:pt x="770" y="248"/>
                </a:cubicBezTo>
                <a:close/>
                <a:moveTo>
                  <a:pt x="175" y="394"/>
                </a:moveTo>
                <a:cubicBezTo>
                  <a:pt x="176" y="394"/>
                  <a:pt x="177" y="394"/>
                  <a:pt x="178" y="395"/>
                </a:cubicBezTo>
                <a:cubicBezTo>
                  <a:pt x="177" y="394"/>
                  <a:pt x="177" y="394"/>
                  <a:pt x="177" y="393"/>
                </a:cubicBezTo>
                <a:cubicBezTo>
                  <a:pt x="176" y="394"/>
                  <a:pt x="176" y="394"/>
                  <a:pt x="175" y="394"/>
                </a:cubicBezTo>
                <a:close/>
                <a:moveTo>
                  <a:pt x="52" y="404"/>
                </a:moveTo>
                <a:cubicBezTo>
                  <a:pt x="50" y="404"/>
                  <a:pt x="50" y="404"/>
                  <a:pt x="50" y="404"/>
                </a:cubicBezTo>
                <a:cubicBezTo>
                  <a:pt x="50" y="403"/>
                  <a:pt x="50" y="402"/>
                  <a:pt x="50" y="401"/>
                </a:cubicBezTo>
                <a:cubicBezTo>
                  <a:pt x="47" y="401"/>
                  <a:pt x="45" y="403"/>
                  <a:pt x="43" y="404"/>
                </a:cubicBezTo>
                <a:cubicBezTo>
                  <a:pt x="42" y="404"/>
                  <a:pt x="42" y="404"/>
                  <a:pt x="42" y="404"/>
                </a:cubicBezTo>
                <a:cubicBezTo>
                  <a:pt x="37" y="410"/>
                  <a:pt x="31" y="416"/>
                  <a:pt x="25" y="422"/>
                </a:cubicBezTo>
                <a:cubicBezTo>
                  <a:pt x="35" y="422"/>
                  <a:pt x="35" y="422"/>
                  <a:pt x="35" y="422"/>
                </a:cubicBezTo>
                <a:cubicBezTo>
                  <a:pt x="40" y="416"/>
                  <a:pt x="46" y="410"/>
                  <a:pt x="52" y="404"/>
                </a:cubicBezTo>
                <a:close/>
                <a:moveTo>
                  <a:pt x="141" y="1076"/>
                </a:move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lose/>
                <a:moveTo>
                  <a:pt x="53" y="398"/>
                </a:moveTo>
                <a:cubicBezTo>
                  <a:pt x="53" y="397"/>
                  <a:pt x="51" y="397"/>
                  <a:pt x="50" y="397"/>
                </a:cubicBezTo>
                <a:cubicBezTo>
                  <a:pt x="49" y="397"/>
                  <a:pt x="49" y="398"/>
                  <a:pt x="48" y="398"/>
                </a:cubicBezTo>
                <a:cubicBezTo>
                  <a:pt x="49" y="399"/>
                  <a:pt x="50" y="399"/>
                  <a:pt x="51" y="399"/>
                </a:cubicBezTo>
                <a:cubicBezTo>
                  <a:pt x="52" y="399"/>
                  <a:pt x="52" y="398"/>
                  <a:pt x="53" y="398"/>
                </a:cubicBezTo>
                <a:close/>
                <a:moveTo>
                  <a:pt x="8" y="409"/>
                </a:moveTo>
                <a:cubicBezTo>
                  <a:pt x="10" y="408"/>
                  <a:pt x="12" y="406"/>
                  <a:pt x="13" y="404"/>
                </a:cubicBezTo>
                <a:cubicBezTo>
                  <a:pt x="4" y="405"/>
                  <a:pt x="4" y="405"/>
                  <a:pt x="4" y="405"/>
                </a:cubicBezTo>
                <a:cubicBezTo>
                  <a:pt x="4" y="405"/>
                  <a:pt x="3" y="405"/>
                  <a:pt x="3" y="405"/>
                </a:cubicBezTo>
                <a:cubicBezTo>
                  <a:pt x="0" y="408"/>
                  <a:pt x="5" y="413"/>
                  <a:pt x="8" y="409"/>
                </a:cubicBezTo>
                <a:close/>
                <a:moveTo>
                  <a:pt x="541" y="1135"/>
                </a:moveTo>
                <a:cubicBezTo>
                  <a:pt x="532" y="1128"/>
                  <a:pt x="523" y="1121"/>
                  <a:pt x="514" y="1113"/>
                </a:cubicBezTo>
                <a:cubicBezTo>
                  <a:pt x="502" y="1113"/>
                  <a:pt x="502" y="1113"/>
                  <a:pt x="502" y="1113"/>
                </a:cubicBezTo>
                <a:cubicBezTo>
                  <a:pt x="511" y="1120"/>
                  <a:pt x="520" y="1127"/>
                  <a:pt x="529" y="1134"/>
                </a:cubicBezTo>
                <a:cubicBezTo>
                  <a:pt x="529" y="1133"/>
                  <a:pt x="530" y="1132"/>
                  <a:pt x="531" y="1131"/>
                </a:cubicBezTo>
                <a:cubicBezTo>
                  <a:pt x="536" y="1131"/>
                  <a:pt x="540" y="1133"/>
                  <a:pt x="540" y="1137"/>
                </a:cubicBezTo>
                <a:cubicBezTo>
                  <a:pt x="541" y="1136"/>
                  <a:pt x="541" y="1136"/>
                  <a:pt x="541" y="1135"/>
                </a:cubicBezTo>
                <a:close/>
                <a:moveTo>
                  <a:pt x="98" y="389"/>
                </a:moveTo>
                <a:cubicBezTo>
                  <a:pt x="98" y="389"/>
                  <a:pt x="98" y="388"/>
                  <a:pt x="98" y="388"/>
                </a:cubicBezTo>
                <a:cubicBezTo>
                  <a:pt x="98" y="388"/>
                  <a:pt x="97" y="389"/>
                  <a:pt x="97" y="389"/>
                </a:cubicBezTo>
                <a:cubicBezTo>
                  <a:pt x="97" y="389"/>
                  <a:pt x="98" y="389"/>
                  <a:pt x="98" y="389"/>
                </a:cubicBezTo>
                <a:close/>
                <a:moveTo>
                  <a:pt x="437" y="315"/>
                </a:moveTo>
                <a:cubicBezTo>
                  <a:pt x="436" y="317"/>
                  <a:pt x="435" y="318"/>
                  <a:pt x="433" y="318"/>
                </a:cubicBezTo>
                <a:cubicBezTo>
                  <a:pt x="432" y="321"/>
                  <a:pt x="433" y="322"/>
                  <a:pt x="434" y="323"/>
                </a:cubicBezTo>
                <a:cubicBezTo>
                  <a:pt x="435" y="323"/>
                  <a:pt x="437" y="323"/>
                  <a:pt x="438" y="323"/>
                </a:cubicBezTo>
                <a:cubicBezTo>
                  <a:pt x="438" y="323"/>
                  <a:pt x="438" y="323"/>
                  <a:pt x="437" y="323"/>
                </a:cubicBezTo>
                <a:cubicBezTo>
                  <a:pt x="436" y="318"/>
                  <a:pt x="441" y="319"/>
                  <a:pt x="443" y="317"/>
                </a:cubicBezTo>
                <a:cubicBezTo>
                  <a:pt x="440" y="318"/>
                  <a:pt x="439" y="317"/>
                  <a:pt x="438" y="315"/>
                </a:cubicBezTo>
                <a:cubicBezTo>
                  <a:pt x="438" y="315"/>
                  <a:pt x="437" y="315"/>
                  <a:pt x="437" y="315"/>
                </a:cubicBezTo>
                <a:close/>
                <a:moveTo>
                  <a:pt x="143" y="385"/>
                </a:moveTo>
                <a:cubicBezTo>
                  <a:pt x="144" y="386"/>
                  <a:pt x="146" y="387"/>
                  <a:pt x="149" y="387"/>
                </a:cubicBezTo>
                <a:cubicBezTo>
                  <a:pt x="149" y="386"/>
                  <a:pt x="149" y="386"/>
                  <a:pt x="150" y="386"/>
                </a:cubicBezTo>
                <a:cubicBezTo>
                  <a:pt x="149" y="386"/>
                  <a:pt x="149" y="385"/>
                  <a:pt x="148" y="385"/>
                </a:cubicBezTo>
                <a:cubicBezTo>
                  <a:pt x="151" y="385"/>
                  <a:pt x="151" y="385"/>
                  <a:pt x="151" y="385"/>
                </a:cubicBezTo>
                <a:cubicBezTo>
                  <a:pt x="158" y="379"/>
                  <a:pt x="166" y="373"/>
                  <a:pt x="174" y="367"/>
                </a:cubicBezTo>
                <a:cubicBezTo>
                  <a:pt x="163" y="368"/>
                  <a:pt x="163" y="368"/>
                  <a:pt x="163" y="368"/>
                </a:cubicBezTo>
                <a:cubicBezTo>
                  <a:pt x="163" y="367"/>
                  <a:pt x="163" y="367"/>
                  <a:pt x="163" y="367"/>
                </a:cubicBezTo>
                <a:cubicBezTo>
                  <a:pt x="155" y="373"/>
                  <a:pt x="147" y="379"/>
                  <a:pt x="140" y="385"/>
                </a:cubicBezTo>
                <a:lnTo>
                  <a:pt x="143" y="385"/>
                </a:lnTo>
                <a:close/>
                <a:moveTo>
                  <a:pt x="315" y="779"/>
                </a:move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lose/>
                <a:moveTo>
                  <a:pt x="518" y="1166"/>
                </a:moveTo>
                <a:cubicBezTo>
                  <a:pt x="518" y="1167"/>
                  <a:pt x="518" y="1167"/>
                  <a:pt x="518" y="1167"/>
                </a:cubicBezTo>
                <a:cubicBezTo>
                  <a:pt x="519" y="1168"/>
                  <a:pt x="521" y="1169"/>
                  <a:pt x="523" y="1171"/>
                </a:cubicBezTo>
                <a:cubicBezTo>
                  <a:pt x="524" y="1170"/>
                  <a:pt x="526" y="1169"/>
                  <a:pt x="527" y="1169"/>
                </a:cubicBezTo>
                <a:cubicBezTo>
                  <a:pt x="528" y="1168"/>
                  <a:pt x="528" y="1167"/>
                  <a:pt x="528" y="1166"/>
                </a:cubicBezTo>
                <a:cubicBezTo>
                  <a:pt x="528" y="1166"/>
                  <a:pt x="528" y="1166"/>
                  <a:pt x="528" y="1166"/>
                </a:cubicBezTo>
                <a:cubicBezTo>
                  <a:pt x="524" y="1164"/>
                  <a:pt x="521" y="1161"/>
                  <a:pt x="517" y="1159"/>
                </a:cubicBezTo>
                <a:cubicBezTo>
                  <a:pt x="511" y="1155"/>
                  <a:pt x="505" y="1150"/>
                  <a:pt x="499" y="1146"/>
                </a:cubicBezTo>
                <a:cubicBezTo>
                  <a:pt x="498" y="1147"/>
                  <a:pt x="498" y="1148"/>
                  <a:pt x="498" y="1149"/>
                </a:cubicBezTo>
                <a:cubicBezTo>
                  <a:pt x="492" y="1149"/>
                  <a:pt x="492" y="1149"/>
                  <a:pt x="492" y="1149"/>
                </a:cubicBezTo>
                <a:cubicBezTo>
                  <a:pt x="500" y="1155"/>
                  <a:pt x="508" y="1161"/>
                  <a:pt x="516" y="1166"/>
                </a:cubicBezTo>
                <a:lnTo>
                  <a:pt x="518" y="1166"/>
                </a:lnTo>
                <a:close/>
                <a:moveTo>
                  <a:pt x="444" y="322"/>
                </a:moveTo>
                <a:cubicBezTo>
                  <a:pt x="446" y="322"/>
                  <a:pt x="447" y="322"/>
                  <a:pt x="449" y="322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49" y="321"/>
                  <a:pt x="449" y="321"/>
                  <a:pt x="449" y="322"/>
                </a:cubicBezTo>
                <a:cubicBezTo>
                  <a:pt x="452" y="321"/>
                  <a:pt x="456" y="321"/>
                  <a:pt x="459" y="321"/>
                </a:cubicBezTo>
                <a:cubicBezTo>
                  <a:pt x="457" y="319"/>
                  <a:pt x="456" y="318"/>
                  <a:pt x="454" y="317"/>
                </a:cubicBezTo>
                <a:cubicBezTo>
                  <a:pt x="453" y="315"/>
                  <a:pt x="454" y="314"/>
                  <a:pt x="455" y="313"/>
                </a:cubicBezTo>
                <a:cubicBezTo>
                  <a:pt x="452" y="313"/>
                  <a:pt x="450" y="313"/>
                  <a:pt x="448" y="314"/>
                </a:cubicBezTo>
                <a:cubicBezTo>
                  <a:pt x="450" y="315"/>
                  <a:pt x="451" y="317"/>
                  <a:pt x="451" y="319"/>
                </a:cubicBezTo>
                <a:cubicBezTo>
                  <a:pt x="448" y="320"/>
                  <a:pt x="447" y="321"/>
                  <a:pt x="444" y="322"/>
                </a:cubicBezTo>
                <a:close/>
                <a:moveTo>
                  <a:pt x="427" y="1108"/>
                </a:moveTo>
                <a:cubicBezTo>
                  <a:pt x="418" y="1099"/>
                  <a:pt x="410" y="1089"/>
                  <a:pt x="403" y="1079"/>
                </a:cubicBezTo>
                <a:cubicBezTo>
                  <a:pt x="395" y="1079"/>
                  <a:pt x="395" y="1079"/>
                  <a:pt x="395" y="1079"/>
                </a:cubicBezTo>
                <a:cubicBezTo>
                  <a:pt x="399" y="1085"/>
                  <a:pt x="404" y="1091"/>
                  <a:pt x="409" y="1097"/>
                </a:cubicBezTo>
                <a:cubicBezTo>
                  <a:pt x="411" y="1096"/>
                  <a:pt x="413" y="1096"/>
                  <a:pt x="416" y="1097"/>
                </a:cubicBezTo>
                <a:cubicBezTo>
                  <a:pt x="416" y="1099"/>
                  <a:pt x="417" y="1101"/>
                  <a:pt x="419" y="1101"/>
                </a:cubicBezTo>
                <a:cubicBezTo>
                  <a:pt x="418" y="1103"/>
                  <a:pt x="417" y="1104"/>
                  <a:pt x="414" y="1104"/>
                </a:cubicBezTo>
                <a:cubicBezTo>
                  <a:pt x="417" y="1107"/>
                  <a:pt x="419" y="1109"/>
                  <a:pt x="422" y="1112"/>
                </a:cubicBezTo>
                <a:cubicBezTo>
                  <a:pt x="422" y="1111"/>
                  <a:pt x="422" y="1110"/>
                  <a:pt x="423" y="1109"/>
                </a:cubicBezTo>
                <a:cubicBezTo>
                  <a:pt x="424" y="1109"/>
                  <a:pt x="426" y="1109"/>
                  <a:pt x="427" y="1108"/>
                </a:cubicBezTo>
                <a:close/>
                <a:moveTo>
                  <a:pt x="537" y="1140"/>
                </a:moveTo>
                <a:cubicBezTo>
                  <a:pt x="537" y="1140"/>
                  <a:pt x="538" y="1140"/>
                  <a:pt x="538" y="1140"/>
                </a:cubicBezTo>
                <a:cubicBezTo>
                  <a:pt x="539" y="1140"/>
                  <a:pt x="540" y="1140"/>
                  <a:pt x="540" y="1139"/>
                </a:cubicBezTo>
                <a:cubicBezTo>
                  <a:pt x="539" y="1139"/>
                  <a:pt x="538" y="1140"/>
                  <a:pt x="537" y="1139"/>
                </a:cubicBezTo>
                <a:cubicBezTo>
                  <a:pt x="537" y="1140"/>
                  <a:pt x="537" y="1140"/>
                  <a:pt x="537" y="1140"/>
                </a:cubicBezTo>
                <a:close/>
                <a:moveTo>
                  <a:pt x="344" y="655"/>
                </a:moveTo>
                <a:cubicBezTo>
                  <a:pt x="345" y="654"/>
                  <a:pt x="346" y="652"/>
                  <a:pt x="347" y="651"/>
                </a:cubicBezTo>
                <a:cubicBezTo>
                  <a:pt x="339" y="651"/>
                  <a:pt x="339" y="651"/>
                  <a:pt x="339" y="651"/>
                </a:cubicBezTo>
                <a:cubicBezTo>
                  <a:pt x="335" y="657"/>
                  <a:pt x="331" y="663"/>
                  <a:pt x="327" y="669"/>
                </a:cubicBezTo>
                <a:cubicBezTo>
                  <a:pt x="335" y="669"/>
                  <a:pt x="335" y="669"/>
                  <a:pt x="335" y="669"/>
                </a:cubicBezTo>
                <a:cubicBezTo>
                  <a:pt x="338" y="664"/>
                  <a:pt x="341" y="659"/>
                  <a:pt x="344" y="655"/>
                </a:cubicBezTo>
                <a:close/>
                <a:moveTo>
                  <a:pt x="333" y="710"/>
                </a:moveTo>
                <a:cubicBezTo>
                  <a:pt x="335" y="712"/>
                  <a:pt x="335" y="716"/>
                  <a:pt x="336" y="719"/>
                </a:cubicBezTo>
                <a:cubicBezTo>
                  <a:pt x="337" y="717"/>
                  <a:pt x="338" y="715"/>
                  <a:pt x="339" y="712"/>
                </a:cubicBezTo>
                <a:cubicBezTo>
                  <a:pt x="338" y="712"/>
                  <a:pt x="338" y="711"/>
                  <a:pt x="338" y="709"/>
                </a:cubicBezTo>
                <a:cubicBezTo>
                  <a:pt x="338" y="710"/>
                  <a:pt x="339" y="710"/>
                  <a:pt x="340" y="710"/>
                </a:cubicBezTo>
                <a:cubicBezTo>
                  <a:pt x="343" y="702"/>
                  <a:pt x="347" y="694"/>
                  <a:pt x="352" y="687"/>
                </a:cubicBezTo>
                <a:cubicBezTo>
                  <a:pt x="349" y="687"/>
                  <a:pt x="349" y="687"/>
                  <a:pt x="349" y="687"/>
                </a:cubicBezTo>
                <a:cubicBezTo>
                  <a:pt x="348" y="685"/>
                  <a:pt x="347" y="684"/>
                  <a:pt x="347" y="683"/>
                </a:cubicBezTo>
                <a:cubicBezTo>
                  <a:pt x="346" y="684"/>
                  <a:pt x="346" y="684"/>
                  <a:pt x="345" y="685"/>
                </a:cubicBezTo>
                <a:cubicBezTo>
                  <a:pt x="345" y="686"/>
                  <a:pt x="345" y="686"/>
                  <a:pt x="345" y="687"/>
                </a:cubicBezTo>
                <a:cubicBezTo>
                  <a:pt x="344" y="687"/>
                  <a:pt x="344" y="687"/>
                  <a:pt x="344" y="687"/>
                </a:cubicBezTo>
                <a:cubicBezTo>
                  <a:pt x="340" y="695"/>
                  <a:pt x="335" y="704"/>
                  <a:pt x="331" y="712"/>
                </a:cubicBezTo>
                <a:cubicBezTo>
                  <a:pt x="332" y="712"/>
                  <a:pt x="333" y="711"/>
                  <a:pt x="333" y="710"/>
                </a:cubicBezTo>
                <a:close/>
                <a:moveTo>
                  <a:pt x="299" y="645"/>
                </a:moveTo>
                <a:cubicBezTo>
                  <a:pt x="300" y="646"/>
                  <a:pt x="301" y="648"/>
                  <a:pt x="302" y="650"/>
                </a:cubicBezTo>
                <a:cubicBezTo>
                  <a:pt x="303" y="648"/>
                  <a:pt x="304" y="646"/>
                  <a:pt x="306" y="644"/>
                </a:cubicBezTo>
                <a:cubicBezTo>
                  <a:pt x="303" y="643"/>
                  <a:pt x="301" y="643"/>
                  <a:pt x="299" y="645"/>
                </a:cubicBezTo>
                <a:close/>
                <a:moveTo>
                  <a:pt x="216" y="886"/>
                </a:moveTo>
                <a:cubicBezTo>
                  <a:pt x="216" y="884"/>
                  <a:pt x="217" y="883"/>
                  <a:pt x="217" y="881"/>
                </a:cubicBezTo>
                <a:cubicBezTo>
                  <a:pt x="218" y="874"/>
                  <a:pt x="220" y="866"/>
                  <a:pt x="222" y="859"/>
                </a:cubicBezTo>
                <a:cubicBezTo>
                  <a:pt x="220" y="860"/>
                  <a:pt x="216" y="860"/>
                  <a:pt x="215" y="857"/>
                </a:cubicBezTo>
                <a:cubicBezTo>
                  <a:pt x="213" y="866"/>
                  <a:pt x="212" y="875"/>
                  <a:pt x="210" y="884"/>
                </a:cubicBezTo>
                <a:cubicBezTo>
                  <a:pt x="211" y="884"/>
                  <a:pt x="211" y="884"/>
                  <a:pt x="211" y="884"/>
                </a:cubicBezTo>
                <a:cubicBezTo>
                  <a:pt x="213" y="884"/>
                  <a:pt x="214" y="885"/>
                  <a:pt x="216" y="886"/>
                </a:cubicBezTo>
                <a:close/>
                <a:moveTo>
                  <a:pt x="55" y="391"/>
                </a:moveTo>
                <a:cubicBezTo>
                  <a:pt x="55" y="392"/>
                  <a:pt x="55" y="392"/>
                  <a:pt x="55" y="392"/>
                </a:cubicBezTo>
                <a:cubicBezTo>
                  <a:pt x="55" y="392"/>
                  <a:pt x="55" y="392"/>
                  <a:pt x="55" y="391"/>
                </a:cubicBezTo>
                <a:close/>
                <a:moveTo>
                  <a:pt x="351" y="936"/>
                </a:moveTo>
                <a:cubicBezTo>
                  <a:pt x="345" y="936"/>
                  <a:pt x="345" y="936"/>
                  <a:pt x="345" y="936"/>
                </a:cubicBezTo>
                <a:cubicBezTo>
                  <a:pt x="346" y="944"/>
                  <a:pt x="347" y="951"/>
                  <a:pt x="348" y="958"/>
                </a:cubicBezTo>
                <a:cubicBezTo>
                  <a:pt x="350" y="958"/>
                  <a:pt x="352" y="958"/>
                  <a:pt x="352" y="958"/>
                </a:cubicBezTo>
                <a:cubicBezTo>
                  <a:pt x="352" y="956"/>
                  <a:pt x="351" y="955"/>
                  <a:pt x="351" y="954"/>
                </a:cubicBezTo>
                <a:cubicBezTo>
                  <a:pt x="354" y="954"/>
                  <a:pt x="354" y="954"/>
                  <a:pt x="354" y="954"/>
                </a:cubicBezTo>
                <a:cubicBezTo>
                  <a:pt x="353" y="948"/>
                  <a:pt x="352" y="942"/>
                  <a:pt x="351" y="936"/>
                </a:cubicBezTo>
                <a:close/>
                <a:moveTo>
                  <a:pt x="852" y="1145"/>
                </a:moveTo>
                <a:cubicBezTo>
                  <a:pt x="852" y="1143"/>
                  <a:pt x="852" y="1141"/>
                  <a:pt x="852" y="1140"/>
                </a:cubicBezTo>
                <a:cubicBezTo>
                  <a:pt x="852" y="1140"/>
                  <a:pt x="851" y="1140"/>
                  <a:pt x="851" y="1140"/>
                </a:cubicBezTo>
                <a:cubicBezTo>
                  <a:pt x="851" y="1140"/>
                  <a:pt x="851" y="1140"/>
                  <a:pt x="851" y="1141"/>
                </a:cubicBezTo>
                <a:cubicBezTo>
                  <a:pt x="849" y="1140"/>
                  <a:pt x="847" y="1140"/>
                  <a:pt x="845" y="1140"/>
                </a:cubicBezTo>
                <a:cubicBezTo>
                  <a:pt x="847" y="1141"/>
                  <a:pt x="848" y="1143"/>
                  <a:pt x="849" y="1146"/>
                </a:cubicBezTo>
                <a:cubicBezTo>
                  <a:pt x="850" y="1145"/>
                  <a:pt x="851" y="1145"/>
                  <a:pt x="852" y="1145"/>
                </a:cubicBezTo>
                <a:close/>
                <a:moveTo>
                  <a:pt x="454" y="1106"/>
                </a:moveTo>
                <a:cubicBezTo>
                  <a:pt x="451" y="1104"/>
                  <a:pt x="449" y="1101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37" y="1089"/>
                  <a:pt x="429" y="1079"/>
                  <a:pt x="422" y="1068"/>
                </a:cubicBezTo>
                <a:cubicBezTo>
                  <a:pt x="422" y="1068"/>
                  <a:pt x="421" y="1067"/>
                  <a:pt x="421" y="1067"/>
                </a:cubicBezTo>
                <a:cubicBezTo>
                  <a:pt x="420" y="1065"/>
                  <a:pt x="419" y="1064"/>
                  <a:pt x="418" y="1062"/>
                </a:cubicBezTo>
                <a:cubicBezTo>
                  <a:pt x="418" y="1063"/>
                  <a:pt x="418" y="1064"/>
                  <a:pt x="418" y="1065"/>
                </a:cubicBezTo>
                <a:cubicBezTo>
                  <a:pt x="413" y="1068"/>
                  <a:pt x="409" y="1064"/>
                  <a:pt x="409" y="1060"/>
                </a:cubicBezTo>
                <a:cubicBezTo>
                  <a:pt x="417" y="1060"/>
                  <a:pt x="417" y="1060"/>
                  <a:pt x="417" y="1060"/>
                </a:cubicBezTo>
                <a:cubicBezTo>
                  <a:pt x="411" y="1052"/>
                  <a:pt x="406" y="1043"/>
                  <a:pt x="401" y="1034"/>
                </a:cubicBezTo>
                <a:cubicBezTo>
                  <a:pt x="400" y="1034"/>
                  <a:pt x="399" y="1034"/>
                  <a:pt x="398" y="1034"/>
                </a:cubicBezTo>
                <a:cubicBezTo>
                  <a:pt x="397" y="1033"/>
                  <a:pt x="397" y="1032"/>
                  <a:pt x="397" y="1031"/>
                </a:cubicBezTo>
                <a:cubicBezTo>
                  <a:pt x="396" y="1030"/>
                  <a:pt x="395" y="1029"/>
                  <a:pt x="394" y="1029"/>
                </a:cubicBezTo>
                <a:cubicBezTo>
                  <a:pt x="394" y="1027"/>
                  <a:pt x="395" y="1026"/>
                  <a:pt x="397" y="1025"/>
                </a:cubicBezTo>
                <a:cubicBezTo>
                  <a:pt x="394" y="1018"/>
                  <a:pt x="391" y="1010"/>
                  <a:pt x="388" y="1003"/>
                </a:cubicBezTo>
                <a:cubicBezTo>
                  <a:pt x="387" y="1003"/>
                  <a:pt x="387" y="1003"/>
                  <a:pt x="386" y="1003"/>
                </a:cubicBezTo>
                <a:cubicBezTo>
                  <a:pt x="386" y="1003"/>
                  <a:pt x="385" y="1003"/>
                  <a:pt x="385" y="1003"/>
                </a:cubicBezTo>
                <a:cubicBezTo>
                  <a:pt x="385" y="1002"/>
                  <a:pt x="384" y="1001"/>
                  <a:pt x="383" y="1001"/>
                </a:cubicBezTo>
                <a:cubicBezTo>
                  <a:pt x="383" y="1000"/>
                  <a:pt x="384" y="1000"/>
                  <a:pt x="384" y="999"/>
                </a:cubicBezTo>
                <a:cubicBezTo>
                  <a:pt x="384" y="998"/>
                  <a:pt x="384" y="997"/>
                  <a:pt x="385" y="996"/>
                </a:cubicBezTo>
                <a:cubicBezTo>
                  <a:pt x="386" y="996"/>
                  <a:pt x="386" y="997"/>
                  <a:pt x="386" y="997"/>
                </a:cubicBezTo>
                <a:cubicBezTo>
                  <a:pt x="385" y="995"/>
                  <a:pt x="385" y="994"/>
                  <a:pt x="384" y="992"/>
                </a:cubicBezTo>
                <a:cubicBezTo>
                  <a:pt x="379" y="976"/>
                  <a:pt x="375" y="959"/>
                  <a:pt x="373" y="941"/>
                </a:cubicBezTo>
                <a:cubicBezTo>
                  <a:pt x="380" y="963"/>
                  <a:pt x="390" y="983"/>
                  <a:pt x="402" y="1003"/>
                </a:cubicBezTo>
                <a:cubicBezTo>
                  <a:pt x="402" y="1002"/>
                  <a:pt x="403" y="1000"/>
                  <a:pt x="404" y="999"/>
                </a:cubicBezTo>
                <a:cubicBezTo>
                  <a:pt x="404" y="998"/>
                  <a:pt x="405" y="998"/>
                  <a:pt x="405" y="998"/>
                </a:cubicBezTo>
                <a:cubicBezTo>
                  <a:pt x="405" y="998"/>
                  <a:pt x="405" y="997"/>
                  <a:pt x="406" y="997"/>
                </a:cubicBezTo>
                <a:cubicBezTo>
                  <a:pt x="406" y="997"/>
                  <a:pt x="406" y="997"/>
                  <a:pt x="406" y="997"/>
                </a:cubicBezTo>
                <a:cubicBezTo>
                  <a:pt x="400" y="987"/>
                  <a:pt x="395" y="977"/>
                  <a:pt x="390" y="966"/>
                </a:cubicBezTo>
                <a:cubicBezTo>
                  <a:pt x="389" y="969"/>
                  <a:pt x="385" y="966"/>
                  <a:pt x="385" y="963"/>
                </a:cubicBezTo>
                <a:cubicBezTo>
                  <a:pt x="387" y="963"/>
                  <a:pt x="388" y="965"/>
                  <a:pt x="390" y="966"/>
                </a:cubicBezTo>
                <a:cubicBezTo>
                  <a:pt x="386" y="956"/>
                  <a:pt x="382" y="946"/>
                  <a:pt x="378" y="936"/>
                </a:cubicBezTo>
                <a:cubicBezTo>
                  <a:pt x="378" y="936"/>
                  <a:pt x="378" y="936"/>
                  <a:pt x="378" y="936"/>
                </a:cubicBezTo>
                <a:cubicBezTo>
                  <a:pt x="373" y="936"/>
                  <a:pt x="373" y="936"/>
                  <a:pt x="373" y="936"/>
                </a:cubicBezTo>
                <a:cubicBezTo>
                  <a:pt x="371" y="935"/>
                  <a:pt x="371" y="933"/>
                  <a:pt x="371" y="930"/>
                </a:cubicBezTo>
                <a:cubicBezTo>
                  <a:pt x="373" y="930"/>
                  <a:pt x="375" y="930"/>
                  <a:pt x="376" y="930"/>
                </a:cubicBezTo>
                <a:cubicBezTo>
                  <a:pt x="375" y="929"/>
                  <a:pt x="375" y="927"/>
                  <a:pt x="374" y="925"/>
                </a:cubicBezTo>
                <a:cubicBezTo>
                  <a:pt x="374" y="923"/>
                  <a:pt x="372" y="922"/>
                  <a:pt x="370" y="923"/>
                </a:cubicBezTo>
                <a:cubicBezTo>
                  <a:pt x="369" y="912"/>
                  <a:pt x="368" y="900"/>
                  <a:pt x="368" y="889"/>
                </a:cubicBezTo>
                <a:cubicBezTo>
                  <a:pt x="367" y="890"/>
                  <a:pt x="366" y="890"/>
                  <a:pt x="364" y="889"/>
                </a:cubicBezTo>
                <a:cubicBezTo>
                  <a:pt x="364" y="888"/>
                  <a:pt x="364" y="886"/>
                  <a:pt x="365" y="885"/>
                </a:cubicBezTo>
                <a:cubicBezTo>
                  <a:pt x="366" y="884"/>
                  <a:pt x="367" y="884"/>
                  <a:pt x="368" y="885"/>
                </a:cubicBezTo>
                <a:cubicBezTo>
                  <a:pt x="368" y="878"/>
                  <a:pt x="368" y="871"/>
                  <a:pt x="368" y="864"/>
                </a:cubicBezTo>
                <a:cubicBezTo>
                  <a:pt x="367" y="862"/>
                  <a:pt x="367" y="860"/>
                  <a:pt x="362" y="861"/>
                </a:cubicBezTo>
                <a:cubicBezTo>
                  <a:pt x="362" y="859"/>
                  <a:pt x="362" y="858"/>
                  <a:pt x="362" y="857"/>
                </a:cubicBezTo>
                <a:cubicBezTo>
                  <a:pt x="361" y="869"/>
                  <a:pt x="361" y="880"/>
                  <a:pt x="362" y="891"/>
                </a:cubicBezTo>
                <a:cubicBezTo>
                  <a:pt x="364" y="893"/>
                  <a:pt x="363" y="895"/>
                  <a:pt x="362" y="897"/>
                </a:cubicBezTo>
                <a:cubicBezTo>
                  <a:pt x="363" y="916"/>
                  <a:pt x="365" y="935"/>
                  <a:pt x="368" y="954"/>
                </a:cubicBezTo>
                <a:cubicBezTo>
                  <a:pt x="370" y="954"/>
                  <a:pt x="370" y="954"/>
                  <a:pt x="370" y="954"/>
                </a:cubicBezTo>
                <a:cubicBezTo>
                  <a:pt x="370" y="955"/>
                  <a:pt x="370" y="957"/>
                  <a:pt x="369" y="958"/>
                </a:cubicBezTo>
                <a:cubicBezTo>
                  <a:pt x="369" y="962"/>
                  <a:pt x="370" y="965"/>
                  <a:pt x="371" y="969"/>
                </a:cubicBezTo>
                <a:cubicBezTo>
                  <a:pt x="372" y="968"/>
                  <a:pt x="372" y="968"/>
                  <a:pt x="373" y="968"/>
                </a:cubicBezTo>
                <a:cubicBezTo>
                  <a:pt x="374" y="969"/>
                  <a:pt x="374" y="970"/>
                  <a:pt x="375" y="972"/>
                </a:cubicBezTo>
                <a:cubicBezTo>
                  <a:pt x="372" y="972"/>
                  <a:pt x="372" y="972"/>
                  <a:pt x="372" y="972"/>
                </a:cubicBezTo>
                <a:cubicBezTo>
                  <a:pt x="373" y="978"/>
                  <a:pt x="375" y="983"/>
                  <a:pt x="376" y="989"/>
                </a:cubicBezTo>
                <a:cubicBezTo>
                  <a:pt x="381" y="989"/>
                  <a:pt x="381" y="989"/>
                  <a:pt x="381" y="989"/>
                </a:cubicBezTo>
                <a:cubicBezTo>
                  <a:pt x="381" y="990"/>
                  <a:pt x="381" y="990"/>
                  <a:pt x="381" y="990"/>
                </a:cubicBezTo>
                <a:cubicBezTo>
                  <a:pt x="379" y="991"/>
                  <a:pt x="379" y="989"/>
                  <a:pt x="376" y="989"/>
                </a:cubicBezTo>
                <a:cubicBezTo>
                  <a:pt x="381" y="1004"/>
                  <a:pt x="386" y="1019"/>
                  <a:pt x="393" y="1034"/>
                </a:cubicBezTo>
                <a:cubicBezTo>
                  <a:pt x="393" y="1034"/>
                  <a:pt x="393" y="1034"/>
                  <a:pt x="393" y="1034"/>
                </a:cubicBezTo>
                <a:cubicBezTo>
                  <a:pt x="394" y="1034"/>
                  <a:pt x="395" y="1035"/>
                  <a:pt x="394" y="1037"/>
                </a:cubicBezTo>
                <a:cubicBezTo>
                  <a:pt x="398" y="1045"/>
                  <a:pt x="403" y="1053"/>
                  <a:pt x="408" y="1060"/>
                </a:cubicBezTo>
                <a:cubicBezTo>
                  <a:pt x="408" y="1061"/>
                  <a:pt x="408" y="1061"/>
                  <a:pt x="409" y="1062"/>
                </a:cubicBezTo>
                <a:cubicBezTo>
                  <a:pt x="409" y="1062"/>
                  <a:pt x="409" y="1062"/>
                  <a:pt x="409" y="1062"/>
                </a:cubicBezTo>
                <a:cubicBezTo>
                  <a:pt x="410" y="1064"/>
                  <a:pt x="411" y="1065"/>
                  <a:pt x="412" y="1067"/>
                </a:cubicBezTo>
                <a:cubicBezTo>
                  <a:pt x="418" y="1077"/>
                  <a:pt x="426" y="1086"/>
                  <a:pt x="434" y="1096"/>
                </a:cubicBezTo>
                <a:cubicBezTo>
                  <a:pt x="434" y="1096"/>
                  <a:pt x="434" y="1096"/>
                  <a:pt x="434" y="1096"/>
                </a:cubicBezTo>
                <a:cubicBezTo>
                  <a:pt x="435" y="1096"/>
                  <a:pt x="435" y="1096"/>
                  <a:pt x="435" y="1097"/>
                </a:cubicBezTo>
                <a:cubicBezTo>
                  <a:pt x="435" y="1097"/>
                  <a:pt x="435" y="1097"/>
                  <a:pt x="435" y="1097"/>
                </a:cubicBezTo>
                <a:cubicBezTo>
                  <a:pt x="436" y="1098"/>
                  <a:pt x="437" y="1099"/>
                  <a:pt x="437" y="1099"/>
                </a:cubicBezTo>
                <a:cubicBezTo>
                  <a:pt x="438" y="1099"/>
                  <a:pt x="438" y="1099"/>
                  <a:pt x="438" y="1099"/>
                </a:cubicBezTo>
                <a:cubicBezTo>
                  <a:pt x="438" y="1100"/>
                  <a:pt x="438" y="1100"/>
                  <a:pt x="438" y="1100"/>
                </a:cubicBezTo>
                <a:cubicBezTo>
                  <a:pt x="439" y="1101"/>
                  <a:pt x="439" y="1102"/>
                  <a:pt x="440" y="1102"/>
                </a:cubicBezTo>
                <a:cubicBezTo>
                  <a:pt x="440" y="1102"/>
                  <a:pt x="441" y="1103"/>
                  <a:pt x="441" y="1103"/>
                </a:cubicBezTo>
                <a:cubicBezTo>
                  <a:pt x="442" y="1104"/>
                  <a:pt x="443" y="1106"/>
                  <a:pt x="444" y="1107"/>
                </a:cubicBezTo>
                <a:cubicBezTo>
                  <a:pt x="448" y="1107"/>
                  <a:pt x="451" y="1107"/>
                  <a:pt x="454" y="1106"/>
                </a:cubicBezTo>
                <a:close/>
                <a:moveTo>
                  <a:pt x="552" y="310"/>
                </a:moveTo>
                <a:cubicBezTo>
                  <a:pt x="524" y="309"/>
                  <a:pt x="496" y="310"/>
                  <a:pt x="468" y="312"/>
                </a:cubicBezTo>
                <a:cubicBezTo>
                  <a:pt x="468" y="312"/>
                  <a:pt x="468" y="313"/>
                  <a:pt x="467" y="314"/>
                </a:cubicBezTo>
                <a:cubicBezTo>
                  <a:pt x="466" y="314"/>
                  <a:pt x="462" y="311"/>
                  <a:pt x="461" y="313"/>
                </a:cubicBezTo>
                <a:cubicBezTo>
                  <a:pt x="465" y="312"/>
                  <a:pt x="461" y="317"/>
                  <a:pt x="464" y="317"/>
                </a:cubicBezTo>
                <a:cubicBezTo>
                  <a:pt x="464" y="314"/>
                  <a:pt x="470" y="313"/>
                  <a:pt x="471" y="317"/>
                </a:cubicBezTo>
                <a:cubicBezTo>
                  <a:pt x="469" y="318"/>
                  <a:pt x="465" y="317"/>
                  <a:pt x="465" y="319"/>
                </a:cubicBezTo>
                <a:cubicBezTo>
                  <a:pt x="467" y="321"/>
                  <a:pt x="468" y="318"/>
                  <a:pt x="471" y="319"/>
                </a:cubicBezTo>
                <a:cubicBezTo>
                  <a:pt x="471" y="319"/>
                  <a:pt x="471" y="319"/>
                  <a:pt x="471" y="320"/>
                </a:cubicBezTo>
                <a:cubicBezTo>
                  <a:pt x="476" y="319"/>
                  <a:pt x="480" y="319"/>
                  <a:pt x="484" y="319"/>
                </a:cubicBezTo>
                <a:cubicBezTo>
                  <a:pt x="484" y="318"/>
                  <a:pt x="484" y="317"/>
                  <a:pt x="483" y="316"/>
                </a:cubicBezTo>
                <a:cubicBezTo>
                  <a:pt x="484" y="321"/>
                  <a:pt x="478" y="318"/>
                  <a:pt x="476" y="318"/>
                </a:cubicBezTo>
                <a:cubicBezTo>
                  <a:pt x="474" y="311"/>
                  <a:pt x="483" y="313"/>
                  <a:pt x="485" y="312"/>
                </a:cubicBezTo>
                <a:cubicBezTo>
                  <a:pt x="485" y="312"/>
                  <a:pt x="485" y="311"/>
                  <a:pt x="485" y="311"/>
                </a:cubicBezTo>
                <a:cubicBezTo>
                  <a:pt x="492" y="311"/>
                  <a:pt x="492" y="311"/>
                  <a:pt x="492" y="311"/>
                </a:cubicBezTo>
                <a:cubicBezTo>
                  <a:pt x="492" y="312"/>
                  <a:pt x="495" y="312"/>
                  <a:pt x="495" y="315"/>
                </a:cubicBezTo>
                <a:cubicBezTo>
                  <a:pt x="492" y="317"/>
                  <a:pt x="489" y="311"/>
                  <a:pt x="486" y="315"/>
                </a:cubicBezTo>
                <a:cubicBezTo>
                  <a:pt x="489" y="315"/>
                  <a:pt x="489" y="317"/>
                  <a:pt x="490" y="319"/>
                </a:cubicBezTo>
                <a:cubicBezTo>
                  <a:pt x="492" y="318"/>
                  <a:pt x="495" y="318"/>
                  <a:pt x="498" y="318"/>
                </a:cubicBezTo>
                <a:cubicBezTo>
                  <a:pt x="497" y="315"/>
                  <a:pt x="496" y="313"/>
                  <a:pt x="494" y="311"/>
                </a:cubicBezTo>
                <a:cubicBezTo>
                  <a:pt x="498" y="311"/>
                  <a:pt x="498" y="311"/>
                  <a:pt x="498" y="311"/>
                </a:cubicBezTo>
                <a:cubicBezTo>
                  <a:pt x="499" y="313"/>
                  <a:pt x="500" y="316"/>
                  <a:pt x="502" y="318"/>
                </a:cubicBezTo>
                <a:cubicBezTo>
                  <a:pt x="503" y="316"/>
                  <a:pt x="502" y="313"/>
                  <a:pt x="502" y="311"/>
                </a:cubicBezTo>
                <a:cubicBezTo>
                  <a:pt x="525" y="310"/>
                  <a:pt x="525" y="310"/>
                  <a:pt x="525" y="310"/>
                </a:cubicBezTo>
                <a:cubicBezTo>
                  <a:pt x="523" y="311"/>
                  <a:pt x="526" y="314"/>
                  <a:pt x="524" y="316"/>
                </a:cubicBezTo>
                <a:cubicBezTo>
                  <a:pt x="527" y="317"/>
                  <a:pt x="526" y="312"/>
                  <a:pt x="526" y="310"/>
                </a:cubicBezTo>
                <a:cubicBezTo>
                  <a:pt x="537" y="310"/>
                  <a:pt x="537" y="310"/>
                  <a:pt x="537" y="310"/>
                </a:cubicBezTo>
                <a:cubicBezTo>
                  <a:pt x="538" y="311"/>
                  <a:pt x="539" y="312"/>
                  <a:pt x="541" y="313"/>
                </a:cubicBezTo>
                <a:cubicBezTo>
                  <a:pt x="541" y="311"/>
                  <a:pt x="539" y="311"/>
                  <a:pt x="538" y="311"/>
                </a:cubicBezTo>
                <a:cubicBezTo>
                  <a:pt x="538" y="311"/>
                  <a:pt x="538" y="310"/>
                  <a:pt x="538" y="310"/>
                </a:cubicBezTo>
                <a:lnTo>
                  <a:pt x="552" y="310"/>
                </a:lnTo>
                <a:close/>
                <a:moveTo>
                  <a:pt x="480" y="1131"/>
                </a:moveTo>
                <a:cubicBezTo>
                  <a:pt x="473" y="1125"/>
                  <a:pt x="467" y="1120"/>
                  <a:pt x="461" y="1114"/>
                </a:cubicBezTo>
                <a:cubicBezTo>
                  <a:pt x="457" y="1114"/>
                  <a:pt x="457" y="1114"/>
                  <a:pt x="457" y="1114"/>
                </a:cubicBezTo>
                <a:cubicBezTo>
                  <a:pt x="457" y="1113"/>
                  <a:pt x="458" y="1112"/>
                  <a:pt x="458" y="1111"/>
                </a:cubicBezTo>
                <a:cubicBezTo>
                  <a:pt x="457" y="1110"/>
                  <a:pt x="457" y="1109"/>
                  <a:pt x="456" y="1109"/>
                </a:cubicBezTo>
                <a:cubicBezTo>
                  <a:pt x="455" y="1111"/>
                  <a:pt x="453" y="1111"/>
                  <a:pt x="450" y="1111"/>
                </a:cubicBezTo>
                <a:cubicBezTo>
                  <a:pt x="450" y="1111"/>
                  <a:pt x="450" y="1112"/>
                  <a:pt x="450" y="1113"/>
                </a:cubicBezTo>
                <a:cubicBezTo>
                  <a:pt x="456" y="1119"/>
                  <a:pt x="463" y="1125"/>
                  <a:pt x="470" y="1131"/>
                </a:cubicBezTo>
                <a:lnTo>
                  <a:pt x="480" y="1131"/>
                </a:lnTo>
                <a:close/>
                <a:moveTo>
                  <a:pt x="386" y="1053"/>
                </a:moveTo>
                <a:cubicBezTo>
                  <a:pt x="381" y="1044"/>
                  <a:pt x="377" y="1035"/>
                  <a:pt x="374" y="1026"/>
                </a:cubicBezTo>
                <a:cubicBezTo>
                  <a:pt x="373" y="1026"/>
                  <a:pt x="372" y="1026"/>
                  <a:pt x="371" y="1026"/>
                </a:cubicBezTo>
                <a:cubicBezTo>
                  <a:pt x="371" y="1026"/>
                  <a:pt x="370" y="1025"/>
                  <a:pt x="369" y="1025"/>
                </a:cubicBezTo>
                <a:cubicBezTo>
                  <a:pt x="373" y="1025"/>
                  <a:pt x="373" y="1025"/>
                  <a:pt x="373" y="1025"/>
                </a:cubicBezTo>
                <a:cubicBezTo>
                  <a:pt x="371" y="1019"/>
                  <a:pt x="369" y="1013"/>
                  <a:pt x="367" y="1008"/>
                </a:cubicBezTo>
                <a:cubicBezTo>
                  <a:pt x="364" y="1008"/>
                  <a:pt x="364" y="1008"/>
                  <a:pt x="364" y="1008"/>
                </a:cubicBezTo>
                <a:cubicBezTo>
                  <a:pt x="365" y="1007"/>
                  <a:pt x="366" y="1006"/>
                  <a:pt x="367" y="1005"/>
                </a:cubicBezTo>
                <a:cubicBezTo>
                  <a:pt x="366" y="1005"/>
                  <a:pt x="366" y="1004"/>
                  <a:pt x="366" y="1004"/>
                </a:cubicBezTo>
                <a:cubicBezTo>
                  <a:pt x="365" y="1002"/>
                  <a:pt x="365" y="998"/>
                  <a:pt x="362" y="1001"/>
                </a:cubicBezTo>
                <a:cubicBezTo>
                  <a:pt x="362" y="998"/>
                  <a:pt x="360" y="999"/>
                  <a:pt x="361" y="996"/>
                </a:cubicBezTo>
                <a:cubicBezTo>
                  <a:pt x="362" y="996"/>
                  <a:pt x="363" y="995"/>
                  <a:pt x="364" y="995"/>
                </a:cubicBezTo>
                <a:cubicBezTo>
                  <a:pt x="360" y="984"/>
                  <a:pt x="358" y="972"/>
                  <a:pt x="355" y="960"/>
                </a:cubicBezTo>
                <a:cubicBezTo>
                  <a:pt x="355" y="960"/>
                  <a:pt x="354" y="959"/>
                  <a:pt x="354" y="959"/>
                </a:cubicBezTo>
                <a:cubicBezTo>
                  <a:pt x="352" y="958"/>
                  <a:pt x="350" y="961"/>
                  <a:pt x="349" y="961"/>
                </a:cubicBezTo>
                <a:cubicBezTo>
                  <a:pt x="349" y="962"/>
                  <a:pt x="349" y="963"/>
                  <a:pt x="349" y="964"/>
                </a:cubicBezTo>
                <a:cubicBezTo>
                  <a:pt x="349" y="964"/>
                  <a:pt x="349" y="965"/>
                  <a:pt x="350" y="965"/>
                </a:cubicBezTo>
                <a:cubicBezTo>
                  <a:pt x="350" y="965"/>
                  <a:pt x="350" y="965"/>
                  <a:pt x="350" y="965"/>
                </a:cubicBezTo>
                <a:cubicBezTo>
                  <a:pt x="355" y="965"/>
                  <a:pt x="355" y="969"/>
                  <a:pt x="356" y="972"/>
                </a:cubicBezTo>
                <a:cubicBezTo>
                  <a:pt x="351" y="972"/>
                  <a:pt x="351" y="972"/>
                  <a:pt x="351" y="972"/>
                </a:cubicBezTo>
                <a:cubicBezTo>
                  <a:pt x="353" y="982"/>
                  <a:pt x="356" y="991"/>
                  <a:pt x="358" y="1001"/>
                </a:cubicBezTo>
                <a:cubicBezTo>
                  <a:pt x="359" y="1001"/>
                  <a:pt x="359" y="1001"/>
                  <a:pt x="359" y="1000"/>
                </a:cubicBezTo>
                <a:cubicBezTo>
                  <a:pt x="365" y="1000"/>
                  <a:pt x="366" y="1003"/>
                  <a:pt x="364" y="1008"/>
                </a:cubicBezTo>
                <a:cubicBezTo>
                  <a:pt x="360" y="1008"/>
                  <a:pt x="360" y="1008"/>
                  <a:pt x="360" y="1008"/>
                </a:cubicBezTo>
                <a:cubicBezTo>
                  <a:pt x="365" y="1022"/>
                  <a:pt x="370" y="1036"/>
                  <a:pt x="377" y="1050"/>
                </a:cubicBezTo>
                <a:cubicBezTo>
                  <a:pt x="379" y="1053"/>
                  <a:pt x="381" y="1057"/>
                  <a:pt x="383" y="1060"/>
                </a:cubicBezTo>
                <a:cubicBezTo>
                  <a:pt x="391" y="1060"/>
                  <a:pt x="391" y="1060"/>
                  <a:pt x="391" y="1060"/>
                </a:cubicBezTo>
                <a:cubicBezTo>
                  <a:pt x="389" y="1058"/>
                  <a:pt x="388" y="1056"/>
                  <a:pt x="386" y="1053"/>
                </a:cubicBezTo>
                <a:close/>
                <a:moveTo>
                  <a:pt x="348" y="899"/>
                </a:moveTo>
                <a:cubicBezTo>
                  <a:pt x="346" y="899"/>
                  <a:pt x="347" y="901"/>
                  <a:pt x="345" y="900"/>
                </a:cubicBezTo>
                <a:cubicBezTo>
                  <a:pt x="344" y="898"/>
                  <a:pt x="342" y="897"/>
                  <a:pt x="341" y="895"/>
                </a:cubicBezTo>
                <a:cubicBezTo>
                  <a:pt x="341" y="906"/>
                  <a:pt x="342" y="917"/>
                  <a:pt x="344" y="929"/>
                </a:cubicBezTo>
                <a:cubicBezTo>
                  <a:pt x="344" y="930"/>
                  <a:pt x="345" y="931"/>
                  <a:pt x="346" y="931"/>
                </a:cubicBezTo>
                <a:cubicBezTo>
                  <a:pt x="346" y="930"/>
                  <a:pt x="346" y="928"/>
                  <a:pt x="346" y="927"/>
                </a:cubicBezTo>
                <a:cubicBezTo>
                  <a:pt x="347" y="927"/>
                  <a:pt x="349" y="927"/>
                  <a:pt x="350" y="927"/>
                </a:cubicBezTo>
                <a:cubicBezTo>
                  <a:pt x="349" y="917"/>
                  <a:pt x="348" y="908"/>
                  <a:pt x="348" y="899"/>
                </a:cubicBezTo>
                <a:close/>
                <a:moveTo>
                  <a:pt x="389" y="1071"/>
                </a:move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lose/>
                <a:moveTo>
                  <a:pt x="608" y="1143"/>
                </a:moveTo>
                <a:cubicBezTo>
                  <a:pt x="607" y="1142"/>
                  <a:pt x="606" y="1141"/>
                  <a:pt x="605" y="1141"/>
                </a:cubicBezTo>
                <a:cubicBezTo>
                  <a:pt x="606" y="1142"/>
                  <a:pt x="606" y="1143"/>
                  <a:pt x="607" y="1144"/>
                </a:cubicBezTo>
                <a:cubicBezTo>
                  <a:pt x="608" y="1143"/>
                  <a:pt x="608" y="1143"/>
                  <a:pt x="608" y="1143"/>
                </a:cubicBezTo>
                <a:close/>
                <a:moveTo>
                  <a:pt x="1017" y="821"/>
                </a:moveTo>
                <a:cubicBezTo>
                  <a:pt x="1017" y="822"/>
                  <a:pt x="1017" y="823"/>
                  <a:pt x="1017" y="824"/>
                </a:cubicBezTo>
                <a:cubicBezTo>
                  <a:pt x="1019" y="821"/>
                  <a:pt x="1021" y="819"/>
                  <a:pt x="1022" y="816"/>
                </a:cubicBezTo>
                <a:cubicBezTo>
                  <a:pt x="1019" y="817"/>
                  <a:pt x="1015" y="818"/>
                  <a:pt x="1011" y="819"/>
                </a:cubicBezTo>
                <a:cubicBezTo>
                  <a:pt x="1013" y="820"/>
                  <a:pt x="1014" y="821"/>
                  <a:pt x="1017" y="821"/>
                </a:cubicBezTo>
                <a:close/>
                <a:moveTo>
                  <a:pt x="362" y="894"/>
                </a:moveTo>
                <a:cubicBezTo>
                  <a:pt x="362" y="894"/>
                  <a:pt x="362" y="894"/>
                  <a:pt x="362" y="894"/>
                </a:cubicBezTo>
                <a:cubicBezTo>
                  <a:pt x="362" y="894"/>
                  <a:pt x="362" y="894"/>
                  <a:pt x="362" y="895"/>
                </a:cubicBezTo>
                <a:cubicBezTo>
                  <a:pt x="362" y="894"/>
                  <a:pt x="362" y="894"/>
                  <a:pt x="362" y="894"/>
                </a:cubicBezTo>
                <a:close/>
                <a:moveTo>
                  <a:pt x="745" y="317"/>
                </a:moveTo>
                <a:cubicBezTo>
                  <a:pt x="746" y="319"/>
                  <a:pt x="747" y="322"/>
                  <a:pt x="747" y="324"/>
                </a:cubicBezTo>
                <a:cubicBezTo>
                  <a:pt x="747" y="324"/>
                  <a:pt x="748" y="324"/>
                  <a:pt x="748" y="324"/>
                </a:cubicBezTo>
                <a:cubicBezTo>
                  <a:pt x="749" y="323"/>
                  <a:pt x="750" y="323"/>
                  <a:pt x="750" y="323"/>
                </a:cubicBezTo>
                <a:cubicBezTo>
                  <a:pt x="748" y="320"/>
                  <a:pt x="749" y="319"/>
                  <a:pt x="749" y="317"/>
                </a:cubicBezTo>
                <a:cubicBezTo>
                  <a:pt x="748" y="317"/>
                  <a:pt x="747" y="317"/>
                  <a:pt x="745" y="317"/>
                </a:cubicBezTo>
                <a:close/>
                <a:moveTo>
                  <a:pt x="1006" y="821"/>
                </a:moveTo>
                <a:cubicBezTo>
                  <a:pt x="1006" y="822"/>
                  <a:pt x="1006" y="823"/>
                  <a:pt x="1006" y="824"/>
                </a:cubicBezTo>
                <a:cubicBezTo>
                  <a:pt x="998" y="824"/>
                  <a:pt x="998" y="824"/>
                  <a:pt x="998" y="824"/>
                </a:cubicBezTo>
                <a:cubicBezTo>
                  <a:pt x="974" y="831"/>
                  <a:pt x="950" y="837"/>
                  <a:pt x="926" y="842"/>
                </a:cubicBezTo>
                <a:cubicBezTo>
                  <a:pt x="941" y="842"/>
                  <a:pt x="941" y="842"/>
                  <a:pt x="941" y="842"/>
                </a:cubicBezTo>
                <a:cubicBezTo>
                  <a:pt x="941" y="842"/>
                  <a:pt x="941" y="843"/>
                  <a:pt x="940" y="843"/>
                </a:cubicBezTo>
                <a:cubicBezTo>
                  <a:pt x="939" y="843"/>
                  <a:pt x="938" y="843"/>
                  <a:pt x="937" y="843"/>
                </a:cubicBezTo>
                <a:cubicBezTo>
                  <a:pt x="936" y="844"/>
                  <a:pt x="935" y="845"/>
                  <a:pt x="936" y="846"/>
                </a:cubicBezTo>
                <a:cubicBezTo>
                  <a:pt x="938" y="844"/>
                  <a:pt x="941" y="844"/>
                  <a:pt x="944" y="846"/>
                </a:cubicBezTo>
                <a:cubicBezTo>
                  <a:pt x="944" y="846"/>
                  <a:pt x="944" y="846"/>
                  <a:pt x="944" y="846"/>
                </a:cubicBezTo>
                <a:cubicBezTo>
                  <a:pt x="943" y="842"/>
                  <a:pt x="946" y="842"/>
                  <a:pt x="949" y="842"/>
                </a:cubicBezTo>
                <a:cubicBezTo>
                  <a:pt x="949" y="842"/>
                  <a:pt x="949" y="842"/>
                  <a:pt x="949" y="842"/>
                </a:cubicBezTo>
                <a:cubicBezTo>
                  <a:pt x="963" y="841"/>
                  <a:pt x="963" y="841"/>
                  <a:pt x="963" y="841"/>
                </a:cubicBezTo>
                <a:cubicBezTo>
                  <a:pt x="983" y="836"/>
                  <a:pt x="1002" y="830"/>
                  <a:pt x="1022" y="824"/>
                </a:cubicBezTo>
                <a:cubicBezTo>
                  <a:pt x="1007" y="824"/>
                  <a:pt x="1007" y="824"/>
                  <a:pt x="1007" y="824"/>
                </a:cubicBezTo>
                <a:cubicBezTo>
                  <a:pt x="1007" y="823"/>
                  <a:pt x="1007" y="822"/>
                  <a:pt x="1007" y="821"/>
                </a:cubicBezTo>
                <a:cubicBezTo>
                  <a:pt x="1007" y="821"/>
                  <a:pt x="1007" y="821"/>
                  <a:pt x="1006" y="821"/>
                </a:cubicBezTo>
                <a:close/>
                <a:moveTo>
                  <a:pt x="1116" y="1035"/>
                </a:moveTo>
                <a:cubicBezTo>
                  <a:pt x="1115" y="1035"/>
                  <a:pt x="1115" y="1036"/>
                  <a:pt x="1114" y="1036"/>
                </a:cubicBezTo>
                <a:cubicBezTo>
                  <a:pt x="1114" y="1036"/>
                  <a:pt x="1114" y="1036"/>
                  <a:pt x="1114" y="1036"/>
                </a:cubicBezTo>
                <a:cubicBezTo>
                  <a:pt x="1115" y="1036"/>
                  <a:pt x="1115" y="1036"/>
                  <a:pt x="1116" y="1035"/>
                </a:cubicBezTo>
                <a:close/>
                <a:moveTo>
                  <a:pt x="1006" y="1073"/>
                </a:moveTo>
                <a:cubicBezTo>
                  <a:pt x="997" y="1073"/>
                  <a:pt x="997" y="1073"/>
                  <a:pt x="997" y="1073"/>
                </a:cubicBezTo>
                <a:cubicBezTo>
                  <a:pt x="997" y="1073"/>
                  <a:pt x="997" y="1073"/>
                  <a:pt x="997" y="1073"/>
                </a:cubicBezTo>
                <a:cubicBezTo>
                  <a:pt x="995" y="1075"/>
                  <a:pt x="993" y="1076"/>
                  <a:pt x="991" y="1078"/>
                </a:cubicBezTo>
                <a:cubicBezTo>
                  <a:pt x="981" y="1083"/>
                  <a:pt x="972" y="1089"/>
                  <a:pt x="963" y="1094"/>
                </a:cubicBezTo>
                <a:cubicBezTo>
                  <a:pt x="963" y="1095"/>
                  <a:pt x="962" y="1096"/>
                  <a:pt x="962" y="1097"/>
                </a:cubicBezTo>
                <a:cubicBezTo>
                  <a:pt x="965" y="1097"/>
                  <a:pt x="968" y="1097"/>
                  <a:pt x="970" y="1098"/>
                </a:cubicBezTo>
                <a:cubicBezTo>
                  <a:pt x="972" y="1097"/>
                  <a:pt x="973" y="1096"/>
                  <a:pt x="974" y="1095"/>
                </a:cubicBezTo>
                <a:cubicBezTo>
                  <a:pt x="973" y="1095"/>
                  <a:pt x="971" y="1094"/>
                  <a:pt x="972" y="1091"/>
                </a:cubicBezTo>
                <a:cubicBezTo>
                  <a:pt x="972" y="1091"/>
                  <a:pt x="972" y="1091"/>
                  <a:pt x="972" y="1091"/>
                </a:cubicBezTo>
                <a:cubicBezTo>
                  <a:pt x="982" y="1091"/>
                  <a:pt x="982" y="1091"/>
                  <a:pt x="982" y="1091"/>
                </a:cubicBezTo>
                <a:cubicBezTo>
                  <a:pt x="992" y="1085"/>
                  <a:pt x="1001" y="1079"/>
                  <a:pt x="1011" y="1073"/>
                </a:cubicBezTo>
                <a:cubicBezTo>
                  <a:pt x="1010" y="1072"/>
                  <a:pt x="1009" y="1071"/>
                  <a:pt x="1008" y="1069"/>
                </a:cubicBezTo>
                <a:cubicBezTo>
                  <a:pt x="1007" y="1071"/>
                  <a:pt x="1006" y="1072"/>
                  <a:pt x="1006" y="1073"/>
                </a:cubicBezTo>
                <a:close/>
                <a:moveTo>
                  <a:pt x="1000" y="1091"/>
                </a:moveTo>
                <a:cubicBezTo>
                  <a:pt x="1000" y="1091"/>
                  <a:pt x="1001" y="1091"/>
                  <a:pt x="1002" y="1092"/>
                </a:cubicBezTo>
                <a:cubicBezTo>
                  <a:pt x="1002" y="1091"/>
                  <a:pt x="1002" y="1091"/>
                  <a:pt x="1002" y="1091"/>
                </a:cubicBezTo>
                <a:cubicBezTo>
                  <a:pt x="1008" y="1091"/>
                  <a:pt x="1008" y="1091"/>
                  <a:pt x="1008" y="1091"/>
                </a:cubicBezTo>
                <a:cubicBezTo>
                  <a:pt x="1009" y="1091"/>
                  <a:pt x="1009" y="1091"/>
                  <a:pt x="1009" y="1092"/>
                </a:cubicBezTo>
                <a:cubicBezTo>
                  <a:pt x="1010" y="1091"/>
                  <a:pt x="1010" y="1091"/>
                  <a:pt x="1010" y="1091"/>
                </a:cubicBezTo>
                <a:cubicBezTo>
                  <a:pt x="1020" y="1086"/>
                  <a:pt x="1029" y="1079"/>
                  <a:pt x="1039" y="1073"/>
                </a:cubicBezTo>
                <a:cubicBezTo>
                  <a:pt x="1026" y="1073"/>
                  <a:pt x="1026" y="1073"/>
                  <a:pt x="1026" y="1073"/>
                </a:cubicBezTo>
                <a:cubicBezTo>
                  <a:pt x="1017" y="1079"/>
                  <a:pt x="1008" y="1085"/>
                  <a:pt x="998" y="1091"/>
                </a:cubicBezTo>
                <a:lnTo>
                  <a:pt x="1000" y="1091"/>
                </a:lnTo>
                <a:close/>
                <a:moveTo>
                  <a:pt x="859" y="1143"/>
                </a:moveTo>
                <a:cubicBezTo>
                  <a:pt x="867" y="1141"/>
                  <a:pt x="874" y="1139"/>
                  <a:pt x="882" y="1137"/>
                </a:cubicBezTo>
                <a:cubicBezTo>
                  <a:pt x="880" y="1135"/>
                  <a:pt x="879" y="1133"/>
                  <a:pt x="879" y="1131"/>
                </a:cubicBezTo>
                <a:cubicBezTo>
                  <a:pt x="872" y="1133"/>
                  <a:pt x="866" y="1135"/>
                  <a:pt x="859" y="1136"/>
                </a:cubicBezTo>
                <a:cubicBezTo>
                  <a:pt x="860" y="1137"/>
                  <a:pt x="860" y="1139"/>
                  <a:pt x="861" y="1140"/>
                </a:cubicBezTo>
                <a:cubicBezTo>
                  <a:pt x="860" y="1140"/>
                  <a:pt x="859" y="1140"/>
                  <a:pt x="859" y="1140"/>
                </a:cubicBezTo>
                <a:cubicBezTo>
                  <a:pt x="859" y="1141"/>
                  <a:pt x="859" y="1142"/>
                  <a:pt x="859" y="1143"/>
                </a:cubicBezTo>
                <a:close/>
                <a:moveTo>
                  <a:pt x="164" y="1027"/>
                </a:moveTo>
                <a:cubicBezTo>
                  <a:pt x="170" y="1009"/>
                  <a:pt x="174" y="991"/>
                  <a:pt x="178" y="974"/>
                </a:cubicBezTo>
                <a:cubicBezTo>
                  <a:pt x="173" y="974"/>
                  <a:pt x="173" y="974"/>
                  <a:pt x="173" y="974"/>
                </a:cubicBezTo>
                <a:cubicBezTo>
                  <a:pt x="173" y="971"/>
                  <a:pt x="173" y="969"/>
                  <a:pt x="176" y="969"/>
                </a:cubicBezTo>
                <a:cubicBezTo>
                  <a:pt x="177" y="970"/>
                  <a:pt x="178" y="970"/>
                  <a:pt x="178" y="971"/>
                </a:cubicBezTo>
                <a:cubicBezTo>
                  <a:pt x="178" y="971"/>
                  <a:pt x="178" y="970"/>
                  <a:pt x="179" y="970"/>
                </a:cubicBezTo>
                <a:cubicBezTo>
                  <a:pt x="177" y="967"/>
                  <a:pt x="176" y="964"/>
                  <a:pt x="174" y="961"/>
                </a:cubicBezTo>
                <a:cubicBezTo>
                  <a:pt x="170" y="983"/>
                  <a:pt x="164" y="1005"/>
                  <a:pt x="158" y="1027"/>
                </a:cubicBezTo>
                <a:lnTo>
                  <a:pt x="164" y="1027"/>
                </a:lnTo>
                <a:close/>
                <a:moveTo>
                  <a:pt x="190" y="1000"/>
                </a:moveTo>
                <a:cubicBezTo>
                  <a:pt x="189" y="1004"/>
                  <a:pt x="190" y="1003"/>
                  <a:pt x="188" y="1005"/>
                </a:cubicBezTo>
                <a:cubicBezTo>
                  <a:pt x="188" y="1005"/>
                  <a:pt x="188" y="1005"/>
                  <a:pt x="188" y="1005"/>
                </a:cubicBezTo>
                <a:cubicBezTo>
                  <a:pt x="188" y="1006"/>
                  <a:pt x="188" y="1007"/>
                  <a:pt x="188" y="1007"/>
                </a:cubicBezTo>
                <a:cubicBezTo>
                  <a:pt x="190" y="1007"/>
                  <a:pt x="191" y="1008"/>
                  <a:pt x="193" y="1008"/>
                </a:cubicBezTo>
                <a:cubicBezTo>
                  <a:pt x="194" y="1006"/>
                  <a:pt x="194" y="1004"/>
                  <a:pt x="194" y="1003"/>
                </a:cubicBezTo>
                <a:cubicBezTo>
                  <a:pt x="193" y="1002"/>
                  <a:pt x="192" y="1001"/>
                  <a:pt x="190" y="1000"/>
                </a:cubicBezTo>
                <a:close/>
                <a:moveTo>
                  <a:pt x="148" y="1068"/>
                </a:moveTo>
                <a:cubicBezTo>
                  <a:pt x="146" y="1067"/>
                  <a:pt x="146" y="1065"/>
                  <a:pt x="146" y="1063"/>
                </a:cubicBezTo>
                <a:cubicBezTo>
                  <a:pt x="145" y="1065"/>
                  <a:pt x="144" y="1068"/>
                  <a:pt x="143" y="1070"/>
                </a:cubicBezTo>
                <a:cubicBezTo>
                  <a:pt x="144" y="1073"/>
                  <a:pt x="146" y="1076"/>
                  <a:pt x="147" y="1079"/>
                </a:cubicBezTo>
                <a:cubicBezTo>
                  <a:pt x="149" y="1074"/>
                  <a:pt x="150" y="1070"/>
                  <a:pt x="152" y="1066"/>
                </a:cubicBezTo>
                <a:cubicBezTo>
                  <a:pt x="151" y="1067"/>
                  <a:pt x="149" y="1067"/>
                  <a:pt x="148" y="1068"/>
                </a:cubicBezTo>
                <a:close/>
                <a:moveTo>
                  <a:pt x="254" y="961"/>
                </a:moveTo>
                <a:cubicBezTo>
                  <a:pt x="255" y="971"/>
                  <a:pt x="256" y="982"/>
                  <a:pt x="258" y="992"/>
                </a:cubicBezTo>
                <a:cubicBezTo>
                  <a:pt x="258" y="997"/>
                  <a:pt x="259" y="1001"/>
                  <a:pt x="260" y="1005"/>
                </a:cubicBezTo>
                <a:cubicBezTo>
                  <a:pt x="260" y="1004"/>
                  <a:pt x="260" y="1004"/>
                  <a:pt x="260" y="1004"/>
                </a:cubicBezTo>
                <a:cubicBezTo>
                  <a:pt x="263" y="1003"/>
                  <a:pt x="265" y="1004"/>
                  <a:pt x="267" y="1005"/>
                </a:cubicBezTo>
                <a:cubicBezTo>
                  <a:pt x="261" y="968"/>
                  <a:pt x="258" y="930"/>
                  <a:pt x="259" y="892"/>
                </a:cubicBezTo>
                <a:cubicBezTo>
                  <a:pt x="258" y="892"/>
                  <a:pt x="258" y="892"/>
                  <a:pt x="257" y="892"/>
                </a:cubicBezTo>
                <a:cubicBezTo>
                  <a:pt x="257" y="890"/>
                  <a:pt x="258" y="890"/>
                  <a:pt x="259" y="889"/>
                </a:cubicBezTo>
                <a:cubicBezTo>
                  <a:pt x="259" y="881"/>
                  <a:pt x="259" y="874"/>
                  <a:pt x="260" y="866"/>
                </a:cubicBezTo>
                <a:cubicBezTo>
                  <a:pt x="253" y="866"/>
                  <a:pt x="253" y="866"/>
                  <a:pt x="253" y="866"/>
                </a:cubicBezTo>
                <a:cubicBezTo>
                  <a:pt x="253" y="866"/>
                  <a:pt x="253" y="866"/>
                  <a:pt x="254" y="865"/>
                </a:cubicBezTo>
                <a:cubicBezTo>
                  <a:pt x="254" y="865"/>
                  <a:pt x="253" y="865"/>
                  <a:pt x="253" y="865"/>
                </a:cubicBezTo>
                <a:cubicBezTo>
                  <a:pt x="251" y="887"/>
                  <a:pt x="251" y="909"/>
                  <a:pt x="252" y="931"/>
                </a:cubicBezTo>
                <a:cubicBezTo>
                  <a:pt x="252" y="931"/>
                  <a:pt x="252" y="932"/>
                  <a:pt x="252" y="933"/>
                </a:cubicBezTo>
                <a:cubicBezTo>
                  <a:pt x="252" y="933"/>
                  <a:pt x="252" y="933"/>
                  <a:pt x="252" y="933"/>
                </a:cubicBezTo>
                <a:cubicBezTo>
                  <a:pt x="252" y="940"/>
                  <a:pt x="253" y="947"/>
                  <a:pt x="253" y="955"/>
                </a:cubicBezTo>
                <a:cubicBezTo>
                  <a:pt x="258" y="955"/>
                  <a:pt x="258" y="955"/>
                  <a:pt x="258" y="955"/>
                </a:cubicBezTo>
                <a:cubicBezTo>
                  <a:pt x="257" y="957"/>
                  <a:pt x="257" y="959"/>
                  <a:pt x="256" y="961"/>
                </a:cubicBezTo>
                <a:cubicBezTo>
                  <a:pt x="256" y="961"/>
                  <a:pt x="255" y="961"/>
                  <a:pt x="254" y="961"/>
                </a:cubicBezTo>
                <a:close/>
                <a:moveTo>
                  <a:pt x="208" y="930"/>
                </a:moveTo>
                <a:cubicBezTo>
                  <a:pt x="207" y="930"/>
                  <a:pt x="206" y="930"/>
                  <a:pt x="206" y="930"/>
                </a:cubicBezTo>
                <a:cubicBezTo>
                  <a:pt x="205" y="927"/>
                  <a:pt x="206" y="926"/>
                  <a:pt x="209" y="926"/>
                </a:cubicBezTo>
                <a:cubicBezTo>
                  <a:pt x="209" y="924"/>
                  <a:pt x="210" y="922"/>
                  <a:pt x="210" y="920"/>
                </a:cubicBezTo>
                <a:cubicBezTo>
                  <a:pt x="209" y="920"/>
                  <a:pt x="208" y="920"/>
                  <a:pt x="207" y="919"/>
                </a:cubicBezTo>
                <a:cubicBezTo>
                  <a:pt x="210" y="919"/>
                  <a:pt x="210" y="919"/>
                  <a:pt x="210" y="919"/>
                </a:cubicBezTo>
                <a:cubicBezTo>
                  <a:pt x="211" y="913"/>
                  <a:pt x="212" y="908"/>
                  <a:pt x="213" y="902"/>
                </a:cubicBezTo>
                <a:cubicBezTo>
                  <a:pt x="207" y="902"/>
                  <a:pt x="207" y="902"/>
                  <a:pt x="207" y="902"/>
                </a:cubicBezTo>
                <a:cubicBezTo>
                  <a:pt x="208" y="902"/>
                  <a:pt x="208" y="901"/>
                  <a:pt x="209" y="901"/>
                </a:cubicBezTo>
                <a:cubicBezTo>
                  <a:pt x="208" y="900"/>
                  <a:pt x="208" y="898"/>
                  <a:pt x="208" y="896"/>
                </a:cubicBezTo>
                <a:cubicBezTo>
                  <a:pt x="205" y="909"/>
                  <a:pt x="203" y="922"/>
                  <a:pt x="201" y="935"/>
                </a:cubicBezTo>
                <a:cubicBezTo>
                  <a:pt x="201" y="935"/>
                  <a:pt x="201" y="936"/>
                  <a:pt x="201" y="937"/>
                </a:cubicBezTo>
                <a:cubicBezTo>
                  <a:pt x="201" y="937"/>
                  <a:pt x="201" y="937"/>
                  <a:pt x="201" y="937"/>
                </a:cubicBezTo>
                <a:cubicBezTo>
                  <a:pt x="199" y="947"/>
                  <a:pt x="198" y="956"/>
                  <a:pt x="196" y="966"/>
                </a:cubicBezTo>
                <a:cubicBezTo>
                  <a:pt x="196" y="967"/>
                  <a:pt x="196" y="968"/>
                  <a:pt x="195" y="969"/>
                </a:cubicBezTo>
                <a:cubicBezTo>
                  <a:pt x="196" y="968"/>
                  <a:pt x="198" y="968"/>
                  <a:pt x="200" y="969"/>
                </a:cubicBezTo>
                <a:cubicBezTo>
                  <a:pt x="200" y="972"/>
                  <a:pt x="197" y="972"/>
                  <a:pt x="195" y="971"/>
                </a:cubicBezTo>
                <a:cubicBezTo>
                  <a:pt x="194" y="978"/>
                  <a:pt x="192" y="984"/>
                  <a:pt x="191" y="991"/>
                </a:cubicBezTo>
                <a:cubicBezTo>
                  <a:pt x="197" y="991"/>
                  <a:pt x="197" y="991"/>
                  <a:pt x="197" y="991"/>
                </a:cubicBezTo>
                <a:cubicBezTo>
                  <a:pt x="201" y="971"/>
                  <a:pt x="204" y="950"/>
                  <a:pt x="208" y="930"/>
                </a:cubicBezTo>
                <a:close/>
                <a:moveTo>
                  <a:pt x="916" y="1139"/>
                </a:moveTo>
                <a:cubicBezTo>
                  <a:pt x="915" y="1138"/>
                  <a:pt x="915" y="1138"/>
                  <a:pt x="914" y="1137"/>
                </a:cubicBezTo>
                <a:cubicBezTo>
                  <a:pt x="913" y="1138"/>
                  <a:pt x="911" y="1137"/>
                  <a:pt x="910" y="1136"/>
                </a:cubicBezTo>
                <a:cubicBezTo>
                  <a:pt x="910" y="1136"/>
                  <a:pt x="910" y="1136"/>
                  <a:pt x="910" y="1136"/>
                </a:cubicBezTo>
                <a:cubicBezTo>
                  <a:pt x="908" y="1138"/>
                  <a:pt x="907" y="1140"/>
                  <a:pt x="905" y="1141"/>
                </a:cubicBezTo>
                <a:cubicBezTo>
                  <a:pt x="904" y="1141"/>
                  <a:pt x="903" y="1141"/>
                  <a:pt x="902" y="1141"/>
                </a:cubicBezTo>
                <a:cubicBezTo>
                  <a:pt x="902" y="1142"/>
                  <a:pt x="903" y="1143"/>
                  <a:pt x="903" y="1143"/>
                </a:cubicBezTo>
                <a:cubicBezTo>
                  <a:pt x="907" y="1142"/>
                  <a:pt x="911" y="1140"/>
                  <a:pt x="916" y="1139"/>
                </a:cubicBezTo>
                <a:close/>
                <a:moveTo>
                  <a:pt x="61" y="355"/>
                </a:moveTo>
                <a:cubicBezTo>
                  <a:pt x="62" y="353"/>
                  <a:pt x="61" y="352"/>
                  <a:pt x="61" y="351"/>
                </a:cubicBezTo>
                <a:cubicBezTo>
                  <a:pt x="60" y="352"/>
                  <a:pt x="58" y="354"/>
                  <a:pt x="56" y="355"/>
                </a:cubicBezTo>
                <a:cubicBezTo>
                  <a:pt x="58" y="356"/>
                  <a:pt x="59" y="356"/>
                  <a:pt x="61" y="355"/>
                </a:cubicBezTo>
                <a:close/>
                <a:moveTo>
                  <a:pt x="49" y="333"/>
                </a:moveTo>
                <a:cubicBezTo>
                  <a:pt x="39" y="333"/>
                  <a:pt x="39" y="333"/>
                  <a:pt x="39" y="333"/>
                </a:cubicBezTo>
                <a:cubicBezTo>
                  <a:pt x="33" y="339"/>
                  <a:pt x="26" y="344"/>
                  <a:pt x="20" y="35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36" y="344"/>
                  <a:pt x="42" y="339"/>
                  <a:pt x="49" y="333"/>
                </a:cubicBezTo>
                <a:close/>
                <a:moveTo>
                  <a:pt x="611" y="1204"/>
                </a:moveTo>
                <a:cubicBezTo>
                  <a:pt x="611" y="1204"/>
                  <a:pt x="610" y="1203"/>
                  <a:pt x="610" y="1203"/>
                </a:cubicBezTo>
                <a:cubicBezTo>
                  <a:pt x="610" y="1204"/>
                  <a:pt x="610" y="1204"/>
                  <a:pt x="610" y="1204"/>
                </a:cubicBezTo>
                <a:cubicBezTo>
                  <a:pt x="610" y="1204"/>
                  <a:pt x="610" y="1204"/>
                  <a:pt x="611" y="1204"/>
                </a:cubicBezTo>
                <a:close/>
                <a:moveTo>
                  <a:pt x="601" y="1208"/>
                </a:moveTo>
                <a:cubicBezTo>
                  <a:pt x="603" y="1208"/>
                  <a:pt x="606" y="1209"/>
                  <a:pt x="609" y="1210"/>
                </a:cubicBezTo>
                <a:cubicBezTo>
                  <a:pt x="608" y="1208"/>
                  <a:pt x="608" y="1206"/>
                  <a:pt x="607" y="1204"/>
                </a:cubicBezTo>
                <a:cubicBezTo>
                  <a:pt x="606" y="1206"/>
                  <a:pt x="604" y="1207"/>
                  <a:pt x="601" y="1208"/>
                </a:cubicBezTo>
                <a:close/>
                <a:moveTo>
                  <a:pt x="300" y="918"/>
                </a:moveTo>
                <a:cubicBezTo>
                  <a:pt x="299" y="900"/>
                  <a:pt x="299" y="881"/>
                  <a:pt x="301" y="863"/>
                </a:cubicBezTo>
                <a:cubicBezTo>
                  <a:pt x="300" y="862"/>
                  <a:pt x="299" y="862"/>
                  <a:pt x="298" y="861"/>
                </a:cubicBezTo>
                <a:cubicBezTo>
                  <a:pt x="299" y="860"/>
                  <a:pt x="300" y="859"/>
                  <a:pt x="301" y="859"/>
                </a:cubicBezTo>
                <a:cubicBezTo>
                  <a:pt x="302" y="845"/>
                  <a:pt x="304" y="831"/>
                  <a:pt x="306" y="817"/>
                </a:cubicBezTo>
                <a:cubicBezTo>
                  <a:pt x="306" y="817"/>
                  <a:pt x="306" y="816"/>
                  <a:pt x="306" y="816"/>
                </a:cubicBezTo>
                <a:cubicBezTo>
                  <a:pt x="306" y="814"/>
                  <a:pt x="304" y="813"/>
                  <a:pt x="304" y="812"/>
                </a:cubicBezTo>
                <a:cubicBezTo>
                  <a:pt x="307" y="811"/>
                  <a:pt x="307" y="811"/>
                  <a:pt x="307" y="811"/>
                </a:cubicBezTo>
                <a:cubicBezTo>
                  <a:pt x="309" y="804"/>
                  <a:pt x="310" y="796"/>
                  <a:pt x="312" y="788"/>
                </a:cubicBezTo>
                <a:cubicBezTo>
                  <a:pt x="310" y="789"/>
                  <a:pt x="309" y="790"/>
                  <a:pt x="305" y="791"/>
                </a:cubicBezTo>
                <a:cubicBezTo>
                  <a:pt x="303" y="799"/>
                  <a:pt x="301" y="807"/>
                  <a:pt x="300" y="815"/>
                </a:cubicBezTo>
                <a:cubicBezTo>
                  <a:pt x="300" y="815"/>
                  <a:pt x="300" y="815"/>
                  <a:pt x="300" y="815"/>
                </a:cubicBezTo>
                <a:cubicBezTo>
                  <a:pt x="300" y="816"/>
                  <a:pt x="302" y="816"/>
                  <a:pt x="303" y="818"/>
                </a:cubicBezTo>
                <a:cubicBezTo>
                  <a:pt x="302" y="820"/>
                  <a:pt x="300" y="822"/>
                  <a:pt x="298" y="823"/>
                </a:cubicBezTo>
                <a:cubicBezTo>
                  <a:pt x="297" y="834"/>
                  <a:pt x="295" y="846"/>
                  <a:pt x="294" y="857"/>
                </a:cubicBezTo>
                <a:cubicBezTo>
                  <a:pt x="295" y="858"/>
                  <a:pt x="296" y="858"/>
                  <a:pt x="297" y="858"/>
                </a:cubicBezTo>
                <a:cubicBezTo>
                  <a:pt x="296" y="859"/>
                  <a:pt x="295" y="860"/>
                  <a:pt x="294" y="860"/>
                </a:cubicBezTo>
                <a:cubicBezTo>
                  <a:pt x="292" y="881"/>
                  <a:pt x="292" y="901"/>
                  <a:pt x="293" y="922"/>
                </a:cubicBezTo>
                <a:cubicBezTo>
                  <a:pt x="293" y="921"/>
                  <a:pt x="294" y="921"/>
                  <a:pt x="295" y="921"/>
                </a:cubicBezTo>
                <a:cubicBezTo>
                  <a:pt x="297" y="922"/>
                  <a:pt x="302" y="927"/>
                  <a:pt x="297" y="929"/>
                </a:cubicBezTo>
                <a:cubicBezTo>
                  <a:pt x="297" y="926"/>
                  <a:pt x="295" y="926"/>
                  <a:pt x="293" y="926"/>
                </a:cubicBezTo>
                <a:cubicBezTo>
                  <a:pt x="295" y="965"/>
                  <a:pt x="303" y="1004"/>
                  <a:pt x="315" y="1041"/>
                </a:cubicBezTo>
                <a:cubicBezTo>
                  <a:pt x="315" y="1041"/>
                  <a:pt x="315" y="1040"/>
                  <a:pt x="315" y="1040"/>
                </a:cubicBezTo>
                <a:cubicBezTo>
                  <a:pt x="318" y="1042"/>
                  <a:pt x="321" y="1042"/>
                  <a:pt x="323" y="1043"/>
                </a:cubicBezTo>
                <a:cubicBezTo>
                  <a:pt x="319" y="1030"/>
                  <a:pt x="315" y="1018"/>
                  <a:pt x="312" y="1005"/>
                </a:cubicBezTo>
                <a:cubicBezTo>
                  <a:pt x="311" y="1005"/>
                  <a:pt x="310" y="1005"/>
                  <a:pt x="308" y="1005"/>
                </a:cubicBezTo>
                <a:cubicBezTo>
                  <a:pt x="310" y="1002"/>
                  <a:pt x="304" y="999"/>
                  <a:pt x="309" y="998"/>
                </a:cubicBezTo>
                <a:cubicBezTo>
                  <a:pt x="310" y="999"/>
                  <a:pt x="310" y="1000"/>
                  <a:pt x="311" y="1001"/>
                </a:cubicBezTo>
                <a:cubicBezTo>
                  <a:pt x="309" y="991"/>
                  <a:pt x="307" y="982"/>
                  <a:pt x="306" y="972"/>
                </a:cubicBezTo>
                <a:cubicBezTo>
                  <a:pt x="305" y="972"/>
                  <a:pt x="305" y="972"/>
                  <a:pt x="305" y="972"/>
                </a:cubicBezTo>
                <a:cubicBezTo>
                  <a:pt x="303" y="971"/>
                  <a:pt x="303" y="965"/>
                  <a:pt x="302" y="963"/>
                </a:cubicBezTo>
                <a:cubicBezTo>
                  <a:pt x="303" y="963"/>
                  <a:pt x="303" y="962"/>
                  <a:pt x="304" y="962"/>
                </a:cubicBezTo>
                <a:cubicBezTo>
                  <a:pt x="302" y="948"/>
                  <a:pt x="301" y="933"/>
                  <a:pt x="300" y="918"/>
                </a:cubicBezTo>
                <a:close/>
                <a:moveTo>
                  <a:pt x="624" y="1214"/>
                </a:moveTo>
                <a:cubicBezTo>
                  <a:pt x="624" y="1214"/>
                  <a:pt x="625" y="1214"/>
                  <a:pt x="625" y="1214"/>
                </a:cubicBezTo>
                <a:cubicBezTo>
                  <a:pt x="626" y="1211"/>
                  <a:pt x="627" y="1209"/>
                  <a:pt x="629" y="1208"/>
                </a:cubicBezTo>
                <a:cubicBezTo>
                  <a:pt x="626" y="1207"/>
                  <a:pt x="623" y="1207"/>
                  <a:pt x="620" y="1206"/>
                </a:cubicBezTo>
                <a:cubicBezTo>
                  <a:pt x="619" y="1207"/>
                  <a:pt x="619" y="1208"/>
                  <a:pt x="620" y="1209"/>
                </a:cubicBezTo>
                <a:cubicBezTo>
                  <a:pt x="621" y="1208"/>
                  <a:pt x="624" y="1209"/>
                  <a:pt x="624" y="1210"/>
                </a:cubicBezTo>
                <a:cubicBezTo>
                  <a:pt x="624" y="1212"/>
                  <a:pt x="625" y="1212"/>
                  <a:pt x="624" y="1214"/>
                </a:cubicBezTo>
                <a:close/>
                <a:moveTo>
                  <a:pt x="615" y="1211"/>
                </a:moveTo>
                <a:cubicBezTo>
                  <a:pt x="616" y="1212"/>
                  <a:pt x="617" y="1212"/>
                  <a:pt x="617" y="1212"/>
                </a:cubicBezTo>
                <a:cubicBezTo>
                  <a:pt x="617" y="1212"/>
                  <a:pt x="616" y="1211"/>
                  <a:pt x="615" y="1210"/>
                </a:cubicBezTo>
                <a:cubicBezTo>
                  <a:pt x="615" y="1211"/>
                  <a:pt x="615" y="1211"/>
                  <a:pt x="615" y="1211"/>
                </a:cubicBezTo>
                <a:close/>
                <a:moveTo>
                  <a:pt x="467" y="1185"/>
                </a:moveTo>
                <a:cubicBezTo>
                  <a:pt x="464" y="1185"/>
                  <a:pt x="464" y="1185"/>
                  <a:pt x="464" y="1185"/>
                </a:cubicBezTo>
                <a:cubicBezTo>
                  <a:pt x="463" y="1184"/>
                  <a:pt x="461" y="1183"/>
                  <a:pt x="459" y="1182"/>
                </a:cubicBezTo>
                <a:cubicBezTo>
                  <a:pt x="459" y="1181"/>
                  <a:pt x="459" y="1180"/>
                  <a:pt x="460" y="1180"/>
                </a:cubicBezTo>
                <a:cubicBezTo>
                  <a:pt x="457" y="1178"/>
                  <a:pt x="454" y="1176"/>
                  <a:pt x="451" y="1174"/>
                </a:cubicBezTo>
                <a:cubicBezTo>
                  <a:pt x="451" y="1176"/>
                  <a:pt x="451" y="1178"/>
                  <a:pt x="451" y="1180"/>
                </a:cubicBezTo>
                <a:cubicBezTo>
                  <a:pt x="461" y="1188"/>
                  <a:pt x="472" y="1195"/>
                  <a:pt x="484" y="1202"/>
                </a:cubicBezTo>
                <a:cubicBezTo>
                  <a:pt x="495" y="1202"/>
                  <a:pt x="495" y="1202"/>
                  <a:pt x="495" y="1202"/>
                </a:cubicBezTo>
                <a:cubicBezTo>
                  <a:pt x="485" y="1197"/>
                  <a:pt x="476" y="1191"/>
                  <a:pt x="467" y="1185"/>
                </a:cubicBezTo>
                <a:close/>
                <a:moveTo>
                  <a:pt x="71" y="386"/>
                </a:moveTo>
                <a:cubicBezTo>
                  <a:pt x="78" y="380"/>
                  <a:pt x="84" y="374"/>
                  <a:pt x="91" y="368"/>
                </a:cubicBezTo>
                <a:cubicBezTo>
                  <a:pt x="92" y="367"/>
                  <a:pt x="92" y="366"/>
                  <a:pt x="92" y="365"/>
                </a:cubicBezTo>
                <a:cubicBezTo>
                  <a:pt x="90" y="365"/>
                  <a:pt x="87" y="365"/>
                  <a:pt x="85" y="365"/>
                </a:cubicBezTo>
                <a:cubicBezTo>
                  <a:pt x="86" y="366"/>
                  <a:pt x="87" y="367"/>
                  <a:pt x="88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74" y="374"/>
                  <a:pt x="68" y="380"/>
                  <a:pt x="61" y="386"/>
                </a:cubicBezTo>
                <a:lnTo>
                  <a:pt x="71" y="386"/>
                </a:lnTo>
                <a:close/>
                <a:moveTo>
                  <a:pt x="553" y="1202"/>
                </a:moveTo>
                <a:cubicBezTo>
                  <a:pt x="542" y="1196"/>
                  <a:pt x="532" y="1191"/>
                  <a:pt x="522" y="1184"/>
                </a:cubicBezTo>
                <a:cubicBezTo>
                  <a:pt x="509" y="1185"/>
                  <a:pt x="509" y="1185"/>
                  <a:pt x="509" y="1185"/>
                </a:cubicBezTo>
                <a:cubicBezTo>
                  <a:pt x="518" y="1191"/>
                  <a:pt x="528" y="1196"/>
                  <a:pt x="538" y="1202"/>
                </a:cubicBezTo>
                <a:lnTo>
                  <a:pt x="553" y="1202"/>
                </a:lnTo>
                <a:close/>
                <a:moveTo>
                  <a:pt x="50" y="369"/>
                </a:moveTo>
                <a:cubicBezTo>
                  <a:pt x="41" y="369"/>
                  <a:pt x="41" y="369"/>
                  <a:pt x="41" y="369"/>
                </a:cubicBezTo>
                <a:cubicBezTo>
                  <a:pt x="41" y="369"/>
                  <a:pt x="40" y="370"/>
                  <a:pt x="39" y="371"/>
                </a:cubicBezTo>
                <a:cubicBezTo>
                  <a:pt x="33" y="376"/>
                  <a:pt x="28" y="381"/>
                  <a:pt x="23" y="386"/>
                </a:cubicBezTo>
                <a:cubicBezTo>
                  <a:pt x="32" y="386"/>
                  <a:pt x="32" y="386"/>
                  <a:pt x="32" y="386"/>
                </a:cubicBezTo>
                <a:cubicBezTo>
                  <a:pt x="38" y="380"/>
                  <a:pt x="44" y="374"/>
                  <a:pt x="50" y="369"/>
                </a:cubicBezTo>
                <a:close/>
                <a:moveTo>
                  <a:pt x="1050" y="1105"/>
                </a:moveTo>
                <a:cubicBezTo>
                  <a:pt x="1050" y="1105"/>
                  <a:pt x="1050" y="1104"/>
                  <a:pt x="1050" y="1103"/>
                </a:cubicBezTo>
                <a:cubicBezTo>
                  <a:pt x="1048" y="1104"/>
                  <a:pt x="1043" y="1102"/>
                  <a:pt x="1041" y="1104"/>
                </a:cubicBezTo>
                <a:cubicBezTo>
                  <a:pt x="1043" y="1104"/>
                  <a:pt x="1044" y="1105"/>
                  <a:pt x="1045" y="1106"/>
                </a:cubicBezTo>
                <a:cubicBezTo>
                  <a:pt x="1045" y="1106"/>
                  <a:pt x="1046" y="1106"/>
                  <a:pt x="1047" y="1106"/>
                </a:cubicBezTo>
                <a:cubicBezTo>
                  <a:pt x="1047" y="1106"/>
                  <a:pt x="1047" y="1107"/>
                  <a:pt x="1047" y="1107"/>
                </a:cubicBezTo>
                <a:cubicBezTo>
                  <a:pt x="1048" y="1107"/>
                  <a:pt x="1049" y="1106"/>
                  <a:pt x="1050" y="1105"/>
                </a:cubicBezTo>
                <a:close/>
                <a:moveTo>
                  <a:pt x="1052" y="1101"/>
                </a:moveTo>
                <a:cubicBezTo>
                  <a:pt x="1052" y="1101"/>
                  <a:pt x="1053" y="1102"/>
                  <a:pt x="1054" y="1102"/>
                </a:cubicBezTo>
                <a:cubicBezTo>
                  <a:pt x="1055" y="1102"/>
                  <a:pt x="1055" y="1102"/>
                  <a:pt x="1055" y="1102"/>
                </a:cubicBezTo>
                <a:cubicBezTo>
                  <a:pt x="1055" y="1100"/>
                  <a:pt x="1054" y="1099"/>
                  <a:pt x="1054" y="1096"/>
                </a:cubicBezTo>
                <a:cubicBezTo>
                  <a:pt x="1052" y="1097"/>
                  <a:pt x="1054" y="1101"/>
                  <a:pt x="1052" y="1101"/>
                </a:cubicBezTo>
                <a:close/>
                <a:moveTo>
                  <a:pt x="1081" y="1073"/>
                </a:moveTo>
                <a:cubicBezTo>
                  <a:pt x="1078" y="1076"/>
                  <a:pt x="1074" y="1078"/>
                  <a:pt x="1070" y="1081"/>
                </a:cubicBezTo>
                <a:cubicBezTo>
                  <a:pt x="1066" y="1084"/>
                  <a:pt x="1062" y="1087"/>
                  <a:pt x="1058" y="1090"/>
                </a:cubicBezTo>
                <a:cubicBezTo>
                  <a:pt x="1071" y="1090"/>
                  <a:pt x="1071" y="1090"/>
                  <a:pt x="1071" y="1090"/>
                </a:cubicBezTo>
                <a:cubicBezTo>
                  <a:pt x="1079" y="1084"/>
                  <a:pt x="1086" y="1079"/>
                  <a:pt x="1094" y="1073"/>
                </a:cubicBezTo>
                <a:lnTo>
                  <a:pt x="1081" y="1073"/>
                </a:lnTo>
                <a:close/>
                <a:moveTo>
                  <a:pt x="1117" y="830"/>
                </a:moveTo>
                <a:cubicBezTo>
                  <a:pt x="1110" y="834"/>
                  <a:pt x="1103" y="837"/>
                  <a:pt x="1095" y="841"/>
                </a:cubicBezTo>
                <a:cubicBezTo>
                  <a:pt x="1096" y="843"/>
                  <a:pt x="1097" y="845"/>
                  <a:pt x="1098" y="847"/>
                </a:cubicBezTo>
                <a:cubicBezTo>
                  <a:pt x="1105" y="843"/>
                  <a:pt x="1112" y="840"/>
                  <a:pt x="1119" y="837"/>
                </a:cubicBezTo>
                <a:cubicBezTo>
                  <a:pt x="1123" y="835"/>
                  <a:pt x="1121" y="829"/>
                  <a:pt x="1117" y="830"/>
                </a:cubicBezTo>
                <a:close/>
                <a:moveTo>
                  <a:pt x="1142" y="1022"/>
                </a:moveTo>
                <a:cubicBezTo>
                  <a:pt x="1142" y="1022"/>
                  <a:pt x="1141" y="1021"/>
                  <a:pt x="1141" y="1021"/>
                </a:cubicBezTo>
                <a:cubicBezTo>
                  <a:pt x="1141" y="1021"/>
                  <a:pt x="1140" y="1021"/>
                  <a:pt x="1140" y="1021"/>
                </a:cubicBezTo>
                <a:cubicBezTo>
                  <a:pt x="1140" y="1021"/>
                  <a:pt x="1140" y="1021"/>
                  <a:pt x="1139" y="1021"/>
                </a:cubicBezTo>
                <a:cubicBezTo>
                  <a:pt x="1136" y="1026"/>
                  <a:pt x="1131" y="1030"/>
                  <a:pt x="1127" y="1034"/>
                </a:cubicBezTo>
                <a:cubicBezTo>
                  <a:pt x="1129" y="1035"/>
                  <a:pt x="1130" y="1036"/>
                  <a:pt x="1132" y="1037"/>
                </a:cubicBezTo>
                <a:cubicBezTo>
                  <a:pt x="1124" y="1037"/>
                  <a:pt x="1124" y="1037"/>
                  <a:pt x="1124" y="1037"/>
                </a:cubicBezTo>
                <a:cubicBezTo>
                  <a:pt x="1116" y="1044"/>
                  <a:pt x="1108" y="1051"/>
                  <a:pt x="1100" y="1058"/>
                </a:cubicBezTo>
                <a:cubicBezTo>
                  <a:pt x="1100" y="1058"/>
                  <a:pt x="1101" y="1059"/>
                  <a:pt x="1101" y="1059"/>
                </a:cubicBezTo>
                <a:cubicBezTo>
                  <a:pt x="1101" y="1059"/>
                  <a:pt x="1102" y="1059"/>
                  <a:pt x="1102" y="1059"/>
                </a:cubicBezTo>
                <a:cubicBezTo>
                  <a:pt x="1102" y="1059"/>
                  <a:pt x="1102" y="1059"/>
                  <a:pt x="1102" y="1059"/>
                </a:cubicBezTo>
                <a:cubicBezTo>
                  <a:pt x="1103" y="1060"/>
                  <a:pt x="1105" y="1060"/>
                  <a:pt x="1106" y="1060"/>
                </a:cubicBezTo>
                <a:cubicBezTo>
                  <a:pt x="1106" y="1058"/>
                  <a:pt x="1108" y="1055"/>
                  <a:pt x="1110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6" y="1054"/>
                  <a:pt x="1116" y="1054"/>
                  <a:pt x="1116" y="1054"/>
                </a:cubicBezTo>
                <a:cubicBezTo>
                  <a:pt x="1122" y="1048"/>
                  <a:pt x="1128" y="1042"/>
                  <a:pt x="1134" y="1036"/>
                </a:cubicBezTo>
                <a:cubicBezTo>
                  <a:pt x="1135" y="1034"/>
                  <a:pt x="1137" y="1032"/>
                  <a:pt x="1139" y="1031"/>
                </a:cubicBezTo>
                <a:cubicBezTo>
                  <a:pt x="1139" y="1030"/>
                  <a:pt x="1139" y="1030"/>
                  <a:pt x="1139" y="1030"/>
                </a:cubicBezTo>
                <a:cubicBezTo>
                  <a:pt x="1139" y="1030"/>
                  <a:pt x="1140" y="1030"/>
                  <a:pt x="1140" y="1030"/>
                </a:cubicBezTo>
                <a:cubicBezTo>
                  <a:pt x="1142" y="1029"/>
                  <a:pt x="1143" y="1027"/>
                  <a:pt x="1145" y="1026"/>
                </a:cubicBezTo>
                <a:cubicBezTo>
                  <a:pt x="1146" y="1024"/>
                  <a:pt x="1145" y="1022"/>
                  <a:pt x="1144" y="1021"/>
                </a:cubicBezTo>
                <a:cubicBezTo>
                  <a:pt x="1143" y="1021"/>
                  <a:pt x="1143" y="1022"/>
                  <a:pt x="1142" y="1022"/>
                </a:cubicBezTo>
                <a:close/>
                <a:moveTo>
                  <a:pt x="945" y="1119"/>
                </a:moveTo>
                <a:cubicBezTo>
                  <a:pt x="939" y="1122"/>
                  <a:pt x="933" y="1124"/>
                  <a:pt x="927" y="1127"/>
                </a:cubicBezTo>
                <a:cubicBezTo>
                  <a:pt x="945" y="1127"/>
                  <a:pt x="945" y="1127"/>
                  <a:pt x="945" y="1127"/>
                </a:cubicBezTo>
                <a:cubicBezTo>
                  <a:pt x="957" y="1121"/>
                  <a:pt x="968" y="1116"/>
                  <a:pt x="980" y="1109"/>
                </a:cubicBezTo>
                <a:cubicBezTo>
                  <a:pt x="965" y="1109"/>
                  <a:pt x="965" y="1109"/>
                  <a:pt x="965" y="1109"/>
                </a:cubicBezTo>
                <a:cubicBezTo>
                  <a:pt x="958" y="1113"/>
                  <a:pt x="952" y="1116"/>
                  <a:pt x="945" y="1119"/>
                </a:cubicBezTo>
                <a:close/>
                <a:moveTo>
                  <a:pt x="983" y="1126"/>
                </a:moveTo>
                <a:cubicBezTo>
                  <a:pt x="993" y="1121"/>
                  <a:pt x="1003" y="1115"/>
                  <a:pt x="1013" y="1109"/>
                </a:cubicBezTo>
                <a:cubicBezTo>
                  <a:pt x="999" y="1109"/>
                  <a:pt x="999" y="1109"/>
                  <a:pt x="999" y="1109"/>
                </a:cubicBezTo>
                <a:cubicBezTo>
                  <a:pt x="989" y="1115"/>
                  <a:pt x="978" y="1121"/>
                  <a:pt x="968" y="1127"/>
                </a:cubicBezTo>
                <a:lnTo>
                  <a:pt x="983" y="1126"/>
                </a:lnTo>
                <a:close/>
                <a:moveTo>
                  <a:pt x="962" y="1135"/>
                </a:moveTo>
                <a:cubicBezTo>
                  <a:pt x="962" y="1134"/>
                  <a:pt x="961" y="1133"/>
                  <a:pt x="961" y="1132"/>
                </a:cubicBezTo>
                <a:cubicBezTo>
                  <a:pt x="961" y="1132"/>
                  <a:pt x="960" y="1132"/>
                  <a:pt x="959" y="1132"/>
                </a:cubicBezTo>
                <a:cubicBezTo>
                  <a:pt x="960" y="1132"/>
                  <a:pt x="960" y="1134"/>
                  <a:pt x="960" y="1135"/>
                </a:cubicBezTo>
                <a:cubicBezTo>
                  <a:pt x="961" y="1135"/>
                  <a:pt x="961" y="1135"/>
                  <a:pt x="962" y="1135"/>
                </a:cubicBezTo>
                <a:close/>
                <a:moveTo>
                  <a:pt x="687" y="311"/>
                </a:moveTo>
                <a:cubicBezTo>
                  <a:pt x="685" y="311"/>
                  <a:pt x="684" y="311"/>
                  <a:pt x="682" y="311"/>
                </a:cubicBezTo>
                <a:cubicBezTo>
                  <a:pt x="682" y="313"/>
                  <a:pt x="682" y="315"/>
                  <a:pt x="681" y="317"/>
                </a:cubicBezTo>
                <a:cubicBezTo>
                  <a:pt x="684" y="318"/>
                  <a:pt x="686" y="318"/>
                  <a:pt x="689" y="318"/>
                </a:cubicBezTo>
                <a:cubicBezTo>
                  <a:pt x="689" y="316"/>
                  <a:pt x="688" y="314"/>
                  <a:pt x="687" y="311"/>
                </a:cubicBezTo>
                <a:close/>
                <a:moveTo>
                  <a:pt x="1108" y="794"/>
                </a:moveTo>
                <a:cubicBezTo>
                  <a:pt x="1101" y="797"/>
                  <a:pt x="1093" y="801"/>
                  <a:pt x="1086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6"/>
                  <a:pt x="1093" y="807"/>
                  <a:pt x="1093" y="809"/>
                </a:cubicBezTo>
                <a:cubicBezTo>
                  <a:pt x="1094" y="808"/>
                  <a:pt x="1095" y="807"/>
                  <a:pt x="1097" y="807"/>
                </a:cubicBezTo>
                <a:cubicBezTo>
                  <a:pt x="1096" y="806"/>
                  <a:pt x="1096" y="806"/>
                  <a:pt x="1097" y="806"/>
                </a:cubicBezTo>
                <a:cubicBezTo>
                  <a:pt x="1097" y="806"/>
                  <a:pt x="1098" y="806"/>
                  <a:pt x="1098" y="806"/>
                </a:cubicBezTo>
                <a:cubicBezTo>
                  <a:pt x="1102" y="804"/>
                  <a:pt x="1106" y="802"/>
                  <a:pt x="1110" y="800"/>
                </a:cubicBezTo>
                <a:cubicBezTo>
                  <a:pt x="1114" y="798"/>
                  <a:pt x="1112" y="792"/>
                  <a:pt x="1108" y="794"/>
                </a:cubicBezTo>
                <a:close/>
                <a:moveTo>
                  <a:pt x="561" y="293"/>
                </a:moveTo>
                <a:cubicBezTo>
                  <a:pt x="533" y="293"/>
                  <a:pt x="533" y="293"/>
                  <a:pt x="533" y="293"/>
                </a:cubicBezTo>
                <a:cubicBezTo>
                  <a:pt x="532" y="292"/>
                  <a:pt x="532" y="291"/>
                  <a:pt x="531" y="290"/>
                </a:cubicBezTo>
                <a:cubicBezTo>
                  <a:pt x="531" y="291"/>
                  <a:pt x="531" y="292"/>
                  <a:pt x="531" y="293"/>
                </a:cubicBezTo>
                <a:cubicBezTo>
                  <a:pt x="500" y="293"/>
                  <a:pt x="500" y="293"/>
                  <a:pt x="500" y="293"/>
                </a:cubicBezTo>
                <a:cubicBezTo>
                  <a:pt x="500" y="293"/>
                  <a:pt x="500" y="293"/>
                  <a:pt x="500" y="292"/>
                </a:cubicBezTo>
                <a:cubicBezTo>
                  <a:pt x="499" y="292"/>
                  <a:pt x="499" y="293"/>
                  <a:pt x="499" y="293"/>
                </a:cubicBezTo>
                <a:cubicBezTo>
                  <a:pt x="494" y="293"/>
                  <a:pt x="494" y="293"/>
                  <a:pt x="494" y="293"/>
                </a:cubicBezTo>
                <a:cubicBezTo>
                  <a:pt x="493" y="290"/>
                  <a:pt x="498" y="291"/>
                  <a:pt x="497" y="289"/>
                </a:cubicBezTo>
                <a:cubicBezTo>
                  <a:pt x="496" y="289"/>
                  <a:pt x="494" y="289"/>
                  <a:pt x="493" y="289"/>
                </a:cubicBezTo>
                <a:cubicBezTo>
                  <a:pt x="492" y="290"/>
                  <a:pt x="490" y="293"/>
                  <a:pt x="487" y="293"/>
                </a:cubicBezTo>
                <a:cubicBezTo>
                  <a:pt x="487" y="293"/>
                  <a:pt x="487" y="293"/>
                  <a:pt x="487" y="293"/>
                </a:cubicBezTo>
                <a:cubicBezTo>
                  <a:pt x="478" y="293"/>
                  <a:pt x="478" y="293"/>
                  <a:pt x="478" y="293"/>
                </a:cubicBezTo>
                <a:cubicBezTo>
                  <a:pt x="478" y="292"/>
                  <a:pt x="478" y="291"/>
                  <a:pt x="477" y="290"/>
                </a:cubicBezTo>
                <a:cubicBezTo>
                  <a:pt x="477" y="290"/>
                  <a:pt x="476" y="290"/>
                  <a:pt x="476" y="290"/>
                </a:cubicBezTo>
                <a:cubicBezTo>
                  <a:pt x="474" y="291"/>
                  <a:pt x="471" y="289"/>
                  <a:pt x="471" y="291"/>
                </a:cubicBezTo>
                <a:cubicBezTo>
                  <a:pt x="472" y="291"/>
                  <a:pt x="472" y="292"/>
                  <a:pt x="47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3" y="293"/>
                  <a:pt x="443" y="293"/>
                  <a:pt x="444" y="292"/>
                </a:cubicBezTo>
                <a:cubicBezTo>
                  <a:pt x="443" y="293"/>
                  <a:pt x="442" y="293"/>
                  <a:pt x="441" y="293"/>
                </a:cubicBezTo>
                <a:cubicBezTo>
                  <a:pt x="441" y="293"/>
                  <a:pt x="441" y="293"/>
                  <a:pt x="441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03" y="298"/>
                  <a:pt x="373" y="304"/>
                  <a:pt x="345" y="312"/>
                </a:cubicBezTo>
                <a:cubicBezTo>
                  <a:pt x="352" y="312"/>
                  <a:pt x="352" y="312"/>
                  <a:pt x="352" y="312"/>
                </a:cubicBezTo>
                <a:cubicBezTo>
                  <a:pt x="352" y="314"/>
                  <a:pt x="352" y="316"/>
                  <a:pt x="351" y="317"/>
                </a:cubicBezTo>
                <a:cubicBezTo>
                  <a:pt x="355" y="316"/>
                  <a:pt x="358" y="315"/>
                  <a:pt x="361" y="314"/>
                </a:cubicBezTo>
                <a:cubicBezTo>
                  <a:pt x="361" y="313"/>
                  <a:pt x="361" y="312"/>
                  <a:pt x="361" y="312"/>
                </a:cubicBezTo>
                <a:cubicBezTo>
                  <a:pt x="367" y="312"/>
                  <a:pt x="367" y="312"/>
                  <a:pt x="367" y="312"/>
                </a:cubicBezTo>
                <a:cubicBezTo>
                  <a:pt x="367" y="312"/>
                  <a:pt x="367" y="313"/>
                  <a:pt x="367" y="313"/>
                </a:cubicBezTo>
                <a:cubicBezTo>
                  <a:pt x="368" y="313"/>
                  <a:pt x="369" y="312"/>
                  <a:pt x="370" y="312"/>
                </a:cubicBezTo>
                <a:cubicBezTo>
                  <a:pt x="370" y="312"/>
                  <a:pt x="370" y="312"/>
                  <a:pt x="370" y="312"/>
                </a:cubicBezTo>
                <a:cubicBezTo>
                  <a:pt x="371" y="312"/>
                  <a:pt x="371" y="312"/>
                  <a:pt x="371" y="312"/>
                </a:cubicBezTo>
                <a:cubicBezTo>
                  <a:pt x="418" y="300"/>
                  <a:pt x="467" y="295"/>
                  <a:pt x="516" y="295"/>
                </a:cubicBezTo>
                <a:cubicBezTo>
                  <a:pt x="526" y="295"/>
                  <a:pt x="537" y="296"/>
                  <a:pt x="547" y="297"/>
                </a:cubicBezTo>
                <a:cubicBezTo>
                  <a:pt x="573" y="301"/>
                  <a:pt x="599" y="306"/>
                  <a:pt x="625" y="310"/>
                </a:cubicBezTo>
                <a:cubicBezTo>
                  <a:pt x="629" y="310"/>
                  <a:pt x="629" y="310"/>
                  <a:pt x="629" y="310"/>
                </a:cubicBezTo>
                <a:cubicBezTo>
                  <a:pt x="629" y="310"/>
                  <a:pt x="630" y="310"/>
                  <a:pt x="630" y="310"/>
                </a:cubicBezTo>
                <a:cubicBezTo>
                  <a:pt x="632" y="311"/>
                  <a:pt x="634" y="311"/>
                  <a:pt x="636" y="311"/>
                </a:cubicBezTo>
                <a:cubicBezTo>
                  <a:pt x="636" y="311"/>
                  <a:pt x="636" y="310"/>
                  <a:pt x="637" y="309"/>
                </a:cubicBezTo>
                <a:cubicBezTo>
                  <a:pt x="641" y="309"/>
                  <a:pt x="641" y="309"/>
                  <a:pt x="641" y="309"/>
                </a:cubicBezTo>
                <a:cubicBezTo>
                  <a:pt x="641" y="310"/>
                  <a:pt x="641" y="310"/>
                  <a:pt x="641" y="310"/>
                </a:cubicBezTo>
                <a:cubicBezTo>
                  <a:pt x="641" y="310"/>
                  <a:pt x="641" y="310"/>
                  <a:pt x="642" y="310"/>
                </a:cubicBezTo>
                <a:cubicBezTo>
                  <a:pt x="642" y="311"/>
                  <a:pt x="642" y="311"/>
                  <a:pt x="642" y="312"/>
                </a:cubicBezTo>
                <a:cubicBezTo>
                  <a:pt x="643" y="312"/>
                  <a:pt x="645" y="312"/>
                  <a:pt x="646" y="313"/>
                </a:cubicBezTo>
                <a:cubicBezTo>
                  <a:pt x="647" y="311"/>
                  <a:pt x="648" y="310"/>
                  <a:pt x="648" y="309"/>
                </a:cubicBezTo>
                <a:cubicBezTo>
                  <a:pt x="656" y="309"/>
                  <a:pt x="656" y="309"/>
                  <a:pt x="656" y="309"/>
                </a:cubicBezTo>
                <a:cubicBezTo>
                  <a:pt x="657" y="310"/>
                  <a:pt x="658" y="310"/>
                  <a:pt x="660" y="310"/>
                </a:cubicBezTo>
                <a:cubicBezTo>
                  <a:pt x="660" y="312"/>
                  <a:pt x="660" y="313"/>
                  <a:pt x="660" y="314"/>
                </a:cubicBezTo>
                <a:cubicBezTo>
                  <a:pt x="664" y="315"/>
                  <a:pt x="668" y="316"/>
                  <a:pt x="672" y="316"/>
                </a:cubicBezTo>
                <a:cubicBezTo>
                  <a:pt x="672" y="315"/>
                  <a:pt x="672" y="314"/>
                  <a:pt x="672" y="313"/>
                </a:cubicBezTo>
                <a:cubicBezTo>
                  <a:pt x="675" y="314"/>
                  <a:pt x="676" y="312"/>
                  <a:pt x="676" y="310"/>
                </a:cubicBezTo>
                <a:cubicBezTo>
                  <a:pt x="657" y="308"/>
                  <a:pt x="638" y="305"/>
                  <a:pt x="620" y="302"/>
                </a:cubicBezTo>
                <a:cubicBezTo>
                  <a:pt x="600" y="299"/>
                  <a:pt x="581" y="295"/>
                  <a:pt x="562" y="292"/>
                </a:cubicBezTo>
                <a:cubicBezTo>
                  <a:pt x="561" y="292"/>
                  <a:pt x="561" y="292"/>
                  <a:pt x="561" y="293"/>
                </a:cubicBezTo>
                <a:close/>
                <a:moveTo>
                  <a:pt x="256" y="289"/>
                </a:moveTo>
                <a:cubicBezTo>
                  <a:pt x="256" y="288"/>
                  <a:pt x="256" y="288"/>
                  <a:pt x="257" y="288"/>
                </a:cubicBezTo>
                <a:cubicBezTo>
                  <a:pt x="256" y="288"/>
                  <a:pt x="255" y="288"/>
                  <a:pt x="254" y="289"/>
                </a:cubicBezTo>
                <a:cubicBezTo>
                  <a:pt x="254" y="289"/>
                  <a:pt x="255" y="289"/>
                  <a:pt x="256" y="289"/>
                </a:cubicBezTo>
                <a:close/>
                <a:moveTo>
                  <a:pt x="158" y="349"/>
                </a:moveTo>
                <a:cubicBezTo>
                  <a:pt x="166" y="343"/>
                  <a:pt x="175" y="337"/>
                  <a:pt x="183" y="33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62" y="337"/>
                  <a:pt x="153" y="343"/>
                  <a:pt x="145" y="349"/>
                </a:cubicBezTo>
                <a:lnTo>
                  <a:pt x="158" y="349"/>
                </a:lnTo>
                <a:close/>
                <a:moveTo>
                  <a:pt x="1109" y="785"/>
                </a:moveTo>
                <a:cubicBezTo>
                  <a:pt x="1109" y="786"/>
                  <a:pt x="1108" y="787"/>
                  <a:pt x="1107" y="787"/>
                </a:cubicBezTo>
                <a:cubicBezTo>
                  <a:pt x="1106" y="787"/>
                  <a:pt x="1106" y="787"/>
                  <a:pt x="1106" y="787"/>
                </a:cubicBezTo>
                <a:cubicBezTo>
                  <a:pt x="1106" y="786"/>
                  <a:pt x="1106" y="785"/>
                  <a:pt x="1106" y="784"/>
                </a:cubicBezTo>
                <a:cubicBezTo>
                  <a:pt x="1108" y="783"/>
                  <a:pt x="1110" y="782"/>
                  <a:pt x="1111" y="782"/>
                </a:cubicBezTo>
                <a:cubicBezTo>
                  <a:pt x="1110" y="782"/>
                  <a:pt x="1109" y="782"/>
                  <a:pt x="1108" y="782"/>
                </a:cubicBezTo>
                <a:cubicBezTo>
                  <a:pt x="1106" y="783"/>
                  <a:pt x="1104" y="784"/>
                  <a:pt x="1102" y="785"/>
                </a:cubicBezTo>
                <a:cubicBezTo>
                  <a:pt x="1102" y="786"/>
                  <a:pt x="1103" y="786"/>
                  <a:pt x="1103" y="787"/>
                </a:cubicBezTo>
                <a:cubicBezTo>
                  <a:pt x="1096" y="787"/>
                  <a:pt x="1096" y="787"/>
                  <a:pt x="1096" y="787"/>
                </a:cubicBezTo>
                <a:cubicBezTo>
                  <a:pt x="1082" y="793"/>
                  <a:pt x="1067" y="799"/>
                  <a:pt x="1052" y="805"/>
                </a:cubicBezTo>
                <a:cubicBezTo>
                  <a:pt x="1052" y="807"/>
                  <a:pt x="1050" y="807"/>
                  <a:pt x="1049" y="809"/>
                </a:cubicBezTo>
                <a:cubicBezTo>
                  <a:pt x="1049" y="809"/>
                  <a:pt x="1048" y="808"/>
                  <a:pt x="1047" y="807"/>
                </a:cubicBezTo>
                <a:cubicBezTo>
                  <a:pt x="1045" y="808"/>
                  <a:pt x="1043" y="809"/>
                  <a:pt x="1040" y="810"/>
                </a:cubicBezTo>
                <a:cubicBezTo>
                  <a:pt x="1041" y="811"/>
                  <a:pt x="1042" y="812"/>
                  <a:pt x="1044" y="813"/>
                </a:cubicBezTo>
                <a:cubicBezTo>
                  <a:pt x="1044" y="817"/>
                  <a:pt x="1039" y="815"/>
                  <a:pt x="1038" y="816"/>
                </a:cubicBezTo>
                <a:cubicBezTo>
                  <a:pt x="1038" y="818"/>
                  <a:pt x="1038" y="818"/>
                  <a:pt x="1038" y="818"/>
                </a:cubicBezTo>
                <a:cubicBezTo>
                  <a:pt x="1041" y="817"/>
                  <a:pt x="1044" y="815"/>
                  <a:pt x="1048" y="814"/>
                </a:cubicBezTo>
                <a:cubicBezTo>
                  <a:pt x="1048" y="812"/>
                  <a:pt x="1049" y="812"/>
                  <a:pt x="1050" y="811"/>
                </a:cubicBezTo>
                <a:cubicBezTo>
                  <a:pt x="1051" y="811"/>
                  <a:pt x="1052" y="812"/>
                  <a:pt x="1052" y="812"/>
                </a:cubicBezTo>
                <a:cubicBezTo>
                  <a:pt x="1053" y="812"/>
                  <a:pt x="1054" y="812"/>
                  <a:pt x="1054" y="812"/>
                </a:cubicBezTo>
                <a:cubicBezTo>
                  <a:pt x="1054" y="811"/>
                  <a:pt x="1055" y="810"/>
                  <a:pt x="1056" y="809"/>
                </a:cubicBezTo>
                <a:cubicBezTo>
                  <a:pt x="1057" y="809"/>
                  <a:pt x="1058" y="809"/>
                  <a:pt x="1059" y="810"/>
                </a:cubicBezTo>
                <a:cubicBezTo>
                  <a:pt x="1077" y="803"/>
                  <a:pt x="1094" y="796"/>
                  <a:pt x="1111" y="788"/>
                </a:cubicBezTo>
                <a:cubicBezTo>
                  <a:pt x="1111" y="788"/>
                  <a:pt x="1112" y="788"/>
                  <a:pt x="1112" y="787"/>
                </a:cubicBezTo>
                <a:cubicBezTo>
                  <a:pt x="1112" y="787"/>
                  <a:pt x="1112" y="787"/>
                  <a:pt x="1112" y="787"/>
                </a:cubicBezTo>
                <a:cubicBezTo>
                  <a:pt x="1111" y="787"/>
                  <a:pt x="1111" y="785"/>
                  <a:pt x="1109" y="785"/>
                </a:cubicBezTo>
                <a:close/>
                <a:moveTo>
                  <a:pt x="1058" y="805"/>
                </a:moveTo>
                <a:cubicBezTo>
                  <a:pt x="1065" y="805"/>
                  <a:pt x="1065" y="805"/>
                  <a:pt x="1065" y="805"/>
                </a:cubicBezTo>
                <a:cubicBezTo>
                  <a:pt x="1063" y="806"/>
                  <a:pt x="1060" y="807"/>
                  <a:pt x="1058" y="805"/>
                </a:cubicBezTo>
                <a:close/>
                <a:moveTo>
                  <a:pt x="733" y="316"/>
                </a:moveTo>
                <a:cubicBezTo>
                  <a:pt x="733" y="318"/>
                  <a:pt x="733" y="319"/>
                  <a:pt x="733" y="321"/>
                </a:cubicBezTo>
                <a:cubicBezTo>
                  <a:pt x="735" y="320"/>
                  <a:pt x="736" y="322"/>
                  <a:pt x="737" y="323"/>
                </a:cubicBezTo>
                <a:cubicBezTo>
                  <a:pt x="738" y="323"/>
                  <a:pt x="738" y="323"/>
                  <a:pt x="739" y="323"/>
                </a:cubicBezTo>
                <a:cubicBezTo>
                  <a:pt x="739" y="323"/>
                  <a:pt x="740" y="323"/>
                  <a:pt x="740" y="323"/>
                </a:cubicBezTo>
                <a:cubicBezTo>
                  <a:pt x="739" y="322"/>
                  <a:pt x="739" y="319"/>
                  <a:pt x="739" y="317"/>
                </a:cubicBezTo>
                <a:cubicBezTo>
                  <a:pt x="737" y="317"/>
                  <a:pt x="735" y="316"/>
                  <a:pt x="733" y="316"/>
                </a:cubicBezTo>
                <a:close/>
                <a:moveTo>
                  <a:pt x="703" y="313"/>
                </a:moveTo>
                <a:cubicBezTo>
                  <a:pt x="702" y="314"/>
                  <a:pt x="702" y="314"/>
                  <a:pt x="701" y="314"/>
                </a:cubicBezTo>
                <a:cubicBezTo>
                  <a:pt x="701" y="316"/>
                  <a:pt x="700" y="318"/>
                  <a:pt x="701" y="319"/>
                </a:cubicBezTo>
                <a:cubicBezTo>
                  <a:pt x="701" y="320"/>
                  <a:pt x="702" y="320"/>
                  <a:pt x="703" y="320"/>
                </a:cubicBezTo>
                <a:cubicBezTo>
                  <a:pt x="705" y="318"/>
                  <a:pt x="707" y="316"/>
                  <a:pt x="713" y="317"/>
                </a:cubicBezTo>
                <a:cubicBezTo>
                  <a:pt x="713" y="319"/>
                  <a:pt x="713" y="320"/>
                  <a:pt x="714" y="321"/>
                </a:cubicBezTo>
                <a:cubicBezTo>
                  <a:pt x="715" y="321"/>
                  <a:pt x="716" y="321"/>
                  <a:pt x="717" y="321"/>
                </a:cubicBezTo>
                <a:cubicBezTo>
                  <a:pt x="716" y="320"/>
                  <a:pt x="715" y="319"/>
                  <a:pt x="716" y="317"/>
                </a:cubicBezTo>
                <a:cubicBezTo>
                  <a:pt x="719" y="316"/>
                  <a:pt x="721" y="320"/>
                  <a:pt x="719" y="321"/>
                </a:cubicBezTo>
                <a:cubicBezTo>
                  <a:pt x="720" y="321"/>
                  <a:pt x="722" y="322"/>
                  <a:pt x="723" y="322"/>
                </a:cubicBezTo>
                <a:cubicBezTo>
                  <a:pt x="723" y="322"/>
                  <a:pt x="723" y="321"/>
                  <a:pt x="723" y="321"/>
                </a:cubicBezTo>
                <a:cubicBezTo>
                  <a:pt x="721" y="321"/>
                  <a:pt x="723" y="317"/>
                  <a:pt x="722" y="315"/>
                </a:cubicBezTo>
                <a:cubicBezTo>
                  <a:pt x="716" y="315"/>
                  <a:pt x="709" y="314"/>
                  <a:pt x="703" y="313"/>
                </a:cubicBezTo>
                <a:close/>
                <a:moveTo>
                  <a:pt x="145" y="421"/>
                </a:moveTo>
                <a:cubicBezTo>
                  <a:pt x="145" y="421"/>
                  <a:pt x="145" y="421"/>
                  <a:pt x="145" y="421"/>
                </a:cubicBezTo>
                <a:cubicBezTo>
                  <a:pt x="146" y="421"/>
                  <a:pt x="146" y="421"/>
                  <a:pt x="147" y="421"/>
                </a:cubicBezTo>
                <a:cubicBezTo>
                  <a:pt x="152" y="421"/>
                  <a:pt x="152" y="421"/>
                  <a:pt x="152" y="421"/>
                </a:cubicBezTo>
                <a:cubicBezTo>
                  <a:pt x="159" y="415"/>
                  <a:pt x="167" y="409"/>
                  <a:pt x="174" y="403"/>
                </a:cubicBezTo>
                <a:cubicBezTo>
                  <a:pt x="164" y="403"/>
                  <a:pt x="164" y="403"/>
                  <a:pt x="164" y="403"/>
                </a:cubicBezTo>
                <a:cubicBezTo>
                  <a:pt x="164" y="403"/>
                  <a:pt x="165" y="402"/>
                  <a:pt x="165" y="402"/>
                </a:cubicBezTo>
                <a:cubicBezTo>
                  <a:pt x="164" y="402"/>
                  <a:pt x="164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2" y="404"/>
                  <a:pt x="161" y="405"/>
                  <a:pt x="160" y="405"/>
                </a:cubicBezTo>
                <a:cubicBezTo>
                  <a:pt x="154" y="410"/>
                  <a:pt x="147" y="415"/>
                  <a:pt x="141" y="421"/>
                </a:cubicBezTo>
                <a:lnTo>
                  <a:pt x="145" y="421"/>
                </a:lnTo>
                <a:close/>
                <a:moveTo>
                  <a:pt x="363" y="849"/>
                </a:moveTo>
                <a:cubicBezTo>
                  <a:pt x="363" y="849"/>
                  <a:pt x="362" y="849"/>
                  <a:pt x="362" y="849"/>
                </a:cubicBezTo>
                <a:cubicBezTo>
                  <a:pt x="362" y="849"/>
                  <a:pt x="362" y="850"/>
                  <a:pt x="362" y="850"/>
                </a:cubicBezTo>
                <a:cubicBezTo>
                  <a:pt x="362" y="850"/>
                  <a:pt x="363" y="850"/>
                  <a:pt x="363" y="849"/>
                </a:cubicBezTo>
                <a:close/>
                <a:moveTo>
                  <a:pt x="379" y="781"/>
                </a:moveTo>
                <a:cubicBezTo>
                  <a:pt x="381" y="773"/>
                  <a:pt x="383" y="765"/>
                  <a:pt x="385" y="758"/>
                </a:cubicBezTo>
                <a:cubicBezTo>
                  <a:pt x="378" y="758"/>
                  <a:pt x="378" y="758"/>
                  <a:pt x="378" y="758"/>
                </a:cubicBezTo>
                <a:cubicBezTo>
                  <a:pt x="371" y="779"/>
                  <a:pt x="367" y="800"/>
                  <a:pt x="365" y="822"/>
                </a:cubicBezTo>
                <a:cubicBezTo>
                  <a:pt x="367" y="822"/>
                  <a:pt x="368" y="822"/>
                  <a:pt x="370" y="822"/>
                </a:cubicBezTo>
                <a:cubicBezTo>
                  <a:pt x="371" y="823"/>
                  <a:pt x="371" y="823"/>
                  <a:pt x="371" y="824"/>
                </a:cubicBezTo>
                <a:cubicBezTo>
                  <a:pt x="373" y="814"/>
                  <a:pt x="374" y="803"/>
                  <a:pt x="376" y="793"/>
                </a:cubicBezTo>
                <a:cubicBezTo>
                  <a:pt x="376" y="793"/>
                  <a:pt x="375" y="793"/>
                  <a:pt x="375" y="793"/>
                </a:cubicBezTo>
                <a:cubicBezTo>
                  <a:pt x="371" y="790"/>
                  <a:pt x="375" y="788"/>
                  <a:pt x="375" y="783"/>
                </a:cubicBezTo>
                <a:cubicBezTo>
                  <a:pt x="376" y="783"/>
                  <a:pt x="377" y="783"/>
                  <a:pt x="378" y="783"/>
                </a:cubicBezTo>
                <a:cubicBezTo>
                  <a:pt x="377" y="782"/>
                  <a:pt x="378" y="781"/>
                  <a:pt x="379" y="781"/>
                </a:cubicBezTo>
                <a:close/>
                <a:moveTo>
                  <a:pt x="332" y="598"/>
                </a:moveTo>
                <a:cubicBezTo>
                  <a:pt x="332" y="598"/>
                  <a:pt x="332" y="598"/>
                  <a:pt x="332" y="598"/>
                </a:cubicBezTo>
                <a:cubicBezTo>
                  <a:pt x="330" y="600"/>
                  <a:pt x="329" y="602"/>
                  <a:pt x="327" y="604"/>
                </a:cubicBezTo>
                <a:cubicBezTo>
                  <a:pt x="328" y="604"/>
                  <a:pt x="329" y="604"/>
                  <a:pt x="329" y="603"/>
                </a:cubicBezTo>
                <a:cubicBezTo>
                  <a:pt x="330" y="603"/>
                  <a:pt x="330" y="603"/>
                  <a:pt x="331" y="603"/>
                </a:cubicBezTo>
                <a:cubicBezTo>
                  <a:pt x="332" y="602"/>
                  <a:pt x="332" y="603"/>
                  <a:pt x="333" y="603"/>
                </a:cubicBezTo>
                <a:cubicBezTo>
                  <a:pt x="333" y="603"/>
                  <a:pt x="333" y="603"/>
                  <a:pt x="334" y="603"/>
                </a:cubicBezTo>
                <a:cubicBezTo>
                  <a:pt x="334" y="604"/>
                  <a:pt x="334" y="605"/>
                  <a:pt x="334" y="606"/>
                </a:cubicBezTo>
                <a:cubicBezTo>
                  <a:pt x="335" y="605"/>
                  <a:pt x="337" y="603"/>
                  <a:pt x="338" y="602"/>
                </a:cubicBezTo>
                <a:cubicBezTo>
                  <a:pt x="337" y="602"/>
                  <a:pt x="336" y="602"/>
                  <a:pt x="335" y="602"/>
                </a:cubicBezTo>
                <a:cubicBezTo>
                  <a:pt x="334" y="600"/>
                  <a:pt x="333" y="599"/>
                  <a:pt x="332" y="598"/>
                </a:cubicBezTo>
                <a:close/>
                <a:moveTo>
                  <a:pt x="567" y="1094"/>
                </a:moveTo>
                <a:cubicBezTo>
                  <a:pt x="557" y="1089"/>
                  <a:pt x="547" y="1083"/>
                  <a:pt x="538" y="1076"/>
                </a:cubicBezTo>
                <a:cubicBezTo>
                  <a:pt x="537" y="1077"/>
                  <a:pt x="537" y="1077"/>
                  <a:pt x="537" y="1077"/>
                </a:cubicBezTo>
                <a:cubicBezTo>
                  <a:pt x="530" y="1077"/>
                  <a:pt x="530" y="1077"/>
                  <a:pt x="530" y="1077"/>
                </a:cubicBezTo>
                <a:cubicBezTo>
                  <a:pt x="531" y="1077"/>
                  <a:pt x="531" y="1076"/>
                  <a:pt x="532" y="1076"/>
                </a:cubicBezTo>
                <a:cubicBezTo>
                  <a:pt x="531" y="1075"/>
                  <a:pt x="531" y="1075"/>
                  <a:pt x="530" y="1075"/>
                </a:cubicBezTo>
                <a:cubicBezTo>
                  <a:pt x="528" y="1076"/>
                  <a:pt x="526" y="1076"/>
                  <a:pt x="525" y="1076"/>
                </a:cubicBezTo>
                <a:cubicBezTo>
                  <a:pt x="525" y="1076"/>
                  <a:pt x="524" y="1076"/>
                  <a:pt x="524" y="1076"/>
                </a:cubicBezTo>
                <a:cubicBezTo>
                  <a:pt x="533" y="1083"/>
                  <a:pt x="543" y="1089"/>
                  <a:pt x="553" y="1095"/>
                </a:cubicBezTo>
                <a:lnTo>
                  <a:pt x="567" y="1094"/>
                </a:lnTo>
                <a:close/>
                <a:moveTo>
                  <a:pt x="565" y="1101"/>
                </a:moveTo>
                <a:cubicBezTo>
                  <a:pt x="565" y="1101"/>
                  <a:pt x="566" y="1101"/>
                  <a:pt x="566" y="1101"/>
                </a:cubicBezTo>
                <a:cubicBezTo>
                  <a:pt x="566" y="1100"/>
                  <a:pt x="566" y="1099"/>
                  <a:pt x="566" y="1098"/>
                </a:cubicBezTo>
                <a:cubicBezTo>
                  <a:pt x="565" y="1097"/>
                  <a:pt x="565" y="1097"/>
                  <a:pt x="564" y="1096"/>
                </a:cubicBezTo>
                <a:cubicBezTo>
                  <a:pt x="563" y="1098"/>
                  <a:pt x="563" y="1099"/>
                  <a:pt x="561" y="1099"/>
                </a:cubicBezTo>
                <a:cubicBezTo>
                  <a:pt x="563" y="1100"/>
                  <a:pt x="564" y="1100"/>
                  <a:pt x="565" y="1101"/>
                </a:cubicBezTo>
                <a:close/>
                <a:moveTo>
                  <a:pt x="741" y="560"/>
                </a:moveTo>
                <a:cubicBezTo>
                  <a:pt x="739" y="561"/>
                  <a:pt x="737" y="561"/>
                  <a:pt x="736" y="560"/>
                </a:cubicBezTo>
                <a:cubicBezTo>
                  <a:pt x="736" y="559"/>
                  <a:pt x="736" y="559"/>
                  <a:pt x="736" y="558"/>
                </a:cubicBezTo>
                <a:cubicBezTo>
                  <a:pt x="710" y="551"/>
                  <a:pt x="684" y="545"/>
                  <a:pt x="657" y="542"/>
                </a:cubicBezTo>
                <a:cubicBezTo>
                  <a:pt x="657" y="542"/>
                  <a:pt x="657" y="542"/>
                  <a:pt x="657" y="542"/>
                </a:cubicBezTo>
                <a:cubicBezTo>
                  <a:pt x="657" y="542"/>
                  <a:pt x="657" y="541"/>
                  <a:pt x="657" y="541"/>
                </a:cubicBezTo>
                <a:cubicBezTo>
                  <a:pt x="656" y="541"/>
                  <a:pt x="654" y="541"/>
                  <a:pt x="653" y="541"/>
                </a:cubicBezTo>
                <a:cubicBezTo>
                  <a:pt x="653" y="541"/>
                  <a:pt x="653" y="541"/>
                  <a:pt x="653" y="542"/>
                </a:cubicBezTo>
                <a:cubicBezTo>
                  <a:pt x="646" y="542"/>
                  <a:pt x="646" y="542"/>
                  <a:pt x="646" y="542"/>
                </a:cubicBezTo>
                <a:cubicBezTo>
                  <a:pt x="646" y="541"/>
                  <a:pt x="647" y="541"/>
                  <a:pt x="648" y="540"/>
                </a:cubicBezTo>
                <a:cubicBezTo>
                  <a:pt x="646" y="540"/>
                  <a:pt x="644" y="540"/>
                  <a:pt x="642" y="540"/>
                </a:cubicBezTo>
                <a:cubicBezTo>
                  <a:pt x="641" y="540"/>
                  <a:pt x="639" y="539"/>
                  <a:pt x="638" y="539"/>
                </a:cubicBezTo>
                <a:cubicBezTo>
                  <a:pt x="635" y="541"/>
                  <a:pt x="631" y="542"/>
                  <a:pt x="629" y="539"/>
                </a:cubicBezTo>
                <a:cubicBezTo>
                  <a:pt x="628" y="538"/>
                  <a:pt x="627" y="538"/>
                  <a:pt x="625" y="538"/>
                </a:cubicBezTo>
                <a:cubicBezTo>
                  <a:pt x="624" y="540"/>
                  <a:pt x="623" y="541"/>
                  <a:pt x="621" y="542"/>
                </a:cubicBezTo>
                <a:cubicBezTo>
                  <a:pt x="611" y="542"/>
                  <a:pt x="611" y="542"/>
                  <a:pt x="611" y="542"/>
                </a:cubicBezTo>
                <a:cubicBezTo>
                  <a:pt x="609" y="541"/>
                  <a:pt x="608" y="540"/>
                  <a:pt x="608" y="538"/>
                </a:cubicBezTo>
                <a:cubicBezTo>
                  <a:pt x="607" y="538"/>
                  <a:pt x="607" y="538"/>
                  <a:pt x="606" y="538"/>
                </a:cubicBezTo>
                <a:cubicBezTo>
                  <a:pt x="605" y="539"/>
                  <a:pt x="604" y="540"/>
                  <a:pt x="603" y="541"/>
                </a:cubicBezTo>
                <a:cubicBezTo>
                  <a:pt x="604" y="541"/>
                  <a:pt x="604" y="541"/>
                  <a:pt x="604" y="542"/>
                </a:cubicBezTo>
                <a:cubicBezTo>
                  <a:pt x="592" y="542"/>
                  <a:pt x="592" y="542"/>
                  <a:pt x="592" y="542"/>
                </a:cubicBezTo>
                <a:cubicBezTo>
                  <a:pt x="592" y="541"/>
                  <a:pt x="591" y="539"/>
                  <a:pt x="591" y="538"/>
                </a:cubicBezTo>
                <a:cubicBezTo>
                  <a:pt x="589" y="538"/>
                  <a:pt x="587" y="538"/>
                  <a:pt x="586" y="538"/>
                </a:cubicBezTo>
                <a:cubicBezTo>
                  <a:pt x="586" y="539"/>
                  <a:pt x="586" y="539"/>
                  <a:pt x="586" y="540"/>
                </a:cubicBezTo>
                <a:cubicBezTo>
                  <a:pt x="585" y="542"/>
                  <a:pt x="581" y="540"/>
                  <a:pt x="580" y="542"/>
                </a:cubicBezTo>
                <a:cubicBezTo>
                  <a:pt x="581" y="542"/>
                  <a:pt x="581" y="542"/>
                  <a:pt x="582" y="542"/>
                </a:cubicBezTo>
                <a:cubicBezTo>
                  <a:pt x="570" y="542"/>
                  <a:pt x="570" y="542"/>
                  <a:pt x="570" y="542"/>
                </a:cubicBezTo>
                <a:cubicBezTo>
                  <a:pt x="571" y="541"/>
                  <a:pt x="572" y="540"/>
                  <a:pt x="572" y="539"/>
                </a:cubicBezTo>
                <a:cubicBezTo>
                  <a:pt x="567" y="539"/>
                  <a:pt x="562" y="540"/>
                  <a:pt x="557" y="541"/>
                </a:cubicBezTo>
                <a:cubicBezTo>
                  <a:pt x="557" y="541"/>
                  <a:pt x="558" y="542"/>
                  <a:pt x="559" y="542"/>
                </a:cubicBezTo>
                <a:cubicBezTo>
                  <a:pt x="553" y="542"/>
                  <a:pt x="553" y="542"/>
                  <a:pt x="553" y="542"/>
                </a:cubicBezTo>
                <a:cubicBezTo>
                  <a:pt x="552" y="542"/>
                  <a:pt x="552" y="542"/>
                  <a:pt x="552" y="542"/>
                </a:cubicBezTo>
                <a:cubicBezTo>
                  <a:pt x="552" y="541"/>
                  <a:pt x="553" y="541"/>
                  <a:pt x="554" y="541"/>
                </a:cubicBezTo>
                <a:cubicBezTo>
                  <a:pt x="554" y="541"/>
                  <a:pt x="554" y="541"/>
                  <a:pt x="553" y="541"/>
                </a:cubicBezTo>
                <a:cubicBezTo>
                  <a:pt x="528" y="545"/>
                  <a:pt x="504" y="551"/>
                  <a:pt x="480" y="561"/>
                </a:cubicBezTo>
                <a:cubicBezTo>
                  <a:pt x="481" y="562"/>
                  <a:pt x="482" y="563"/>
                  <a:pt x="482" y="565"/>
                </a:cubicBezTo>
                <a:cubicBezTo>
                  <a:pt x="478" y="566"/>
                  <a:pt x="476" y="568"/>
                  <a:pt x="472" y="568"/>
                </a:cubicBezTo>
                <a:cubicBezTo>
                  <a:pt x="473" y="567"/>
                  <a:pt x="473" y="565"/>
                  <a:pt x="474" y="564"/>
                </a:cubicBezTo>
                <a:cubicBezTo>
                  <a:pt x="472" y="564"/>
                  <a:pt x="471" y="565"/>
                  <a:pt x="469" y="566"/>
                </a:cubicBezTo>
                <a:cubicBezTo>
                  <a:pt x="469" y="566"/>
                  <a:pt x="469" y="567"/>
                  <a:pt x="468" y="569"/>
                </a:cubicBezTo>
                <a:cubicBezTo>
                  <a:pt x="467" y="568"/>
                  <a:pt x="465" y="569"/>
                  <a:pt x="464" y="569"/>
                </a:cubicBezTo>
                <a:cubicBezTo>
                  <a:pt x="465" y="570"/>
                  <a:pt x="465" y="572"/>
                  <a:pt x="464" y="573"/>
                </a:cubicBezTo>
                <a:cubicBezTo>
                  <a:pt x="464" y="573"/>
                  <a:pt x="463" y="572"/>
                  <a:pt x="462" y="572"/>
                </a:cubicBezTo>
                <a:cubicBezTo>
                  <a:pt x="462" y="572"/>
                  <a:pt x="462" y="573"/>
                  <a:pt x="462" y="573"/>
                </a:cubicBezTo>
                <a:cubicBezTo>
                  <a:pt x="460" y="573"/>
                  <a:pt x="459" y="572"/>
                  <a:pt x="458" y="571"/>
                </a:cubicBezTo>
                <a:cubicBezTo>
                  <a:pt x="456" y="572"/>
                  <a:pt x="453" y="574"/>
                  <a:pt x="451" y="575"/>
                </a:cubicBezTo>
                <a:cubicBezTo>
                  <a:pt x="454" y="576"/>
                  <a:pt x="458" y="577"/>
                  <a:pt x="461" y="578"/>
                </a:cubicBezTo>
                <a:cubicBezTo>
                  <a:pt x="469" y="573"/>
                  <a:pt x="479" y="569"/>
                  <a:pt x="488" y="565"/>
                </a:cubicBezTo>
                <a:cubicBezTo>
                  <a:pt x="487" y="564"/>
                  <a:pt x="487" y="563"/>
                  <a:pt x="486" y="562"/>
                </a:cubicBezTo>
                <a:cubicBezTo>
                  <a:pt x="487" y="562"/>
                  <a:pt x="488" y="561"/>
                  <a:pt x="488" y="560"/>
                </a:cubicBezTo>
                <a:cubicBezTo>
                  <a:pt x="501" y="560"/>
                  <a:pt x="501" y="560"/>
                  <a:pt x="501" y="560"/>
                </a:cubicBezTo>
                <a:cubicBezTo>
                  <a:pt x="508" y="558"/>
                  <a:pt x="515" y="556"/>
                  <a:pt x="522" y="554"/>
                </a:cubicBezTo>
                <a:cubicBezTo>
                  <a:pt x="586" y="537"/>
                  <a:pt x="654" y="544"/>
                  <a:pt x="718" y="561"/>
                </a:cubicBezTo>
                <a:cubicBezTo>
                  <a:pt x="718" y="560"/>
                  <a:pt x="718" y="559"/>
                  <a:pt x="718" y="559"/>
                </a:cubicBezTo>
                <a:cubicBezTo>
                  <a:pt x="718" y="559"/>
                  <a:pt x="717" y="559"/>
                  <a:pt x="717" y="558"/>
                </a:cubicBezTo>
                <a:cubicBezTo>
                  <a:pt x="723" y="558"/>
                  <a:pt x="723" y="558"/>
                  <a:pt x="723" y="558"/>
                </a:cubicBezTo>
                <a:cubicBezTo>
                  <a:pt x="723" y="560"/>
                  <a:pt x="723" y="561"/>
                  <a:pt x="722" y="562"/>
                </a:cubicBezTo>
                <a:cubicBezTo>
                  <a:pt x="725" y="562"/>
                  <a:pt x="728" y="563"/>
                  <a:pt x="731" y="564"/>
                </a:cubicBezTo>
                <a:cubicBezTo>
                  <a:pt x="731" y="564"/>
                  <a:pt x="730" y="563"/>
                  <a:pt x="730" y="563"/>
                </a:cubicBezTo>
                <a:cubicBezTo>
                  <a:pt x="732" y="562"/>
                  <a:pt x="737" y="562"/>
                  <a:pt x="736" y="565"/>
                </a:cubicBezTo>
                <a:cubicBezTo>
                  <a:pt x="736" y="565"/>
                  <a:pt x="736" y="565"/>
                  <a:pt x="735" y="565"/>
                </a:cubicBezTo>
                <a:cubicBezTo>
                  <a:pt x="739" y="567"/>
                  <a:pt x="743" y="568"/>
                  <a:pt x="746" y="569"/>
                </a:cubicBezTo>
                <a:cubicBezTo>
                  <a:pt x="745" y="567"/>
                  <a:pt x="744" y="564"/>
                  <a:pt x="742" y="563"/>
                </a:cubicBezTo>
                <a:cubicBezTo>
                  <a:pt x="743" y="562"/>
                  <a:pt x="744" y="561"/>
                  <a:pt x="745" y="561"/>
                </a:cubicBezTo>
                <a:cubicBezTo>
                  <a:pt x="743" y="561"/>
                  <a:pt x="742" y="560"/>
                  <a:pt x="741" y="560"/>
                </a:cubicBezTo>
                <a:close/>
                <a:moveTo>
                  <a:pt x="393" y="680"/>
                </a:moveTo>
                <a:cubicBezTo>
                  <a:pt x="389" y="687"/>
                  <a:pt x="384" y="696"/>
                  <a:pt x="380" y="704"/>
                </a:cubicBezTo>
                <a:cubicBezTo>
                  <a:pt x="387" y="704"/>
                  <a:pt x="387" y="704"/>
                  <a:pt x="387" y="704"/>
                </a:cubicBezTo>
                <a:cubicBezTo>
                  <a:pt x="392" y="693"/>
                  <a:pt x="398" y="683"/>
                  <a:pt x="405" y="673"/>
                </a:cubicBezTo>
                <a:cubicBezTo>
                  <a:pt x="405" y="670"/>
                  <a:pt x="405" y="669"/>
                  <a:pt x="406" y="668"/>
                </a:cubicBezTo>
                <a:cubicBezTo>
                  <a:pt x="408" y="668"/>
                  <a:pt x="408" y="668"/>
                  <a:pt x="408" y="668"/>
                </a:cubicBezTo>
                <a:cubicBezTo>
                  <a:pt x="424" y="646"/>
                  <a:pt x="443" y="627"/>
                  <a:pt x="465" y="611"/>
                </a:cubicBezTo>
                <a:cubicBezTo>
                  <a:pt x="461" y="611"/>
                  <a:pt x="458" y="610"/>
                  <a:pt x="456" y="608"/>
                </a:cubicBezTo>
                <a:cubicBezTo>
                  <a:pt x="446" y="615"/>
                  <a:pt x="437" y="623"/>
                  <a:pt x="429" y="632"/>
                </a:cubicBezTo>
                <a:cubicBezTo>
                  <a:pt x="431" y="632"/>
                  <a:pt x="431" y="632"/>
                  <a:pt x="431" y="632"/>
                </a:cubicBezTo>
                <a:cubicBezTo>
                  <a:pt x="430" y="633"/>
                  <a:pt x="430" y="633"/>
                  <a:pt x="429" y="633"/>
                </a:cubicBezTo>
                <a:cubicBezTo>
                  <a:pt x="431" y="635"/>
                  <a:pt x="430" y="639"/>
                  <a:pt x="429" y="641"/>
                </a:cubicBezTo>
                <a:cubicBezTo>
                  <a:pt x="426" y="641"/>
                  <a:pt x="424" y="640"/>
                  <a:pt x="423" y="639"/>
                </a:cubicBezTo>
                <a:cubicBezTo>
                  <a:pt x="414" y="649"/>
                  <a:pt x="406" y="660"/>
                  <a:pt x="398" y="671"/>
                </a:cubicBezTo>
                <a:cubicBezTo>
                  <a:pt x="399" y="672"/>
                  <a:pt x="399" y="672"/>
                  <a:pt x="399" y="673"/>
                </a:cubicBezTo>
                <a:cubicBezTo>
                  <a:pt x="399" y="674"/>
                  <a:pt x="398" y="674"/>
                  <a:pt x="397" y="674"/>
                </a:cubicBezTo>
                <a:cubicBezTo>
                  <a:pt x="396" y="674"/>
                  <a:pt x="396" y="675"/>
                  <a:pt x="396" y="675"/>
                </a:cubicBezTo>
                <a:cubicBezTo>
                  <a:pt x="399" y="675"/>
                  <a:pt x="399" y="677"/>
                  <a:pt x="399" y="679"/>
                </a:cubicBezTo>
                <a:cubicBezTo>
                  <a:pt x="398" y="680"/>
                  <a:pt x="396" y="680"/>
                  <a:pt x="393" y="680"/>
                </a:cubicBezTo>
                <a:close/>
                <a:moveTo>
                  <a:pt x="379" y="706"/>
                </a:moveTo>
                <a:cubicBezTo>
                  <a:pt x="379" y="707"/>
                  <a:pt x="378" y="709"/>
                  <a:pt x="377" y="710"/>
                </a:cubicBezTo>
                <a:cubicBezTo>
                  <a:pt x="378" y="712"/>
                  <a:pt x="379" y="713"/>
                  <a:pt x="382" y="714"/>
                </a:cubicBezTo>
                <a:cubicBezTo>
                  <a:pt x="382" y="712"/>
                  <a:pt x="383" y="711"/>
                  <a:pt x="384" y="709"/>
                </a:cubicBezTo>
                <a:cubicBezTo>
                  <a:pt x="383" y="709"/>
                  <a:pt x="382" y="709"/>
                  <a:pt x="381" y="709"/>
                </a:cubicBezTo>
                <a:cubicBezTo>
                  <a:pt x="381" y="708"/>
                  <a:pt x="380" y="707"/>
                  <a:pt x="379" y="706"/>
                </a:cubicBezTo>
                <a:close/>
                <a:moveTo>
                  <a:pt x="369" y="848"/>
                </a:moveTo>
                <a:cubicBezTo>
                  <a:pt x="369" y="842"/>
                  <a:pt x="370" y="835"/>
                  <a:pt x="371" y="829"/>
                </a:cubicBezTo>
                <a:cubicBezTo>
                  <a:pt x="371" y="829"/>
                  <a:pt x="370" y="829"/>
                  <a:pt x="370" y="829"/>
                </a:cubicBezTo>
                <a:cubicBezTo>
                  <a:pt x="365" y="829"/>
                  <a:pt x="365" y="829"/>
                  <a:pt x="365" y="829"/>
                </a:cubicBezTo>
                <a:cubicBezTo>
                  <a:pt x="365" y="829"/>
                  <a:pt x="364" y="829"/>
                  <a:pt x="364" y="829"/>
                </a:cubicBezTo>
                <a:cubicBezTo>
                  <a:pt x="363" y="835"/>
                  <a:pt x="363" y="841"/>
                  <a:pt x="362" y="847"/>
                </a:cubicBezTo>
                <a:cubicBezTo>
                  <a:pt x="369" y="847"/>
                  <a:pt x="369" y="847"/>
                  <a:pt x="369" y="847"/>
                </a:cubicBezTo>
                <a:cubicBezTo>
                  <a:pt x="369" y="847"/>
                  <a:pt x="369" y="847"/>
                  <a:pt x="369" y="848"/>
                </a:cubicBezTo>
                <a:close/>
                <a:moveTo>
                  <a:pt x="705" y="1108"/>
                </a:moveTo>
                <a:cubicBezTo>
                  <a:pt x="704" y="1108"/>
                  <a:pt x="704" y="1108"/>
                  <a:pt x="703" y="1108"/>
                </a:cubicBezTo>
                <a:cubicBezTo>
                  <a:pt x="704" y="1109"/>
                  <a:pt x="704" y="1109"/>
                  <a:pt x="705" y="1109"/>
                </a:cubicBezTo>
                <a:cubicBezTo>
                  <a:pt x="705" y="1109"/>
                  <a:pt x="705" y="1108"/>
                  <a:pt x="705" y="1108"/>
                </a:cubicBezTo>
                <a:close/>
                <a:moveTo>
                  <a:pt x="646" y="1076"/>
                </a:moveTo>
                <a:cubicBezTo>
                  <a:pt x="644" y="1076"/>
                  <a:pt x="644" y="1076"/>
                  <a:pt x="644" y="1076"/>
                </a:cubicBezTo>
                <a:cubicBezTo>
                  <a:pt x="644" y="1076"/>
                  <a:pt x="644" y="1076"/>
                  <a:pt x="644" y="1076"/>
                </a:cubicBezTo>
                <a:cubicBezTo>
                  <a:pt x="644" y="1075"/>
                  <a:pt x="643" y="1075"/>
                  <a:pt x="642" y="1075"/>
                </a:cubicBezTo>
                <a:cubicBezTo>
                  <a:pt x="640" y="1075"/>
                  <a:pt x="637" y="1075"/>
                  <a:pt x="634" y="1075"/>
                </a:cubicBezTo>
                <a:cubicBezTo>
                  <a:pt x="633" y="1074"/>
                  <a:pt x="631" y="1072"/>
                  <a:pt x="630" y="1070"/>
                </a:cubicBezTo>
                <a:cubicBezTo>
                  <a:pt x="630" y="1070"/>
                  <a:pt x="629" y="1070"/>
                  <a:pt x="629" y="1069"/>
                </a:cubicBezTo>
                <a:cubicBezTo>
                  <a:pt x="628" y="1071"/>
                  <a:pt x="627" y="1074"/>
                  <a:pt x="627" y="1076"/>
                </a:cubicBezTo>
                <a:cubicBezTo>
                  <a:pt x="632" y="1078"/>
                  <a:pt x="638" y="1080"/>
                  <a:pt x="643" y="1083"/>
                </a:cubicBezTo>
                <a:cubicBezTo>
                  <a:pt x="652" y="1086"/>
                  <a:pt x="661" y="1090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1" y="1094"/>
                  <a:pt x="673" y="1095"/>
                  <a:pt x="674" y="1096"/>
                </a:cubicBezTo>
                <a:cubicBezTo>
                  <a:pt x="674" y="1095"/>
                  <a:pt x="674" y="1095"/>
                  <a:pt x="675" y="1094"/>
                </a:cubicBezTo>
                <a:cubicBezTo>
                  <a:pt x="677" y="1095"/>
                  <a:pt x="677" y="1093"/>
                  <a:pt x="679" y="1095"/>
                </a:cubicBezTo>
                <a:cubicBezTo>
                  <a:pt x="679" y="1095"/>
                  <a:pt x="679" y="1095"/>
                  <a:pt x="679" y="1095"/>
                </a:cubicBezTo>
                <a:cubicBezTo>
                  <a:pt x="680" y="1096"/>
                  <a:pt x="681" y="1097"/>
                  <a:pt x="681" y="1098"/>
                </a:cubicBezTo>
                <a:cubicBezTo>
                  <a:pt x="681" y="1098"/>
                  <a:pt x="681" y="1099"/>
                  <a:pt x="682" y="1099"/>
                </a:cubicBezTo>
                <a:cubicBezTo>
                  <a:pt x="682" y="1098"/>
                  <a:pt x="683" y="1097"/>
                  <a:pt x="683" y="1096"/>
                </a:cubicBezTo>
                <a:cubicBezTo>
                  <a:pt x="685" y="1097"/>
                  <a:pt x="688" y="1096"/>
                  <a:pt x="688" y="1100"/>
                </a:cubicBezTo>
                <a:cubicBezTo>
                  <a:pt x="688" y="1100"/>
                  <a:pt x="688" y="1101"/>
                  <a:pt x="688" y="1101"/>
                </a:cubicBezTo>
                <a:cubicBezTo>
                  <a:pt x="692" y="1103"/>
                  <a:pt x="696" y="1105"/>
                  <a:pt x="700" y="1107"/>
                </a:cubicBezTo>
                <a:cubicBezTo>
                  <a:pt x="697" y="1105"/>
                  <a:pt x="697" y="1101"/>
                  <a:pt x="701" y="1100"/>
                </a:cubicBezTo>
                <a:cubicBezTo>
                  <a:pt x="702" y="1100"/>
                  <a:pt x="702" y="1100"/>
                  <a:pt x="703" y="1100"/>
                </a:cubicBezTo>
                <a:cubicBezTo>
                  <a:pt x="701" y="1099"/>
                  <a:pt x="699" y="1099"/>
                  <a:pt x="698" y="1098"/>
                </a:cubicBezTo>
                <a:cubicBezTo>
                  <a:pt x="681" y="1090"/>
                  <a:pt x="663" y="1083"/>
                  <a:pt x="646" y="1076"/>
                </a:cubicBezTo>
                <a:close/>
                <a:moveTo>
                  <a:pt x="641" y="1105"/>
                </a:move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lose/>
                <a:moveTo>
                  <a:pt x="986" y="1069"/>
                </a:moveTo>
                <a:cubicBezTo>
                  <a:pt x="991" y="1066"/>
                  <a:pt x="996" y="1063"/>
                  <a:pt x="1000" y="1060"/>
                </a:cubicBezTo>
                <a:cubicBezTo>
                  <a:pt x="1000" y="1060"/>
                  <a:pt x="1000" y="1060"/>
                  <a:pt x="1000" y="1060"/>
                </a:cubicBezTo>
                <a:cubicBezTo>
                  <a:pt x="1001" y="1058"/>
                  <a:pt x="1001" y="1056"/>
                  <a:pt x="1000" y="1055"/>
                </a:cubicBezTo>
                <a:cubicBezTo>
                  <a:pt x="1009" y="1055"/>
                  <a:pt x="1009" y="1055"/>
                  <a:pt x="1009" y="1055"/>
                </a:cubicBezTo>
                <a:cubicBezTo>
                  <a:pt x="1018" y="1049"/>
                  <a:pt x="1027" y="1043"/>
                  <a:pt x="1036" y="1037"/>
                </a:cubicBezTo>
                <a:cubicBezTo>
                  <a:pt x="1024" y="1038"/>
                  <a:pt x="1024" y="1038"/>
                  <a:pt x="1024" y="1038"/>
                </a:cubicBezTo>
                <a:cubicBezTo>
                  <a:pt x="1010" y="1046"/>
                  <a:pt x="997" y="1055"/>
                  <a:pt x="983" y="1063"/>
                </a:cubicBezTo>
                <a:cubicBezTo>
                  <a:pt x="984" y="1065"/>
                  <a:pt x="985" y="1067"/>
                  <a:pt x="986" y="1069"/>
                </a:cubicBezTo>
                <a:close/>
                <a:moveTo>
                  <a:pt x="641" y="1112"/>
                </a:moveTo>
                <a:cubicBezTo>
                  <a:pt x="642" y="1112"/>
                  <a:pt x="643" y="1112"/>
                  <a:pt x="643" y="1112"/>
                </a:cubicBezTo>
                <a:cubicBezTo>
                  <a:pt x="644" y="1111"/>
                  <a:pt x="644" y="1111"/>
                  <a:pt x="644" y="1110"/>
                </a:cubicBezTo>
                <a:cubicBezTo>
                  <a:pt x="643" y="1111"/>
                  <a:pt x="642" y="1111"/>
                  <a:pt x="640" y="1111"/>
                </a:cubicBezTo>
                <a:cubicBezTo>
                  <a:pt x="641" y="1112"/>
                  <a:pt x="641" y="1112"/>
                  <a:pt x="641" y="1112"/>
                </a:cubicBezTo>
                <a:close/>
                <a:moveTo>
                  <a:pt x="578" y="1108"/>
                </a:moveTo>
                <a:cubicBezTo>
                  <a:pt x="579" y="1108"/>
                  <a:pt x="580" y="1109"/>
                  <a:pt x="581" y="1109"/>
                </a:cubicBezTo>
                <a:cubicBezTo>
                  <a:pt x="580" y="1108"/>
                  <a:pt x="580" y="1108"/>
                  <a:pt x="578" y="1108"/>
                </a:cubicBezTo>
                <a:close/>
                <a:moveTo>
                  <a:pt x="590" y="1108"/>
                </a:moveTo>
                <a:cubicBezTo>
                  <a:pt x="589" y="1108"/>
                  <a:pt x="587" y="1107"/>
                  <a:pt x="586" y="1107"/>
                </a:cubicBezTo>
                <a:cubicBezTo>
                  <a:pt x="585" y="1107"/>
                  <a:pt x="584" y="1107"/>
                  <a:pt x="582" y="1107"/>
                </a:cubicBezTo>
                <a:cubicBezTo>
                  <a:pt x="583" y="1108"/>
                  <a:pt x="585" y="1108"/>
                  <a:pt x="585" y="1110"/>
                </a:cubicBezTo>
                <a:cubicBezTo>
                  <a:pt x="586" y="1109"/>
                  <a:pt x="588" y="1109"/>
                  <a:pt x="590" y="1108"/>
                </a:cubicBezTo>
                <a:close/>
                <a:moveTo>
                  <a:pt x="569" y="1103"/>
                </a:moveTo>
                <a:cubicBezTo>
                  <a:pt x="570" y="1103"/>
                  <a:pt x="570" y="1104"/>
                  <a:pt x="571" y="1104"/>
                </a:cubicBezTo>
                <a:cubicBezTo>
                  <a:pt x="572" y="1104"/>
                  <a:pt x="572" y="1104"/>
                  <a:pt x="572" y="1104"/>
                </a:cubicBezTo>
                <a:cubicBezTo>
                  <a:pt x="571" y="1104"/>
                  <a:pt x="570" y="1103"/>
                  <a:pt x="570" y="1103"/>
                </a:cubicBezTo>
                <a:cubicBezTo>
                  <a:pt x="569" y="1103"/>
                  <a:pt x="569" y="1103"/>
                  <a:pt x="569" y="1103"/>
                </a:cubicBezTo>
                <a:close/>
                <a:moveTo>
                  <a:pt x="97" y="436"/>
                </a:moveTo>
                <a:cubicBezTo>
                  <a:pt x="97" y="435"/>
                  <a:pt x="98" y="435"/>
                  <a:pt x="98" y="434"/>
                </a:cubicBezTo>
                <a:cubicBezTo>
                  <a:pt x="98" y="434"/>
                  <a:pt x="98" y="434"/>
                  <a:pt x="99" y="434"/>
                </a:cubicBezTo>
                <a:cubicBezTo>
                  <a:pt x="97" y="434"/>
                  <a:pt x="96" y="434"/>
                  <a:pt x="94" y="434"/>
                </a:cubicBezTo>
                <a:cubicBezTo>
                  <a:pt x="95" y="434"/>
                  <a:pt x="96" y="435"/>
                  <a:pt x="97" y="436"/>
                </a:cubicBezTo>
                <a:close/>
                <a:moveTo>
                  <a:pt x="1050" y="1037"/>
                </a:moveTo>
                <a:cubicBezTo>
                  <a:pt x="1042" y="1043"/>
                  <a:pt x="1033" y="1049"/>
                  <a:pt x="1025" y="1055"/>
                </a:cubicBezTo>
                <a:cubicBezTo>
                  <a:pt x="1025" y="1055"/>
                  <a:pt x="1025" y="1055"/>
                  <a:pt x="1025" y="1055"/>
                </a:cubicBezTo>
                <a:cubicBezTo>
                  <a:pt x="1025" y="1055"/>
                  <a:pt x="1025" y="1055"/>
                  <a:pt x="1025" y="1056"/>
                </a:cubicBezTo>
                <a:cubicBezTo>
                  <a:pt x="1027" y="1057"/>
                  <a:pt x="1028" y="1059"/>
                  <a:pt x="1030" y="1060"/>
                </a:cubicBezTo>
                <a:cubicBezTo>
                  <a:pt x="1030" y="1060"/>
                  <a:pt x="1030" y="1060"/>
                  <a:pt x="1031" y="1060"/>
                </a:cubicBezTo>
                <a:cubicBezTo>
                  <a:pt x="1031" y="1059"/>
                  <a:pt x="1032" y="1058"/>
                  <a:pt x="1032" y="1057"/>
                </a:cubicBezTo>
                <a:cubicBezTo>
                  <a:pt x="1033" y="1057"/>
                  <a:pt x="1033" y="1057"/>
                  <a:pt x="1034" y="1057"/>
                </a:cubicBezTo>
                <a:cubicBezTo>
                  <a:pt x="1034" y="1057"/>
                  <a:pt x="1034" y="1057"/>
                  <a:pt x="1034" y="1057"/>
                </a:cubicBezTo>
                <a:cubicBezTo>
                  <a:pt x="1033" y="1056"/>
                  <a:pt x="1031" y="1055"/>
                  <a:pt x="1030" y="1055"/>
                </a:cubicBezTo>
                <a:cubicBezTo>
                  <a:pt x="1037" y="1055"/>
                  <a:pt x="1037" y="1055"/>
                  <a:pt x="1037" y="1055"/>
                </a:cubicBezTo>
                <a:cubicBezTo>
                  <a:pt x="1046" y="1049"/>
                  <a:pt x="1053" y="1043"/>
                  <a:pt x="1061" y="1037"/>
                </a:cubicBezTo>
                <a:lnTo>
                  <a:pt x="1050" y="1037"/>
                </a:lnTo>
                <a:close/>
                <a:moveTo>
                  <a:pt x="328" y="611"/>
                </a:moveTo>
                <a:cubicBezTo>
                  <a:pt x="327" y="609"/>
                  <a:pt x="330" y="609"/>
                  <a:pt x="329" y="607"/>
                </a:cubicBezTo>
                <a:cubicBezTo>
                  <a:pt x="328" y="606"/>
                  <a:pt x="327" y="606"/>
                  <a:pt x="326" y="605"/>
                </a:cubicBezTo>
                <a:cubicBezTo>
                  <a:pt x="325" y="607"/>
                  <a:pt x="324" y="608"/>
                  <a:pt x="323" y="609"/>
                </a:cubicBezTo>
                <a:cubicBezTo>
                  <a:pt x="324" y="610"/>
                  <a:pt x="326" y="611"/>
                  <a:pt x="328" y="611"/>
                </a:cubicBezTo>
                <a:close/>
                <a:moveTo>
                  <a:pt x="135" y="435"/>
                </a:move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lose/>
                <a:moveTo>
                  <a:pt x="77" y="457"/>
                </a:moveTo>
                <a:cubicBezTo>
                  <a:pt x="82" y="451"/>
                  <a:pt x="88" y="445"/>
                  <a:pt x="93" y="439"/>
                </a:cubicBezTo>
                <a:cubicBezTo>
                  <a:pt x="84" y="440"/>
                  <a:pt x="84" y="440"/>
                  <a:pt x="84" y="440"/>
                </a:cubicBezTo>
                <a:cubicBezTo>
                  <a:pt x="78" y="445"/>
                  <a:pt x="73" y="451"/>
                  <a:pt x="68" y="457"/>
                </a:cubicBezTo>
                <a:lnTo>
                  <a:pt x="77" y="457"/>
                </a:lnTo>
                <a:close/>
                <a:moveTo>
                  <a:pt x="184" y="428"/>
                </a:moveTo>
                <a:cubicBezTo>
                  <a:pt x="184" y="427"/>
                  <a:pt x="183" y="426"/>
                  <a:pt x="183" y="425"/>
                </a:cubicBezTo>
                <a:cubicBezTo>
                  <a:pt x="182" y="426"/>
                  <a:pt x="181" y="427"/>
                  <a:pt x="180" y="427"/>
                </a:cubicBezTo>
                <a:cubicBezTo>
                  <a:pt x="181" y="427"/>
                  <a:pt x="183" y="427"/>
                  <a:pt x="184" y="428"/>
                </a:cubicBezTo>
                <a:close/>
                <a:moveTo>
                  <a:pt x="218" y="401"/>
                </a:moveTo>
                <a:cubicBezTo>
                  <a:pt x="218" y="400"/>
                  <a:pt x="217" y="400"/>
                  <a:pt x="217" y="399"/>
                </a:cubicBezTo>
                <a:cubicBezTo>
                  <a:pt x="216" y="400"/>
                  <a:pt x="215" y="401"/>
                  <a:pt x="214" y="401"/>
                </a:cubicBezTo>
                <a:cubicBezTo>
                  <a:pt x="215" y="401"/>
                  <a:pt x="216" y="401"/>
                  <a:pt x="218" y="401"/>
                </a:cubicBezTo>
                <a:close/>
                <a:moveTo>
                  <a:pt x="189" y="420"/>
                </a:moveTo>
                <a:cubicBezTo>
                  <a:pt x="200" y="420"/>
                  <a:pt x="200" y="420"/>
                  <a:pt x="200" y="420"/>
                </a:cubicBezTo>
                <a:cubicBezTo>
                  <a:pt x="208" y="414"/>
                  <a:pt x="216" y="408"/>
                  <a:pt x="224" y="403"/>
                </a:cubicBezTo>
                <a:cubicBezTo>
                  <a:pt x="212" y="403"/>
                  <a:pt x="212" y="403"/>
                  <a:pt x="212" y="403"/>
                </a:cubicBezTo>
                <a:cubicBezTo>
                  <a:pt x="206" y="407"/>
                  <a:pt x="201" y="411"/>
                  <a:pt x="196" y="415"/>
                </a:cubicBezTo>
                <a:cubicBezTo>
                  <a:pt x="193" y="417"/>
                  <a:pt x="191" y="418"/>
                  <a:pt x="189" y="420"/>
                </a:cubicBezTo>
                <a:close/>
                <a:moveTo>
                  <a:pt x="43" y="493"/>
                </a:moveTo>
                <a:cubicBezTo>
                  <a:pt x="43" y="493"/>
                  <a:pt x="44" y="493"/>
                  <a:pt x="44" y="494"/>
                </a:cubicBezTo>
                <a:cubicBezTo>
                  <a:pt x="44" y="493"/>
                  <a:pt x="44" y="493"/>
                  <a:pt x="44" y="493"/>
                </a:cubicBezTo>
                <a:cubicBezTo>
                  <a:pt x="46" y="493"/>
                  <a:pt x="46" y="493"/>
                  <a:pt x="46" y="493"/>
                </a:cubicBezTo>
                <a:cubicBezTo>
                  <a:pt x="52" y="486"/>
                  <a:pt x="58" y="478"/>
                  <a:pt x="64" y="471"/>
                </a:cubicBezTo>
                <a:cubicBezTo>
                  <a:pt x="62" y="471"/>
                  <a:pt x="60" y="470"/>
                  <a:pt x="58" y="468"/>
                </a:cubicBezTo>
                <a:cubicBezTo>
                  <a:pt x="57" y="469"/>
                  <a:pt x="57" y="470"/>
                  <a:pt x="56" y="471"/>
                </a:cubicBezTo>
                <a:cubicBezTo>
                  <a:pt x="57" y="473"/>
                  <a:pt x="58" y="474"/>
                  <a:pt x="60" y="475"/>
                </a:cubicBezTo>
                <a:cubicBezTo>
                  <a:pt x="52" y="475"/>
                  <a:pt x="52" y="475"/>
                  <a:pt x="52" y="475"/>
                </a:cubicBezTo>
                <a:cubicBezTo>
                  <a:pt x="47" y="481"/>
                  <a:pt x="43" y="487"/>
                  <a:pt x="38" y="493"/>
                </a:cubicBezTo>
                <a:lnTo>
                  <a:pt x="43" y="493"/>
                </a:lnTo>
                <a:close/>
                <a:moveTo>
                  <a:pt x="93" y="432"/>
                </a:moveTo>
                <a:cubicBezTo>
                  <a:pt x="93" y="431"/>
                  <a:pt x="93" y="430"/>
                  <a:pt x="93" y="429"/>
                </a:cubicBezTo>
                <a:cubicBezTo>
                  <a:pt x="93" y="430"/>
                  <a:pt x="92" y="431"/>
                  <a:pt x="91" y="432"/>
                </a:cubicBezTo>
                <a:cubicBezTo>
                  <a:pt x="92" y="432"/>
                  <a:pt x="93" y="432"/>
                  <a:pt x="93" y="432"/>
                </a:cubicBezTo>
                <a:close/>
                <a:moveTo>
                  <a:pt x="267" y="637"/>
                </a:moveTo>
                <a:cubicBezTo>
                  <a:pt x="267" y="638"/>
                  <a:pt x="265" y="638"/>
                  <a:pt x="264" y="638"/>
                </a:cubicBezTo>
                <a:cubicBezTo>
                  <a:pt x="263" y="639"/>
                  <a:pt x="263" y="640"/>
                  <a:pt x="262" y="641"/>
                </a:cubicBezTo>
                <a:cubicBezTo>
                  <a:pt x="263" y="642"/>
                  <a:pt x="263" y="643"/>
                  <a:pt x="265" y="644"/>
                </a:cubicBezTo>
                <a:cubicBezTo>
                  <a:pt x="265" y="648"/>
                  <a:pt x="265" y="651"/>
                  <a:pt x="262" y="652"/>
                </a:cubicBezTo>
                <a:cubicBezTo>
                  <a:pt x="256" y="652"/>
                  <a:pt x="256" y="652"/>
                  <a:pt x="256" y="652"/>
                </a:cubicBezTo>
                <a:cubicBezTo>
                  <a:pt x="256" y="651"/>
                  <a:pt x="256" y="651"/>
                  <a:pt x="256" y="650"/>
                </a:cubicBezTo>
                <a:cubicBezTo>
                  <a:pt x="252" y="657"/>
                  <a:pt x="249" y="663"/>
                  <a:pt x="245" y="669"/>
                </a:cubicBezTo>
                <a:cubicBezTo>
                  <a:pt x="249" y="669"/>
                  <a:pt x="249" y="669"/>
                  <a:pt x="249" y="669"/>
                </a:cubicBezTo>
                <a:cubicBezTo>
                  <a:pt x="249" y="670"/>
                  <a:pt x="249" y="671"/>
                  <a:pt x="249" y="672"/>
                </a:cubicBezTo>
                <a:cubicBezTo>
                  <a:pt x="247" y="672"/>
                  <a:pt x="245" y="672"/>
                  <a:pt x="243" y="674"/>
                </a:cubicBezTo>
                <a:cubicBezTo>
                  <a:pt x="244" y="674"/>
                  <a:pt x="245" y="675"/>
                  <a:pt x="245" y="676"/>
                </a:cubicBezTo>
                <a:cubicBezTo>
                  <a:pt x="244" y="678"/>
                  <a:pt x="242" y="678"/>
                  <a:pt x="240" y="678"/>
                </a:cubicBezTo>
                <a:cubicBezTo>
                  <a:pt x="240" y="679"/>
                  <a:pt x="239" y="680"/>
                  <a:pt x="239" y="681"/>
                </a:cubicBezTo>
                <a:cubicBezTo>
                  <a:pt x="239" y="683"/>
                  <a:pt x="238" y="685"/>
                  <a:pt x="241" y="684"/>
                </a:cubicBezTo>
                <a:cubicBezTo>
                  <a:pt x="241" y="682"/>
                  <a:pt x="241" y="681"/>
                  <a:pt x="242" y="680"/>
                </a:cubicBezTo>
                <a:cubicBezTo>
                  <a:pt x="244" y="680"/>
                  <a:pt x="246" y="680"/>
                  <a:pt x="247" y="680"/>
                </a:cubicBezTo>
                <a:cubicBezTo>
                  <a:pt x="249" y="677"/>
                  <a:pt x="250" y="674"/>
                  <a:pt x="252" y="671"/>
                </a:cubicBezTo>
                <a:cubicBezTo>
                  <a:pt x="251" y="671"/>
                  <a:pt x="251" y="670"/>
                  <a:pt x="250" y="669"/>
                </a:cubicBezTo>
                <a:cubicBezTo>
                  <a:pt x="253" y="669"/>
                  <a:pt x="253" y="669"/>
                  <a:pt x="253" y="669"/>
                </a:cubicBezTo>
                <a:cubicBezTo>
                  <a:pt x="258" y="660"/>
                  <a:pt x="263" y="651"/>
                  <a:pt x="269" y="643"/>
                </a:cubicBezTo>
                <a:cubicBezTo>
                  <a:pt x="268" y="641"/>
                  <a:pt x="270" y="638"/>
                  <a:pt x="267" y="637"/>
                </a:cubicBezTo>
                <a:close/>
                <a:moveTo>
                  <a:pt x="203" y="723"/>
                </a:moveTo>
                <a:cubicBezTo>
                  <a:pt x="202" y="723"/>
                  <a:pt x="201" y="724"/>
                  <a:pt x="201" y="724"/>
                </a:cubicBezTo>
                <a:cubicBezTo>
                  <a:pt x="196" y="724"/>
                  <a:pt x="196" y="724"/>
                  <a:pt x="196" y="724"/>
                </a:cubicBezTo>
                <a:cubicBezTo>
                  <a:pt x="194" y="730"/>
                  <a:pt x="192" y="736"/>
                  <a:pt x="190" y="742"/>
                </a:cubicBezTo>
                <a:cubicBezTo>
                  <a:pt x="191" y="742"/>
                  <a:pt x="191" y="742"/>
                  <a:pt x="192" y="741"/>
                </a:cubicBezTo>
                <a:cubicBezTo>
                  <a:pt x="192" y="741"/>
                  <a:pt x="192" y="741"/>
                  <a:pt x="191" y="741"/>
                </a:cubicBezTo>
                <a:cubicBezTo>
                  <a:pt x="197" y="741"/>
                  <a:pt x="197" y="741"/>
                  <a:pt x="197" y="741"/>
                </a:cubicBezTo>
                <a:cubicBezTo>
                  <a:pt x="197" y="741"/>
                  <a:pt x="197" y="742"/>
                  <a:pt x="197" y="742"/>
                </a:cubicBezTo>
                <a:cubicBezTo>
                  <a:pt x="199" y="736"/>
                  <a:pt x="201" y="729"/>
                  <a:pt x="203" y="723"/>
                </a:cubicBezTo>
                <a:close/>
                <a:moveTo>
                  <a:pt x="293" y="610"/>
                </a:moveTo>
                <a:cubicBezTo>
                  <a:pt x="294" y="607"/>
                  <a:pt x="296" y="605"/>
                  <a:pt x="298" y="603"/>
                </a:cubicBezTo>
                <a:cubicBezTo>
                  <a:pt x="299" y="601"/>
                  <a:pt x="300" y="600"/>
                  <a:pt x="302" y="598"/>
                </a:cubicBezTo>
                <a:cubicBezTo>
                  <a:pt x="301" y="598"/>
                  <a:pt x="301" y="598"/>
                  <a:pt x="301" y="598"/>
                </a:cubicBezTo>
                <a:cubicBezTo>
                  <a:pt x="302" y="598"/>
                  <a:pt x="302" y="598"/>
                  <a:pt x="302" y="598"/>
                </a:cubicBezTo>
                <a:cubicBezTo>
                  <a:pt x="307" y="592"/>
                  <a:pt x="313" y="586"/>
                  <a:pt x="318" y="580"/>
                </a:cubicBezTo>
                <a:cubicBezTo>
                  <a:pt x="318" y="580"/>
                  <a:pt x="318" y="580"/>
                  <a:pt x="318" y="580"/>
                </a:cubicBezTo>
                <a:cubicBezTo>
                  <a:pt x="316" y="578"/>
                  <a:pt x="315" y="577"/>
                  <a:pt x="312" y="577"/>
                </a:cubicBezTo>
                <a:cubicBezTo>
                  <a:pt x="312" y="577"/>
                  <a:pt x="312" y="577"/>
                  <a:pt x="312" y="578"/>
                </a:cubicBezTo>
                <a:cubicBezTo>
                  <a:pt x="313" y="578"/>
                  <a:pt x="313" y="579"/>
                  <a:pt x="314" y="580"/>
                </a:cubicBezTo>
                <a:cubicBezTo>
                  <a:pt x="309" y="580"/>
                  <a:pt x="309" y="580"/>
                  <a:pt x="309" y="580"/>
                </a:cubicBezTo>
                <a:cubicBezTo>
                  <a:pt x="304" y="586"/>
                  <a:pt x="298" y="592"/>
                  <a:pt x="293" y="599"/>
                </a:cubicBezTo>
                <a:cubicBezTo>
                  <a:pt x="294" y="599"/>
                  <a:pt x="294" y="598"/>
                  <a:pt x="294" y="598"/>
                </a:cubicBezTo>
                <a:cubicBezTo>
                  <a:pt x="292" y="600"/>
                  <a:pt x="294" y="606"/>
                  <a:pt x="293" y="610"/>
                </a:cubicBezTo>
                <a:close/>
                <a:moveTo>
                  <a:pt x="8" y="493"/>
                </a:moveTo>
                <a:cubicBezTo>
                  <a:pt x="8" y="494"/>
                  <a:pt x="8" y="494"/>
                  <a:pt x="7" y="494"/>
                </a:cubicBezTo>
                <a:cubicBezTo>
                  <a:pt x="8" y="495"/>
                  <a:pt x="10" y="494"/>
                  <a:pt x="11" y="493"/>
                </a:cubicBezTo>
                <a:cubicBezTo>
                  <a:pt x="15" y="487"/>
                  <a:pt x="20" y="481"/>
                  <a:pt x="24" y="476"/>
                </a:cubicBezTo>
                <a:cubicBezTo>
                  <a:pt x="16" y="476"/>
                  <a:pt x="16" y="476"/>
                  <a:pt x="16" y="476"/>
                </a:cubicBezTo>
                <a:cubicBezTo>
                  <a:pt x="12" y="480"/>
                  <a:pt x="9" y="485"/>
                  <a:pt x="6" y="489"/>
                </a:cubicBezTo>
                <a:cubicBezTo>
                  <a:pt x="4" y="490"/>
                  <a:pt x="5" y="492"/>
                  <a:pt x="6" y="493"/>
                </a:cubicBezTo>
                <a:lnTo>
                  <a:pt x="8" y="493"/>
                </a:lnTo>
                <a:close/>
                <a:moveTo>
                  <a:pt x="95" y="947"/>
                </a:moveTo>
                <a:cubicBezTo>
                  <a:pt x="96" y="944"/>
                  <a:pt x="97" y="940"/>
                  <a:pt x="98" y="937"/>
                </a:cubicBezTo>
                <a:cubicBezTo>
                  <a:pt x="98" y="937"/>
                  <a:pt x="97" y="937"/>
                  <a:pt x="97" y="936"/>
                </a:cubicBezTo>
                <a:cubicBezTo>
                  <a:pt x="97" y="937"/>
                  <a:pt x="97" y="938"/>
                  <a:pt x="97" y="939"/>
                </a:cubicBezTo>
                <a:cubicBezTo>
                  <a:pt x="90" y="939"/>
                  <a:pt x="90" y="939"/>
                  <a:pt x="90" y="939"/>
                </a:cubicBezTo>
                <a:cubicBezTo>
                  <a:pt x="90" y="940"/>
                  <a:pt x="89" y="942"/>
                  <a:pt x="89" y="944"/>
                </a:cubicBezTo>
                <a:cubicBezTo>
                  <a:pt x="87" y="948"/>
                  <a:pt x="93" y="951"/>
                  <a:pt x="95" y="947"/>
                </a:cubicBezTo>
                <a:close/>
                <a:moveTo>
                  <a:pt x="195" y="748"/>
                </a:moveTo>
                <a:cubicBezTo>
                  <a:pt x="192" y="748"/>
                  <a:pt x="191" y="747"/>
                  <a:pt x="189" y="747"/>
                </a:cubicBezTo>
                <a:cubicBezTo>
                  <a:pt x="189" y="747"/>
                  <a:pt x="189" y="746"/>
                  <a:pt x="189" y="746"/>
                </a:cubicBezTo>
                <a:cubicBezTo>
                  <a:pt x="188" y="748"/>
                  <a:pt x="188" y="749"/>
                  <a:pt x="187" y="751"/>
                </a:cubicBezTo>
                <a:cubicBezTo>
                  <a:pt x="189" y="751"/>
                  <a:pt x="191" y="751"/>
                  <a:pt x="192" y="751"/>
                </a:cubicBezTo>
                <a:cubicBezTo>
                  <a:pt x="192" y="753"/>
                  <a:pt x="193" y="755"/>
                  <a:pt x="193" y="757"/>
                </a:cubicBezTo>
                <a:cubicBezTo>
                  <a:pt x="193" y="754"/>
                  <a:pt x="194" y="751"/>
                  <a:pt x="195" y="748"/>
                </a:cubicBezTo>
                <a:close/>
                <a:moveTo>
                  <a:pt x="170" y="735"/>
                </a:moveTo>
                <a:cubicBezTo>
                  <a:pt x="169" y="737"/>
                  <a:pt x="169" y="739"/>
                  <a:pt x="168" y="741"/>
                </a:cubicBezTo>
                <a:cubicBezTo>
                  <a:pt x="175" y="741"/>
                  <a:pt x="175" y="741"/>
                  <a:pt x="175" y="741"/>
                </a:cubicBezTo>
                <a:cubicBezTo>
                  <a:pt x="176" y="740"/>
                  <a:pt x="176" y="738"/>
                  <a:pt x="176" y="736"/>
                </a:cubicBezTo>
                <a:cubicBezTo>
                  <a:pt x="177" y="732"/>
                  <a:pt x="170" y="731"/>
                  <a:pt x="170" y="735"/>
                </a:cubicBezTo>
                <a:close/>
                <a:moveTo>
                  <a:pt x="1066" y="1034"/>
                </a:moveTo>
                <a:cubicBezTo>
                  <a:pt x="1065" y="1034"/>
                  <a:pt x="1065" y="1034"/>
                  <a:pt x="1065" y="1034"/>
                </a:cubicBezTo>
                <a:cubicBezTo>
                  <a:pt x="1065" y="1034"/>
                  <a:pt x="1065" y="1034"/>
                  <a:pt x="1066" y="1034"/>
                </a:cubicBezTo>
                <a:close/>
                <a:moveTo>
                  <a:pt x="781" y="349"/>
                </a:moveTo>
                <a:cubicBezTo>
                  <a:pt x="783" y="349"/>
                  <a:pt x="785" y="350"/>
                  <a:pt x="787" y="350"/>
                </a:cubicBezTo>
                <a:cubicBezTo>
                  <a:pt x="787" y="350"/>
                  <a:pt x="787" y="349"/>
                  <a:pt x="788" y="349"/>
                </a:cubicBezTo>
                <a:cubicBezTo>
                  <a:pt x="784" y="350"/>
                  <a:pt x="785" y="349"/>
                  <a:pt x="781" y="349"/>
                </a:cubicBezTo>
                <a:close/>
                <a:moveTo>
                  <a:pt x="908" y="789"/>
                </a:moveTo>
                <a:cubicBezTo>
                  <a:pt x="950" y="792"/>
                  <a:pt x="991" y="792"/>
                  <a:pt x="1033" y="788"/>
                </a:cubicBezTo>
                <a:cubicBezTo>
                  <a:pt x="1021" y="788"/>
                  <a:pt x="1021" y="788"/>
                  <a:pt x="1021" y="788"/>
                </a:cubicBezTo>
                <a:cubicBezTo>
                  <a:pt x="1020" y="787"/>
                  <a:pt x="1019" y="787"/>
                  <a:pt x="1018" y="786"/>
                </a:cubicBezTo>
                <a:cubicBezTo>
                  <a:pt x="1019" y="787"/>
                  <a:pt x="1018" y="788"/>
                  <a:pt x="1018" y="788"/>
                </a:cubicBezTo>
                <a:cubicBezTo>
                  <a:pt x="1012" y="788"/>
                  <a:pt x="1012" y="788"/>
                  <a:pt x="1012" y="788"/>
                </a:cubicBezTo>
                <a:cubicBezTo>
                  <a:pt x="1011" y="785"/>
                  <a:pt x="1013" y="784"/>
                  <a:pt x="1015" y="783"/>
                </a:cubicBezTo>
                <a:cubicBezTo>
                  <a:pt x="1007" y="784"/>
                  <a:pt x="999" y="784"/>
                  <a:pt x="991" y="784"/>
                </a:cubicBezTo>
                <a:cubicBezTo>
                  <a:pt x="991" y="785"/>
                  <a:pt x="991" y="785"/>
                  <a:pt x="990" y="785"/>
                </a:cubicBezTo>
                <a:cubicBezTo>
                  <a:pt x="990" y="785"/>
                  <a:pt x="990" y="785"/>
                  <a:pt x="990" y="784"/>
                </a:cubicBezTo>
                <a:cubicBezTo>
                  <a:pt x="972" y="785"/>
                  <a:pt x="955" y="785"/>
                  <a:pt x="937" y="784"/>
                </a:cubicBezTo>
                <a:cubicBezTo>
                  <a:pt x="938" y="785"/>
                  <a:pt x="938" y="785"/>
                  <a:pt x="939" y="786"/>
                </a:cubicBezTo>
                <a:cubicBezTo>
                  <a:pt x="939" y="787"/>
                  <a:pt x="939" y="788"/>
                  <a:pt x="939" y="789"/>
                </a:cubicBezTo>
                <a:cubicBezTo>
                  <a:pt x="926" y="789"/>
                  <a:pt x="926" y="789"/>
                  <a:pt x="926" y="789"/>
                </a:cubicBezTo>
                <a:cubicBezTo>
                  <a:pt x="926" y="785"/>
                  <a:pt x="926" y="785"/>
                  <a:pt x="926" y="785"/>
                </a:cubicBezTo>
                <a:cubicBezTo>
                  <a:pt x="927" y="784"/>
                  <a:pt x="927" y="784"/>
                  <a:pt x="927" y="784"/>
                </a:cubicBezTo>
                <a:cubicBezTo>
                  <a:pt x="926" y="784"/>
                  <a:pt x="924" y="784"/>
                  <a:pt x="923" y="783"/>
                </a:cubicBezTo>
                <a:cubicBezTo>
                  <a:pt x="923" y="784"/>
                  <a:pt x="923" y="784"/>
                  <a:pt x="923" y="784"/>
                </a:cubicBezTo>
                <a:cubicBezTo>
                  <a:pt x="920" y="784"/>
                  <a:pt x="919" y="785"/>
                  <a:pt x="917" y="783"/>
                </a:cubicBezTo>
                <a:cubicBezTo>
                  <a:pt x="917" y="783"/>
                  <a:pt x="917" y="783"/>
                  <a:pt x="917" y="783"/>
                </a:cubicBezTo>
                <a:cubicBezTo>
                  <a:pt x="915" y="783"/>
                  <a:pt x="912" y="783"/>
                  <a:pt x="909" y="783"/>
                </a:cubicBezTo>
                <a:cubicBezTo>
                  <a:pt x="912" y="784"/>
                  <a:pt x="916" y="785"/>
                  <a:pt x="918" y="788"/>
                </a:cubicBezTo>
                <a:cubicBezTo>
                  <a:pt x="919" y="786"/>
                  <a:pt x="923" y="784"/>
                  <a:pt x="924" y="785"/>
                </a:cubicBezTo>
                <a:cubicBezTo>
                  <a:pt x="924" y="787"/>
                  <a:pt x="923" y="788"/>
                  <a:pt x="923" y="789"/>
                </a:cubicBezTo>
                <a:lnTo>
                  <a:pt x="908" y="789"/>
                </a:lnTo>
                <a:close/>
                <a:moveTo>
                  <a:pt x="1002" y="786"/>
                </a:moveTo>
                <a:cubicBezTo>
                  <a:pt x="1005" y="786"/>
                  <a:pt x="1005" y="785"/>
                  <a:pt x="1009" y="786"/>
                </a:cubicBezTo>
                <a:cubicBezTo>
                  <a:pt x="1009" y="786"/>
                  <a:pt x="1009" y="787"/>
                  <a:pt x="1010" y="788"/>
                </a:cubicBezTo>
                <a:cubicBezTo>
                  <a:pt x="1002" y="788"/>
                  <a:pt x="1002" y="788"/>
                  <a:pt x="1002" y="788"/>
                </a:cubicBezTo>
                <a:cubicBezTo>
                  <a:pt x="1002" y="788"/>
                  <a:pt x="1002" y="787"/>
                  <a:pt x="1002" y="786"/>
                </a:cubicBezTo>
                <a:close/>
                <a:moveTo>
                  <a:pt x="951" y="787"/>
                </a:moveTo>
                <a:cubicBezTo>
                  <a:pt x="954" y="786"/>
                  <a:pt x="956" y="787"/>
                  <a:pt x="958" y="787"/>
                </a:cubicBezTo>
                <a:cubicBezTo>
                  <a:pt x="958" y="788"/>
                  <a:pt x="958" y="788"/>
                  <a:pt x="958" y="788"/>
                </a:cubicBezTo>
                <a:cubicBezTo>
                  <a:pt x="950" y="789"/>
                  <a:pt x="950" y="789"/>
                  <a:pt x="950" y="789"/>
                </a:cubicBezTo>
                <a:cubicBezTo>
                  <a:pt x="951" y="788"/>
                  <a:pt x="951" y="787"/>
                  <a:pt x="951" y="787"/>
                </a:cubicBezTo>
                <a:close/>
                <a:moveTo>
                  <a:pt x="274" y="365"/>
                </a:moveTo>
                <a:cubicBezTo>
                  <a:pt x="274" y="365"/>
                  <a:pt x="274" y="365"/>
                  <a:pt x="274" y="365"/>
                </a:cubicBezTo>
                <a:cubicBezTo>
                  <a:pt x="274" y="365"/>
                  <a:pt x="274" y="365"/>
                  <a:pt x="273" y="365"/>
                </a:cubicBezTo>
                <a:cubicBezTo>
                  <a:pt x="274" y="365"/>
                  <a:pt x="274" y="365"/>
                  <a:pt x="274" y="365"/>
                </a:cubicBezTo>
                <a:close/>
                <a:moveTo>
                  <a:pt x="174" y="402"/>
                </a:moveTo>
                <a:cubicBezTo>
                  <a:pt x="173" y="401"/>
                  <a:pt x="172" y="397"/>
                  <a:pt x="173" y="395"/>
                </a:cubicBezTo>
                <a:cubicBezTo>
                  <a:pt x="173" y="396"/>
                  <a:pt x="172" y="396"/>
                  <a:pt x="171" y="397"/>
                </a:cubicBezTo>
                <a:cubicBezTo>
                  <a:pt x="172" y="397"/>
                  <a:pt x="172" y="397"/>
                  <a:pt x="172" y="397"/>
                </a:cubicBezTo>
                <a:cubicBezTo>
                  <a:pt x="173" y="399"/>
                  <a:pt x="170" y="403"/>
                  <a:pt x="174" y="402"/>
                </a:cubicBezTo>
                <a:close/>
                <a:moveTo>
                  <a:pt x="271" y="367"/>
                </a:moveTo>
                <a:cubicBezTo>
                  <a:pt x="259" y="373"/>
                  <a:pt x="248" y="379"/>
                  <a:pt x="237" y="386"/>
                </a:cubicBezTo>
                <a:cubicBezTo>
                  <a:pt x="240" y="386"/>
                  <a:pt x="243" y="387"/>
                  <a:pt x="247" y="387"/>
                </a:cubicBezTo>
                <a:cubicBezTo>
                  <a:pt x="260" y="380"/>
                  <a:pt x="272" y="373"/>
                  <a:pt x="285" y="366"/>
                </a:cubicBezTo>
                <a:cubicBezTo>
                  <a:pt x="271" y="367"/>
                  <a:pt x="271" y="367"/>
                  <a:pt x="271" y="367"/>
                </a:cubicBezTo>
                <a:cubicBezTo>
                  <a:pt x="271" y="367"/>
                  <a:pt x="271" y="367"/>
                  <a:pt x="271" y="367"/>
                </a:cubicBezTo>
                <a:close/>
                <a:moveTo>
                  <a:pt x="781" y="325"/>
                </a:moveTo>
                <a:cubicBezTo>
                  <a:pt x="782" y="325"/>
                  <a:pt x="783" y="325"/>
                  <a:pt x="783" y="325"/>
                </a:cubicBezTo>
                <a:cubicBezTo>
                  <a:pt x="783" y="324"/>
                  <a:pt x="783" y="323"/>
                  <a:pt x="783" y="322"/>
                </a:cubicBezTo>
                <a:cubicBezTo>
                  <a:pt x="782" y="322"/>
                  <a:pt x="782" y="324"/>
                  <a:pt x="781" y="325"/>
                </a:cubicBezTo>
                <a:close/>
                <a:moveTo>
                  <a:pt x="1041" y="786"/>
                </a:moveTo>
                <a:cubicBezTo>
                  <a:pt x="1040" y="786"/>
                  <a:pt x="1040" y="787"/>
                  <a:pt x="1039" y="787"/>
                </a:cubicBezTo>
                <a:cubicBezTo>
                  <a:pt x="1040" y="787"/>
                  <a:pt x="1040" y="787"/>
                  <a:pt x="1041" y="787"/>
                </a:cubicBezTo>
                <a:cubicBezTo>
                  <a:pt x="1041" y="787"/>
                  <a:pt x="1041" y="786"/>
                  <a:pt x="1041" y="786"/>
                </a:cubicBezTo>
                <a:close/>
                <a:moveTo>
                  <a:pt x="1029" y="782"/>
                </a:moveTo>
                <a:cubicBezTo>
                  <a:pt x="1029" y="784"/>
                  <a:pt x="1030" y="786"/>
                  <a:pt x="1031" y="787"/>
                </a:cubicBezTo>
                <a:cubicBezTo>
                  <a:pt x="1031" y="786"/>
                  <a:pt x="1031" y="785"/>
                  <a:pt x="1031" y="785"/>
                </a:cubicBezTo>
                <a:cubicBezTo>
                  <a:pt x="1033" y="784"/>
                  <a:pt x="1034" y="784"/>
                  <a:pt x="1035" y="785"/>
                </a:cubicBezTo>
                <a:cubicBezTo>
                  <a:pt x="1037" y="781"/>
                  <a:pt x="1044" y="783"/>
                  <a:pt x="1045" y="786"/>
                </a:cubicBezTo>
                <a:cubicBezTo>
                  <a:pt x="1054" y="785"/>
                  <a:pt x="1063" y="784"/>
                  <a:pt x="1072" y="782"/>
                </a:cubicBezTo>
                <a:cubicBezTo>
                  <a:pt x="1073" y="781"/>
                  <a:pt x="1073" y="780"/>
                  <a:pt x="1074" y="779"/>
                </a:cubicBezTo>
                <a:cubicBezTo>
                  <a:pt x="1073" y="778"/>
                  <a:pt x="1072" y="777"/>
                  <a:pt x="1072" y="777"/>
                </a:cubicBezTo>
                <a:cubicBezTo>
                  <a:pt x="1071" y="777"/>
                  <a:pt x="1071" y="778"/>
                  <a:pt x="1072" y="780"/>
                </a:cubicBezTo>
                <a:cubicBezTo>
                  <a:pt x="1069" y="780"/>
                  <a:pt x="1068" y="781"/>
                  <a:pt x="1066" y="781"/>
                </a:cubicBezTo>
                <a:cubicBezTo>
                  <a:pt x="1065" y="780"/>
                  <a:pt x="1065" y="778"/>
                  <a:pt x="1065" y="776"/>
                </a:cubicBezTo>
                <a:cubicBezTo>
                  <a:pt x="1064" y="777"/>
                  <a:pt x="1063" y="777"/>
                  <a:pt x="1062" y="777"/>
                </a:cubicBezTo>
                <a:cubicBezTo>
                  <a:pt x="1062" y="777"/>
                  <a:pt x="1062" y="777"/>
                  <a:pt x="1063" y="777"/>
                </a:cubicBezTo>
                <a:cubicBezTo>
                  <a:pt x="1063" y="780"/>
                  <a:pt x="1061" y="782"/>
                  <a:pt x="1058" y="782"/>
                </a:cubicBezTo>
                <a:cubicBezTo>
                  <a:pt x="1058" y="780"/>
                  <a:pt x="1056" y="780"/>
                  <a:pt x="1057" y="778"/>
                </a:cubicBezTo>
                <a:cubicBezTo>
                  <a:pt x="1054" y="784"/>
                  <a:pt x="1047" y="781"/>
                  <a:pt x="1041" y="782"/>
                </a:cubicBezTo>
                <a:cubicBezTo>
                  <a:pt x="1041" y="781"/>
                  <a:pt x="1041" y="781"/>
                  <a:pt x="1041" y="780"/>
                </a:cubicBezTo>
                <a:cubicBezTo>
                  <a:pt x="1037" y="781"/>
                  <a:pt x="1033" y="781"/>
                  <a:pt x="1029" y="782"/>
                </a:cubicBezTo>
                <a:close/>
                <a:moveTo>
                  <a:pt x="642" y="1210"/>
                </a:moveTo>
                <a:cubicBezTo>
                  <a:pt x="640" y="1212"/>
                  <a:pt x="637" y="1214"/>
                  <a:pt x="635" y="1216"/>
                </a:cubicBezTo>
                <a:cubicBezTo>
                  <a:pt x="640" y="1217"/>
                  <a:pt x="646" y="1217"/>
                  <a:pt x="651" y="1218"/>
                </a:cubicBezTo>
                <a:cubicBezTo>
                  <a:pt x="652" y="1218"/>
                  <a:pt x="652" y="1218"/>
                  <a:pt x="653" y="1218"/>
                </a:cubicBezTo>
                <a:cubicBezTo>
                  <a:pt x="652" y="1216"/>
                  <a:pt x="651" y="1214"/>
                  <a:pt x="652" y="1210"/>
                </a:cubicBezTo>
                <a:cubicBezTo>
                  <a:pt x="649" y="1210"/>
                  <a:pt x="645" y="1210"/>
                  <a:pt x="642" y="1210"/>
                </a:cubicBezTo>
                <a:close/>
                <a:moveTo>
                  <a:pt x="9" y="450"/>
                </a:moveTo>
                <a:cubicBezTo>
                  <a:pt x="12" y="447"/>
                  <a:pt x="15" y="444"/>
                  <a:pt x="18" y="440"/>
                </a:cubicBezTo>
                <a:cubicBezTo>
                  <a:pt x="9" y="440"/>
                  <a:pt x="9" y="440"/>
                  <a:pt x="9" y="440"/>
                </a:cubicBezTo>
                <a:cubicBezTo>
                  <a:pt x="7" y="442"/>
                  <a:pt x="6" y="444"/>
                  <a:pt x="4" y="446"/>
                </a:cubicBezTo>
                <a:cubicBezTo>
                  <a:pt x="1" y="450"/>
                  <a:pt x="7" y="454"/>
                  <a:pt x="9" y="450"/>
                </a:cubicBezTo>
                <a:close/>
                <a:moveTo>
                  <a:pt x="91" y="706"/>
                </a:moveTo>
                <a:cubicBezTo>
                  <a:pt x="94" y="706"/>
                  <a:pt x="94" y="706"/>
                  <a:pt x="94" y="706"/>
                </a:cubicBezTo>
                <a:cubicBezTo>
                  <a:pt x="95" y="707"/>
                  <a:pt x="96" y="708"/>
                  <a:pt x="96" y="708"/>
                </a:cubicBezTo>
                <a:cubicBezTo>
                  <a:pt x="99" y="702"/>
                  <a:pt x="101" y="695"/>
                  <a:pt x="104" y="689"/>
                </a:cubicBezTo>
                <a:cubicBezTo>
                  <a:pt x="101" y="689"/>
                  <a:pt x="101" y="689"/>
                  <a:pt x="101" y="689"/>
                </a:cubicBezTo>
                <a:cubicBezTo>
                  <a:pt x="101" y="689"/>
                  <a:pt x="101" y="688"/>
                  <a:pt x="101" y="688"/>
                </a:cubicBezTo>
                <a:cubicBezTo>
                  <a:pt x="100" y="687"/>
                  <a:pt x="99" y="686"/>
                  <a:pt x="98" y="686"/>
                </a:cubicBezTo>
                <a:cubicBezTo>
                  <a:pt x="95" y="693"/>
                  <a:pt x="92" y="700"/>
                  <a:pt x="89" y="707"/>
                </a:cubicBezTo>
                <a:cubicBezTo>
                  <a:pt x="90" y="708"/>
                  <a:pt x="90" y="709"/>
                  <a:pt x="90" y="709"/>
                </a:cubicBezTo>
                <a:cubicBezTo>
                  <a:pt x="91" y="708"/>
                  <a:pt x="90" y="707"/>
                  <a:pt x="91" y="706"/>
                </a:cubicBezTo>
                <a:close/>
                <a:moveTo>
                  <a:pt x="359" y="668"/>
                </a:moveTo>
                <a:cubicBezTo>
                  <a:pt x="359" y="670"/>
                  <a:pt x="360" y="671"/>
                  <a:pt x="360" y="672"/>
                </a:cubicBezTo>
                <a:cubicBezTo>
                  <a:pt x="375" y="648"/>
                  <a:pt x="394" y="627"/>
                  <a:pt x="414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29" y="597"/>
                  <a:pt x="443" y="587"/>
                  <a:pt x="459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34" y="585"/>
                  <a:pt x="425" y="592"/>
                  <a:pt x="416" y="599"/>
                </a:cubicBezTo>
                <a:cubicBezTo>
                  <a:pt x="416" y="600"/>
                  <a:pt x="416" y="601"/>
                  <a:pt x="416" y="602"/>
                </a:cubicBezTo>
                <a:cubicBezTo>
                  <a:pt x="414" y="602"/>
                  <a:pt x="414" y="602"/>
                  <a:pt x="413" y="601"/>
                </a:cubicBezTo>
                <a:cubicBezTo>
                  <a:pt x="412" y="603"/>
                  <a:pt x="410" y="604"/>
                  <a:pt x="409" y="605"/>
                </a:cubicBezTo>
                <a:cubicBezTo>
                  <a:pt x="409" y="606"/>
                  <a:pt x="409" y="607"/>
                  <a:pt x="409" y="608"/>
                </a:cubicBezTo>
                <a:cubicBezTo>
                  <a:pt x="408" y="608"/>
                  <a:pt x="407" y="607"/>
                  <a:pt x="406" y="607"/>
                </a:cubicBezTo>
                <a:cubicBezTo>
                  <a:pt x="397" y="616"/>
                  <a:pt x="388" y="625"/>
                  <a:pt x="380" y="635"/>
                </a:cubicBezTo>
                <a:cubicBezTo>
                  <a:pt x="381" y="635"/>
                  <a:pt x="381" y="635"/>
                  <a:pt x="382" y="635"/>
                </a:cubicBezTo>
                <a:cubicBezTo>
                  <a:pt x="384" y="639"/>
                  <a:pt x="379" y="640"/>
                  <a:pt x="376" y="639"/>
                </a:cubicBezTo>
                <a:cubicBezTo>
                  <a:pt x="374" y="642"/>
                  <a:pt x="371" y="645"/>
                  <a:pt x="369" y="649"/>
                </a:cubicBezTo>
                <a:cubicBezTo>
                  <a:pt x="369" y="649"/>
                  <a:pt x="370" y="650"/>
                  <a:pt x="370" y="651"/>
                </a:cubicBezTo>
                <a:cubicBezTo>
                  <a:pt x="367" y="651"/>
                  <a:pt x="367" y="651"/>
                  <a:pt x="367" y="651"/>
                </a:cubicBezTo>
                <a:cubicBezTo>
                  <a:pt x="363" y="657"/>
                  <a:pt x="359" y="662"/>
                  <a:pt x="355" y="668"/>
                </a:cubicBezTo>
                <a:lnTo>
                  <a:pt x="359" y="668"/>
                </a:lnTo>
                <a:close/>
                <a:moveTo>
                  <a:pt x="274" y="686"/>
                </a:moveTo>
                <a:cubicBezTo>
                  <a:pt x="274" y="687"/>
                  <a:pt x="274" y="688"/>
                  <a:pt x="272" y="687"/>
                </a:cubicBezTo>
                <a:cubicBezTo>
                  <a:pt x="269" y="693"/>
                  <a:pt x="266" y="699"/>
                  <a:pt x="264" y="705"/>
                </a:cubicBezTo>
                <a:cubicBezTo>
                  <a:pt x="272" y="705"/>
                  <a:pt x="272" y="705"/>
                  <a:pt x="272" y="705"/>
                </a:cubicBezTo>
                <a:cubicBezTo>
                  <a:pt x="275" y="699"/>
                  <a:pt x="277" y="693"/>
                  <a:pt x="280" y="687"/>
                </a:cubicBezTo>
                <a:cubicBezTo>
                  <a:pt x="278" y="687"/>
                  <a:pt x="278" y="687"/>
                  <a:pt x="278" y="687"/>
                </a:cubicBezTo>
                <a:cubicBezTo>
                  <a:pt x="277" y="687"/>
                  <a:pt x="276" y="686"/>
                  <a:pt x="274" y="686"/>
                </a:cubicBezTo>
                <a:close/>
                <a:moveTo>
                  <a:pt x="19" y="429"/>
                </a:moveTo>
                <a:cubicBezTo>
                  <a:pt x="20" y="431"/>
                  <a:pt x="21" y="433"/>
                  <a:pt x="21" y="436"/>
                </a:cubicBezTo>
                <a:cubicBezTo>
                  <a:pt x="22" y="436"/>
                  <a:pt x="23" y="435"/>
                  <a:pt x="23" y="434"/>
                </a:cubicBezTo>
                <a:cubicBezTo>
                  <a:pt x="22" y="432"/>
                  <a:pt x="21" y="430"/>
                  <a:pt x="25" y="429"/>
                </a:cubicBezTo>
                <a:cubicBezTo>
                  <a:pt x="25" y="429"/>
                  <a:pt x="24" y="428"/>
                  <a:pt x="24" y="427"/>
                </a:cubicBezTo>
                <a:cubicBezTo>
                  <a:pt x="20" y="425"/>
                  <a:pt x="22" y="429"/>
                  <a:pt x="19" y="429"/>
                </a:cubicBezTo>
                <a:close/>
                <a:moveTo>
                  <a:pt x="56" y="440"/>
                </a:moveTo>
                <a:cubicBezTo>
                  <a:pt x="57" y="438"/>
                  <a:pt x="58" y="437"/>
                  <a:pt x="59" y="436"/>
                </a:cubicBezTo>
                <a:cubicBezTo>
                  <a:pt x="58" y="434"/>
                  <a:pt x="56" y="432"/>
                  <a:pt x="53" y="432"/>
                </a:cubicBezTo>
                <a:cubicBezTo>
                  <a:pt x="53" y="432"/>
                  <a:pt x="52" y="433"/>
                  <a:pt x="52" y="433"/>
                </a:cubicBezTo>
                <a:cubicBezTo>
                  <a:pt x="53" y="433"/>
                  <a:pt x="53" y="434"/>
                  <a:pt x="54" y="434"/>
                </a:cubicBezTo>
                <a:cubicBezTo>
                  <a:pt x="52" y="438"/>
                  <a:pt x="54" y="438"/>
                  <a:pt x="56" y="440"/>
                </a:cubicBezTo>
                <a:close/>
                <a:moveTo>
                  <a:pt x="47" y="439"/>
                </a:moveTo>
                <a:cubicBezTo>
                  <a:pt x="47" y="439"/>
                  <a:pt x="47" y="440"/>
                  <a:pt x="47" y="440"/>
                </a:cubicBezTo>
                <a:cubicBezTo>
                  <a:pt x="46" y="440"/>
                  <a:pt x="46" y="440"/>
                  <a:pt x="46" y="440"/>
                </a:cubicBezTo>
                <a:cubicBezTo>
                  <a:pt x="41" y="446"/>
                  <a:pt x="36" y="451"/>
                  <a:pt x="31" y="457"/>
                </a:cubicBezTo>
                <a:cubicBezTo>
                  <a:pt x="40" y="457"/>
                  <a:pt x="40" y="457"/>
                  <a:pt x="40" y="457"/>
                </a:cubicBezTo>
                <a:cubicBezTo>
                  <a:pt x="45" y="451"/>
                  <a:pt x="50" y="446"/>
                  <a:pt x="56" y="440"/>
                </a:cubicBezTo>
                <a:cubicBezTo>
                  <a:pt x="51" y="440"/>
                  <a:pt x="51" y="440"/>
                  <a:pt x="51" y="440"/>
                </a:cubicBezTo>
                <a:cubicBezTo>
                  <a:pt x="50" y="439"/>
                  <a:pt x="49" y="439"/>
                  <a:pt x="47" y="439"/>
                </a:cubicBezTo>
                <a:close/>
                <a:moveTo>
                  <a:pt x="1001" y="924"/>
                </a:moveTo>
                <a:cubicBezTo>
                  <a:pt x="1002" y="924"/>
                  <a:pt x="1002" y="923"/>
                  <a:pt x="1003" y="923"/>
                </a:cubicBezTo>
                <a:cubicBezTo>
                  <a:pt x="1003" y="922"/>
                  <a:pt x="1003" y="920"/>
                  <a:pt x="1003" y="919"/>
                </a:cubicBezTo>
                <a:cubicBezTo>
                  <a:pt x="1001" y="920"/>
                  <a:pt x="998" y="921"/>
                  <a:pt x="996" y="922"/>
                </a:cubicBezTo>
                <a:cubicBezTo>
                  <a:pt x="996" y="922"/>
                  <a:pt x="997" y="922"/>
                  <a:pt x="997" y="922"/>
                </a:cubicBezTo>
                <a:cubicBezTo>
                  <a:pt x="997" y="923"/>
                  <a:pt x="997" y="923"/>
                  <a:pt x="997" y="924"/>
                </a:cubicBezTo>
                <a:cubicBezTo>
                  <a:pt x="998" y="924"/>
                  <a:pt x="1000" y="924"/>
                  <a:pt x="1001" y="924"/>
                </a:cubicBezTo>
                <a:close/>
                <a:moveTo>
                  <a:pt x="1048" y="1061"/>
                </a:moveTo>
                <a:cubicBezTo>
                  <a:pt x="1048" y="1061"/>
                  <a:pt x="1049" y="1062"/>
                  <a:pt x="1049" y="1062"/>
                </a:cubicBezTo>
                <a:cubicBezTo>
                  <a:pt x="1049" y="1062"/>
                  <a:pt x="1049" y="1061"/>
                  <a:pt x="1048" y="1061"/>
                </a:cubicBezTo>
                <a:cubicBezTo>
                  <a:pt x="1048" y="1061"/>
                  <a:pt x="1048" y="1061"/>
                  <a:pt x="1048" y="1061"/>
                </a:cubicBezTo>
                <a:close/>
                <a:moveTo>
                  <a:pt x="1053" y="1055"/>
                </a:moveTo>
                <a:cubicBezTo>
                  <a:pt x="1064" y="1054"/>
                  <a:pt x="1064" y="1054"/>
                  <a:pt x="1064" y="1054"/>
                </a:cubicBezTo>
                <a:cubicBezTo>
                  <a:pt x="1072" y="1049"/>
                  <a:pt x="1080" y="1043"/>
                  <a:pt x="1088" y="1037"/>
                </a:cubicBezTo>
                <a:cubicBezTo>
                  <a:pt x="1088" y="1034"/>
                  <a:pt x="1088" y="1034"/>
                  <a:pt x="1088" y="1034"/>
                </a:cubicBezTo>
                <a:cubicBezTo>
                  <a:pt x="1087" y="1033"/>
                  <a:pt x="1086" y="1033"/>
                  <a:pt x="1086" y="1032"/>
                </a:cubicBezTo>
                <a:cubicBezTo>
                  <a:pt x="1086" y="1032"/>
                  <a:pt x="1085" y="1032"/>
                  <a:pt x="1085" y="1032"/>
                </a:cubicBezTo>
                <a:cubicBezTo>
                  <a:pt x="1085" y="1032"/>
                  <a:pt x="1085" y="1032"/>
                  <a:pt x="1085" y="1032"/>
                </a:cubicBezTo>
                <a:cubicBezTo>
                  <a:pt x="1085" y="1031"/>
                  <a:pt x="1085" y="1031"/>
                  <a:pt x="1085" y="1031"/>
                </a:cubicBezTo>
                <a:cubicBezTo>
                  <a:pt x="1082" y="1033"/>
                  <a:pt x="1080" y="1035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69" y="1043"/>
                  <a:pt x="1061" y="1049"/>
                  <a:pt x="1053" y="1055"/>
                </a:cubicBezTo>
                <a:close/>
                <a:moveTo>
                  <a:pt x="863" y="781"/>
                </a:moveTo>
                <a:cubicBezTo>
                  <a:pt x="863" y="781"/>
                  <a:pt x="864" y="780"/>
                  <a:pt x="864" y="779"/>
                </a:cubicBezTo>
                <a:cubicBezTo>
                  <a:pt x="858" y="778"/>
                  <a:pt x="852" y="777"/>
                  <a:pt x="845" y="777"/>
                </a:cubicBezTo>
                <a:cubicBezTo>
                  <a:pt x="845" y="777"/>
                  <a:pt x="845" y="777"/>
                  <a:pt x="845" y="777"/>
                </a:cubicBezTo>
                <a:cubicBezTo>
                  <a:pt x="849" y="779"/>
                  <a:pt x="853" y="782"/>
                  <a:pt x="856" y="784"/>
                </a:cubicBezTo>
                <a:cubicBezTo>
                  <a:pt x="858" y="785"/>
                  <a:pt x="859" y="785"/>
                  <a:pt x="861" y="785"/>
                </a:cubicBezTo>
                <a:cubicBezTo>
                  <a:pt x="861" y="785"/>
                  <a:pt x="861" y="784"/>
                  <a:pt x="861" y="784"/>
                </a:cubicBezTo>
                <a:cubicBezTo>
                  <a:pt x="861" y="784"/>
                  <a:pt x="861" y="784"/>
                  <a:pt x="860" y="784"/>
                </a:cubicBezTo>
                <a:cubicBezTo>
                  <a:pt x="858" y="783"/>
                  <a:pt x="859" y="781"/>
                  <a:pt x="861" y="780"/>
                </a:cubicBezTo>
                <a:cubicBezTo>
                  <a:pt x="861" y="781"/>
                  <a:pt x="862" y="781"/>
                  <a:pt x="863" y="781"/>
                </a:cubicBezTo>
                <a:close/>
                <a:moveTo>
                  <a:pt x="1134" y="901"/>
                </a:moveTo>
                <a:cubicBezTo>
                  <a:pt x="1100" y="914"/>
                  <a:pt x="1068" y="931"/>
                  <a:pt x="1036" y="948"/>
                </a:cubicBezTo>
                <a:cubicBezTo>
                  <a:pt x="1039" y="948"/>
                  <a:pt x="1039" y="948"/>
                  <a:pt x="1039" y="948"/>
                </a:cubicBezTo>
                <a:cubicBezTo>
                  <a:pt x="1038" y="949"/>
                  <a:pt x="1036" y="949"/>
                  <a:pt x="1034" y="949"/>
                </a:cubicBezTo>
                <a:cubicBezTo>
                  <a:pt x="1033" y="950"/>
                  <a:pt x="1032" y="951"/>
                  <a:pt x="1030" y="951"/>
                </a:cubicBezTo>
                <a:cubicBezTo>
                  <a:pt x="1029" y="952"/>
                  <a:pt x="1027" y="952"/>
                  <a:pt x="1026" y="953"/>
                </a:cubicBezTo>
                <a:cubicBezTo>
                  <a:pt x="1026" y="954"/>
                  <a:pt x="1026" y="955"/>
                  <a:pt x="1026" y="956"/>
                </a:cubicBezTo>
                <a:cubicBezTo>
                  <a:pt x="1025" y="956"/>
                  <a:pt x="1024" y="956"/>
                  <a:pt x="1022" y="956"/>
                </a:cubicBezTo>
                <a:cubicBezTo>
                  <a:pt x="1023" y="957"/>
                  <a:pt x="1023" y="958"/>
                  <a:pt x="1023" y="959"/>
                </a:cubicBezTo>
                <a:cubicBezTo>
                  <a:pt x="1024" y="959"/>
                  <a:pt x="1024" y="958"/>
                  <a:pt x="1024" y="958"/>
                </a:cubicBezTo>
                <a:cubicBezTo>
                  <a:pt x="1026" y="958"/>
                  <a:pt x="1027" y="959"/>
                  <a:pt x="1028" y="960"/>
                </a:cubicBezTo>
                <a:cubicBezTo>
                  <a:pt x="1035" y="956"/>
                  <a:pt x="1042" y="952"/>
                  <a:pt x="1049" y="949"/>
                </a:cubicBezTo>
                <a:cubicBezTo>
                  <a:pt x="1048" y="948"/>
                  <a:pt x="1047" y="948"/>
                  <a:pt x="1045" y="949"/>
                </a:cubicBezTo>
                <a:cubicBezTo>
                  <a:pt x="1045" y="948"/>
                  <a:pt x="1045" y="948"/>
                  <a:pt x="1045" y="948"/>
                </a:cubicBezTo>
                <a:cubicBezTo>
                  <a:pt x="1051" y="948"/>
                  <a:pt x="1051" y="948"/>
                  <a:pt x="1051" y="948"/>
                </a:cubicBezTo>
                <a:cubicBezTo>
                  <a:pt x="1066" y="940"/>
                  <a:pt x="1081" y="932"/>
                  <a:pt x="1096" y="924"/>
                </a:cubicBezTo>
                <a:cubicBezTo>
                  <a:pt x="1096" y="923"/>
                  <a:pt x="1097" y="923"/>
                  <a:pt x="1098" y="922"/>
                </a:cubicBezTo>
                <a:cubicBezTo>
                  <a:pt x="1099" y="922"/>
                  <a:pt x="1100" y="922"/>
                  <a:pt x="1101" y="922"/>
                </a:cubicBezTo>
                <a:cubicBezTo>
                  <a:pt x="1113" y="917"/>
                  <a:pt x="1124" y="912"/>
                  <a:pt x="1136" y="907"/>
                </a:cubicBezTo>
                <a:cubicBezTo>
                  <a:pt x="1140" y="905"/>
                  <a:pt x="1138" y="899"/>
                  <a:pt x="1134" y="901"/>
                </a:cubicBezTo>
                <a:close/>
                <a:moveTo>
                  <a:pt x="1048" y="1058"/>
                </a:moveTo>
                <a:cubicBezTo>
                  <a:pt x="1048" y="1058"/>
                  <a:pt x="1048" y="1058"/>
                  <a:pt x="1048" y="1059"/>
                </a:cubicBezTo>
                <a:cubicBezTo>
                  <a:pt x="1048" y="1059"/>
                  <a:pt x="1048" y="1059"/>
                  <a:pt x="1048" y="1059"/>
                </a:cubicBezTo>
                <a:cubicBezTo>
                  <a:pt x="1048" y="1059"/>
                  <a:pt x="1048" y="1059"/>
                  <a:pt x="1048" y="1058"/>
                </a:cubicBezTo>
                <a:close/>
                <a:moveTo>
                  <a:pt x="1052" y="1057"/>
                </a:moveTo>
                <a:cubicBezTo>
                  <a:pt x="1052" y="1057"/>
                  <a:pt x="1052" y="1058"/>
                  <a:pt x="1053" y="1059"/>
                </a:cubicBezTo>
                <a:cubicBezTo>
                  <a:pt x="1053" y="1058"/>
                  <a:pt x="1054" y="1057"/>
                  <a:pt x="1054" y="1056"/>
                </a:cubicBezTo>
                <a:cubicBezTo>
                  <a:pt x="1053" y="1056"/>
                  <a:pt x="1053" y="1056"/>
                  <a:pt x="1052" y="1055"/>
                </a:cubicBezTo>
                <a:cubicBezTo>
                  <a:pt x="1052" y="1056"/>
                  <a:pt x="1052" y="1056"/>
                  <a:pt x="1052" y="1057"/>
                </a:cubicBezTo>
                <a:close/>
                <a:moveTo>
                  <a:pt x="1129" y="880"/>
                </a:moveTo>
                <a:cubicBezTo>
                  <a:pt x="1123" y="883"/>
                  <a:pt x="1116" y="886"/>
                  <a:pt x="1109" y="890"/>
                </a:cubicBezTo>
                <a:cubicBezTo>
                  <a:pt x="1109" y="891"/>
                  <a:pt x="1110" y="893"/>
                  <a:pt x="1111" y="894"/>
                </a:cubicBezTo>
                <a:cubicBezTo>
                  <a:pt x="1099" y="894"/>
                  <a:pt x="1099" y="894"/>
                  <a:pt x="1099" y="894"/>
                </a:cubicBezTo>
                <a:cubicBezTo>
                  <a:pt x="1083" y="902"/>
                  <a:pt x="1066" y="911"/>
                  <a:pt x="1050" y="919"/>
                </a:cubicBezTo>
                <a:cubicBezTo>
                  <a:pt x="1052" y="921"/>
                  <a:pt x="1053" y="923"/>
                  <a:pt x="1053" y="925"/>
                </a:cubicBezTo>
                <a:cubicBezTo>
                  <a:pt x="1080" y="912"/>
                  <a:pt x="1106" y="898"/>
                  <a:pt x="1132" y="886"/>
                </a:cubicBezTo>
                <a:cubicBezTo>
                  <a:pt x="1136" y="885"/>
                  <a:pt x="1133" y="878"/>
                  <a:pt x="1129" y="880"/>
                </a:cubicBezTo>
                <a:close/>
                <a:moveTo>
                  <a:pt x="1069" y="912"/>
                </a:moveTo>
                <a:cubicBezTo>
                  <a:pt x="1069" y="912"/>
                  <a:pt x="1069" y="912"/>
                  <a:pt x="1069" y="912"/>
                </a:cubicBezTo>
                <a:cubicBezTo>
                  <a:pt x="1070" y="912"/>
                  <a:pt x="1070" y="912"/>
                  <a:pt x="1070" y="912"/>
                </a:cubicBezTo>
                <a:cubicBezTo>
                  <a:pt x="1070" y="912"/>
                  <a:pt x="1070" y="912"/>
                  <a:pt x="1069" y="912"/>
                </a:cubicBezTo>
                <a:close/>
                <a:moveTo>
                  <a:pt x="1025" y="1063"/>
                </a:moveTo>
                <a:cubicBezTo>
                  <a:pt x="1026" y="1063"/>
                  <a:pt x="1026" y="1062"/>
                  <a:pt x="1027" y="1062"/>
                </a:cubicBezTo>
                <a:cubicBezTo>
                  <a:pt x="1027" y="1062"/>
                  <a:pt x="1027" y="1062"/>
                  <a:pt x="1027" y="1062"/>
                </a:cubicBezTo>
                <a:cubicBezTo>
                  <a:pt x="1026" y="1062"/>
                  <a:pt x="1026" y="1063"/>
                  <a:pt x="1025" y="1063"/>
                </a:cubicBezTo>
                <a:close/>
                <a:moveTo>
                  <a:pt x="1096" y="1021"/>
                </a:moveTo>
                <a:cubicBezTo>
                  <a:pt x="1097" y="1023"/>
                  <a:pt x="1100" y="1024"/>
                  <a:pt x="1101" y="1026"/>
                </a:cubicBezTo>
                <a:cubicBezTo>
                  <a:pt x="1112" y="1017"/>
                  <a:pt x="1123" y="1008"/>
                  <a:pt x="1133" y="998"/>
                </a:cubicBezTo>
                <a:cubicBezTo>
                  <a:pt x="1132" y="996"/>
                  <a:pt x="1131" y="994"/>
                  <a:pt x="1131" y="991"/>
                </a:cubicBezTo>
                <a:cubicBezTo>
                  <a:pt x="1119" y="1001"/>
                  <a:pt x="1108" y="1012"/>
                  <a:pt x="1096" y="1021"/>
                </a:cubicBezTo>
                <a:close/>
                <a:moveTo>
                  <a:pt x="804" y="773"/>
                </a:moveTo>
                <a:cubicBezTo>
                  <a:pt x="805" y="775"/>
                  <a:pt x="807" y="777"/>
                  <a:pt x="807" y="779"/>
                </a:cubicBezTo>
                <a:cubicBezTo>
                  <a:pt x="809" y="779"/>
                  <a:pt x="810" y="780"/>
                  <a:pt x="812" y="780"/>
                </a:cubicBezTo>
                <a:cubicBezTo>
                  <a:pt x="811" y="779"/>
                  <a:pt x="811" y="779"/>
                  <a:pt x="811" y="778"/>
                </a:cubicBezTo>
                <a:cubicBezTo>
                  <a:pt x="810" y="778"/>
                  <a:pt x="809" y="777"/>
                  <a:pt x="809" y="775"/>
                </a:cubicBezTo>
                <a:cubicBezTo>
                  <a:pt x="808" y="775"/>
                  <a:pt x="807" y="775"/>
                  <a:pt x="806" y="775"/>
                </a:cubicBezTo>
                <a:cubicBezTo>
                  <a:pt x="806" y="774"/>
                  <a:pt x="806" y="773"/>
                  <a:pt x="806" y="773"/>
                </a:cubicBezTo>
                <a:cubicBezTo>
                  <a:pt x="806" y="773"/>
                  <a:pt x="805" y="773"/>
                  <a:pt x="804" y="773"/>
                </a:cubicBezTo>
                <a:close/>
                <a:moveTo>
                  <a:pt x="906" y="932"/>
                </a:moveTo>
                <a:cubicBezTo>
                  <a:pt x="906" y="931"/>
                  <a:pt x="905" y="930"/>
                  <a:pt x="905" y="930"/>
                </a:cubicBezTo>
                <a:cubicBezTo>
                  <a:pt x="904" y="930"/>
                  <a:pt x="902" y="931"/>
                  <a:pt x="901" y="931"/>
                </a:cubicBezTo>
                <a:cubicBezTo>
                  <a:pt x="902" y="931"/>
                  <a:pt x="904" y="931"/>
                  <a:pt x="905" y="932"/>
                </a:cubicBezTo>
                <a:cubicBezTo>
                  <a:pt x="898" y="932"/>
                  <a:pt x="898" y="932"/>
                  <a:pt x="898" y="932"/>
                </a:cubicBezTo>
                <a:cubicBezTo>
                  <a:pt x="843" y="944"/>
                  <a:pt x="787" y="949"/>
                  <a:pt x="732" y="937"/>
                </a:cubicBezTo>
                <a:cubicBezTo>
                  <a:pt x="726" y="936"/>
                  <a:pt x="719" y="934"/>
                  <a:pt x="713" y="932"/>
                </a:cubicBezTo>
                <a:cubicBezTo>
                  <a:pt x="713" y="933"/>
                  <a:pt x="713" y="933"/>
                  <a:pt x="713" y="933"/>
                </a:cubicBezTo>
                <a:cubicBezTo>
                  <a:pt x="699" y="933"/>
                  <a:pt x="699" y="933"/>
                  <a:pt x="699" y="933"/>
                </a:cubicBezTo>
                <a:cubicBezTo>
                  <a:pt x="701" y="932"/>
                  <a:pt x="702" y="930"/>
                  <a:pt x="704" y="929"/>
                </a:cubicBezTo>
                <a:cubicBezTo>
                  <a:pt x="702" y="928"/>
                  <a:pt x="700" y="928"/>
                  <a:pt x="698" y="927"/>
                </a:cubicBezTo>
                <a:cubicBezTo>
                  <a:pt x="698" y="927"/>
                  <a:pt x="697" y="927"/>
                  <a:pt x="697" y="926"/>
                </a:cubicBezTo>
                <a:cubicBezTo>
                  <a:pt x="697" y="926"/>
                  <a:pt x="697" y="927"/>
                  <a:pt x="697" y="927"/>
                </a:cubicBezTo>
                <a:cubicBezTo>
                  <a:pt x="698" y="927"/>
                  <a:pt x="699" y="928"/>
                  <a:pt x="698" y="929"/>
                </a:cubicBezTo>
                <a:cubicBezTo>
                  <a:pt x="697" y="929"/>
                  <a:pt x="696" y="929"/>
                  <a:pt x="695" y="929"/>
                </a:cubicBezTo>
                <a:cubicBezTo>
                  <a:pt x="694" y="930"/>
                  <a:pt x="693" y="931"/>
                  <a:pt x="692" y="932"/>
                </a:cubicBezTo>
                <a:cubicBezTo>
                  <a:pt x="722" y="945"/>
                  <a:pt x="755" y="950"/>
                  <a:pt x="788" y="951"/>
                </a:cubicBezTo>
                <a:cubicBezTo>
                  <a:pt x="788" y="951"/>
                  <a:pt x="788" y="950"/>
                  <a:pt x="788" y="950"/>
                </a:cubicBezTo>
                <a:cubicBezTo>
                  <a:pt x="819" y="950"/>
                  <a:pt x="819" y="950"/>
                  <a:pt x="819" y="950"/>
                </a:cubicBezTo>
                <a:cubicBezTo>
                  <a:pt x="819" y="950"/>
                  <a:pt x="820" y="950"/>
                  <a:pt x="820" y="950"/>
                </a:cubicBezTo>
                <a:cubicBezTo>
                  <a:pt x="820" y="950"/>
                  <a:pt x="821" y="950"/>
                  <a:pt x="821" y="950"/>
                </a:cubicBezTo>
                <a:cubicBezTo>
                  <a:pt x="821" y="950"/>
                  <a:pt x="821" y="950"/>
                  <a:pt x="821" y="950"/>
                </a:cubicBezTo>
                <a:cubicBezTo>
                  <a:pt x="828" y="950"/>
                  <a:pt x="828" y="950"/>
                  <a:pt x="828" y="950"/>
                </a:cubicBezTo>
                <a:cubicBezTo>
                  <a:pt x="861" y="947"/>
                  <a:pt x="894" y="940"/>
                  <a:pt x="926" y="931"/>
                </a:cubicBezTo>
                <a:lnTo>
                  <a:pt x="906" y="932"/>
                </a:lnTo>
                <a:close/>
                <a:moveTo>
                  <a:pt x="831" y="775"/>
                </a:moveTo>
                <a:cubicBezTo>
                  <a:pt x="832" y="777"/>
                  <a:pt x="833" y="780"/>
                  <a:pt x="831" y="782"/>
                </a:cubicBezTo>
                <a:cubicBezTo>
                  <a:pt x="835" y="782"/>
                  <a:pt x="839" y="783"/>
                  <a:pt x="843" y="783"/>
                </a:cubicBezTo>
                <a:cubicBezTo>
                  <a:pt x="841" y="782"/>
                  <a:pt x="838" y="781"/>
                  <a:pt x="835" y="780"/>
                </a:cubicBezTo>
                <a:cubicBezTo>
                  <a:pt x="834" y="778"/>
                  <a:pt x="834" y="776"/>
                  <a:pt x="834" y="775"/>
                </a:cubicBezTo>
                <a:cubicBezTo>
                  <a:pt x="833" y="775"/>
                  <a:pt x="832" y="775"/>
                  <a:pt x="831" y="775"/>
                </a:cubicBezTo>
                <a:close/>
                <a:moveTo>
                  <a:pt x="356" y="794"/>
                </a:moveTo>
                <a:cubicBezTo>
                  <a:pt x="350" y="794"/>
                  <a:pt x="350" y="794"/>
                  <a:pt x="350" y="794"/>
                </a:cubicBezTo>
                <a:cubicBezTo>
                  <a:pt x="350" y="794"/>
                  <a:pt x="350" y="794"/>
                  <a:pt x="350" y="793"/>
                </a:cubicBezTo>
                <a:cubicBezTo>
                  <a:pt x="350" y="793"/>
                  <a:pt x="350" y="793"/>
                  <a:pt x="350" y="793"/>
                </a:cubicBezTo>
                <a:cubicBezTo>
                  <a:pt x="350" y="793"/>
                  <a:pt x="349" y="793"/>
                  <a:pt x="349" y="793"/>
                </a:cubicBezTo>
                <a:cubicBezTo>
                  <a:pt x="348" y="799"/>
                  <a:pt x="347" y="805"/>
                  <a:pt x="346" y="811"/>
                </a:cubicBezTo>
                <a:cubicBezTo>
                  <a:pt x="352" y="811"/>
                  <a:pt x="352" y="811"/>
                  <a:pt x="352" y="811"/>
                </a:cubicBezTo>
                <a:cubicBezTo>
                  <a:pt x="351" y="813"/>
                  <a:pt x="351" y="816"/>
                  <a:pt x="349" y="817"/>
                </a:cubicBezTo>
                <a:cubicBezTo>
                  <a:pt x="350" y="817"/>
                  <a:pt x="351" y="817"/>
                  <a:pt x="352" y="817"/>
                </a:cubicBezTo>
                <a:cubicBezTo>
                  <a:pt x="353" y="809"/>
                  <a:pt x="354" y="801"/>
                  <a:pt x="356" y="794"/>
                </a:cubicBezTo>
                <a:close/>
                <a:moveTo>
                  <a:pt x="1121" y="861"/>
                </a:moveTo>
                <a:cubicBezTo>
                  <a:pt x="1110" y="867"/>
                  <a:pt x="1098" y="874"/>
                  <a:pt x="1086" y="880"/>
                </a:cubicBezTo>
                <a:cubicBezTo>
                  <a:pt x="1086" y="882"/>
                  <a:pt x="1089" y="885"/>
                  <a:pt x="1087" y="887"/>
                </a:cubicBezTo>
                <a:cubicBezTo>
                  <a:pt x="1091" y="884"/>
                  <a:pt x="1095" y="882"/>
                  <a:pt x="1100" y="880"/>
                </a:cubicBezTo>
                <a:cubicBezTo>
                  <a:pt x="1099" y="879"/>
                  <a:pt x="1099" y="877"/>
                  <a:pt x="1100" y="876"/>
                </a:cubicBezTo>
                <a:cubicBezTo>
                  <a:pt x="1104" y="876"/>
                  <a:pt x="1104" y="876"/>
                  <a:pt x="1104" y="876"/>
                </a:cubicBezTo>
                <a:cubicBezTo>
                  <a:pt x="1103" y="877"/>
                  <a:pt x="1103" y="877"/>
                  <a:pt x="1103" y="878"/>
                </a:cubicBezTo>
                <a:cubicBezTo>
                  <a:pt x="1104" y="878"/>
                  <a:pt x="1105" y="877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13" y="873"/>
                  <a:pt x="1119" y="870"/>
                  <a:pt x="1125" y="866"/>
                </a:cubicBezTo>
                <a:cubicBezTo>
                  <a:pt x="1129" y="864"/>
                  <a:pt x="1125" y="859"/>
                  <a:pt x="1121" y="861"/>
                </a:cubicBezTo>
                <a:close/>
                <a:moveTo>
                  <a:pt x="918" y="949"/>
                </a:moveTo>
                <a:cubicBezTo>
                  <a:pt x="926" y="949"/>
                  <a:pt x="926" y="949"/>
                  <a:pt x="926" y="949"/>
                </a:cubicBezTo>
                <a:cubicBezTo>
                  <a:pt x="925" y="950"/>
                  <a:pt x="925" y="952"/>
                  <a:pt x="924" y="953"/>
                </a:cubicBezTo>
                <a:cubicBezTo>
                  <a:pt x="924" y="953"/>
                  <a:pt x="924" y="953"/>
                  <a:pt x="924" y="953"/>
                </a:cubicBezTo>
                <a:cubicBezTo>
                  <a:pt x="925" y="953"/>
                  <a:pt x="926" y="952"/>
                  <a:pt x="927" y="952"/>
                </a:cubicBezTo>
                <a:cubicBezTo>
                  <a:pt x="928" y="951"/>
                  <a:pt x="928" y="951"/>
                  <a:pt x="929" y="951"/>
                </a:cubicBezTo>
                <a:cubicBezTo>
                  <a:pt x="927" y="951"/>
                  <a:pt x="927" y="950"/>
                  <a:pt x="927" y="949"/>
                </a:cubicBezTo>
                <a:cubicBezTo>
                  <a:pt x="937" y="949"/>
                  <a:pt x="937" y="949"/>
                  <a:pt x="937" y="949"/>
                </a:cubicBezTo>
                <a:cubicBezTo>
                  <a:pt x="937" y="949"/>
                  <a:pt x="938" y="949"/>
                  <a:pt x="938" y="949"/>
                </a:cubicBezTo>
                <a:cubicBezTo>
                  <a:pt x="957" y="943"/>
                  <a:pt x="976" y="936"/>
                  <a:pt x="995" y="929"/>
                </a:cubicBezTo>
                <a:cubicBezTo>
                  <a:pt x="995" y="929"/>
                  <a:pt x="995" y="928"/>
                  <a:pt x="995" y="928"/>
                </a:cubicBezTo>
                <a:cubicBezTo>
                  <a:pt x="992" y="929"/>
                  <a:pt x="990" y="927"/>
                  <a:pt x="990" y="924"/>
                </a:cubicBezTo>
                <a:cubicBezTo>
                  <a:pt x="989" y="924"/>
                  <a:pt x="989" y="925"/>
                  <a:pt x="989" y="925"/>
                </a:cubicBezTo>
                <a:cubicBezTo>
                  <a:pt x="989" y="926"/>
                  <a:pt x="989" y="927"/>
                  <a:pt x="988" y="927"/>
                </a:cubicBezTo>
                <a:cubicBezTo>
                  <a:pt x="987" y="927"/>
                  <a:pt x="986" y="927"/>
                  <a:pt x="985" y="926"/>
                </a:cubicBezTo>
                <a:cubicBezTo>
                  <a:pt x="983" y="927"/>
                  <a:pt x="981" y="928"/>
                  <a:pt x="979" y="929"/>
                </a:cubicBezTo>
                <a:cubicBezTo>
                  <a:pt x="979" y="929"/>
                  <a:pt x="980" y="930"/>
                  <a:pt x="981" y="931"/>
                </a:cubicBezTo>
                <a:cubicBezTo>
                  <a:pt x="973" y="931"/>
                  <a:pt x="973" y="931"/>
                  <a:pt x="973" y="931"/>
                </a:cubicBezTo>
                <a:cubicBezTo>
                  <a:pt x="955" y="938"/>
                  <a:pt x="936" y="944"/>
                  <a:pt x="918" y="949"/>
                </a:cubicBezTo>
                <a:close/>
                <a:moveTo>
                  <a:pt x="926" y="931"/>
                </a:moveTo>
                <a:cubicBezTo>
                  <a:pt x="927" y="931"/>
                  <a:pt x="928" y="931"/>
                  <a:pt x="929" y="931"/>
                </a:cubicBezTo>
                <a:cubicBezTo>
                  <a:pt x="928" y="930"/>
                  <a:pt x="927" y="929"/>
                  <a:pt x="926" y="928"/>
                </a:cubicBezTo>
                <a:cubicBezTo>
                  <a:pt x="926" y="929"/>
                  <a:pt x="926" y="930"/>
                  <a:pt x="926" y="931"/>
                </a:cubicBezTo>
                <a:close/>
                <a:moveTo>
                  <a:pt x="354" y="1206"/>
                </a:moveTo>
                <a:cubicBezTo>
                  <a:pt x="352" y="1207"/>
                  <a:pt x="350" y="1207"/>
                  <a:pt x="348" y="1207"/>
                </a:cubicBezTo>
                <a:cubicBezTo>
                  <a:pt x="344" y="1225"/>
                  <a:pt x="330" y="1240"/>
                  <a:pt x="317" y="1252"/>
                </a:cubicBezTo>
                <a:cubicBezTo>
                  <a:pt x="309" y="1260"/>
                  <a:pt x="300" y="1268"/>
                  <a:pt x="290" y="1275"/>
                </a:cubicBezTo>
                <a:cubicBezTo>
                  <a:pt x="301" y="1275"/>
                  <a:pt x="301" y="1275"/>
                  <a:pt x="301" y="1275"/>
                </a:cubicBezTo>
                <a:cubicBezTo>
                  <a:pt x="308" y="1269"/>
                  <a:pt x="315" y="1264"/>
                  <a:pt x="321" y="1258"/>
                </a:cubicBezTo>
                <a:cubicBezTo>
                  <a:pt x="316" y="1258"/>
                  <a:pt x="316" y="1258"/>
                  <a:pt x="316" y="1258"/>
                </a:cubicBezTo>
                <a:cubicBezTo>
                  <a:pt x="323" y="1254"/>
                  <a:pt x="328" y="1249"/>
                  <a:pt x="334" y="1245"/>
                </a:cubicBezTo>
                <a:cubicBezTo>
                  <a:pt x="340" y="1238"/>
                  <a:pt x="345" y="1230"/>
                  <a:pt x="349" y="1222"/>
                </a:cubicBezTo>
                <a:cubicBezTo>
                  <a:pt x="346" y="1222"/>
                  <a:pt x="346" y="1222"/>
                  <a:pt x="346" y="1222"/>
                </a:cubicBezTo>
                <a:cubicBezTo>
                  <a:pt x="346" y="1221"/>
                  <a:pt x="346" y="1221"/>
                  <a:pt x="347" y="1220"/>
                </a:cubicBezTo>
                <a:cubicBezTo>
                  <a:pt x="348" y="1220"/>
                  <a:pt x="349" y="1221"/>
                  <a:pt x="350" y="1221"/>
                </a:cubicBezTo>
                <a:cubicBezTo>
                  <a:pt x="350" y="1220"/>
                  <a:pt x="350" y="1220"/>
                  <a:pt x="350" y="1219"/>
                </a:cubicBezTo>
                <a:cubicBezTo>
                  <a:pt x="349" y="1219"/>
                  <a:pt x="349" y="1219"/>
                  <a:pt x="348" y="1219"/>
                </a:cubicBezTo>
                <a:cubicBezTo>
                  <a:pt x="348" y="1217"/>
                  <a:pt x="349" y="1216"/>
                  <a:pt x="351" y="1216"/>
                </a:cubicBezTo>
                <a:cubicBezTo>
                  <a:pt x="351" y="1216"/>
                  <a:pt x="351" y="1216"/>
                  <a:pt x="351" y="1217"/>
                </a:cubicBezTo>
                <a:cubicBezTo>
                  <a:pt x="353" y="1213"/>
                  <a:pt x="354" y="1210"/>
                  <a:pt x="354" y="1206"/>
                </a:cubicBezTo>
                <a:close/>
                <a:moveTo>
                  <a:pt x="362" y="110"/>
                </a:moveTo>
                <a:cubicBezTo>
                  <a:pt x="363" y="109"/>
                  <a:pt x="363" y="107"/>
                  <a:pt x="363" y="106"/>
                </a:cubicBezTo>
                <a:cubicBezTo>
                  <a:pt x="361" y="106"/>
                  <a:pt x="360" y="108"/>
                  <a:pt x="360" y="110"/>
                </a:cubicBezTo>
                <a:cubicBezTo>
                  <a:pt x="360" y="110"/>
                  <a:pt x="361" y="110"/>
                  <a:pt x="362" y="110"/>
                </a:cubicBezTo>
                <a:close/>
                <a:moveTo>
                  <a:pt x="67" y="208"/>
                </a:moveTo>
                <a:cubicBezTo>
                  <a:pt x="84" y="201"/>
                  <a:pt x="101" y="194"/>
                  <a:pt x="119" y="188"/>
                </a:cubicBezTo>
                <a:cubicBezTo>
                  <a:pt x="121" y="186"/>
                  <a:pt x="123" y="183"/>
                  <a:pt x="124" y="180"/>
                </a:cubicBezTo>
                <a:cubicBezTo>
                  <a:pt x="126" y="180"/>
                  <a:pt x="129" y="180"/>
                  <a:pt x="131" y="180"/>
                </a:cubicBezTo>
                <a:cubicBezTo>
                  <a:pt x="131" y="181"/>
                  <a:pt x="131" y="182"/>
                  <a:pt x="131" y="183"/>
                </a:cubicBezTo>
                <a:cubicBezTo>
                  <a:pt x="137" y="182"/>
                  <a:pt x="143" y="180"/>
                  <a:pt x="149" y="178"/>
                </a:cubicBezTo>
                <a:cubicBezTo>
                  <a:pt x="149" y="177"/>
                  <a:pt x="148" y="177"/>
                  <a:pt x="148" y="177"/>
                </a:cubicBezTo>
                <a:cubicBezTo>
                  <a:pt x="149" y="176"/>
                  <a:pt x="152" y="176"/>
                  <a:pt x="153" y="176"/>
                </a:cubicBezTo>
                <a:cubicBezTo>
                  <a:pt x="190" y="165"/>
                  <a:pt x="227" y="156"/>
                  <a:pt x="264" y="149"/>
                </a:cubicBezTo>
                <a:cubicBezTo>
                  <a:pt x="266" y="149"/>
                  <a:pt x="267" y="148"/>
                  <a:pt x="269" y="148"/>
                </a:cubicBezTo>
                <a:cubicBezTo>
                  <a:pt x="269" y="148"/>
                  <a:pt x="269" y="148"/>
                  <a:pt x="269" y="147"/>
                </a:cubicBezTo>
                <a:cubicBezTo>
                  <a:pt x="270" y="147"/>
                  <a:pt x="271" y="147"/>
                  <a:pt x="271" y="147"/>
                </a:cubicBezTo>
                <a:cubicBezTo>
                  <a:pt x="279" y="146"/>
                  <a:pt x="287" y="144"/>
                  <a:pt x="295" y="143"/>
                </a:cubicBezTo>
                <a:cubicBezTo>
                  <a:pt x="283" y="143"/>
                  <a:pt x="270" y="143"/>
                  <a:pt x="256" y="144"/>
                </a:cubicBezTo>
                <a:cubicBezTo>
                  <a:pt x="210" y="153"/>
                  <a:pt x="164" y="165"/>
                  <a:pt x="119" y="180"/>
                </a:cubicBezTo>
                <a:cubicBezTo>
                  <a:pt x="119" y="181"/>
                  <a:pt x="119" y="183"/>
                  <a:pt x="118" y="184"/>
                </a:cubicBezTo>
                <a:cubicBezTo>
                  <a:pt x="115" y="183"/>
                  <a:pt x="113" y="183"/>
                  <a:pt x="111" y="184"/>
                </a:cubicBezTo>
                <a:cubicBezTo>
                  <a:pt x="109" y="184"/>
                  <a:pt x="108" y="184"/>
                  <a:pt x="107" y="185"/>
                </a:cubicBezTo>
                <a:cubicBezTo>
                  <a:pt x="106" y="187"/>
                  <a:pt x="105" y="187"/>
                  <a:pt x="106" y="190"/>
                </a:cubicBezTo>
                <a:cubicBezTo>
                  <a:pt x="101" y="190"/>
                  <a:pt x="101" y="190"/>
                  <a:pt x="101" y="190"/>
                </a:cubicBezTo>
                <a:cubicBezTo>
                  <a:pt x="100" y="189"/>
                  <a:pt x="100" y="189"/>
                  <a:pt x="99" y="188"/>
                </a:cubicBezTo>
                <a:cubicBezTo>
                  <a:pt x="87" y="192"/>
                  <a:pt x="76" y="197"/>
                  <a:pt x="65" y="202"/>
                </a:cubicBezTo>
                <a:cubicBezTo>
                  <a:pt x="65" y="202"/>
                  <a:pt x="65" y="202"/>
                  <a:pt x="65" y="202"/>
                </a:cubicBezTo>
                <a:cubicBezTo>
                  <a:pt x="61" y="204"/>
                  <a:pt x="63" y="210"/>
                  <a:pt x="67" y="208"/>
                </a:cubicBezTo>
                <a:close/>
                <a:moveTo>
                  <a:pt x="67" y="207"/>
                </a:moveTo>
                <a:cubicBezTo>
                  <a:pt x="66" y="208"/>
                  <a:pt x="66" y="208"/>
                  <a:pt x="65" y="208"/>
                </a:cubicBezTo>
                <a:cubicBezTo>
                  <a:pt x="65" y="208"/>
                  <a:pt x="65" y="207"/>
                  <a:pt x="65" y="207"/>
                </a:cubicBezTo>
                <a:lnTo>
                  <a:pt x="67" y="207"/>
                </a:lnTo>
                <a:close/>
                <a:moveTo>
                  <a:pt x="773" y="1351"/>
                </a:moveTo>
                <a:cubicBezTo>
                  <a:pt x="771" y="1351"/>
                  <a:pt x="770" y="1352"/>
                  <a:pt x="769" y="1352"/>
                </a:cubicBezTo>
                <a:cubicBezTo>
                  <a:pt x="769" y="1352"/>
                  <a:pt x="769" y="1352"/>
                  <a:pt x="770" y="1352"/>
                </a:cubicBezTo>
                <a:cubicBezTo>
                  <a:pt x="771" y="1352"/>
                  <a:pt x="772" y="1352"/>
                  <a:pt x="773" y="1351"/>
                </a:cubicBezTo>
                <a:close/>
                <a:moveTo>
                  <a:pt x="680" y="1352"/>
                </a:moveTo>
                <a:cubicBezTo>
                  <a:pt x="684" y="1352"/>
                  <a:pt x="683" y="1352"/>
                  <a:pt x="687" y="1353"/>
                </a:cubicBezTo>
                <a:cubicBezTo>
                  <a:pt x="688" y="1350"/>
                  <a:pt x="692" y="1350"/>
                  <a:pt x="696" y="1351"/>
                </a:cubicBezTo>
                <a:cubicBezTo>
                  <a:pt x="698" y="1350"/>
                  <a:pt x="698" y="1345"/>
                  <a:pt x="702" y="1347"/>
                </a:cubicBezTo>
                <a:cubicBezTo>
                  <a:pt x="702" y="1346"/>
                  <a:pt x="701" y="1345"/>
                  <a:pt x="701" y="1345"/>
                </a:cubicBezTo>
                <a:cubicBezTo>
                  <a:pt x="694" y="1346"/>
                  <a:pt x="688" y="1347"/>
                  <a:pt x="681" y="1349"/>
                </a:cubicBezTo>
                <a:cubicBezTo>
                  <a:pt x="681" y="1350"/>
                  <a:pt x="681" y="1351"/>
                  <a:pt x="680" y="1352"/>
                </a:cubicBezTo>
                <a:close/>
                <a:moveTo>
                  <a:pt x="143" y="144"/>
                </a:moveTo>
                <a:cubicBezTo>
                  <a:pt x="141" y="144"/>
                  <a:pt x="138" y="144"/>
                  <a:pt x="136" y="144"/>
                </a:cubicBezTo>
                <a:cubicBezTo>
                  <a:pt x="137" y="144"/>
                  <a:pt x="137" y="145"/>
                  <a:pt x="137" y="146"/>
                </a:cubicBezTo>
                <a:cubicBezTo>
                  <a:pt x="139" y="145"/>
                  <a:pt x="141" y="145"/>
                  <a:pt x="143" y="144"/>
                </a:cubicBezTo>
                <a:close/>
                <a:moveTo>
                  <a:pt x="449" y="104"/>
                </a:moveTo>
                <a:cubicBezTo>
                  <a:pt x="450" y="104"/>
                  <a:pt x="452" y="104"/>
                  <a:pt x="453" y="104"/>
                </a:cubicBezTo>
                <a:cubicBezTo>
                  <a:pt x="453" y="104"/>
                  <a:pt x="453" y="103"/>
                  <a:pt x="453" y="103"/>
                </a:cubicBezTo>
                <a:cubicBezTo>
                  <a:pt x="451" y="103"/>
                  <a:pt x="450" y="103"/>
                  <a:pt x="449" y="104"/>
                </a:cubicBezTo>
                <a:close/>
                <a:moveTo>
                  <a:pt x="767" y="1214"/>
                </a:moveTo>
                <a:cubicBezTo>
                  <a:pt x="769" y="1214"/>
                  <a:pt x="771" y="1214"/>
                  <a:pt x="773" y="1213"/>
                </a:cubicBezTo>
                <a:cubicBezTo>
                  <a:pt x="773" y="1213"/>
                  <a:pt x="773" y="1213"/>
                  <a:pt x="774" y="1213"/>
                </a:cubicBezTo>
                <a:cubicBezTo>
                  <a:pt x="774" y="1213"/>
                  <a:pt x="775" y="1213"/>
                  <a:pt x="775" y="1213"/>
                </a:cubicBezTo>
                <a:cubicBezTo>
                  <a:pt x="776" y="1213"/>
                  <a:pt x="777" y="1213"/>
                  <a:pt x="778" y="1213"/>
                </a:cubicBezTo>
                <a:cubicBezTo>
                  <a:pt x="778" y="1213"/>
                  <a:pt x="779" y="1213"/>
                  <a:pt x="779" y="1213"/>
                </a:cubicBezTo>
                <a:cubicBezTo>
                  <a:pt x="779" y="1213"/>
                  <a:pt x="780" y="1213"/>
                  <a:pt x="780" y="1212"/>
                </a:cubicBezTo>
                <a:cubicBezTo>
                  <a:pt x="782" y="1212"/>
                  <a:pt x="785" y="1212"/>
                  <a:pt x="788" y="1213"/>
                </a:cubicBezTo>
                <a:cubicBezTo>
                  <a:pt x="789" y="1213"/>
                  <a:pt x="790" y="1213"/>
                  <a:pt x="791" y="1213"/>
                </a:cubicBezTo>
                <a:cubicBezTo>
                  <a:pt x="791" y="1207"/>
                  <a:pt x="796" y="1209"/>
                  <a:pt x="797" y="1205"/>
                </a:cubicBezTo>
                <a:cubicBezTo>
                  <a:pt x="795" y="1206"/>
                  <a:pt x="793" y="1206"/>
                  <a:pt x="791" y="1206"/>
                </a:cubicBezTo>
                <a:cubicBezTo>
                  <a:pt x="791" y="1206"/>
                  <a:pt x="790" y="1207"/>
                  <a:pt x="790" y="1208"/>
                </a:cubicBezTo>
                <a:cubicBezTo>
                  <a:pt x="784" y="1205"/>
                  <a:pt x="784" y="1212"/>
                  <a:pt x="776" y="1210"/>
                </a:cubicBezTo>
                <a:cubicBezTo>
                  <a:pt x="775" y="1209"/>
                  <a:pt x="773" y="1208"/>
                  <a:pt x="772" y="1207"/>
                </a:cubicBezTo>
                <a:cubicBezTo>
                  <a:pt x="767" y="1207"/>
                  <a:pt x="761" y="1207"/>
                  <a:pt x="756" y="1207"/>
                </a:cubicBezTo>
                <a:cubicBezTo>
                  <a:pt x="756" y="1208"/>
                  <a:pt x="757" y="1209"/>
                  <a:pt x="758" y="1210"/>
                </a:cubicBezTo>
                <a:cubicBezTo>
                  <a:pt x="760" y="1209"/>
                  <a:pt x="762" y="1208"/>
                  <a:pt x="766" y="1209"/>
                </a:cubicBezTo>
                <a:cubicBezTo>
                  <a:pt x="765" y="1211"/>
                  <a:pt x="766" y="1212"/>
                  <a:pt x="767" y="1214"/>
                </a:cubicBezTo>
                <a:close/>
                <a:moveTo>
                  <a:pt x="610" y="105"/>
                </a:moveTo>
                <a:cubicBezTo>
                  <a:pt x="609" y="107"/>
                  <a:pt x="606" y="108"/>
                  <a:pt x="606" y="111"/>
                </a:cubicBezTo>
                <a:cubicBezTo>
                  <a:pt x="615" y="112"/>
                  <a:pt x="617" y="107"/>
                  <a:pt x="623" y="107"/>
                </a:cubicBezTo>
                <a:cubicBezTo>
                  <a:pt x="622" y="106"/>
                  <a:pt x="620" y="106"/>
                  <a:pt x="618" y="106"/>
                </a:cubicBezTo>
                <a:cubicBezTo>
                  <a:pt x="618" y="106"/>
                  <a:pt x="618" y="107"/>
                  <a:pt x="618" y="107"/>
                </a:cubicBezTo>
                <a:cubicBezTo>
                  <a:pt x="616" y="107"/>
                  <a:pt x="613" y="107"/>
                  <a:pt x="611" y="107"/>
                </a:cubicBezTo>
                <a:cubicBezTo>
                  <a:pt x="610" y="106"/>
                  <a:pt x="610" y="106"/>
                  <a:pt x="611" y="105"/>
                </a:cubicBezTo>
                <a:cubicBezTo>
                  <a:pt x="610" y="105"/>
                  <a:pt x="610" y="105"/>
                  <a:pt x="610" y="105"/>
                </a:cubicBezTo>
                <a:close/>
                <a:moveTo>
                  <a:pt x="807" y="1348"/>
                </a:moveTo>
                <a:cubicBezTo>
                  <a:pt x="810" y="1348"/>
                  <a:pt x="812" y="1347"/>
                  <a:pt x="815" y="1346"/>
                </a:cubicBezTo>
                <a:cubicBezTo>
                  <a:pt x="814" y="1346"/>
                  <a:pt x="812" y="1345"/>
                  <a:pt x="810" y="1345"/>
                </a:cubicBezTo>
                <a:cubicBezTo>
                  <a:pt x="809" y="1346"/>
                  <a:pt x="808" y="1347"/>
                  <a:pt x="807" y="1348"/>
                </a:cubicBezTo>
                <a:close/>
                <a:moveTo>
                  <a:pt x="1011" y="1319"/>
                </a:moveTo>
                <a:cubicBezTo>
                  <a:pt x="1011" y="1319"/>
                  <a:pt x="1011" y="1319"/>
                  <a:pt x="1011" y="1319"/>
                </a:cubicBezTo>
                <a:cubicBezTo>
                  <a:pt x="982" y="1326"/>
                  <a:pt x="954" y="1334"/>
                  <a:pt x="926" y="1343"/>
                </a:cubicBezTo>
                <a:cubicBezTo>
                  <a:pt x="926" y="1345"/>
                  <a:pt x="925" y="1346"/>
                  <a:pt x="923" y="1347"/>
                </a:cubicBezTo>
                <a:cubicBezTo>
                  <a:pt x="925" y="1348"/>
                  <a:pt x="927" y="1349"/>
                  <a:pt x="928" y="1350"/>
                </a:cubicBezTo>
                <a:cubicBezTo>
                  <a:pt x="931" y="1349"/>
                  <a:pt x="934" y="1348"/>
                  <a:pt x="936" y="1347"/>
                </a:cubicBezTo>
                <a:cubicBezTo>
                  <a:pt x="936" y="1345"/>
                  <a:pt x="938" y="1343"/>
                  <a:pt x="939" y="1341"/>
                </a:cubicBezTo>
                <a:cubicBezTo>
                  <a:pt x="943" y="1341"/>
                  <a:pt x="943" y="1341"/>
                  <a:pt x="943" y="1341"/>
                </a:cubicBezTo>
                <a:cubicBezTo>
                  <a:pt x="945" y="1342"/>
                  <a:pt x="946" y="1342"/>
                  <a:pt x="947" y="1344"/>
                </a:cubicBezTo>
                <a:cubicBezTo>
                  <a:pt x="950" y="1343"/>
                  <a:pt x="952" y="1342"/>
                  <a:pt x="955" y="1341"/>
                </a:cubicBezTo>
                <a:cubicBezTo>
                  <a:pt x="955" y="1341"/>
                  <a:pt x="955" y="1341"/>
                  <a:pt x="955" y="1341"/>
                </a:cubicBezTo>
                <a:cubicBezTo>
                  <a:pt x="956" y="1341"/>
                  <a:pt x="956" y="1341"/>
                  <a:pt x="956" y="1341"/>
                </a:cubicBezTo>
                <a:cubicBezTo>
                  <a:pt x="978" y="1334"/>
                  <a:pt x="1001" y="1328"/>
                  <a:pt x="1023" y="1323"/>
                </a:cubicBezTo>
                <a:cubicBezTo>
                  <a:pt x="1009" y="1323"/>
                  <a:pt x="1009" y="1323"/>
                  <a:pt x="1009" y="1323"/>
                </a:cubicBezTo>
                <a:cubicBezTo>
                  <a:pt x="1010" y="1322"/>
                  <a:pt x="1011" y="1320"/>
                  <a:pt x="1011" y="1319"/>
                </a:cubicBezTo>
                <a:close/>
                <a:moveTo>
                  <a:pt x="957" y="1378"/>
                </a:moveTo>
                <a:cubicBezTo>
                  <a:pt x="952" y="1380"/>
                  <a:pt x="946" y="1382"/>
                  <a:pt x="940" y="1383"/>
                </a:cubicBezTo>
                <a:cubicBezTo>
                  <a:pt x="941" y="1385"/>
                  <a:pt x="941" y="1388"/>
                  <a:pt x="941" y="1390"/>
                </a:cubicBezTo>
                <a:cubicBezTo>
                  <a:pt x="947" y="1388"/>
                  <a:pt x="953" y="1386"/>
                  <a:pt x="960" y="1385"/>
                </a:cubicBezTo>
                <a:cubicBezTo>
                  <a:pt x="964" y="1384"/>
                  <a:pt x="961" y="1377"/>
                  <a:pt x="957" y="1378"/>
                </a:cubicBezTo>
                <a:close/>
                <a:moveTo>
                  <a:pt x="1012" y="1340"/>
                </a:moveTo>
                <a:cubicBezTo>
                  <a:pt x="1011" y="1340"/>
                  <a:pt x="1010" y="1340"/>
                  <a:pt x="1009" y="1340"/>
                </a:cubicBezTo>
                <a:cubicBezTo>
                  <a:pt x="1014" y="1340"/>
                  <a:pt x="1014" y="1340"/>
                  <a:pt x="1014" y="1340"/>
                </a:cubicBezTo>
                <a:cubicBezTo>
                  <a:pt x="1014" y="1340"/>
                  <a:pt x="1013" y="1339"/>
                  <a:pt x="1012" y="1340"/>
                </a:cubicBezTo>
                <a:close/>
                <a:moveTo>
                  <a:pt x="1017" y="1310"/>
                </a:moveTo>
                <a:cubicBezTo>
                  <a:pt x="1017" y="1309"/>
                  <a:pt x="1015" y="1309"/>
                  <a:pt x="1013" y="1308"/>
                </a:cubicBezTo>
                <a:cubicBezTo>
                  <a:pt x="1012" y="1310"/>
                  <a:pt x="1011" y="1311"/>
                  <a:pt x="1011" y="1312"/>
                </a:cubicBezTo>
                <a:cubicBezTo>
                  <a:pt x="1013" y="1311"/>
                  <a:pt x="1015" y="1310"/>
                  <a:pt x="1017" y="1310"/>
                </a:cubicBezTo>
                <a:close/>
                <a:moveTo>
                  <a:pt x="850" y="1352"/>
                </a:moveTo>
                <a:cubicBezTo>
                  <a:pt x="851" y="1351"/>
                  <a:pt x="851" y="1350"/>
                  <a:pt x="852" y="1349"/>
                </a:cubicBezTo>
                <a:cubicBezTo>
                  <a:pt x="848" y="1349"/>
                  <a:pt x="846" y="1348"/>
                  <a:pt x="844" y="1347"/>
                </a:cubicBezTo>
                <a:cubicBezTo>
                  <a:pt x="843" y="1347"/>
                  <a:pt x="841" y="1348"/>
                  <a:pt x="840" y="1348"/>
                </a:cubicBezTo>
                <a:cubicBezTo>
                  <a:pt x="841" y="1350"/>
                  <a:pt x="842" y="1352"/>
                  <a:pt x="842" y="1354"/>
                </a:cubicBezTo>
                <a:cubicBezTo>
                  <a:pt x="845" y="1354"/>
                  <a:pt x="848" y="1353"/>
                  <a:pt x="850" y="1352"/>
                </a:cubicBezTo>
                <a:close/>
                <a:moveTo>
                  <a:pt x="656" y="112"/>
                </a:moveTo>
                <a:cubicBezTo>
                  <a:pt x="656" y="112"/>
                  <a:pt x="656" y="112"/>
                  <a:pt x="656" y="112"/>
                </a:cubicBezTo>
                <a:cubicBezTo>
                  <a:pt x="657" y="112"/>
                  <a:pt x="657" y="112"/>
                  <a:pt x="657" y="112"/>
                </a:cubicBezTo>
                <a:cubicBezTo>
                  <a:pt x="657" y="112"/>
                  <a:pt x="657" y="112"/>
                  <a:pt x="656" y="112"/>
                </a:cubicBezTo>
                <a:close/>
                <a:moveTo>
                  <a:pt x="957" y="1357"/>
                </a:moveTo>
                <a:cubicBezTo>
                  <a:pt x="954" y="1357"/>
                  <a:pt x="953" y="1356"/>
                  <a:pt x="953" y="1355"/>
                </a:cubicBezTo>
                <a:cubicBezTo>
                  <a:pt x="931" y="1362"/>
                  <a:pt x="909" y="1369"/>
                  <a:pt x="887" y="1377"/>
                </a:cubicBezTo>
                <a:cubicBezTo>
                  <a:pt x="908" y="1377"/>
                  <a:pt x="908" y="1377"/>
                  <a:pt x="908" y="1377"/>
                </a:cubicBezTo>
                <a:cubicBezTo>
                  <a:pt x="926" y="1370"/>
                  <a:pt x="945" y="1364"/>
                  <a:pt x="963" y="1359"/>
                </a:cubicBezTo>
                <a:cubicBezTo>
                  <a:pt x="963" y="1359"/>
                  <a:pt x="963" y="1359"/>
                  <a:pt x="963" y="1359"/>
                </a:cubicBezTo>
                <a:cubicBezTo>
                  <a:pt x="963" y="1357"/>
                  <a:pt x="963" y="1354"/>
                  <a:pt x="965" y="1351"/>
                </a:cubicBezTo>
                <a:cubicBezTo>
                  <a:pt x="963" y="1352"/>
                  <a:pt x="961" y="1353"/>
                  <a:pt x="960" y="1353"/>
                </a:cubicBezTo>
                <a:cubicBezTo>
                  <a:pt x="959" y="1355"/>
                  <a:pt x="958" y="1356"/>
                  <a:pt x="957" y="1357"/>
                </a:cubicBezTo>
                <a:close/>
                <a:moveTo>
                  <a:pt x="1005" y="1341"/>
                </a:moveTo>
                <a:cubicBezTo>
                  <a:pt x="1003" y="1345"/>
                  <a:pt x="999" y="1347"/>
                  <a:pt x="994" y="1348"/>
                </a:cubicBezTo>
                <a:cubicBezTo>
                  <a:pt x="994" y="1349"/>
                  <a:pt x="994" y="1350"/>
                  <a:pt x="994" y="1351"/>
                </a:cubicBezTo>
                <a:cubicBezTo>
                  <a:pt x="1000" y="1349"/>
                  <a:pt x="1007" y="1348"/>
                  <a:pt x="1013" y="1346"/>
                </a:cubicBezTo>
                <a:cubicBezTo>
                  <a:pt x="1013" y="1346"/>
                  <a:pt x="1014" y="1346"/>
                  <a:pt x="1014" y="1345"/>
                </a:cubicBezTo>
                <a:cubicBezTo>
                  <a:pt x="1012" y="1344"/>
                  <a:pt x="1008" y="1342"/>
                  <a:pt x="1005" y="1341"/>
                </a:cubicBezTo>
                <a:close/>
                <a:moveTo>
                  <a:pt x="594" y="134"/>
                </a:move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lose/>
                <a:moveTo>
                  <a:pt x="867" y="1281"/>
                </a:moveTo>
                <a:cubicBezTo>
                  <a:pt x="863" y="1283"/>
                  <a:pt x="861" y="1279"/>
                  <a:pt x="859" y="1277"/>
                </a:cubicBezTo>
                <a:cubicBezTo>
                  <a:pt x="856" y="1279"/>
                  <a:pt x="853" y="1280"/>
                  <a:pt x="850" y="1281"/>
                </a:cubicBezTo>
                <a:cubicBezTo>
                  <a:pt x="851" y="1283"/>
                  <a:pt x="853" y="1285"/>
                  <a:pt x="856" y="1286"/>
                </a:cubicBezTo>
                <a:cubicBezTo>
                  <a:pt x="860" y="1284"/>
                  <a:pt x="865" y="1283"/>
                  <a:pt x="869" y="1281"/>
                </a:cubicBezTo>
                <a:cubicBezTo>
                  <a:pt x="870" y="1279"/>
                  <a:pt x="871" y="1276"/>
                  <a:pt x="873" y="1274"/>
                </a:cubicBezTo>
                <a:cubicBezTo>
                  <a:pt x="871" y="1274"/>
                  <a:pt x="870" y="1274"/>
                  <a:pt x="869" y="1273"/>
                </a:cubicBezTo>
                <a:cubicBezTo>
                  <a:pt x="867" y="1274"/>
                  <a:pt x="865" y="1275"/>
                  <a:pt x="863" y="1276"/>
                </a:cubicBezTo>
                <a:cubicBezTo>
                  <a:pt x="863" y="1276"/>
                  <a:pt x="863" y="1276"/>
                  <a:pt x="863" y="1276"/>
                </a:cubicBezTo>
                <a:cubicBezTo>
                  <a:pt x="865" y="1277"/>
                  <a:pt x="866" y="1277"/>
                  <a:pt x="868" y="1277"/>
                </a:cubicBezTo>
                <a:cubicBezTo>
                  <a:pt x="867" y="1280"/>
                  <a:pt x="869" y="1279"/>
                  <a:pt x="867" y="1281"/>
                </a:cubicBezTo>
                <a:close/>
                <a:moveTo>
                  <a:pt x="796" y="1282"/>
                </a:moveTo>
                <a:cubicBezTo>
                  <a:pt x="796" y="1283"/>
                  <a:pt x="797" y="1284"/>
                  <a:pt x="797" y="1284"/>
                </a:cubicBezTo>
                <a:cubicBezTo>
                  <a:pt x="799" y="1284"/>
                  <a:pt x="800" y="1284"/>
                  <a:pt x="802" y="1283"/>
                </a:cubicBezTo>
                <a:cubicBezTo>
                  <a:pt x="803" y="1282"/>
                  <a:pt x="805" y="1281"/>
                  <a:pt x="808" y="1282"/>
                </a:cubicBezTo>
                <a:cubicBezTo>
                  <a:pt x="809" y="1282"/>
                  <a:pt x="810" y="1281"/>
                  <a:pt x="810" y="1281"/>
                </a:cubicBezTo>
                <a:cubicBezTo>
                  <a:pt x="810" y="1279"/>
                  <a:pt x="810" y="1277"/>
                  <a:pt x="810" y="1275"/>
                </a:cubicBezTo>
                <a:cubicBezTo>
                  <a:pt x="809" y="1275"/>
                  <a:pt x="809" y="1275"/>
                  <a:pt x="808" y="1275"/>
                </a:cubicBezTo>
                <a:cubicBezTo>
                  <a:pt x="807" y="1275"/>
                  <a:pt x="806" y="1276"/>
                  <a:pt x="804" y="1276"/>
                </a:cubicBezTo>
                <a:cubicBezTo>
                  <a:pt x="801" y="1278"/>
                  <a:pt x="800" y="1282"/>
                  <a:pt x="796" y="1282"/>
                </a:cubicBezTo>
                <a:close/>
                <a:moveTo>
                  <a:pt x="838" y="1285"/>
                </a:moveTo>
                <a:cubicBezTo>
                  <a:pt x="839" y="1285"/>
                  <a:pt x="840" y="1285"/>
                  <a:pt x="841" y="1285"/>
                </a:cubicBezTo>
                <a:cubicBezTo>
                  <a:pt x="841" y="1284"/>
                  <a:pt x="841" y="1284"/>
                  <a:pt x="841" y="1284"/>
                </a:cubicBezTo>
                <a:cubicBezTo>
                  <a:pt x="840" y="1284"/>
                  <a:pt x="839" y="1285"/>
                  <a:pt x="838" y="1285"/>
                </a:cubicBezTo>
                <a:close/>
                <a:moveTo>
                  <a:pt x="1126" y="1194"/>
                </a:moveTo>
                <a:cubicBezTo>
                  <a:pt x="1124" y="1195"/>
                  <a:pt x="1122" y="1196"/>
                  <a:pt x="1121" y="1197"/>
                </a:cubicBezTo>
                <a:cubicBezTo>
                  <a:pt x="1120" y="1200"/>
                  <a:pt x="1117" y="1203"/>
                  <a:pt x="1114" y="1202"/>
                </a:cubicBezTo>
                <a:cubicBezTo>
                  <a:pt x="1111" y="1204"/>
                  <a:pt x="1108" y="1206"/>
                  <a:pt x="1105" y="1208"/>
                </a:cubicBezTo>
                <a:cubicBezTo>
                  <a:pt x="1107" y="1209"/>
                  <a:pt x="1108" y="1211"/>
                  <a:pt x="1109" y="1213"/>
                </a:cubicBezTo>
                <a:cubicBezTo>
                  <a:pt x="1110" y="1212"/>
                  <a:pt x="1111" y="1212"/>
                  <a:pt x="1112" y="1211"/>
                </a:cubicBezTo>
                <a:cubicBezTo>
                  <a:pt x="1111" y="1208"/>
                  <a:pt x="1109" y="1206"/>
                  <a:pt x="1112" y="1203"/>
                </a:cubicBezTo>
                <a:cubicBezTo>
                  <a:pt x="1117" y="1206"/>
                  <a:pt x="1117" y="1200"/>
                  <a:pt x="1123" y="1202"/>
                </a:cubicBezTo>
                <a:cubicBezTo>
                  <a:pt x="1123" y="1203"/>
                  <a:pt x="1122" y="1204"/>
                  <a:pt x="1122" y="1204"/>
                </a:cubicBezTo>
                <a:cubicBezTo>
                  <a:pt x="1124" y="1203"/>
                  <a:pt x="1125" y="1202"/>
                  <a:pt x="1126" y="1201"/>
                </a:cubicBezTo>
                <a:cubicBezTo>
                  <a:pt x="1125" y="1200"/>
                  <a:pt x="1124" y="1199"/>
                  <a:pt x="1124" y="1197"/>
                </a:cubicBezTo>
                <a:cubicBezTo>
                  <a:pt x="1131" y="1197"/>
                  <a:pt x="1131" y="1197"/>
                  <a:pt x="1131" y="1197"/>
                </a:cubicBezTo>
                <a:cubicBezTo>
                  <a:pt x="1131" y="1194"/>
                  <a:pt x="1128" y="1192"/>
                  <a:pt x="1126" y="1194"/>
                </a:cubicBezTo>
                <a:close/>
                <a:moveTo>
                  <a:pt x="266" y="1289"/>
                </a:moveTo>
                <a:cubicBezTo>
                  <a:pt x="267" y="1288"/>
                  <a:pt x="268" y="1288"/>
                  <a:pt x="269" y="1287"/>
                </a:cubicBezTo>
                <a:cubicBezTo>
                  <a:pt x="268" y="1285"/>
                  <a:pt x="269" y="1282"/>
                  <a:pt x="269" y="1280"/>
                </a:cubicBezTo>
                <a:cubicBezTo>
                  <a:pt x="269" y="1280"/>
                  <a:pt x="268" y="1280"/>
                  <a:pt x="267" y="1281"/>
                </a:cubicBezTo>
                <a:cubicBezTo>
                  <a:pt x="266" y="1283"/>
                  <a:pt x="266" y="1286"/>
                  <a:pt x="266" y="1289"/>
                </a:cubicBezTo>
                <a:close/>
                <a:moveTo>
                  <a:pt x="294" y="1319"/>
                </a:moveTo>
                <a:cubicBezTo>
                  <a:pt x="296" y="1319"/>
                  <a:pt x="298" y="1320"/>
                  <a:pt x="300" y="1320"/>
                </a:cubicBezTo>
                <a:cubicBezTo>
                  <a:pt x="301" y="1321"/>
                  <a:pt x="301" y="1322"/>
                  <a:pt x="302" y="1323"/>
                </a:cubicBezTo>
                <a:cubicBezTo>
                  <a:pt x="303" y="1322"/>
                  <a:pt x="305" y="1321"/>
                  <a:pt x="306" y="1320"/>
                </a:cubicBezTo>
                <a:cubicBezTo>
                  <a:pt x="306" y="1318"/>
                  <a:pt x="307" y="1315"/>
                  <a:pt x="301" y="1316"/>
                </a:cubicBezTo>
                <a:cubicBezTo>
                  <a:pt x="301" y="1316"/>
                  <a:pt x="301" y="1315"/>
                  <a:pt x="301" y="1315"/>
                </a:cubicBezTo>
                <a:cubicBezTo>
                  <a:pt x="299" y="1316"/>
                  <a:pt x="297" y="1318"/>
                  <a:pt x="294" y="1319"/>
                </a:cubicBezTo>
                <a:close/>
                <a:moveTo>
                  <a:pt x="965" y="1285"/>
                </a:moveTo>
                <a:cubicBezTo>
                  <a:pt x="965" y="1285"/>
                  <a:pt x="965" y="1284"/>
                  <a:pt x="965" y="1284"/>
                </a:cubicBezTo>
                <a:cubicBezTo>
                  <a:pt x="948" y="1292"/>
                  <a:pt x="932" y="1299"/>
                  <a:pt x="915" y="1305"/>
                </a:cubicBezTo>
                <a:cubicBezTo>
                  <a:pt x="916" y="1305"/>
                  <a:pt x="916" y="1305"/>
                  <a:pt x="916" y="1305"/>
                </a:cubicBezTo>
                <a:cubicBezTo>
                  <a:pt x="916" y="1306"/>
                  <a:pt x="915" y="1306"/>
                  <a:pt x="915" y="1306"/>
                </a:cubicBezTo>
                <a:cubicBezTo>
                  <a:pt x="914" y="1307"/>
                  <a:pt x="912" y="1308"/>
                  <a:pt x="910" y="1309"/>
                </a:cubicBezTo>
                <a:cubicBezTo>
                  <a:pt x="909" y="1309"/>
                  <a:pt x="908" y="1309"/>
                  <a:pt x="907" y="1308"/>
                </a:cubicBezTo>
                <a:cubicBezTo>
                  <a:pt x="898" y="1312"/>
                  <a:pt x="889" y="1315"/>
                  <a:pt x="880" y="1318"/>
                </a:cubicBezTo>
                <a:cubicBezTo>
                  <a:pt x="882" y="1320"/>
                  <a:pt x="884" y="1322"/>
                  <a:pt x="886" y="1323"/>
                </a:cubicBezTo>
                <a:cubicBezTo>
                  <a:pt x="891" y="1322"/>
                  <a:pt x="896" y="1320"/>
                  <a:pt x="901" y="1318"/>
                </a:cubicBezTo>
                <a:cubicBezTo>
                  <a:pt x="902" y="1316"/>
                  <a:pt x="904" y="1315"/>
                  <a:pt x="906" y="1316"/>
                </a:cubicBezTo>
                <a:cubicBezTo>
                  <a:pt x="907" y="1316"/>
                  <a:pt x="907" y="1316"/>
                  <a:pt x="907" y="1316"/>
                </a:cubicBezTo>
                <a:cubicBezTo>
                  <a:pt x="914" y="1313"/>
                  <a:pt x="921" y="1310"/>
                  <a:pt x="928" y="1307"/>
                </a:cubicBezTo>
                <a:cubicBezTo>
                  <a:pt x="928" y="1307"/>
                  <a:pt x="928" y="1306"/>
                  <a:pt x="929" y="1305"/>
                </a:cubicBezTo>
                <a:cubicBezTo>
                  <a:pt x="933" y="1305"/>
                  <a:pt x="933" y="1305"/>
                  <a:pt x="933" y="1305"/>
                </a:cubicBezTo>
                <a:cubicBezTo>
                  <a:pt x="947" y="1300"/>
                  <a:pt x="961" y="1294"/>
                  <a:pt x="974" y="1288"/>
                </a:cubicBezTo>
                <a:cubicBezTo>
                  <a:pt x="961" y="1288"/>
                  <a:pt x="961" y="1288"/>
                  <a:pt x="961" y="1288"/>
                </a:cubicBezTo>
                <a:cubicBezTo>
                  <a:pt x="962" y="1286"/>
                  <a:pt x="966" y="1288"/>
                  <a:pt x="965" y="1285"/>
                </a:cubicBezTo>
                <a:close/>
                <a:moveTo>
                  <a:pt x="42" y="268"/>
                </a:moveTo>
                <a:cubicBezTo>
                  <a:pt x="46" y="266"/>
                  <a:pt x="49" y="264"/>
                  <a:pt x="52" y="262"/>
                </a:cubicBezTo>
                <a:cubicBezTo>
                  <a:pt x="40" y="262"/>
                  <a:pt x="40" y="262"/>
                  <a:pt x="40" y="262"/>
                </a:cubicBezTo>
                <a:cubicBezTo>
                  <a:pt x="39" y="262"/>
                  <a:pt x="39" y="262"/>
                  <a:pt x="38" y="262"/>
                </a:cubicBezTo>
                <a:cubicBezTo>
                  <a:pt x="35" y="265"/>
                  <a:pt x="39" y="270"/>
                  <a:pt x="42" y="268"/>
                </a:cubicBezTo>
                <a:close/>
                <a:moveTo>
                  <a:pt x="983" y="1322"/>
                </a:moveTo>
                <a:cubicBezTo>
                  <a:pt x="984" y="1321"/>
                  <a:pt x="985" y="1321"/>
                  <a:pt x="986" y="1319"/>
                </a:cubicBezTo>
                <a:cubicBezTo>
                  <a:pt x="986" y="1320"/>
                  <a:pt x="987" y="1320"/>
                  <a:pt x="987" y="1320"/>
                </a:cubicBezTo>
                <a:cubicBezTo>
                  <a:pt x="993" y="1319"/>
                  <a:pt x="998" y="1317"/>
                  <a:pt x="1003" y="1315"/>
                </a:cubicBezTo>
                <a:cubicBezTo>
                  <a:pt x="1003" y="1314"/>
                  <a:pt x="1003" y="1312"/>
                  <a:pt x="1002" y="1311"/>
                </a:cubicBezTo>
                <a:cubicBezTo>
                  <a:pt x="1004" y="1310"/>
                  <a:pt x="1006" y="1308"/>
                  <a:pt x="1007" y="1306"/>
                </a:cubicBezTo>
                <a:cubicBezTo>
                  <a:pt x="1002" y="1308"/>
                  <a:pt x="998" y="1310"/>
                  <a:pt x="993" y="1311"/>
                </a:cubicBezTo>
                <a:cubicBezTo>
                  <a:pt x="990" y="1315"/>
                  <a:pt x="987" y="1318"/>
                  <a:pt x="983" y="1317"/>
                </a:cubicBezTo>
                <a:cubicBezTo>
                  <a:pt x="982" y="1317"/>
                  <a:pt x="982" y="1316"/>
                  <a:pt x="981" y="1316"/>
                </a:cubicBezTo>
                <a:cubicBezTo>
                  <a:pt x="976" y="1317"/>
                  <a:pt x="972" y="1319"/>
                  <a:pt x="967" y="1320"/>
                </a:cubicBezTo>
                <a:cubicBezTo>
                  <a:pt x="967" y="1321"/>
                  <a:pt x="967" y="1322"/>
                  <a:pt x="967" y="1323"/>
                </a:cubicBezTo>
                <a:cubicBezTo>
                  <a:pt x="959" y="1323"/>
                  <a:pt x="959" y="1323"/>
                  <a:pt x="959" y="1323"/>
                </a:cubicBezTo>
                <a:cubicBezTo>
                  <a:pt x="941" y="1329"/>
                  <a:pt x="924" y="1335"/>
                  <a:pt x="906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46" y="1335"/>
                  <a:pt x="964" y="1329"/>
                  <a:pt x="983" y="1322"/>
                </a:cubicBezTo>
                <a:close/>
                <a:moveTo>
                  <a:pt x="745" y="1312"/>
                </a:moveTo>
                <a:cubicBezTo>
                  <a:pt x="745" y="1312"/>
                  <a:pt x="745" y="1312"/>
                  <a:pt x="744" y="1312"/>
                </a:cubicBezTo>
                <a:cubicBezTo>
                  <a:pt x="744" y="1312"/>
                  <a:pt x="744" y="1312"/>
                  <a:pt x="744" y="1312"/>
                </a:cubicBezTo>
                <a:cubicBezTo>
                  <a:pt x="742" y="1313"/>
                  <a:pt x="742" y="1314"/>
                  <a:pt x="740" y="1314"/>
                </a:cubicBezTo>
                <a:cubicBezTo>
                  <a:pt x="740" y="1316"/>
                  <a:pt x="743" y="1317"/>
                  <a:pt x="742" y="1319"/>
                </a:cubicBezTo>
                <a:cubicBezTo>
                  <a:pt x="746" y="1319"/>
                  <a:pt x="743" y="1316"/>
                  <a:pt x="745" y="1312"/>
                </a:cubicBezTo>
                <a:close/>
                <a:moveTo>
                  <a:pt x="669" y="1312"/>
                </a:moveTo>
                <a:cubicBezTo>
                  <a:pt x="669" y="1314"/>
                  <a:pt x="668" y="1316"/>
                  <a:pt x="666" y="1317"/>
                </a:cubicBezTo>
                <a:cubicBezTo>
                  <a:pt x="666" y="1318"/>
                  <a:pt x="666" y="1318"/>
                  <a:pt x="667" y="1319"/>
                </a:cubicBezTo>
                <a:cubicBezTo>
                  <a:pt x="668" y="1319"/>
                  <a:pt x="670" y="1319"/>
                  <a:pt x="672" y="1319"/>
                </a:cubicBezTo>
                <a:cubicBezTo>
                  <a:pt x="670" y="1314"/>
                  <a:pt x="680" y="1311"/>
                  <a:pt x="677" y="1318"/>
                </a:cubicBezTo>
                <a:cubicBezTo>
                  <a:pt x="678" y="1318"/>
                  <a:pt x="678" y="1318"/>
                  <a:pt x="678" y="1318"/>
                </a:cubicBezTo>
                <a:cubicBezTo>
                  <a:pt x="679" y="1317"/>
                  <a:pt x="679" y="1317"/>
                  <a:pt x="681" y="1317"/>
                </a:cubicBezTo>
                <a:cubicBezTo>
                  <a:pt x="680" y="1316"/>
                  <a:pt x="680" y="1313"/>
                  <a:pt x="681" y="1311"/>
                </a:cubicBezTo>
                <a:cubicBezTo>
                  <a:pt x="677" y="1311"/>
                  <a:pt x="673" y="1312"/>
                  <a:pt x="669" y="1312"/>
                </a:cubicBezTo>
                <a:close/>
                <a:moveTo>
                  <a:pt x="729" y="1323"/>
                </a:moveTo>
                <a:cubicBezTo>
                  <a:pt x="730" y="1323"/>
                  <a:pt x="732" y="1322"/>
                  <a:pt x="734" y="1322"/>
                </a:cubicBezTo>
                <a:cubicBezTo>
                  <a:pt x="733" y="1321"/>
                  <a:pt x="733" y="1321"/>
                  <a:pt x="732" y="1321"/>
                </a:cubicBezTo>
                <a:cubicBezTo>
                  <a:pt x="731" y="1322"/>
                  <a:pt x="730" y="1322"/>
                  <a:pt x="729" y="1323"/>
                </a:cubicBezTo>
                <a:close/>
                <a:moveTo>
                  <a:pt x="592" y="1316"/>
                </a:moveTo>
                <a:cubicBezTo>
                  <a:pt x="592" y="1317"/>
                  <a:pt x="592" y="1318"/>
                  <a:pt x="590" y="1319"/>
                </a:cubicBezTo>
                <a:cubicBezTo>
                  <a:pt x="592" y="1320"/>
                  <a:pt x="592" y="1321"/>
                  <a:pt x="593" y="1323"/>
                </a:cubicBezTo>
                <a:cubicBezTo>
                  <a:pt x="599" y="1323"/>
                  <a:pt x="605" y="1323"/>
                  <a:pt x="611" y="1323"/>
                </a:cubicBezTo>
                <a:cubicBezTo>
                  <a:pt x="611" y="1323"/>
                  <a:pt x="611" y="1322"/>
                  <a:pt x="611" y="1322"/>
                </a:cubicBezTo>
                <a:cubicBezTo>
                  <a:pt x="605" y="1320"/>
                  <a:pt x="601" y="1324"/>
                  <a:pt x="596" y="1319"/>
                </a:cubicBezTo>
                <a:cubicBezTo>
                  <a:pt x="596" y="1318"/>
                  <a:pt x="597" y="1317"/>
                  <a:pt x="597" y="1316"/>
                </a:cubicBezTo>
                <a:cubicBezTo>
                  <a:pt x="595" y="1316"/>
                  <a:pt x="594" y="1316"/>
                  <a:pt x="592" y="1316"/>
                </a:cubicBezTo>
                <a:close/>
                <a:moveTo>
                  <a:pt x="509" y="146"/>
                </a:moveTo>
                <a:cubicBezTo>
                  <a:pt x="509" y="146"/>
                  <a:pt x="509" y="146"/>
                  <a:pt x="509" y="146"/>
                </a:cubicBezTo>
                <a:cubicBezTo>
                  <a:pt x="509" y="146"/>
                  <a:pt x="510" y="146"/>
                  <a:pt x="510" y="146"/>
                </a:cubicBezTo>
                <a:cubicBezTo>
                  <a:pt x="509" y="146"/>
                  <a:pt x="509" y="146"/>
                  <a:pt x="509" y="146"/>
                </a:cubicBezTo>
                <a:close/>
                <a:moveTo>
                  <a:pt x="261" y="1284"/>
                </a:moveTo>
                <a:cubicBezTo>
                  <a:pt x="256" y="1288"/>
                  <a:pt x="250" y="1291"/>
                  <a:pt x="245" y="1293"/>
                </a:cubicBezTo>
                <a:cubicBezTo>
                  <a:pt x="245" y="1294"/>
                  <a:pt x="245" y="1294"/>
                  <a:pt x="244" y="1294"/>
                </a:cubicBezTo>
                <a:cubicBezTo>
                  <a:pt x="244" y="1294"/>
                  <a:pt x="244" y="1294"/>
                  <a:pt x="244" y="1294"/>
                </a:cubicBezTo>
                <a:cubicBezTo>
                  <a:pt x="241" y="1295"/>
                  <a:pt x="238" y="1297"/>
                  <a:pt x="236" y="1298"/>
                </a:cubicBezTo>
                <a:cubicBezTo>
                  <a:pt x="232" y="1300"/>
                  <a:pt x="234" y="1306"/>
                  <a:pt x="238" y="1304"/>
                </a:cubicBezTo>
                <a:cubicBezTo>
                  <a:pt x="246" y="1301"/>
                  <a:pt x="253" y="1297"/>
                  <a:pt x="260" y="1293"/>
                </a:cubicBezTo>
                <a:cubicBezTo>
                  <a:pt x="259" y="1291"/>
                  <a:pt x="260" y="1288"/>
                  <a:pt x="261" y="1284"/>
                </a:cubicBezTo>
                <a:close/>
                <a:moveTo>
                  <a:pt x="475" y="1318"/>
                </a:moveTo>
                <a:cubicBezTo>
                  <a:pt x="474" y="1316"/>
                  <a:pt x="473" y="1315"/>
                  <a:pt x="473" y="1313"/>
                </a:cubicBezTo>
                <a:cubicBezTo>
                  <a:pt x="471" y="1313"/>
                  <a:pt x="470" y="1313"/>
                  <a:pt x="469" y="1313"/>
                </a:cubicBezTo>
                <a:cubicBezTo>
                  <a:pt x="471" y="1316"/>
                  <a:pt x="473" y="1318"/>
                  <a:pt x="476" y="1320"/>
                </a:cubicBezTo>
                <a:cubicBezTo>
                  <a:pt x="478" y="1320"/>
                  <a:pt x="480" y="1320"/>
                  <a:pt x="483" y="1320"/>
                </a:cubicBezTo>
                <a:cubicBezTo>
                  <a:pt x="497" y="1321"/>
                  <a:pt x="511" y="1322"/>
                  <a:pt x="525" y="1322"/>
                </a:cubicBezTo>
                <a:cubicBezTo>
                  <a:pt x="522" y="1320"/>
                  <a:pt x="519" y="1318"/>
                  <a:pt x="516" y="1315"/>
                </a:cubicBezTo>
                <a:cubicBezTo>
                  <a:pt x="504" y="1315"/>
                  <a:pt x="492" y="1314"/>
                  <a:pt x="479" y="1314"/>
                </a:cubicBezTo>
                <a:cubicBezTo>
                  <a:pt x="479" y="1315"/>
                  <a:pt x="477" y="1317"/>
                  <a:pt x="475" y="1318"/>
                </a:cubicBezTo>
                <a:close/>
                <a:moveTo>
                  <a:pt x="257" y="1325"/>
                </a:moveTo>
                <a:cubicBezTo>
                  <a:pt x="257" y="1324"/>
                  <a:pt x="257" y="1324"/>
                  <a:pt x="257" y="1324"/>
                </a:cubicBezTo>
                <a:cubicBezTo>
                  <a:pt x="254" y="1323"/>
                  <a:pt x="253" y="1323"/>
                  <a:pt x="251" y="1324"/>
                </a:cubicBezTo>
                <a:cubicBezTo>
                  <a:pt x="252" y="1326"/>
                  <a:pt x="255" y="1327"/>
                  <a:pt x="257" y="1325"/>
                </a:cubicBezTo>
                <a:close/>
                <a:moveTo>
                  <a:pt x="398" y="0"/>
                </a:moveTo>
                <a:cubicBezTo>
                  <a:pt x="398" y="0"/>
                  <a:pt x="397" y="0"/>
                  <a:pt x="397" y="0"/>
                </a:cubicBezTo>
                <a:cubicBezTo>
                  <a:pt x="397" y="0"/>
                  <a:pt x="397" y="1"/>
                  <a:pt x="397" y="1"/>
                </a:cubicBezTo>
                <a:cubicBezTo>
                  <a:pt x="398" y="1"/>
                  <a:pt x="398" y="0"/>
                  <a:pt x="398" y="0"/>
                </a:cubicBezTo>
                <a:close/>
                <a:moveTo>
                  <a:pt x="386" y="0"/>
                </a:moveTo>
                <a:cubicBezTo>
                  <a:pt x="385" y="0"/>
                  <a:pt x="385" y="0"/>
                  <a:pt x="385" y="0"/>
                </a:cubicBezTo>
                <a:cubicBezTo>
                  <a:pt x="385" y="1"/>
                  <a:pt x="385" y="1"/>
                  <a:pt x="386" y="1"/>
                </a:cubicBezTo>
                <a:cubicBezTo>
                  <a:pt x="386" y="1"/>
                  <a:pt x="386" y="1"/>
                  <a:pt x="386" y="0"/>
                </a:cubicBezTo>
                <a:close/>
                <a:moveTo>
                  <a:pt x="327" y="3"/>
                </a:moveTo>
                <a:cubicBezTo>
                  <a:pt x="327" y="3"/>
                  <a:pt x="327" y="3"/>
                  <a:pt x="326" y="3"/>
                </a:cubicBezTo>
                <a:cubicBezTo>
                  <a:pt x="326" y="4"/>
                  <a:pt x="326" y="4"/>
                  <a:pt x="326" y="4"/>
                </a:cubicBezTo>
                <a:cubicBezTo>
                  <a:pt x="326" y="4"/>
                  <a:pt x="327" y="4"/>
                  <a:pt x="327" y="3"/>
                </a:cubicBezTo>
                <a:close/>
                <a:moveTo>
                  <a:pt x="404" y="2"/>
                </a:moveTo>
                <a:cubicBezTo>
                  <a:pt x="404" y="1"/>
                  <a:pt x="406" y="1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4" y="0"/>
                  <a:pt x="402" y="0"/>
                  <a:pt x="400" y="0"/>
                </a:cubicBezTo>
                <a:cubicBezTo>
                  <a:pt x="401" y="1"/>
                  <a:pt x="402" y="2"/>
                  <a:pt x="404" y="2"/>
                </a:cubicBezTo>
                <a:close/>
                <a:moveTo>
                  <a:pt x="378" y="7"/>
                </a:moveTo>
                <a:cubicBezTo>
                  <a:pt x="380" y="7"/>
                  <a:pt x="381" y="7"/>
                  <a:pt x="382" y="7"/>
                </a:cubicBezTo>
                <a:cubicBezTo>
                  <a:pt x="384" y="6"/>
                  <a:pt x="387" y="5"/>
                  <a:pt x="388" y="3"/>
                </a:cubicBezTo>
                <a:cubicBezTo>
                  <a:pt x="385" y="2"/>
                  <a:pt x="381" y="2"/>
                  <a:pt x="379" y="0"/>
                </a:cubicBezTo>
                <a:cubicBezTo>
                  <a:pt x="377" y="1"/>
                  <a:pt x="375" y="1"/>
                  <a:pt x="373" y="1"/>
                </a:cubicBezTo>
                <a:cubicBezTo>
                  <a:pt x="373" y="1"/>
                  <a:pt x="373" y="2"/>
                  <a:pt x="373" y="2"/>
                </a:cubicBezTo>
                <a:cubicBezTo>
                  <a:pt x="376" y="2"/>
                  <a:pt x="376" y="6"/>
                  <a:pt x="378" y="7"/>
                </a:cubicBezTo>
                <a:close/>
                <a:moveTo>
                  <a:pt x="423" y="5"/>
                </a:moveTo>
                <a:cubicBezTo>
                  <a:pt x="423" y="6"/>
                  <a:pt x="423" y="7"/>
                  <a:pt x="423" y="7"/>
                </a:cubicBezTo>
                <a:cubicBezTo>
                  <a:pt x="423" y="7"/>
                  <a:pt x="423" y="7"/>
                  <a:pt x="424" y="7"/>
                </a:cubicBezTo>
                <a:cubicBezTo>
                  <a:pt x="424" y="6"/>
                  <a:pt x="423" y="6"/>
                  <a:pt x="423" y="5"/>
                </a:cubicBezTo>
                <a:close/>
                <a:moveTo>
                  <a:pt x="399" y="4"/>
                </a:moveTo>
                <a:cubicBezTo>
                  <a:pt x="398" y="5"/>
                  <a:pt x="397" y="6"/>
                  <a:pt x="397" y="7"/>
                </a:cubicBezTo>
                <a:cubicBezTo>
                  <a:pt x="399" y="7"/>
                  <a:pt x="400" y="7"/>
                  <a:pt x="402" y="7"/>
                </a:cubicBezTo>
                <a:cubicBezTo>
                  <a:pt x="400" y="6"/>
                  <a:pt x="399" y="6"/>
                  <a:pt x="399" y="4"/>
                </a:cubicBezTo>
                <a:close/>
                <a:moveTo>
                  <a:pt x="197" y="47"/>
                </a:moveTo>
                <a:cubicBezTo>
                  <a:pt x="210" y="45"/>
                  <a:pt x="222" y="43"/>
                  <a:pt x="234" y="41"/>
                </a:cubicBezTo>
                <a:cubicBezTo>
                  <a:pt x="234" y="41"/>
                  <a:pt x="234" y="41"/>
                  <a:pt x="234" y="41"/>
                </a:cubicBezTo>
                <a:cubicBezTo>
                  <a:pt x="227" y="41"/>
                  <a:pt x="219" y="40"/>
                  <a:pt x="213" y="40"/>
                </a:cubicBezTo>
                <a:cubicBezTo>
                  <a:pt x="213" y="40"/>
                  <a:pt x="213" y="41"/>
                  <a:pt x="213" y="41"/>
                </a:cubicBezTo>
                <a:cubicBezTo>
                  <a:pt x="212" y="41"/>
                  <a:pt x="211" y="41"/>
                  <a:pt x="210" y="42"/>
                </a:cubicBezTo>
                <a:cubicBezTo>
                  <a:pt x="209" y="41"/>
                  <a:pt x="209" y="40"/>
                  <a:pt x="209" y="39"/>
                </a:cubicBezTo>
                <a:cubicBezTo>
                  <a:pt x="208" y="39"/>
                  <a:pt x="206" y="39"/>
                  <a:pt x="205" y="39"/>
                </a:cubicBezTo>
                <a:cubicBezTo>
                  <a:pt x="202" y="40"/>
                  <a:pt x="199" y="40"/>
                  <a:pt x="197" y="40"/>
                </a:cubicBezTo>
                <a:cubicBezTo>
                  <a:pt x="193" y="41"/>
                  <a:pt x="193" y="48"/>
                  <a:pt x="197" y="47"/>
                </a:cubicBezTo>
                <a:close/>
                <a:moveTo>
                  <a:pt x="418" y="7"/>
                </a:moveTo>
                <a:cubicBezTo>
                  <a:pt x="418" y="7"/>
                  <a:pt x="418" y="6"/>
                  <a:pt x="417" y="6"/>
                </a:cubicBezTo>
                <a:cubicBezTo>
                  <a:pt x="415" y="5"/>
                  <a:pt x="412" y="5"/>
                  <a:pt x="411" y="2"/>
                </a:cubicBezTo>
                <a:cubicBezTo>
                  <a:pt x="410" y="3"/>
                  <a:pt x="409" y="3"/>
                  <a:pt x="408" y="4"/>
                </a:cubicBezTo>
                <a:cubicBezTo>
                  <a:pt x="408" y="5"/>
                  <a:pt x="408" y="6"/>
                  <a:pt x="408" y="7"/>
                </a:cubicBezTo>
                <a:cubicBezTo>
                  <a:pt x="411" y="7"/>
                  <a:pt x="415" y="7"/>
                  <a:pt x="418" y="7"/>
                </a:cubicBezTo>
                <a:close/>
                <a:moveTo>
                  <a:pt x="678" y="1427"/>
                </a:moveTo>
                <a:cubicBezTo>
                  <a:pt x="679" y="1427"/>
                  <a:pt x="680" y="1426"/>
                  <a:pt x="681" y="1426"/>
                </a:cubicBezTo>
                <a:cubicBezTo>
                  <a:pt x="686" y="1425"/>
                  <a:pt x="691" y="1423"/>
                  <a:pt x="696" y="1421"/>
                </a:cubicBezTo>
                <a:cubicBezTo>
                  <a:pt x="696" y="1419"/>
                  <a:pt x="696" y="1418"/>
                  <a:pt x="698" y="1416"/>
                </a:cubicBezTo>
                <a:cubicBezTo>
                  <a:pt x="701" y="1416"/>
                  <a:pt x="703" y="1417"/>
                  <a:pt x="703" y="1419"/>
                </a:cubicBezTo>
                <a:cubicBezTo>
                  <a:pt x="705" y="1418"/>
                  <a:pt x="706" y="1418"/>
                  <a:pt x="707" y="1417"/>
                </a:cubicBezTo>
                <a:cubicBezTo>
                  <a:pt x="706" y="1416"/>
                  <a:pt x="706" y="1415"/>
                  <a:pt x="706" y="1414"/>
                </a:cubicBezTo>
                <a:cubicBezTo>
                  <a:pt x="716" y="1414"/>
                  <a:pt x="716" y="1414"/>
                  <a:pt x="716" y="1414"/>
                </a:cubicBezTo>
                <a:cubicBezTo>
                  <a:pt x="734" y="1408"/>
                  <a:pt x="751" y="1402"/>
                  <a:pt x="769" y="1396"/>
                </a:cubicBezTo>
                <a:cubicBezTo>
                  <a:pt x="765" y="1396"/>
                  <a:pt x="765" y="1396"/>
                  <a:pt x="765" y="1396"/>
                </a:cubicBezTo>
                <a:cubicBezTo>
                  <a:pt x="766" y="1396"/>
                  <a:pt x="766" y="1396"/>
                  <a:pt x="766" y="1396"/>
                </a:cubicBezTo>
                <a:cubicBezTo>
                  <a:pt x="762" y="1396"/>
                  <a:pt x="760" y="1395"/>
                  <a:pt x="758" y="1393"/>
                </a:cubicBezTo>
                <a:cubicBezTo>
                  <a:pt x="755" y="1394"/>
                  <a:pt x="752" y="1395"/>
                  <a:pt x="749" y="1396"/>
                </a:cubicBezTo>
                <a:cubicBezTo>
                  <a:pt x="749" y="1396"/>
                  <a:pt x="749" y="1396"/>
                  <a:pt x="749" y="1396"/>
                </a:cubicBezTo>
                <a:cubicBezTo>
                  <a:pt x="747" y="1396"/>
                  <a:pt x="747" y="1396"/>
                  <a:pt x="747" y="1396"/>
                </a:cubicBezTo>
                <a:cubicBezTo>
                  <a:pt x="729" y="1403"/>
                  <a:pt x="711" y="1409"/>
                  <a:pt x="693" y="1415"/>
                </a:cubicBezTo>
                <a:cubicBezTo>
                  <a:pt x="693" y="1416"/>
                  <a:pt x="692" y="1417"/>
                  <a:pt x="692" y="1418"/>
                </a:cubicBezTo>
                <a:cubicBezTo>
                  <a:pt x="687" y="1416"/>
                  <a:pt x="685" y="1421"/>
                  <a:pt x="681" y="1422"/>
                </a:cubicBezTo>
                <a:cubicBezTo>
                  <a:pt x="681" y="1421"/>
                  <a:pt x="681" y="1420"/>
                  <a:pt x="682" y="1419"/>
                </a:cubicBezTo>
                <a:cubicBezTo>
                  <a:pt x="628" y="1438"/>
                  <a:pt x="576" y="1457"/>
                  <a:pt x="523" y="1478"/>
                </a:cubicBezTo>
                <a:cubicBezTo>
                  <a:pt x="519" y="1480"/>
                  <a:pt x="521" y="1486"/>
                  <a:pt x="526" y="1484"/>
                </a:cubicBezTo>
                <a:cubicBezTo>
                  <a:pt x="576" y="1464"/>
                  <a:pt x="627" y="1445"/>
                  <a:pt x="678" y="1427"/>
                </a:cubicBezTo>
                <a:cubicBezTo>
                  <a:pt x="678" y="1427"/>
                  <a:pt x="678" y="1427"/>
                  <a:pt x="678" y="1427"/>
                </a:cubicBezTo>
                <a:close/>
                <a:moveTo>
                  <a:pt x="155" y="109"/>
                </a:moveTo>
                <a:cubicBezTo>
                  <a:pt x="201" y="99"/>
                  <a:pt x="247" y="91"/>
                  <a:pt x="293" y="85"/>
                </a:cubicBezTo>
                <a:cubicBezTo>
                  <a:pt x="309" y="83"/>
                  <a:pt x="324" y="82"/>
                  <a:pt x="340" y="80"/>
                </a:cubicBezTo>
                <a:cubicBezTo>
                  <a:pt x="342" y="78"/>
                  <a:pt x="343" y="74"/>
                  <a:pt x="348" y="74"/>
                </a:cubicBezTo>
                <a:cubicBezTo>
                  <a:pt x="348" y="73"/>
                  <a:pt x="348" y="73"/>
                  <a:pt x="348" y="73"/>
                </a:cubicBezTo>
                <a:cubicBezTo>
                  <a:pt x="329" y="74"/>
                  <a:pt x="311" y="76"/>
                  <a:pt x="293" y="79"/>
                </a:cubicBezTo>
                <a:cubicBezTo>
                  <a:pt x="242" y="85"/>
                  <a:pt x="191" y="93"/>
                  <a:pt x="140" y="105"/>
                </a:cubicBezTo>
                <a:cubicBezTo>
                  <a:pt x="141" y="105"/>
                  <a:pt x="141" y="106"/>
                  <a:pt x="142" y="106"/>
                </a:cubicBezTo>
                <a:cubicBezTo>
                  <a:pt x="142" y="107"/>
                  <a:pt x="141" y="108"/>
                  <a:pt x="141" y="109"/>
                </a:cubicBezTo>
                <a:cubicBezTo>
                  <a:pt x="146" y="109"/>
                  <a:pt x="150" y="109"/>
                  <a:pt x="155" y="109"/>
                </a:cubicBezTo>
                <a:close/>
                <a:moveTo>
                  <a:pt x="306" y="78"/>
                </a:moveTo>
                <a:cubicBezTo>
                  <a:pt x="312" y="75"/>
                  <a:pt x="314" y="81"/>
                  <a:pt x="319" y="78"/>
                </a:cubicBezTo>
                <a:cubicBezTo>
                  <a:pt x="320" y="79"/>
                  <a:pt x="320" y="80"/>
                  <a:pt x="320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80"/>
                  <a:pt x="306" y="79"/>
                  <a:pt x="306" y="78"/>
                </a:cubicBezTo>
                <a:close/>
                <a:moveTo>
                  <a:pt x="739" y="1416"/>
                </a:moveTo>
                <a:cubicBezTo>
                  <a:pt x="731" y="1420"/>
                  <a:pt x="724" y="1423"/>
                  <a:pt x="717" y="1426"/>
                </a:cubicBezTo>
                <a:cubicBezTo>
                  <a:pt x="717" y="1426"/>
                  <a:pt x="717" y="1426"/>
                  <a:pt x="717" y="1427"/>
                </a:cubicBezTo>
                <a:cubicBezTo>
                  <a:pt x="715" y="1427"/>
                  <a:pt x="714" y="1429"/>
                  <a:pt x="712" y="1429"/>
                </a:cubicBezTo>
                <a:cubicBezTo>
                  <a:pt x="712" y="1429"/>
                  <a:pt x="712" y="1428"/>
                  <a:pt x="712" y="1428"/>
                </a:cubicBezTo>
                <a:cubicBezTo>
                  <a:pt x="672" y="1446"/>
                  <a:pt x="632" y="1464"/>
                  <a:pt x="592" y="1484"/>
                </a:cubicBezTo>
                <a:cubicBezTo>
                  <a:pt x="589" y="1486"/>
                  <a:pt x="591" y="1492"/>
                  <a:pt x="595" y="1490"/>
                </a:cubicBezTo>
                <a:cubicBezTo>
                  <a:pt x="643" y="1466"/>
                  <a:pt x="692" y="1444"/>
                  <a:pt x="741" y="1423"/>
                </a:cubicBezTo>
                <a:cubicBezTo>
                  <a:pt x="740" y="1421"/>
                  <a:pt x="739" y="1419"/>
                  <a:pt x="739" y="1416"/>
                </a:cubicBezTo>
                <a:close/>
                <a:moveTo>
                  <a:pt x="443" y="1458"/>
                </a:moveTo>
                <a:cubicBezTo>
                  <a:pt x="439" y="1460"/>
                  <a:pt x="441" y="1466"/>
                  <a:pt x="445" y="1465"/>
                </a:cubicBezTo>
                <a:cubicBezTo>
                  <a:pt x="454" y="1462"/>
                  <a:pt x="463" y="1460"/>
                  <a:pt x="472" y="1458"/>
                </a:cubicBezTo>
                <a:cubicBezTo>
                  <a:pt x="471" y="1456"/>
                  <a:pt x="469" y="1454"/>
                  <a:pt x="467" y="1452"/>
                </a:cubicBezTo>
                <a:cubicBezTo>
                  <a:pt x="459" y="1454"/>
                  <a:pt x="451" y="1456"/>
                  <a:pt x="443" y="1458"/>
                </a:cubicBezTo>
                <a:close/>
                <a:moveTo>
                  <a:pt x="474" y="1428"/>
                </a:moveTo>
                <a:cubicBezTo>
                  <a:pt x="469" y="1429"/>
                  <a:pt x="465" y="1430"/>
                  <a:pt x="461" y="1431"/>
                </a:cubicBezTo>
                <a:cubicBezTo>
                  <a:pt x="461" y="1432"/>
                  <a:pt x="462" y="1432"/>
                  <a:pt x="462" y="1433"/>
                </a:cubicBezTo>
                <a:cubicBezTo>
                  <a:pt x="463" y="1433"/>
                  <a:pt x="463" y="1434"/>
                  <a:pt x="463" y="1435"/>
                </a:cubicBezTo>
                <a:cubicBezTo>
                  <a:pt x="451" y="1435"/>
                  <a:pt x="451" y="1435"/>
                  <a:pt x="451" y="1435"/>
                </a:cubicBezTo>
                <a:cubicBezTo>
                  <a:pt x="451" y="1435"/>
                  <a:pt x="451" y="1434"/>
                  <a:pt x="451" y="1434"/>
                </a:cubicBezTo>
                <a:cubicBezTo>
                  <a:pt x="437" y="1438"/>
                  <a:pt x="424" y="1443"/>
                  <a:pt x="410" y="1447"/>
                </a:cubicBezTo>
                <a:cubicBezTo>
                  <a:pt x="406" y="1448"/>
                  <a:pt x="409" y="1455"/>
                  <a:pt x="413" y="1453"/>
                </a:cubicBezTo>
                <a:cubicBezTo>
                  <a:pt x="437" y="1445"/>
                  <a:pt x="461" y="1438"/>
                  <a:pt x="485" y="1431"/>
                </a:cubicBezTo>
                <a:cubicBezTo>
                  <a:pt x="482" y="1430"/>
                  <a:pt x="477" y="1429"/>
                  <a:pt x="474" y="1428"/>
                </a:cubicBezTo>
                <a:close/>
                <a:moveTo>
                  <a:pt x="753" y="1417"/>
                </a:moveTo>
                <a:cubicBezTo>
                  <a:pt x="755" y="1417"/>
                  <a:pt x="757" y="1416"/>
                  <a:pt x="759" y="1415"/>
                </a:cubicBezTo>
                <a:cubicBezTo>
                  <a:pt x="756" y="1414"/>
                  <a:pt x="751" y="1413"/>
                  <a:pt x="749" y="1415"/>
                </a:cubicBezTo>
                <a:cubicBezTo>
                  <a:pt x="751" y="1416"/>
                  <a:pt x="752" y="1416"/>
                  <a:pt x="753" y="1417"/>
                </a:cubicBezTo>
                <a:close/>
                <a:moveTo>
                  <a:pt x="434" y="7"/>
                </a:moveTo>
                <a:cubicBezTo>
                  <a:pt x="434" y="4"/>
                  <a:pt x="437" y="4"/>
                  <a:pt x="439" y="2"/>
                </a:cubicBezTo>
                <a:cubicBezTo>
                  <a:pt x="440" y="3"/>
                  <a:pt x="440" y="6"/>
                  <a:pt x="439" y="8"/>
                </a:cubicBezTo>
                <a:cubicBezTo>
                  <a:pt x="474" y="9"/>
                  <a:pt x="509" y="13"/>
                  <a:pt x="543" y="19"/>
                </a:cubicBezTo>
                <a:cubicBezTo>
                  <a:pt x="548" y="19"/>
                  <a:pt x="549" y="13"/>
                  <a:pt x="544" y="12"/>
                </a:cubicBezTo>
                <a:cubicBezTo>
                  <a:pt x="535" y="11"/>
                  <a:pt x="526" y="9"/>
                  <a:pt x="517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4" y="7"/>
                  <a:pt x="512" y="7"/>
                  <a:pt x="510" y="7"/>
                </a:cubicBezTo>
                <a:cubicBezTo>
                  <a:pt x="510" y="7"/>
                  <a:pt x="510" y="8"/>
                  <a:pt x="510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7" y="8"/>
                  <a:pt x="486" y="8"/>
                  <a:pt x="485" y="8"/>
                </a:cubicBezTo>
                <a:cubicBezTo>
                  <a:pt x="485" y="6"/>
                  <a:pt x="485" y="5"/>
                  <a:pt x="485" y="4"/>
                </a:cubicBezTo>
                <a:cubicBezTo>
                  <a:pt x="482" y="4"/>
                  <a:pt x="478" y="3"/>
                  <a:pt x="475" y="3"/>
                </a:cubicBezTo>
                <a:cubicBezTo>
                  <a:pt x="475" y="3"/>
                  <a:pt x="475" y="4"/>
                  <a:pt x="475" y="4"/>
                </a:cubicBezTo>
                <a:cubicBezTo>
                  <a:pt x="473" y="5"/>
                  <a:pt x="469" y="5"/>
                  <a:pt x="468" y="3"/>
                </a:cubicBezTo>
                <a:cubicBezTo>
                  <a:pt x="468" y="3"/>
                  <a:pt x="468" y="3"/>
                  <a:pt x="468" y="3"/>
                </a:cubicBezTo>
                <a:cubicBezTo>
                  <a:pt x="455" y="2"/>
                  <a:pt x="442" y="1"/>
                  <a:pt x="429" y="1"/>
                </a:cubicBezTo>
                <a:cubicBezTo>
                  <a:pt x="427" y="2"/>
                  <a:pt x="428" y="5"/>
                  <a:pt x="429" y="7"/>
                </a:cubicBezTo>
                <a:cubicBezTo>
                  <a:pt x="431" y="7"/>
                  <a:pt x="432" y="7"/>
                  <a:pt x="434" y="7"/>
                </a:cubicBezTo>
                <a:close/>
                <a:moveTo>
                  <a:pt x="348" y="79"/>
                </a:moveTo>
                <a:cubicBezTo>
                  <a:pt x="348" y="79"/>
                  <a:pt x="348" y="79"/>
                  <a:pt x="348" y="78"/>
                </a:cubicBezTo>
                <a:cubicBezTo>
                  <a:pt x="347" y="79"/>
                  <a:pt x="347" y="79"/>
                  <a:pt x="347" y="79"/>
                </a:cubicBezTo>
                <a:cubicBezTo>
                  <a:pt x="347" y="79"/>
                  <a:pt x="347" y="79"/>
                  <a:pt x="348" y="79"/>
                </a:cubicBezTo>
                <a:close/>
                <a:moveTo>
                  <a:pt x="574" y="72"/>
                </a:moveTo>
                <a:cubicBezTo>
                  <a:pt x="570" y="72"/>
                  <a:pt x="567" y="72"/>
                  <a:pt x="563" y="71"/>
                </a:cubicBezTo>
                <a:cubicBezTo>
                  <a:pt x="563" y="73"/>
                  <a:pt x="563" y="74"/>
                  <a:pt x="563" y="76"/>
                </a:cubicBezTo>
                <a:cubicBezTo>
                  <a:pt x="560" y="78"/>
                  <a:pt x="555" y="74"/>
                  <a:pt x="555" y="77"/>
                </a:cubicBezTo>
                <a:cubicBezTo>
                  <a:pt x="559" y="78"/>
                  <a:pt x="564" y="78"/>
                  <a:pt x="569" y="79"/>
                </a:cubicBezTo>
                <a:cubicBezTo>
                  <a:pt x="569" y="78"/>
                  <a:pt x="568" y="77"/>
                  <a:pt x="568" y="76"/>
                </a:cubicBezTo>
                <a:cubicBezTo>
                  <a:pt x="570" y="75"/>
                  <a:pt x="572" y="73"/>
                  <a:pt x="574" y="72"/>
                </a:cubicBezTo>
                <a:close/>
                <a:moveTo>
                  <a:pt x="452" y="74"/>
                </a:moveTo>
                <a:cubicBezTo>
                  <a:pt x="453" y="74"/>
                  <a:pt x="455" y="74"/>
                  <a:pt x="457" y="74"/>
                </a:cubicBezTo>
                <a:cubicBezTo>
                  <a:pt x="456" y="73"/>
                  <a:pt x="456" y="72"/>
                  <a:pt x="455" y="72"/>
                </a:cubicBezTo>
                <a:cubicBezTo>
                  <a:pt x="454" y="72"/>
                  <a:pt x="453" y="73"/>
                  <a:pt x="452" y="74"/>
                </a:cubicBezTo>
                <a:close/>
                <a:moveTo>
                  <a:pt x="440" y="67"/>
                </a:moveTo>
                <a:cubicBezTo>
                  <a:pt x="437" y="67"/>
                  <a:pt x="435" y="67"/>
                  <a:pt x="433" y="67"/>
                </a:cubicBezTo>
                <a:cubicBezTo>
                  <a:pt x="433" y="68"/>
                  <a:pt x="433" y="68"/>
                  <a:pt x="432" y="68"/>
                </a:cubicBezTo>
                <a:cubicBezTo>
                  <a:pt x="433" y="70"/>
                  <a:pt x="436" y="69"/>
                  <a:pt x="435" y="73"/>
                </a:cubicBezTo>
                <a:cubicBezTo>
                  <a:pt x="436" y="72"/>
                  <a:pt x="437" y="72"/>
                  <a:pt x="439" y="72"/>
                </a:cubicBezTo>
                <a:cubicBezTo>
                  <a:pt x="439" y="69"/>
                  <a:pt x="438" y="68"/>
                  <a:pt x="440" y="67"/>
                </a:cubicBezTo>
                <a:close/>
                <a:moveTo>
                  <a:pt x="1003" y="1287"/>
                </a:moveTo>
                <a:cubicBezTo>
                  <a:pt x="989" y="1293"/>
                  <a:pt x="975" y="1299"/>
                  <a:pt x="961" y="1305"/>
                </a:cubicBezTo>
                <a:cubicBezTo>
                  <a:pt x="962" y="1305"/>
                  <a:pt x="962" y="1305"/>
                  <a:pt x="962" y="1305"/>
                </a:cubicBezTo>
                <a:cubicBezTo>
                  <a:pt x="964" y="1306"/>
                  <a:pt x="965" y="1308"/>
                  <a:pt x="966" y="1310"/>
                </a:cubicBezTo>
                <a:cubicBezTo>
                  <a:pt x="969" y="1309"/>
                  <a:pt x="972" y="1308"/>
                  <a:pt x="976" y="1306"/>
                </a:cubicBezTo>
                <a:cubicBezTo>
                  <a:pt x="975" y="1306"/>
                  <a:pt x="975" y="1306"/>
                  <a:pt x="975" y="1306"/>
                </a:cubicBezTo>
                <a:cubicBezTo>
                  <a:pt x="975" y="1306"/>
                  <a:pt x="975" y="1305"/>
                  <a:pt x="975" y="1305"/>
                </a:cubicBezTo>
                <a:cubicBezTo>
                  <a:pt x="979" y="1305"/>
                  <a:pt x="979" y="1305"/>
                  <a:pt x="979" y="1305"/>
                </a:cubicBezTo>
                <a:cubicBezTo>
                  <a:pt x="993" y="1299"/>
                  <a:pt x="1006" y="1293"/>
                  <a:pt x="1020" y="1287"/>
                </a:cubicBezTo>
                <a:lnTo>
                  <a:pt x="1003" y="1287"/>
                </a:lnTo>
                <a:close/>
                <a:moveTo>
                  <a:pt x="347" y="106"/>
                </a:moveTo>
                <a:cubicBezTo>
                  <a:pt x="345" y="107"/>
                  <a:pt x="343" y="106"/>
                  <a:pt x="342" y="105"/>
                </a:cubicBezTo>
                <a:cubicBezTo>
                  <a:pt x="333" y="106"/>
                  <a:pt x="323" y="107"/>
                  <a:pt x="314" y="108"/>
                </a:cubicBezTo>
                <a:cubicBezTo>
                  <a:pt x="314" y="111"/>
                  <a:pt x="315" y="113"/>
                  <a:pt x="315" y="115"/>
                </a:cubicBezTo>
                <a:cubicBezTo>
                  <a:pt x="314" y="114"/>
                  <a:pt x="298" y="114"/>
                  <a:pt x="274" y="113"/>
                </a:cubicBezTo>
                <a:cubicBezTo>
                  <a:pt x="233" y="119"/>
                  <a:pt x="192" y="126"/>
                  <a:pt x="152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220" y="128"/>
                  <a:pt x="254" y="123"/>
                  <a:pt x="288" y="118"/>
                </a:cubicBezTo>
                <a:cubicBezTo>
                  <a:pt x="300" y="117"/>
                  <a:pt x="311" y="115"/>
                  <a:pt x="323" y="114"/>
                </a:cubicBezTo>
                <a:cubicBezTo>
                  <a:pt x="323" y="113"/>
                  <a:pt x="323" y="113"/>
                  <a:pt x="323" y="112"/>
                </a:cubicBezTo>
                <a:cubicBezTo>
                  <a:pt x="326" y="111"/>
                  <a:pt x="326" y="112"/>
                  <a:pt x="330" y="112"/>
                </a:cubicBezTo>
                <a:cubicBezTo>
                  <a:pt x="330" y="112"/>
                  <a:pt x="330" y="113"/>
                  <a:pt x="330" y="113"/>
                </a:cubicBezTo>
                <a:cubicBezTo>
                  <a:pt x="336" y="112"/>
                  <a:pt x="342" y="112"/>
                  <a:pt x="348" y="111"/>
                </a:cubicBezTo>
                <a:cubicBezTo>
                  <a:pt x="347" y="111"/>
                  <a:pt x="347" y="110"/>
                  <a:pt x="346" y="110"/>
                </a:cubicBezTo>
                <a:cubicBezTo>
                  <a:pt x="346" y="108"/>
                  <a:pt x="348" y="108"/>
                  <a:pt x="347" y="106"/>
                </a:cubicBezTo>
                <a:close/>
                <a:moveTo>
                  <a:pt x="1023" y="1286"/>
                </a:moveTo>
                <a:cubicBezTo>
                  <a:pt x="1024" y="1285"/>
                  <a:pt x="1026" y="1285"/>
                  <a:pt x="1027" y="1284"/>
                </a:cubicBezTo>
                <a:cubicBezTo>
                  <a:pt x="1024" y="1283"/>
                  <a:pt x="1024" y="1280"/>
                  <a:pt x="1021" y="1279"/>
                </a:cubicBezTo>
                <a:cubicBezTo>
                  <a:pt x="1020" y="1281"/>
                  <a:pt x="1017" y="1280"/>
                  <a:pt x="1017" y="1283"/>
                </a:cubicBezTo>
                <a:cubicBezTo>
                  <a:pt x="1021" y="1282"/>
                  <a:pt x="1022" y="1284"/>
                  <a:pt x="1023" y="1286"/>
                </a:cubicBezTo>
                <a:close/>
                <a:moveTo>
                  <a:pt x="1028" y="1276"/>
                </a:moveTo>
                <a:cubicBezTo>
                  <a:pt x="1028" y="1276"/>
                  <a:pt x="1028" y="1276"/>
                  <a:pt x="1028" y="1277"/>
                </a:cubicBezTo>
                <a:cubicBezTo>
                  <a:pt x="1030" y="1277"/>
                  <a:pt x="1031" y="1277"/>
                  <a:pt x="1032" y="1278"/>
                </a:cubicBezTo>
                <a:cubicBezTo>
                  <a:pt x="1031" y="1280"/>
                  <a:pt x="1031" y="1281"/>
                  <a:pt x="1030" y="1282"/>
                </a:cubicBezTo>
                <a:cubicBezTo>
                  <a:pt x="1032" y="1282"/>
                  <a:pt x="1033" y="1281"/>
                  <a:pt x="1035" y="1280"/>
                </a:cubicBezTo>
                <a:cubicBezTo>
                  <a:pt x="1034" y="1280"/>
                  <a:pt x="1034" y="1279"/>
                  <a:pt x="1033" y="1278"/>
                </a:cubicBezTo>
                <a:cubicBezTo>
                  <a:pt x="1033" y="1277"/>
                  <a:pt x="1033" y="1275"/>
                  <a:pt x="1034" y="1273"/>
                </a:cubicBezTo>
                <a:cubicBezTo>
                  <a:pt x="1032" y="1274"/>
                  <a:pt x="1030" y="1275"/>
                  <a:pt x="1028" y="1276"/>
                </a:cubicBezTo>
                <a:close/>
                <a:moveTo>
                  <a:pt x="1102" y="1240"/>
                </a:moveTo>
                <a:cubicBezTo>
                  <a:pt x="1083" y="1250"/>
                  <a:pt x="1064" y="1259"/>
                  <a:pt x="1044" y="1269"/>
                </a:cubicBezTo>
                <a:cubicBezTo>
                  <a:pt x="1055" y="1268"/>
                  <a:pt x="1055" y="1268"/>
                  <a:pt x="1055" y="1268"/>
                </a:cubicBezTo>
                <a:cubicBezTo>
                  <a:pt x="1055" y="1269"/>
                  <a:pt x="1055" y="1270"/>
                  <a:pt x="1056" y="1271"/>
                </a:cubicBezTo>
                <a:cubicBezTo>
                  <a:pt x="1057" y="1270"/>
                  <a:pt x="1058" y="1269"/>
                  <a:pt x="1059" y="1269"/>
                </a:cubicBezTo>
                <a:cubicBezTo>
                  <a:pt x="1058" y="1269"/>
                  <a:pt x="1057" y="1269"/>
                  <a:pt x="1056" y="1268"/>
                </a:cubicBezTo>
                <a:cubicBezTo>
                  <a:pt x="1060" y="1268"/>
                  <a:pt x="1060" y="1268"/>
                  <a:pt x="1060" y="1268"/>
                </a:cubicBezTo>
                <a:cubicBezTo>
                  <a:pt x="1075" y="1261"/>
                  <a:pt x="1090" y="1254"/>
                  <a:pt x="1104" y="1247"/>
                </a:cubicBezTo>
                <a:cubicBezTo>
                  <a:pt x="1108" y="1245"/>
                  <a:pt x="1106" y="1238"/>
                  <a:pt x="1102" y="1240"/>
                </a:cubicBezTo>
                <a:close/>
                <a:moveTo>
                  <a:pt x="1097" y="1248"/>
                </a:moveTo>
                <a:cubicBezTo>
                  <a:pt x="1097" y="1245"/>
                  <a:pt x="1100" y="1245"/>
                  <a:pt x="1102" y="1245"/>
                </a:cubicBezTo>
                <a:cubicBezTo>
                  <a:pt x="1103" y="1248"/>
                  <a:pt x="1100" y="1249"/>
                  <a:pt x="1097" y="1248"/>
                </a:cubicBezTo>
                <a:close/>
                <a:moveTo>
                  <a:pt x="549" y="29"/>
                </a:moveTo>
                <a:cubicBezTo>
                  <a:pt x="550" y="30"/>
                  <a:pt x="550" y="31"/>
                  <a:pt x="551" y="32"/>
                </a:cubicBezTo>
                <a:cubicBezTo>
                  <a:pt x="551" y="31"/>
                  <a:pt x="551" y="30"/>
                  <a:pt x="551" y="29"/>
                </a:cubicBezTo>
                <a:cubicBezTo>
                  <a:pt x="549" y="28"/>
                  <a:pt x="547" y="28"/>
                  <a:pt x="545" y="28"/>
                </a:cubicBezTo>
                <a:cubicBezTo>
                  <a:pt x="545" y="31"/>
                  <a:pt x="543" y="33"/>
                  <a:pt x="536" y="32"/>
                </a:cubicBezTo>
                <a:cubicBezTo>
                  <a:pt x="535" y="31"/>
                  <a:pt x="535" y="29"/>
                  <a:pt x="533" y="27"/>
                </a:cubicBezTo>
                <a:cubicBezTo>
                  <a:pt x="524" y="28"/>
                  <a:pt x="521" y="25"/>
                  <a:pt x="514" y="28"/>
                </a:cubicBezTo>
                <a:cubicBezTo>
                  <a:pt x="519" y="27"/>
                  <a:pt x="519" y="29"/>
                  <a:pt x="518" y="32"/>
                </a:cubicBezTo>
                <a:cubicBezTo>
                  <a:pt x="519" y="32"/>
                  <a:pt x="519" y="32"/>
                  <a:pt x="519" y="32"/>
                </a:cubicBezTo>
                <a:cubicBezTo>
                  <a:pt x="519" y="30"/>
                  <a:pt x="520" y="27"/>
                  <a:pt x="523" y="28"/>
                </a:cubicBezTo>
                <a:cubicBezTo>
                  <a:pt x="525" y="28"/>
                  <a:pt x="525" y="31"/>
                  <a:pt x="525" y="33"/>
                </a:cubicBezTo>
                <a:cubicBezTo>
                  <a:pt x="533" y="33"/>
                  <a:pt x="542" y="34"/>
                  <a:pt x="550" y="35"/>
                </a:cubicBezTo>
                <a:cubicBezTo>
                  <a:pt x="550" y="34"/>
                  <a:pt x="548" y="34"/>
                  <a:pt x="547" y="34"/>
                </a:cubicBezTo>
                <a:cubicBezTo>
                  <a:pt x="547" y="32"/>
                  <a:pt x="546" y="29"/>
                  <a:pt x="549" y="29"/>
                </a:cubicBezTo>
                <a:close/>
                <a:moveTo>
                  <a:pt x="427" y="28"/>
                </a:moveTo>
                <a:cubicBezTo>
                  <a:pt x="427" y="28"/>
                  <a:pt x="427" y="27"/>
                  <a:pt x="427" y="27"/>
                </a:cubicBezTo>
                <a:cubicBezTo>
                  <a:pt x="427" y="27"/>
                  <a:pt x="427" y="27"/>
                  <a:pt x="427" y="28"/>
                </a:cubicBezTo>
                <a:cubicBezTo>
                  <a:pt x="427" y="28"/>
                  <a:pt x="427" y="28"/>
                  <a:pt x="427" y="28"/>
                </a:cubicBezTo>
                <a:close/>
                <a:moveTo>
                  <a:pt x="1067" y="1285"/>
                </a:moveTo>
                <a:cubicBezTo>
                  <a:pt x="1067" y="1285"/>
                  <a:pt x="1067" y="1285"/>
                  <a:pt x="1067" y="1285"/>
                </a:cubicBezTo>
                <a:cubicBezTo>
                  <a:pt x="1068" y="1285"/>
                  <a:pt x="1068" y="1286"/>
                  <a:pt x="1068" y="1287"/>
                </a:cubicBezTo>
                <a:cubicBezTo>
                  <a:pt x="1062" y="1287"/>
                  <a:pt x="1062" y="1287"/>
                  <a:pt x="1062" y="1287"/>
                </a:cubicBezTo>
                <a:cubicBezTo>
                  <a:pt x="1045" y="1293"/>
                  <a:pt x="1029" y="1299"/>
                  <a:pt x="1012" y="1305"/>
                </a:cubicBezTo>
                <a:cubicBezTo>
                  <a:pt x="1033" y="1304"/>
                  <a:pt x="1033" y="1304"/>
                  <a:pt x="1033" y="1304"/>
                </a:cubicBezTo>
                <a:cubicBezTo>
                  <a:pt x="1045" y="1300"/>
                  <a:pt x="1057" y="1295"/>
                  <a:pt x="1070" y="1291"/>
                </a:cubicBezTo>
                <a:cubicBezTo>
                  <a:pt x="1074" y="1290"/>
                  <a:pt x="1072" y="1283"/>
                  <a:pt x="1067" y="1285"/>
                </a:cubicBezTo>
                <a:close/>
                <a:moveTo>
                  <a:pt x="431" y="41"/>
                </a:moveTo>
                <a:cubicBezTo>
                  <a:pt x="431" y="41"/>
                  <a:pt x="431" y="41"/>
                  <a:pt x="431" y="41"/>
                </a:cubicBezTo>
                <a:cubicBezTo>
                  <a:pt x="431" y="42"/>
                  <a:pt x="431" y="42"/>
                  <a:pt x="431" y="42"/>
                </a:cubicBezTo>
                <a:cubicBezTo>
                  <a:pt x="431" y="42"/>
                  <a:pt x="431" y="42"/>
                  <a:pt x="431" y="41"/>
                </a:cubicBezTo>
                <a:close/>
                <a:moveTo>
                  <a:pt x="807" y="1395"/>
                </a:moveTo>
                <a:cubicBezTo>
                  <a:pt x="807" y="1395"/>
                  <a:pt x="807" y="1395"/>
                  <a:pt x="807" y="1395"/>
                </a:cubicBezTo>
                <a:cubicBezTo>
                  <a:pt x="808" y="1395"/>
                  <a:pt x="809" y="1394"/>
                  <a:pt x="809" y="1394"/>
                </a:cubicBezTo>
                <a:cubicBezTo>
                  <a:pt x="808" y="1394"/>
                  <a:pt x="807" y="1393"/>
                  <a:pt x="807" y="1395"/>
                </a:cubicBezTo>
                <a:close/>
                <a:moveTo>
                  <a:pt x="715" y="1380"/>
                </a:moveTo>
                <a:cubicBezTo>
                  <a:pt x="715" y="1380"/>
                  <a:pt x="715" y="1380"/>
                  <a:pt x="715" y="1380"/>
                </a:cubicBezTo>
                <a:cubicBezTo>
                  <a:pt x="714" y="1380"/>
                  <a:pt x="714" y="1380"/>
                  <a:pt x="713" y="1380"/>
                </a:cubicBezTo>
                <a:cubicBezTo>
                  <a:pt x="714" y="1380"/>
                  <a:pt x="714" y="1380"/>
                  <a:pt x="715" y="1380"/>
                </a:cubicBezTo>
                <a:close/>
                <a:moveTo>
                  <a:pt x="921" y="1389"/>
                </a:moveTo>
                <a:cubicBezTo>
                  <a:pt x="920" y="1390"/>
                  <a:pt x="919" y="1390"/>
                  <a:pt x="917" y="1391"/>
                </a:cubicBezTo>
                <a:cubicBezTo>
                  <a:pt x="917" y="1392"/>
                  <a:pt x="916" y="1394"/>
                  <a:pt x="915" y="1395"/>
                </a:cubicBezTo>
                <a:cubicBezTo>
                  <a:pt x="904" y="1395"/>
                  <a:pt x="904" y="1395"/>
                  <a:pt x="904" y="1395"/>
                </a:cubicBezTo>
                <a:cubicBezTo>
                  <a:pt x="889" y="1401"/>
                  <a:pt x="874" y="1406"/>
                  <a:pt x="859" y="1413"/>
                </a:cubicBezTo>
                <a:cubicBezTo>
                  <a:pt x="864" y="1413"/>
                  <a:pt x="864" y="1413"/>
                  <a:pt x="864" y="1413"/>
                </a:cubicBezTo>
                <a:cubicBezTo>
                  <a:pt x="863" y="1415"/>
                  <a:pt x="863" y="1417"/>
                  <a:pt x="862" y="1419"/>
                </a:cubicBezTo>
                <a:cubicBezTo>
                  <a:pt x="865" y="1418"/>
                  <a:pt x="868" y="1417"/>
                  <a:pt x="870" y="1415"/>
                </a:cubicBezTo>
                <a:cubicBezTo>
                  <a:pt x="869" y="1415"/>
                  <a:pt x="867" y="1414"/>
                  <a:pt x="865" y="1413"/>
                </a:cubicBezTo>
                <a:cubicBezTo>
                  <a:pt x="877" y="1413"/>
                  <a:pt x="877" y="1413"/>
                  <a:pt x="877" y="1413"/>
                </a:cubicBezTo>
                <a:cubicBezTo>
                  <a:pt x="893" y="1406"/>
                  <a:pt x="909" y="1400"/>
                  <a:pt x="926" y="1395"/>
                </a:cubicBezTo>
                <a:cubicBezTo>
                  <a:pt x="925" y="1395"/>
                  <a:pt x="925" y="1395"/>
                  <a:pt x="925" y="1395"/>
                </a:cubicBezTo>
                <a:cubicBezTo>
                  <a:pt x="922" y="1394"/>
                  <a:pt x="921" y="1392"/>
                  <a:pt x="921" y="1389"/>
                </a:cubicBezTo>
                <a:close/>
                <a:moveTo>
                  <a:pt x="821" y="1384"/>
                </a:moveTo>
                <a:cubicBezTo>
                  <a:pt x="816" y="1383"/>
                  <a:pt x="815" y="1387"/>
                  <a:pt x="810" y="1386"/>
                </a:cubicBezTo>
                <a:cubicBezTo>
                  <a:pt x="810" y="1387"/>
                  <a:pt x="809" y="1387"/>
                  <a:pt x="808" y="1388"/>
                </a:cubicBezTo>
                <a:cubicBezTo>
                  <a:pt x="808" y="1390"/>
                  <a:pt x="812" y="1390"/>
                  <a:pt x="811" y="1393"/>
                </a:cubicBezTo>
                <a:cubicBezTo>
                  <a:pt x="811" y="1393"/>
                  <a:pt x="811" y="1393"/>
                  <a:pt x="811" y="1394"/>
                </a:cubicBezTo>
                <a:cubicBezTo>
                  <a:pt x="814" y="1392"/>
                  <a:pt x="817" y="1391"/>
                  <a:pt x="821" y="1390"/>
                </a:cubicBezTo>
                <a:cubicBezTo>
                  <a:pt x="820" y="1388"/>
                  <a:pt x="819" y="1387"/>
                  <a:pt x="821" y="1384"/>
                </a:cubicBezTo>
                <a:close/>
                <a:moveTo>
                  <a:pt x="642" y="110"/>
                </a:moveTo>
                <a:cubicBezTo>
                  <a:pt x="637" y="109"/>
                  <a:pt x="632" y="108"/>
                  <a:pt x="628" y="107"/>
                </a:cubicBezTo>
                <a:cubicBezTo>
                  <a:pt x="627" y="110"/>
                  <a:pt x="626" y="112"/>
                  <a:pt x="624" y="114"/>
                </a:cubicBezTo>
                <a:cubicBezTo>
                  <a:pt x="642" y="116"/>
                  <a:pt x="660" y="119"/>
                  <a:pt x="678" y="123"/>
                </a:cubicBezTo>
                <a:cubicBezTo>
                  <a:pt x="682" y="124"/>
                  <a:pt x="683" y="117"/>
                  <a:pt x="679" y="117"/>
                </a:cubicBezTo>
                <a:cubicBezTo>
                  <a:pt x="672" y="115"/>
                  <a:pt x="666" y="114"/>
                  <a:pt x="659" y="113"/>
                </a:cubicBezTo>
                <a:cubicBezTo>
                  <a:pt x="659" y="113"/>
                  <a:pt x="659" y="113"/>
                  <a:pt x="659" y="114"/>
                </a:cubicBezTo>
                <a:cubicBezTo>
                  <a:pt x="641" y="114"/>
                  <a:pt x="641" y="114"/>
                  <a:pt x="641" y="114"/>
                </a:cubicBezTo>
                <a:cubicBezTo>
                  <a:pt x="641" y="112"/>
                  <a:pt x="641" y="111"/>
                  <a:pt x="642" y="110"/>
                </a:cubicBezTo>
                <a:close/>
                <a:moveTo>
                  <a:pt x="638" y="114"/>
                </a:moveTo>
                <a:cubicBezTo>
                  <a:pt x="631" y="114"/>
                  <a:pt x="631" y="114"/>
                  <a:pt x="631" y="114"/>
                </a:cubicBezTo>
                <a:cubicBezTo>
                  <a:pt x="631" y="113"/>
                  <a:pt x="631" y="113"/>
                  <a:pt x="632" y="112"/>
                </a:cubicBezTo>
                <a:cubicBezTo>
                  <a:pt x="634" y="112"/>
                  <a:pt x="636" y="112"/>
                  <a:pt x="638" y="113"/>
                </a:cubicBezTo>
                <a:cubicBezTo>
                  <a:pt x="638" y="113"/>
                  <a:pt x="638" y="113"/>
                  <a:pt x="638" y="114"/>
                </a:cubicBezTo>
                <a:close/>
                <a:moveTo>
                  <a:pt x="939" y="1209"/>
                </a:moveTo>
                <a:cubicBezTo>
                  <a:pt x="939" y="1209"/>
                  <a:pt x="938" y="1209"/>
                  <a:pt x="938" y="1210"/>
                </a:cubicBezTo>
                <a:cubicBezTo>
                  <a:pt x="938" y="1210"/>
                  <a:pt x="938" y="1210"/>
                  <a:pt x="938" y="1210"/>
                </a:cubicBezTo>
                <a:cubicBezTo>
                  <a:pt x="938" y="1210"/>
                  <a:pt x="939" y="1210"/>
                  <a:pt x="939" y="1209"/>
                </a:cubicBezTo>
                <a:close/>
                <a:moveTo>
                  <a:pt x="946" y="1206"/>
                </a:move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lose/>
                <a:moveTo>
                  <a:pt x="933" y="1205"/>
                </a:moveTo>
                <a:cubicBezTo>
                  <a:pt x="932" y="1205"/>
                  <a:pt x="932" y="1206"/>
                  <a:pt x="931" y="1206"/>
                </a:cubicBezTo>
                <a:cubicBezTo>
                  <a:pt x="932" y="1206"/>
                  <a:pt x="932" y="1206"/>
                  <a:pt x="932" y="1206"/>
                </a:cubicBezTo>
                <a:cubicBezTo>
                  <a:pt x="932" y="1206"/>
                  <a:pt x="932" y="1205"/>
                  <a:pt x="933" y="1205"/>
                </a:cubicBezTo>
                <a:close/>
                <a:moveTo>
                  <a:pt x="1010" y="1162"/>
                </a:moveTo>
                <a:cubicBezTo>
                  <a:pt x="1007" y="1164"/>
                  <a:pt x="1003" y="1167"/>
                  <a:pt x="999" y="1169"/>
                </a:cubicBezTo>
                <a:cubicBezTo>
                  <a:pt x="995" y="1173"/>
                  <a:pt x="991" y="1178"/>
                  <a:pt x="984" y="1179"/>
                </a:cubicBezTo>
                <a:cubicBezTo>
                  <a:pt x="984" y="1178"/>
                  <a:pt x="984" y="1178"/>
                  <a:pt x="984" y="1178"/>
                </a:cubicBezTo>
                <a:cubicBezTo>
                  <a:pt x="982" y="1179"/>
                  <a:pt x="981" y="1179"/>
                  <a:pt x="980" y="1180"/>
                </a:cubicBezTo>
                <a:cubicBezTo>
                  <a:pt x="980" y="1180"/>
                  <a:pt x="980" y="1180"/>
                  <a:pt x="980" y="1181"/>
                </a:cubicBezTo>
                <a:cubicBezTo>
                  <a:pt x="979" y="1181"/>
                  <a:pt x="979" y="1181"/>
                  <a:pt x="979" y="1181"/>
                </a:cubicBezTo>
                <a:cubicBezTo>
                  <a:pt x="968" y="1187"/>
                  <a:pt x="958" y="1192"/>
                  <a:pt x="947" y="1198"/>
                </a:cubicBezTo>
                <a:cubicBezTo>
                  <a:pt x="958" y="1198"/>
                  <a:pt x="958" y="1198"/>
                  <a:pt x="958" y="1198"/>
                </a:cubicBezTo>
                <a:cubicBezTo>
                  <a:pt x="959" y="1199"/>
                  <a:pt x="958" y="1199"/>
                  <a:pt x="958" y="1200"/>
                </a:cubicBezTo>
                <a:cubicBezTo>
                  <a:pt x="978" y="1189"/>
                  <a:pt x="998" y="1178"/>
                  <a:pt x="1017" y="1166"/>
                </a:cubicBezTo>
                <a:cubicBezTo>
                  <a:pt x="1014" y="1166"/>
                  <a:pt x="1013" y="1163"/>
                  <a:pt x="1010" y="1162"/>
                </a:cubicBezTo>
                <a:close/>
                <a:moveTo>
                  <a:pt x="281" y="973"/>
                </a:moveTo>
                <a:cubicBezTo>
                  <a:pt x="276" y="973"/>
                  <a:pt x="276" y="973"/>
                  <a:pt x="276" y="973"/>
                </a:cubicBezTo>
                <a:cubicBezTo>
                  <a:pt x="280" y="1003"/>
                  <a:pt x="285" y="1032"/>
                  <a:pt x="292" y="1061"/>
                </a:cubicBezTo>
                <a:cubicBezTo>
                  <a:pt x="296" y="1061"/>
                  <a:pt x="296" y="1061"/>
                  <a:pt x="296" y="1061"/>
                </a:cubicBezTo>
                <a:cubicBezTo>
                  <a:pt x="300" y="1063"/>
                  <a:pt x="301" y="1068"/>
                  <a:pt x="301" y="1074"/>
                </a:cubicBezTo>
                <a:cubicBezTo>
                  <a:pt x="299" y="1075"/>
                  <a:pt x="297" y="1075"/>
                  <a:pt x="296" y="1075"/>
                </a:cubicBezTo>
                <a:cubicBezTo>
                  <a:pt x="297" y="1078"/>
                  <a:pt x="297" y="1080"/>
                  <a:pt x="298" y="1083"/>
                </a:cubicBezTo>
                <a:cubicBezTo>
                  <a:pt x="299" y="1088"/>
                  <a:pt x="301" y="1092"/>
                  <a:pt x="302" y="1097"/>
                </a:cubicBezTo>
                <a:cubicBezTo>
                  <a:pt x="309" y="1097"/>
                  <a:pt x="309" y="1097"/>
                  <a:pt x="309" y="1097"/>
                </a:cubicBezTo>
                <a:cubicBezTo>
                  <a:pt x="307" y="1089"/>
                  <a:pt x="305" y="1082"/>
                  <a:pt x="303" y="1075"/>
                </a:cubicBezTo>
                <a:cubicBezTo>
                  <a:pt x="302" y="1074"/>
                  <a:pt x="301" y="1073"/>
                  <a:pt x="302" y="1072"/>
                </a:cubicBezTo>
                <a:cubicBezTo>
                  <a:pt x="299" y="1061"/>
                  <a:pt x="297" y="1050"/>
                  <a:pt x="294" y="1039"/>
                </a:cubicBezTo>
                <a:cubicBezTo>
                  <a:pt x="288" y="1037"/>
                  <a:pt x="290" y="1031"/>
                  <a:pt x="287" y="1027"/>
                </a:cubicBezTo>
                <a:cubicBezTo>
                  <a:pt x="288" y="1027"/>
                  <a:pt x="290" y="1026"/>
                  <a:pt x="291" y="1026"/>
                </a:cubicBezTo>
                <a:cubicBezTo>
                  <a:pt x="291" y="1026"/>
                  <a:pt x="291" y="1026"/>
                  <a:pt x="291" y="1026"/>
                </a:cubicBezTo>
                <a:cubicBezTo>
                  <a:pt x="290" y="1020"/>
                  <a:pt x="289" y="1014"/>
                  <a:pt x="288" y="1008"/>
                </a:cubicBezTo>
                <a:cubicBezTo>
                  <a:pt x="285" y="1008"/>
                  <a:pt x="285" y="1008"/>
                  <a:pt x="285" y="1008"/>
                </a:cubicBezTo>
                <a:cubicBezTo>
                  <a:pt x="285" y="1007"/>
                  <a:pt x="284" y="1006"/>
                  <a:pt x="284" y="1005"/>
                </a:cubicBezTo>
                <a:cubicBezTo>
                  <a:pt x="286" y="1005"/>
                  <a:pt x="286" y="1005"/>
                  <a:pt x="288" y="1005"/>
                </a:cubicBezTo>
                <a:cubicBezTo>
                  <a:pt x="286" y="993"/>
                  <a:pt x="284" y="981"/>
                  <a:pt x="283" y="970"/>
                </a:cubicBezTo>
                <a:cubicBezTo>
                  <a:pt x="281" y="970"/>
                  <a:pt x="281" y="971"/>
                  <a:pt x="281" y="973"/>
                </a:cubicBezTo>
                <a:close/>
                <a:moveTo>
                  <a:pt x="380" y="1194"/>
                </a:moveTo>
                <a:cubicBezTo>
                  <a:pt x="377" y="1191"/>
                  <a:pt x="373" y="1189"/>
                  <a:pt x="369" y="1186"/>
                </a:cubicBezTo>
                <a:cubicBezTo>
                  <a:pt x="359" y="1186"/>
                  <a:pt x="359" y="1186"/>
                  <a:pt x="359" y="1186"/>
                </a:cubicBezTo>
                <a:cubicBezTo>
                  <a:pt x="365" y="1191"/>
                  <a:pt x="372" y="1196"/>
                  <a:pt x="378" y="1200"/>
                </a:cubicBezTo>
                <a:cubicBezTo>
                  <a:pt x="380" y="1201"/>
                  <a:pt x="381" y="1202"/>
                  <a:pt x="382" y="1203"/>
                </a:cubicBezTo>
                <a:cubicBezTo>
                  <a:pt x="388" y="1203"/>
                  <a:pt x="388" y="1203"/>
                  <a:pt x="388" y="1203"/>
                </a:cubicBezTo>
                <a:cubicBezTo>
                  <a:pt x="389" y="1204"/>
                  <a:pt x="389" y="1205"/>
                  <a:pt x="388" y="1206"/>
                </a:cubicBezTo>
                <a:cubicBezTo>
                  <a:pt x="391" y="1208"/>
                  <a:pt x="392" y="1205"/>
                  <a:pt x="394" y="1205"/>
                </a:cubicBezTo>
                <a:cubicBezTo>
                  <a:pt x="393" y="1204"/>
                  <a:pt x="392" y="1203"/>
                  <a:pt x="392" y="1203"/>
                </a:cubicBezTo>
                <a:cubicBezTo>
                  <a:pt x="395" y="1203"/>
                  <a:pt x="395" y="1203"/>
                  <a:pt x="395" y="1203"/>
                </a:cubicBezTo>
                <a:cubicBezTo>
                  <a:pt x="390" y="1200"/>
                  <a:pt x="385" y="1197"/>
                  <a:pt x="380" y="1194"/>
                </a:cubicBezTo>
                <a:close/>
                <a:moveTo>
                  <a:pt x="1111" y="1090"/>
                </a:moveTo>
                <a:cubicBezTo>
                  <a:pt x="1121" y="1090"/>
                  <a:pt x="1121" y="1090"/>
                  <a:pt x="1121" y="1090"/>
                </a:cubicBezTo>
                <a:cubicBezTo>
                  <a:pt x="1127" y="1084"/>
                  <a:pt x="1133" y="1078"/>
                  <a:pt x="1139" y="1072"/>
                </a:cubicBezTo>
                <a:cubicBezTo>
                  <a:pt x="1129" y="1072"/>
                  <a:pt x="1129" y="1072"/>
                  <a:pt x="1129" y="1072"/>
                </a:cubicBezTo>
                <a:cubicBezTo>
                  <a:pt x="1124" y="1078"/>
                  <a:pt x="1117" y="1084"/>
                  <a:pt x="1111" y="1090"/>
                </a:cubicBezTo>
                <a:close/>
                <a:moveTo>
                  <a:pt x="279" y="1069"/>
                </a:moveTo>
                <a:cubicBezTo>
                  <a:pt x="279" y="1069"/>
                  <a:pt x="279" y="1069"/>
                  <a:pt x="279" y="1069"/>
                </a:cubicBezTo>
                <a:cubicBezTo>
                  <a:pt x="276" y="1068"/>
                  <a:pt x="273" y="1066"/>
                  <a:pt x="272" y="1064"/>
                </a:cubicBezTo>
                <a:cubicBezTo>
                  <a:pt x="274" y="1075"/>
                  <a:pt x="277" y="1086"/>
                  <a:pt x="280" y="1097"/>
                </a:cubicBezTo>
                <a:cubicBezTo>
                  <a:pt x="286" y="1097"/>
                  <a:pt x="286" y="1097"/>
                  <a:pt x="286" y="1097"/>
                </a:cubicBezTo>
                <a:cubicBezTo>
                  <a:pt x="284" y="1087"/>
                  <a:pt x="281" y="1078"/>
                  <a:pt x="279" y="1069"/>
                </a:cubicBezTo>
                <a:close/>
                <a:moveTo>
                  <a:pt x="354" y="171"/>
                </a:moveTo>
                <a:cubicBezTo>
                  <a:pt x="354" y="172"/>
                  <a:pt x="354" y="174"/>
                  <a:pt x="354" y="176"/>
                </a:cubicBezTo>
                <a:cubicBezTo>
                  <a:pt x="357" y="173"/>
                  <a:pt x="360" y="175"/>
                  <a:pt x="361" y="177"/>
                </a:cubicBezTo>
                <a:cubicBezTo>
                  <a:pt x="362" y="177"/>
                  <a:pt x="363" y="177"/>
                  <a:pt x="365" y="177"/>
                </a:cubicBezTo>
                <a:cubicBezTo>
                  <a:pt x="367" y="176"/>
                  <a:pt x="369" y="175"/>
                  <a:pt x="370" y="173"/>
                </a:cubicBezTo>
                <a:cubicBezTo>
                  <a:pt x="369" y="172"/>
                  <a:pt x="367" y="171"/>
                  <a:pt x="366" y="170"/>
                </a:cubicBezTo>
                <a:cubicBezTo>
                  <a:pt x="362" y="170"/>
                  <a:pt x="358" y="171"/>
                  <a:pt x="354" y="171"/>
                </a:cubicBezTo>
                <a:close/>
                <a:moveTo>
                  <a:pt x="212" y="1241"/>
                </a:moveTo>
                <a:cubicBezTo>
                  <a:pt x="212" y="1241"/>
                  <a:pt x="212" y="1241"/>
                  <a:pt x="211" y="1241"/>
                </a:cubicBezTo>
                <a:cubicBezTo>
                  <a:pt x="211" y="1241"/>
                  <a:pt x="211" y="1241"/>
                  <a:pt x="211" y="1242"/>
                </a:cubicBezTo>
                <a:cubicBezTo>
                  <a:pt x="211" y="1241"/>
                  <a:pt x="212" y="1241"/>
                  <a:pt x="212" y="1241"/>
                </a:cubicBezTo>
                <a:close/>
                <a:moveTo>
                  <a:pt x="351" y="1132"/>
                </a:moveTo>
                <a:cubicBezTo>
                  <a:pt x="345" y="1123"/>
                  <a:pt x="338" y="1113"/>
                  <a:pt x="332" y="1103"/>
                </a:cubicBezTo>
                <a:cubicBezTo>
                  <a:pt x="331" y="1103"/>
                  <a:pt x="329" y="1103"/>
                  <a:pt x="328" y="1103"/>
                </a:cubicBezTo>
                <a:cubicBezTo>
                  <a:pt x="327" y="1102"/>
                  <a:pt x="327" y="1098"/>
                  <a:pt x="328" y="1097"/>
                </a:cubicBezTo>
                <a:cubicBezTo>
                  <a:pt x="323" y="1088"/>
                  <a:pt x="319" y="1079"/>
                  <a:pt x="316" y="1071"/>
                </a:cubicBezTo>
                <a:cubicBezTo>
                  <a:pt x="316" y="1074"/>
                  <a:pt x="315" y="1076"/>
                  <a:pt x="314" y="1078"/>
                </a:cubicBezTo>
                <a:cubicBezTo>
                  <a:pt x="311" y="1078"/>
                  <a:pt x="310" y="1076"/>
                  <a:pt x="309" y="1076"/>
                </a:cubicBezTo>
                <a:cubicBezTo>
                  <a:pt x="311" y="1085"/>
                  <a:pt x="314" y="1093"/>
                  <a:pt x="317" y="1102"/>
                </a:cubicBezTo>
                <a:cubicBezTo>
                  <a:pt x="322" y="1117"/>
                  <a:pt x="327" y="1133"/>
                  <a:pt x="333" y="1148"/>
                </a:cubicBezTo>
                <a:cubicBezTo>
                  <a:pt x="334" y="1147"/>
                  <a:pt x="336" y="1147"/>
                  <a:pt x="336" y="1146"/>
                </a:cubicBezTo>
                <a:cubicBezTo>
                  <a:pt x="335" y="1148"/>
                  <a:pt x="336" y="1149"/>
                  <a:pt x="336" y="1150"/>
                </a:cubicBezTo>
                <a:cubicBezTo>
                  <a:pt x="334" y="1150"/>
                  <a:pt x="334" y="1150"/>
                  <a:pt x="334" y="1150"/>
                </a:cubicBezTo>
                <a:cubicBezTo>
                  <a:pt x="334" y="1151"/>
                  <a:pt x="334" y="1152"/>
                  <a:pt x="335" y="1153"/>
                </a:cubicBezTo>
                <a:cubicBezTo>
                  <a:pt x="340" y="1166"/>
                  <a:pt x="347" y="1179"/>
                  <a:pt x="349" y="1194"/>
                </a:cubicBezTo>
                <a:cubicBezTo>
                  <a:pt x="349" y="1197"/>
                  <a:pt x="349" y="1200"/>
                  <a:pt x="348" y="1203"/>
                </a:cubicBezTo>
                <a:cubicBezTo>
                  <a:pt x="355" y="1203"/>
                  <a:pt x="355" y="1203"/>
                  <a:pt x="355" y="1203"/>
                </a:cubicBezTo>
                <a:cubicBezTo>
                  <a:pt x="355" y="1202"/>
                  <a:pt x="355" y="1201"/>
                  <a:pt x="355" y="1200"/>
                </a:cubicBezTo>
                <a:cubicBezTo>
                  <a:pt x="356" y="1195"/>
                  <a:pt x="355" y="1190"/>
                  <a:pt x="354" y="1186"/>
                </a:cubicBezTo>
                <a:cubicBezTo>
                  <a:pt x="348" y="1186"/>
                  <a:pt x="348" y="1186"/>
                  <a:pt x="348" y="1186"/>
                </a:cubicBezTo>
                <a:cubicBezTo>
                  <a:pt x="350" y="1185"/>
                  <a:pt x="353" y="1185"/>
                  <a:pt x="354" y="1183"/>
                </a:cubicBezTo>
                <a:cubicBezTo>
                  <a:pt x="354" y="1183"/>
                  <a:pt x="354" y="1182"/>
                  <a:pt x="353" y="1182"/>
                </a:cubicBezTo>
                <a:cubicBezTo>
                  <a:pt x="351" y="1182"/>
                  <a:pt x="354" y="1178"/>
                  <a:pt x="354" y="1176"/>
                </a:cubicBezTo>
                <a:cubicBezTo>
                  <a:pt x="359" y="1176"/>
                  <a:pt x="355" y="1180"/>
                  <a:pt x="361" y="1180"/>
                </a:cubicBezTo>
                <a:cubicBezTo>
                  <a:pt x="361" y="1180"/>
                  <a:pt x="361" y="1179"/>
                  <a:pt x="361" y="1179"/>
                </a:cubicBezTo>
                <a:cubicBezTo>
                  <a:pt x="356" y="1175"/>
                  <a:pt x="351" y="1169"/>
                  <a:pt x="347" y="1164"/>
                </a:cubicBezTo>
                <a:cubicBezTo>
                  <a:pt x="347" y="1163"/>
                  <a:pt x="347" y="1163"/>
                  <a:pt x="346" y="1163"/>
                </a:cubicBezTo>
                <a:cubicBezTo>
                  <a:pt x="340" y="1147"/>
                  <a:pt x="334" y="1131"/>
                  <a:pt x="328" y="1115"/>
                </a:cubicBezTo>
                <a:cubicBezTo>
                  <a:pt x="324" y="1115"/>
                  <a:pt x="324" y="1115"/>
                  <a:pt x="324" y="1115"/>
                </a:cubicBezTo>
                <a:cubicBezTo>
                  <a:pt x="325" y="1114"/>
                  <a:pt x="326" y="1113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1"/>
                  <a:pt x="326" y="1110"/>
                  <a:pt x="326" y="1109"/>
                </a:cubicBezTo>
                <a:cubicBezTo>
                  <a:pt x="327" y="1110"/>
                  <a:pt x="327" y="1111"/>
                  <a:pt x="328" y="1112"/>
                </a:cubicBezTo>
                <a:cubicBezTo>
                  <a:pt x="329" y="1111"/>
                  <a:pt x="330" y="1111"/>
                  <a:pt x="331" y="1110"/>
                </a:cubicBezTo>
                <a:cubicBezTo>
                  <a:pt x="333" y="1111"/>
                  <a:pt x="334" y="1113"/>
                  <a:pt x="335" y="1115"/>
                </a:cubicBezTo>
                <a:cubicBezTo>
                  <a:pt x="330" y="1115"/>
                  <a:pt x="330" y="1115"/>
                  <a:pt x="330" y="1115"/>
                </a:cubicBezTo>
                <a:cubicBezTo>
                  <a:pt x="343" y="1135"/>
                  <a:pt x="359" y="1153"/>
                  <a:pt x="377" y="1169"/>
                </a:cubicBezTo>
                <a:cubicBezTo>
                  <a:pt x="378" y="1168"/>
                  <a:pt x="378" y="1168"/>
                  <a:pt x="379" y="1167"/>
                </a:cubicBezTo>
                <a:cubicBezTo>
                  <a:pt x="385" y="1167"/>
                  <a:pt x="385" y="1167"/>
                  <a:pt x="385" y="1167"/>
                </a:cubicBezTo>
                <a:cubicBezTo>
                  <a:pt x="373" y="1157"/>
                  <a:pt x="362" y="1145"/>
                  <a:pt x="351" y="1132"/>
                </a:cubicBezTo>
                <a:close/>
                <a:moveTo>
                  <a:pt x="267" y="1132"/>
                </a:moveTo>
                <a:cubicBezTo>
                  <a:pt x="267" y="1132"/>
                  <a:pt x="267" y="1132"/>
                  <a:pt x="267" y="1133"/>
                </a:cubicBezTo>
                <a:cubicBezTo>
                  <a:pt x="274" y="1133"/>
                  <a:pt x="274" y="1133"/>
                  <a:pt x="274" y="1133"/>
                </a:cubicBezTo>
                <a:cubicBezTo>
                  <a:pt x="271" y="1114"/>
                  <a:pt x="265" y="1097"/>
                  <a:pt x="262" y="1079"/>
                </a:cubicBezTo>
                <a:cubicBezTo>
                  <a:pt x="261" y="1079"/>
                  <a:pt x="260" y="1079"/>
                  <a:pt x="260" y="1079"/>
                </a:cubicBezTo>
                <a:cubicBezTo>
                  <a:pt x="259" y="1079"/>
                  <a:pt x="259" y="1079"/>
                  <a:pt x="259" y="1079"/>
                </a:cubicBezTo>
                <a:cubicBezTo>
                  <a:pt x="259" y="1080"/>
                  <a:pt x="258" y="1080"/>
                  <a:pt x="257" y="1080"/>
                </a:cubicBezTo>
                <a:cubicBezTo>
                  <a:pt x="256" y="1080"/>
                  <a:pt x="256" y="1080"/>
                  <a:pt x="256" y="1080"/>
                </a:cubicBezTo>
                <a:cubicBezTo>
                  <a:pt x="259" y="1091"/>
                  <a:pt x="261" y="1103"/>
                  <a:pt x="263" y="1114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5" y="1121"/>
                  <a:pt x="266" y="1126"/>
                  <a:pt x="267" y="1132"/>
                </a:cubicBezTo>
                <a:close/>
                <a:moveTo>
                  <a:pt x="333" y="1170"/>
                </a:moveTo>
                <a:cubicBezTo>
                  <a:pt x="333" y="1169"/>
                  <a:pt x="333" y="1167"/>
                  <a:pt x="332" y="1166"/>
                </a:cubicBezTo>
                <a:cubicBezTo>
                  <a:pt x="325" y="1144"/>
                  <a:pt x="317" y="1121"/>
                  <a:pt x="310" y="1099"/>
                </a:cubicBezTo>
                <a:cubicBezTo>
                  <a:pt x="310" y="1099"/>
                  <a:pt x="310" y="1099"/>
                  <a:pt x="310" y="1100"/>
                </a:cubicBezTo>
                <a:cubicBezTo>
                  <a:pt x="309" y="1100"/>
                  <a:pt x="309" y="1100"/>
                  <a:pt x="308" y="1100"/>
                </a:cubicBezTo>
                <a:cubicBezTo>
                  <a:pt x="308" y="1100"/>
                  <a:pt x="308" y="1101"/>
                  <a:pt x="308" y="1101"/>
                </a:cubicBezTo>
                <a:cubicBezTo>
                  <a:pt x="306" y="1102"/>
                  <a:pt x="305" y="1103"/>
                  <a:pt x="304" y="1104"/>
                </a:cubicBezTo>
                <a:cubicBezTo>
                  <a:pt x="309" y="1121"/>
                  <a:pt x="315" y="1137"/>
                  <a:pt x="320" y="1154"/>
                </a:cubicBezTo>
                <a:cubicBezTo>
                  <a:pt x="324" y="1163"/>
                  <a:pt x="327" y="1172"/>
                  <a:pt x="329" y="1181"/>
                </a:cubicBezTo>
                <a:cubicBezTo>
                  <a:pt x="329" y="1181"/>
                  <a:pt x="329" y="1180"/>
                  <a:pt x="330" y="1180"/>
                </a:cubicBezTo>
                <a:cubicBezTo>
                  <a:pt x="333" y="1180"/>
                  <a:pt x="334" y="1182"/>
                  <a:pt x="336" y="1181"/>
                </a:cubicBezTo>
                <a:cubicBezTo>
                  <a:pt x="336" y="1180"/>
                  <a:pt x="335" y="1178"/>
                  <a:pt x="335" y="1176"/>
                </a:cubicBezTo>
                <a:cubicBezTo>
                  <a:pt x="334" y="1177"/>
                  <a:pt x="333" y="1178"/>
                  <a:pt x="330" y="1177"/>
                </a:cubicBezTo>
                <a:cubicBezTo>
                  <a:pt x="331" y="1175"/>
                  <a:pt x="332" y="1172"/>
                  <a:pt x="333" y="1170"/>
                </a:cubicBezTo>
                <a:close/>
                <a:moveTo>
                  <a:pt x="174" y="1170"/>
                </a:moveTo>
                <a:cubicBezTo>
                  <a:pt x="174" y="1169"/>
                  <a:pt x="174" y="1169"/>
                  <a:pt x="174" y="1169"/>
                </a:cubicBezTo>
                <a:cubicBezTo>
                  <a:pt x="181" y="1169"/>
                  <a:pt x="181" y="1169"/>
                  <a:pt x="181" y="1169"/>
                </a:cubicBezTo>
                <a:cubicBezTo>
                  <a:pt x="194" y="1148"/>
                  <a:pt x="204" y="1125"/>
                  <a:pt x="211" y="1100"/>
                </a:cubicBezTo>
                <a:cubicBezTo>
                  <a:pt x="208" y="1100"/>
                  <a:pt x="206" y="1101"/>
                  <a:pt x="204" y="1100"/>
                </a:cubicBezTo>
                <a:cubicBezTo>
                  <a:pt x="204" y="1101"/>
                  <a:pt x="203" y="1102"/>
                  <a:pt x="203" y="1103"/>
                </a:cubicBezTo>
                <a:cubicBezTo>
                  <a:pt x="203" y="1103"/>
                  <a:pt x="204" y="1103"/>
                  <a:pt x="204" y="1104"/>
                </a:cubicBezTo>
                <a:cubicBezTo>
                  <a:pt x="204" y="1104"/>
                  <a:pt x="203" y="1105"/>
                  <a:pt x="203" y="1105"/>
                </a:cubicBezTo>
                <a:cubicBezTo>
                  <a:pt x="205" y="1105"/>
                  <a:pt x="208" y="1106"/>
                  <a:pt x="207" y="1108"/>
                </a:cubicBezTo>
                <a:cubicBezTo>
                  <a:pt x="205" y="1109"/>
                  <a:pt x="205" y="1111"/>
                  <a:pt x="201" y="1110"/>
                </a:cubicBezTo>
                <a:cubicBezTo>
                  <a:pt x="201" y="1110"/>
                  <a:pt x="201" y="1110"/>
                  <a:pt x="201" y="1110"/>
                </a:cubicBezTo>
                <a:cubicBezTo>
                  <a:pt x="196" y="1123"/>
                  <a:pt x="191" y="1136"/>
                  <a:pt x="185" y="1148"/>
                </a:cubicBezTo>
                <a:cubicBezTo>
                  <a:pt x="186" y="1149"/>
                  <a:pt x="187" y="1150"/>
                  <a:pt x="187" y="1152"/>
                </a:cubicBezTo>
                <a:cubicBezTo>
                  <a:pt x="183" y="1152"/>
                  <a:pt x="183" y="1152"/>
                  <a:pt x="183" y="1152"/>
                </a:cubicBezTo>
                <a:cubicBezTo>
                  <a:pt x="178" y="1161"/>
                  <a:pt x="173" y="1169"/>
                  <a:pt x="167" y="1178"/>
                </a:cubicBezTo>
                <a:cubicBezTo>
                  <a:pt x="165" y="1181"/>
                  <a:pt x="170" y="1186"/>
                  <a:pt x="172" y="1182"/>
                </a:cubicBezTo>
                <a:cubicBezTo>
                  <a:pt x="175" y="1179"/>
                  <a:pt x="177" y="1175"/>
                  <a:pt x="179" y="1172"/>
                </a:cubicBezTo>
                <a:cubicBezTo>
                  <a:pt x="177" y="1171"/>
                  <a:pt x="175" y="1171"/>
                  <a:pt x="174" y="1170"/>
                </a:cubicBezTo>
                <a:close/>
                <a:moveTo>
                  <a:pt x="412" y="206"/>
                </a:move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lose/>
                <a:moveTo>
                  <a:pt x="143" y="288"/>
                </a:move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lose/>
                <a:moveTo>
                  <a:pt x="88" y="295"/>
                </a:moveTo>
                <a:cubicBezTo>
                  <a:pt x="88" y="296"/>
                  <a:pt x="88" y="296"/>
                  <a:pt x="88" y="297"/>
                </a:cubicBezTo>
                <a:cubicBezTo>
                  <a:pt x="83" y="297"/>
                  <a:pt x="83" y="297"/>
                  <a:pt x="83" y="297"/>
                </a:cubicBezTo>
                <a:cubicBezTo>
                  <a:pt x="76" y="303"/>
                  <a:pt x="68" y="309"/>
                  <a:pt x="61" y="314"/>
                </a:cubicBezTo>
                <a:cubicBezTo>
                  <a:pt x="72" y="314"/>
                  <a:pt x="72" y="314"/>
                  <a:pt x="72" y="314"/>
                </a:cubicBezTo>
                <a:cubicBezTo>
                  <a:pt x="79" y="308"/>
                  <a:pt x="87" y="303"/>
                  <a:pt x="95" y="297"/>
                </a:cubicBezTo>
                <a:cubicBezTo>
                  <a:pt x="93" y="297"/>
                  <a:pt x="93" y="297"/>
                  <a:pt x="93" y="297"/>
                </a:cubicBezTo>
                <a:cubicBezTo>
                  <a:pt x="91" y="296"/>
                  <a:pt x="90" y="296"/>
                  <a:pt x="88" y="295"/>
                </a:cubicBezTo>
                <a:close/>
                <a:moveTo>
                  <a:pt x="296" y="1134"/>
                </a:moveTo>
                <a:cubicBezTo>
                  <a:pt x="293" y="1123"/>
                  <a:pt x="290" y="1112"/>
                  <a:pt x="287" y="1101"/>
                </a:cubicBezTo>
                <a:cubicBezTo>
                  <a:pt x="286" y="1102"/>
                  <a:pt x="285" y="1103"/>
                  <a:pt x="283" y="1104"/>
                </a:cubicBezTo>
                <a:cubicBezTo>
                  <a:pt x="283" y="1104"/>
                  <a:pt x="283" y="1105"/>
                  <a:pt x="283" y="1106"/>
                </a:cubicBezTo>
                <a:cubicBezTo>
                  <a:pt x="283" y="1106"/>
                  <a:pt x="282" y="1106"/>
                  <a:pt x="282" y="1106"/>
                </a:cubicBezTo>
                <a:cubicBezTo>
                  <a:pt x="282" y="1108"/>
                  <a:pt x="283" y="1110"/>
                  <a:pt x="283" y="1112"/>
                </a:cubicBezTo>
                <a:cubicBezTo>
                  <a:pt x="284" y="1112"/>
                  <a:pt x="285" y="1112"/>
                  <a:pt x="286" y="1112"/>
                </a:cubicBezTo>
                <a:cubicBezTo>
                  <a:pt x="286" y="1113"/>
                  <a:pt x="286" y="1114"/>
                  <a:pt x="286" y="1115"/>
                </a:cubicBezTo>
                <a:cubicBezTo>
                  <a:pt x="284" y="1115"/>
                  <a:pt x="284" y="1115"/>
                  <a:pt x="284" y="1115"/>
                </a:cubicBezTo>
                <a:cubicBezTo>
                  <a:pt x="285" y="1121"/>
                  <a:pt x="286" y="1127"/>
                  <a:pt x="288" y="1133"/>
                </a:cubicBezTo>
                <a:cubicBezTo>
                  <a:pt x="292" y="1132"/>
                  <a:pt x="292" y="1132"/>
                  <a:pt x="292" y="1132"/>
                </a:cubicBezTo>
                <a:cubicBezTo>
                  <a:pt x="293" y="1134"/>
                  <a:pt x="293" y="1136"/>
                  <a:pt x="291" y="1138"/>
                </a:cubicBezTo>
                <a:cubicBezTo>
                  <a:pt x="290" y="1138"/>
                  <a:pt x="289" y="1138"/>
                  <a:pt x="289" y="1138"/>
                </a:cubicBezTo>
                <a:cubicBezTo>
                  <a:pt x="290" y="1146"/>
                  <a:pt x="292" y="1153"/>
                  <a:pt x="293" y="1161"/>
                </a:cubicBezTo>
                <a:cubicBezTo>
                  <a:pt x="293" y="1163"/>
                  <a:pt x="294" y="1166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70"/>
                  <a:pt x="294" y="1171"/>
                  <a:pt x="294" y="1172"/>
                </a:cubicBezTo>
                <a:cubicBezTo>
                  <a:pt x="296" y="1172"/>
                  <a:pt x="299" y="1172"/>
                  <a:pt x="302" y="1173"/>
                </a:cubicBezTo>
                <a:cubicBezTo>
                  <a:pt x="301" y="1161"/>
                  <a:pt x="299" y="1150"/>
                  <a:pt x="297" y="1139"/>
                </a:cubicBezTo>
                <a:cubicBezTo>
                  <a:pt x="296" y="1139"/>
                  <a:pt x="295" y="1139"/>
                  <a:pt x="294" y="1139"/>
                </a:cubicBezTo>
                <a:cubicBezTo>
                  <a:pt x="295" y="1137"/>
                  <a:pt x="293" y="1136"/>
                  <a:pt x="294" y="1135"/>
                </a:cubicBezTo>
                <a:cubicBezTo>
                  <a:pt x="294" y="1135"/>
                  <a:pt x="295" y="1135"/>
                  <a:pt x="296" y="1134"/>
                </a:cubicBezTo>
                <a:close/>
                <a:moveTo>
                  <a:pt x="705" y="241"/>
                </a:moveTo>
                <a:cubicBezTo>
                  <a:pt x="705" y="243"/>
                  <a:pt x="707" y="244"/>
                  <a:pt x="708" y="247"/>
                </a:cubicBezTo>
                <a:cubicBezTo>
                  <a:pt x="709" y="247"/>
                  <a:pt x="710" y="247"/>
                  <a:pt x="710" y="247"/>
                </a:cubicBezTo>
                <a:cubicBezTo>
                  <a:pt x="711" y="246"/>
                  <a:pt x="711" y="245"/>
                  <a:pt x="712" y="245"/>
                </a:cubicBezTo>
                <a:cubicBezTo>
                  <a:pt x="711" y="243"/>
                  <a:pt x="710" y="242"/>
                  <a:pt x="708" y="241"/>
                </a:cubicBezTo>
                <a:cubicBezTo>
                  <a:pt x="707" y="241"/>
                  <a:pt x="706" y="241"/>
                  <a:pt x="705" y="241"/>
                </a:cubicBezTo>
                <a:close/>
                <a:moveTo>
                  <a:pt x="674" y="292"/>
                </a:moveTo>
                <a:cubicBezTo>
                  <a:pt x="661" y="292"/>
                  <a:pt x="661" y="292"/>
                  <a:pt x="661" y="292"/>
                </a:cubicBezTo>
                <a:cubicBezTo>
                  <a:pt x="661" y="291"/>
                  <a:pt x="661" y="291"/>
                  <a:pt x="661" y="290"/>
                </a:cubicBezTo>
                <a:cubicBezTo>
                  <a:pt x="660" y="290"/>
                  <a:pt x="660" y="290"/>
                  <a:pt x="660" y="290"/>
                </a:cubicBezTo>
                <a:cubicBezTo>
                  <a:pt x="660" y="291"/>
                  <a:pt x="660" y="291"/>
                  <a:pt x="660" y="292"/>
                </a:cubicBezTo>
                <a:cubicBezTo>
                  <a:pt x="657" y="292"/>
                  <a:pt x="657" y="292"/>
                  <a:pt x="657" y="292"/>
                </a:cubicBezTo>
                <a:cubicBezTo>
                  <a:pt x="657" y="291"/>
                  <a:pt x="657" y="290"/>
                  <a:pt x="656" y="290"/>
                </a:cubicBezTo>
                <a:cubicBezTo>
                  <a:pt x="655" y="289"/>
                  <a:pt x="654" y="289"/>
                  <a:pt x="653" y="289"/>
                </a:cubicBezTo>
                <a:cubicBezTo>
                  <a:pt x="652" y="290"/>
                  <a:pt x="652" y="290"/>
                  <a:pt x="652" y="292"/>
                </a:cubicBezTo>
                <a:cubicBezTo>
                  <a:pt x="644" y="293"/>
                  <a:pt x="638" y="285"/>
                  <a:pt x="631" y="290"/>
                </a:cubicBezTo>
                <a:cubicBezTo>
                  <a:pt x="631" y="289"/>
                  <a:pt x="632" y="287"/>
                  <a:pt x="632" y="286"/>
                </a:cubicBezTo>
                <a:cubicBezTo>
                  <a:pt x="632" y="286"/>
                  <a:pt x="631" y="286"/>
                  <a:pt x="631" y="286"/>
                </a:cubicBezTo>
                <a:cubicBezTo>
                  <a:pt x="630" y="288"/>
                  <a:pt x="629" y="290"/>
                  <a:pt x="627" y="292"/>
                </a:cubicBezTo>
                <a:cubicBezTo>
                  <a:pt x="649" y="295"/>
                  <a:pt x="671" y="298"/>
                  <a:pt x="694" y="300"/>
                </a:cubicBezTo>
                <a:cubicBezTo>
                  <a:pt x="736" y="303"/>
                  <a:pt x="780" y="303"/>
                  <a:pt x="820" y="291"/>
                </a:cubicBezTo>
                <a:cubicBezTo>
                  <a:pt x="792" y="291"/>
                  <a:pt x="792" y="291"/>
                  <a:pt x="792" y="291"/>
                </a:cubicBezTo>
                <a:cubicBezTo>
                  <a:pt x="754" y="298"/>
                  <a:pt x="713" y="297"/>
                  <a:pt x="674" y="292"/>
                </a:cubicBezTo>
                <a:close/>
                <a:moveTo>
                  <a:pt x="1126" y="1061"/>
                </a:moveTo>
                <a:cubicBezTo>
                  <a:pt x="1126" y="1061"/>
                  <a:pt x="1126" y="1061"/>
                  <a:pt x="1126" y="1060"/>
                </a:cubicBezTo>
                <a:cubicBezTo>
                  <a:pt x="1126" y="1059"/>
                  <a:pt x="1126" y="1058"/>
                  <a:pt x="1125" y="1057"/>
                </a:cubicBezTo>
                <a:cubicBezTo>
                  <a:pt x="1125" y="1058"/>
                  <a:pt x="1125" y="1058"/>
                  <a:pt x="1125" y="1059"/>
                </a:cubicBezTo>
                <a:cubicBezTo>
                  <a:pt x="1123" y="1060"/>
                  <a:pt x="1122" y="1060"/>
                  <a:pt x="1121" y="1059"/>
                </a:cubicBezTo>
                <a:cubicBezTo>
                  <a:pt x="1120" y="1059"/>
                  <a:pt x="1120" y="1058"/>
                  <a:pt x="1119" y="1058"/>
                </a:cubicBezTo>
                <a:cubicBezTo>
                  <a:pt x="1119" y="1058"/>
                  <a:pt x="1118" y="1059"/>
                  <a:pt x="1118" y="1059"/>
                </a:cubicBezTo>
                <a:cubicBezTo>
                  <a:pt x="1118" y="1060"/>
                  <a:pt x="1119" y="1061"/>
                  <a:pt x="1119" y="1062"/>
                </a:cubicBezTo>
                <a:cubicBezTo>
                  <a:pt x="1122" y="1062"/>
                  <a:pt x="1122" y="1060"/>
                  <a:pt x="1126" y="1061"/>
                </a:cubicBezTo>
                <a:close/>
                <a:moveTo>
                  <a:pt x="662" y="290"/>
                </a:moveTo>
                <a:cubicBezTo>
                  <a:pt x="662" y="292"/>
                  <a:pt x="662" y="291"/>
                  <a:pt x="662" y="290"/>
                </a:cubicBezTo>
                <a:cubicBezTo>
                  <a:pt x="662" y="290"/>
                  <a:pt x="662" y="290"/>
                  <a:pt x="662" y="290"/>
                </a:cubicBezTo>
                <a:close/>
                <a:moveTo>
                  <a:pt x="1035" y="1135"/>
                </a:moveTo>
                <a:cubicBezTo>
                  <a:pt x="1036" y="1135"/>
                  <a:pt x="1036" y="1135"/>
                  <a:pt x="1037" y="1134"/>
                </a:cubicBezTo>
                <a:cubicBezTo>
                  <a:pt x="1036" y="1134"/>
                  <a:pt x="1036" y="1134"/>
                  <a:pt x="1035" y="1134"/>
                </a:cubicBezTo>
                <a:cubicBezTo>
                  <a:pt x="1035" y="1134"/>
                  <a:pt x="1035" y="1135"/>
                  <a:pt x="1035" y="1135"/>
                </a:cubicBezTo>
                <a:close/>
                <a:moveTo>
                  <a:pt x="261" y="1074"/>
                </a:moveTo>
                <a:cubicBezTo>
                  <a:pt x="260" y="1073"/>
                  <a:pt x="260" y="1072"/>
                  <a:pt x="260" y="1071"/>
                </a:cubicBezTo>
                <a:cubicBezTo>
                  <a:pt x="256" y="1070"/>
                  <a:pt x="253" y="1067"/>
                  <a:pt x="255" y="1064"/>
                </a:cubicBezTo>
                <a:cubicBezTo>
                  <a:pt x="256" y="1065"/>
                  <a:pt x="258" y="1065"/>
                  <a:pt x="259" y="1064"/>
                </a:cubicBezTo>
                <a:cubicBezTo>
                  <a:pt x="257" y="1054"/>
                  <a:pt x="255" y="1043"/>
                  <a:pt x="253" y="1032"/>
                </a:cubicBezTo>
                <a:cubicBezTo>
                  <a:pt x="251" y="1032"/>
                  <a:pt x="249" y="1032"/>
                  <a:pt x="247" y="1032"/>
                </a:cubicBezTo>
                <a:cubicBezTo>
                  <a:pt x="247" y="1030"/>
                  <a:pt x="247" y="1028"/>
                  <a:pt x="248" y="1027"/>
                </a:cubicBezTo>
                <a:cubicBezTo>
                  <a:pt x="250" y="1027"/>
                  <a:pt x="251" y="1027"/>
                  <a:pt x="252" y="1027"/>
                </a:cubicBezTo>
                <a:cubicBezTo>
                  <a:pt x="251" y="1021"/>
                  <a:pt x="250" y="1014"/>
                  <a:pt x="249" y="1008"/>
                </a:cubicBezTo>
                <a:cubicBezTo>
                  <a:pt x="249" y="1005"/>
                  <a:pt x="246" y="1004"/>
                  <a:pt x="244" y="1005"/>
                </a:cubicBezTo>
                <a:cubicBezTo>
                  <a:pt x="244" y="1007"/>
                  <a:pt x="244" y="1008"/>
                  <a:pt x="243" y="1009"/>
                </a:cubicBezTo>
                <a:cubicBezTo>
                  <a:pt x="243" y="1009"/>
                  <a:pt x="243" y="1009"/>
                  <a:pt x="243" y="1009"/>
                </a:cubicBezTo>
                <a:cubicBezTo>
                  <a:pt x="246" y="1031"/>
                  <a:pt x="250" y="1052"/>
                  <a:pt x="255" y="1074"/>
                </a:cubicBezTo>
                <a:cubicBezTo>
                  <a:pt x="257" y="1074"/>
                  <a:pt x="259" y="1074"/>
                  <a:pt x="261" y="1074"/>
                </a:cubicBezTo>
                <a:close/>
                <a:moveTo>
                  <a:pt x="1023" y="1144"/>
                </a:move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4"/>
                </a:cubicBezTo>
                <a:close/>
                <a:moveTo>
                  <a:pt x="411" y="242"/>
                </a:moveTo>
                <a:cubicBezTo>
                  <a:pt x="409" y="242"/>
                  <a:pt x="407" y="241"/>
                  <a:pt x="406" y="241"/>
                </a:cubicBezTo>
                <a:cubicBezTo>
                  <a:pt x="408" y="242"/>
                  <a:pt x="411" y="242"/>
                  <a:pt x="410" y="244"/>
                </a:cubicBezTo>
                <a:cubicBezTo>
                  <a:pt x="410" y="243"/>
                  <a:pt x="411" y="242"/>
                  <a:pt x="411" y="242"/>
                </a:cubicBezTo>
                <a:close/>
                <a:moveTo>
                  <a:pt x="979" y="1162"/>
                </a:moveTo>
                <a:cubicBezTo>
                  <a:pt x="985" y="1162"/>
                  <a:pt x="985" y="1162"/>
                  <a:pt x="985" y="1162"/>
                </a:cubicBezTo>
                <a:cubicBezTo>
                  <a:pt x="986" y="1163"/>
                  <a:pt x="987" y="1164"/>
                  <a:pt x="987" y="1165"/>
                </a:cubicBezTo>
                <a:cubicBezTo>
                  <a:pt x="999" y="1158"/>
                  <a:pt x="1010" y="1152"/>
                  <a:pt x="1021" y="1144"/>
                </a:cubicBezTo>
                <a:cubicBezTo>
                  <a:pt x="1018" y="1145"/>
                  <a:pt x="1018" y="1145"/>
                  <a:pt x="1018" y="1145"/>
                </a:cubicBezTo>
                <a:cubicBezTo>
                  <a:pt x="1018" y="1143"/>
                  <a:pt x="1021" y="1144"/>
                  <a:pt x="1022" y="1143"/>
                </a:cubicBezTo>
                <a:cubicBezTo>
                  <a:pt x="1019" y="1143"/>
                  <a:pt x="1015" y="1143"/>
                  <a:pt x="1012" y="1143"/>
                </a:cubicBezTo>
                <a:cubicBezTo>
                  <a:pt x="1001" y="1150"/>
                  <a:pt x="990" y="1156"/>
                  <a:pt x="979" y="1162"/>
                </a:cubicBezTo>
                <a:close/>
                <a:moveTo>
                  <a:pt x="193" y="1009"/>
                </a:moveTo>
                <a:cubicBezTo>
                  <a:pt x="187" y="1009"/>
                  <a:pt x="187" y="1009"/>
                  <a:pt x="187" y="1009"/>
                </a:cubicBezTo>
                <a:cubicBezTo>
                  <a:pt x="183" y="1029"/>
                  <a:pt x="178" y="1048"/>
                  <a:pt x="172" y="1067"/>
                </a:cubicBezTo>
                <a:cubicBezTo>
                  <a:pt x="175" y="1068"/>
                  <a:pt x="177" y="1071"/>
                  <a:pt x="177" y="1074"/>
                </a:cubicBezTo>
                <a:cubicBezTo>
                  <a:pt x="183" y="1053"/>
                  <a:pt x="188" y="1031"/>
                  <a:pt x="193" y="1009"/>
                </a:cubicBezTo>
                <a:close/>
                <a:moveTo>
                  <a:pt x="164" y="1112"/>
                </a:moveTo>
                <a:cubicBezTo>
                  <a:pt x="164" y="1112"/>
                  <a:pt x="164" y="1112"/>
                  <a:pt x="164" y="1112"/>
                </a:cubicBezTo>
                <a:cubicBezTo>
                  <a:pt x="168" y="1102"/>
                  <a:pt x="172" y="1091"/>
                  <a:pt x="175" y="1081"/>
                </a:cubicBezTo>
                <a:cubicBezTo>
                  <a:pt x="168" y="1081"/>
                  <a:pt x="168" y="1081"/>
                  <a:pt x="168" y="1081"/>
                </a:cubicBezTo>
                <a:cubicBezTo>
                  <a:pt x="165" y="1089"/>
                  <a:pt x="163" y="1097"/>
                  <a:pt x="160" y="1106"/>
                </a:cubicBezTo>
                <a:cubicBezTo>
                  <a:pt x="161" y="1108"/>
                  <a:pt x="162" y="1110"/>
                  <a:pt x="163" y="1112"/>
                </a:cubicBezTo>
                <a:cubicBezTo>
                  <a:pt x="164" y="1112"/>
                  <a:pt x="164" y="1112"/>
                  <a:pt x="164" y="1112"/>
                </a:cubicBezTo>
                <a:close/>
                <a:moveTo>
                  <a:pt x="212" y="1098"/>
                </a:moveTo>
                <a:cubicBezTo>
                  <a:pt x="214" y="1090"/>
                  <a:pt x="216" y="1081"/>
                  <a:pt x="218" y="1073"/>
                </a:cubicBezTo>
                <a:cubicBezTo>
                  <a:pt x="217" y="1072"/>
                  <a:pt x="215" y="1071"/>
                  <a:pt x="217" y="1068"/>
                </a:cubicBezTo>
                <a:cubicBezTo>
                  <a:pt x="218" y="1067"/>
                  <a:pt x="219" y="1066"/>
                  <a:pt x="220" y="1066"/>
                </a:cubicBezTo>
                <a:cubicBezTo>
                  <a:pt x="223" y="1054"/>
                  <a:pt x="225" y="1043"/>
                  <a:pt x="226" y="1031"/>
                </a:cubicBezTo>
                <a:cubicBezTo>
                  <a:pt x="226" y="1030"/>
                  <a:pt x="226" y="1030"/>
                  <a:pt x="225" y="1029"/>
                </a:cubicBezTo>
                <a:cubicBezTo>
                  <a:pt x="226" y="1029"/>
                  <a:pt x="226" y="1029"/>
                  <a:pt x="227" y="1028"/>
                </a:cubicBezTo>
                <a:cubicBezTo>
                  <a:pt x="227" y="1022"/>
                  <a:pt x="228" y="1015"/>
                  <a:pt x="229" y="1009"/>
                </a:cubicBezTo>
                <a:cubicBezTo>
                  <a:pt x="222" y="1009"/>
                  <a:pt x="222" y="1009"/>
                  <a:pt x="222" y="1009"/>
                </a:cubicBezTo>
                <a:cubicBezTo>
                  <a:pt x="221" y="1018"/>
                  <a:pt x="220" y="1027"/>
                  <a:pt x="218" y="1037"/>
                </a:cubicBezTo>
                <a:cubicBezTo>
                  <a:pt x="219" y="1037"/>
                  <a:pt x="220" y="1037"/>
                  <a:pt x="221" y="1038"/>
                </a:cubicBezTo>
                <a:cubicBezTo>
                  <a:pt x="220" y="1039"/>
                  <a:pt x="220" y="1040"/>
                  <a:pt x="219" y="1040"/>
                </a:cubicBezTo>
                <a:cubicBezTo>
                  <a:pt x="219" y="1042"/>
                  <a:pt x="220" y="1043"/>
                  <a:pt x="221" y="1044"/>
                </a:cubicBezTo>
                <a:cubicBezTo>
                  <a:pt x="217" y="1045"/>
                  <a:pt x="217" y="1045"/>
                  <a:pt x="217" y="1045"/>
                </a:cubicBezTo>
                <a:cubicBezTo>
                  <a:pt x="214" y="1063"/>
                  <a:pt x="210" y="1082"/>
                  <a:pt x="204" y="1100"/>
                </a:cubicBezTo>
                <a:cubicBezTo>
                  <a:pt x="205" y="1099"/>
                  <a:pt x="205" y="1098"/>
                  <a:pt x="206" y="1098"/>
                </a:cubicBezTo>
                <a:lnTo>
                  <a:pt x="212" y="1098"/>
                </a:lnTo>
                <a:close/>
                <a:moveTo>
                  <a:pt x="68" y="350"/>
                </a:moveTo>
                <a:cubicBezTo>
                  <a:pt x="68" y="350"/>
                  <a:pt x="68" y="350"/>
                  <a:pt x="68" y="350"/>
                </a:cubicBezTo>
                <a:cubicBezTo>
                  <a:pt x="68" y="350"/>
                  <a:pt x="68" y="350"/>
                  <a:pt x="68" y="350"/>
                </a:cubicBezTo>
                <a:cubicBezTo>
                  <a:pt x="71" y="350"/>
                  <a:pt x="71" y="350"/>
                  <a:pt x="71" y="350"/>
                </a:cubicBezTo>
                <a:cubicBezTo>
                  <a:pt x="78" y="344"/>
                  <a:pt x="85" y="338"/>
                  <a:pt x="92" y="332"/>
                </a:cubicBezTo>
                <a:cubicBezTo>
                  <a:pt x="83" y="333"/>
                  <a:pt x="83" y="333"/>
                  <a:pt x="83" y="333"/>
                </a:cubicBezTo>
                <a:cubicBezTo>
                  <a:pt x="76" y="338"/>
                  <a:pt x="69" y="344"/>
                  <a:pt x="62" y="350"/>
                </a:cubicBezTo>
                <a:lnTo>
                  <a:pt x="68" y="350"/>
                </a:lnTo>
                <a:close/>
                <a:moveTo>
                  <a:pt x="387" y="241"/>
                </a:moveTo>
                <a:cubicBezTo>
                  <a:pt x="384" y="240"/>
                  <a:pt x="381" y="240"/>
                  <a:pt x="377" y="240"/>
                </a:cubicBezTo>
                <a:cubicBezTo>
                  <a:pt x="378" y="242"/>
                  <a:pt x="378" y="244"/>
                  <a:pt x="379" y="244"/>
                </a:cubicBezTo>
                <a:cubicBezTo>
                  <a:pt x="383" y="244"/>
                  <a:pt x="385" y="244"/>
                  <a:pt x="387" y="241"/>
                </a:cubicBezTo>
                <a:close/>
                <a:moveTo>
                  <a:pt x="366" y="247"/>
                </a:moveTo>
                <a:cubicBezTo>
                  <a:pt x="365" y="247"/>
                  <a:pt x="365" y="247"/>
                  <a:pt x="364" y="247"/>
                </a:cubicBezTo>
                <a:cubicBezTo>
                  <a:pt x="368" y="247"/>
                  <a:pt x="372" y="247"/>
                  <a:pt x="376" y="247"/>
                </a:cubicBezTo>
                <a:cubicBezTo>
                  <a:pt x="376" y="245"/>
                  <a:pt x="375" y="244"/>
                  <a:pt x="372" y="243"/>
                </a:cubicBezTo>
                <a:cubicBezTo>
                  <a:pt x="372" y="242"/>
                  <a:pt x="372" y="241"/>
                  <a:pt x="373" y="241"/>
                </a:cubicBezTo>
                <a:cubicBezTo>
                  <a:pt x="371" y="241"/>
                  <a:pt x="368" y="241"/>
                  <a:pt x="365" y="241"/>
                </a:cubicBezTo>
                <a:cubicBezTo>
                  <a:pt x="367" y="242"/>
                  <a:pt x="368" y="243"/>
                  <a:pt x="366" y="247"/>
                </a:cubicBezTo>
                <a:close/>
                <a:moveTo>
                  <a:pt x="350" y="242"/>
                </a:moveTo>
                <a:cubicBezTo>
                  <a:pt x="350" y="242"/>
                  <a:pt x="350" y="242"/>
                  <a:pt x="350" y="243"/>
                </a:cubicBezTo>
                <a:cubicBezTo>
                  <a:pt x="351" y="242"/>
                  <a:pt x="351" y="242"/>
                  <a:pt x="351" y="242"/>
                </a:cubicBezTo>
                <a:cubicBezTo>
                  <a:pt x="351" y="242"/>
                  <a:pt x="350" y="242"/>
                  <a:pt x="350" y="242"/>
                </a:cubicBezTo>
                <a:close/>
                <a:moveTo>
                  <a:pt x="417" y="1180"/>
                </a:moveTo>
                <a:cubicBezTo>
                  <a:pt x="419" y="1178"/>
                  <a:pt x="421" y="1177"/>
                  <a:pt x="424" y="1179"/>
                </a:cubicBezTo>
                <a:cubicBezTo>
                  <a:pt x="424" y="1178"/>
                  <a:pt x="424" y="1178"/>
                  <a:pt x="424" y="1178"/>
                </a:cubicBezTo>
                <a:cubicBezTo>
                  <a:pt x="423" y="1177"/>
                  <a:pt x="421" y="1176"/>
                  <a:pt x="419" y="1175"/>
                </a:cubicBezTo>
                <a:cubicBezTo>
                  <a:pt x="419" y="1175"/>
                  <a:pt x="419" y="1175"/>
                  <a:pt x="419" y="1175"/>
                </a:cubicBezTo>
                <a:cubicBezTo>
                  <a:pt x="416" y="1173"/>
                  <a:pt x="413" y="1171"/>
                  <a:pt x="410" y="1169"/>
                </a:cubicBezTo>
                <a:cubicBezTo>
                  <a:pt x="408" y="1170"/>
                  <a:pt x="405" y="1171"/>
                  <a:pt x="402" y="1170"/>
                </a:cubicBezTo>
                <a:cubicBezTo>
                  <a:pt x="402" y="1169"/>
                  <a:pt x="402" y="1168"/>
                  <a:pt x="402" y="1167"/>
                </a:cubicBezTo>
                <a:cubicBezTo>
                  <a:pt x="407" y="1167"/>
                  <a:pt x="407" y="1167"/>
                  <a:pt x="407" y="1167"/>
                </a:cubicBezTo>
                <a:cubicBezTo>
                  <a:pt x="406" y="1166"/>
                  <a:pt x="405" y="1165"/>
                  <a:pt x="403" y="1165"/>
                </a:cubicBezTo>
                <a:cubicBezTo>
                  <a:pt x="384" y="1150"/>
                  <a:pt x="369" y="1130"/>
                  <a:pt x="356" y="1110"/>
                </a:cubicBezTo>
                <a:cubicBezTo>
                  <a:pt x="354" y="1107"/>
                  <a:pt x="353" y="1105"/>
                  <a:pt x="351" y="1102"/>
                </a:cubicBezTo>
                <a:cubicBezTo>
                  <a:pt x="351" y="1104"/>
                  <a:pt x="351" y="1106"/>
                  <a:pt x="349" y="1108"/>
                </a:cubicBezTo>
                <a:cubicBezTo>
                  <a:pt x="349" y="1109"/>
                  <a:pt x="348" y="1109"/>
                  <a:pt x="348" y="1109"/>
                </a:cubicBezTo>
                <a:cubicBezTo>
                  <a:pt x="348" y="1109"/>
                  <a:pt x="348" y="1110"/>
                  <a:pt x="348" y="1110"/>
                </a:cubicBezTo>
                <a:cubicBezTo>
                  <a:pt x="351" y="1110"/>
                  <a:pt x="351" y="1111"/>
                  <a:pt x="351" y="1114"/>
                </a:cubicBezTo>
                <a:cubicBezTo>
                  <a:pt x="351" y="1114"/>
                  <a:pt x="351" y="1114"/>
                  <a:pt x="350" y="1114"/>
                </a:cubicBezTo>
                <a:cubicBezTo>
                  <a:pt x="352" y="1116"/>
                  <a:pt x="354" y="1119"/>
                  <a:pt x="356" y="1122"/>
                </a:cubicBezTo>
                <a:cubicBezTo>
                  <a:pt x="370" y="1143"/>
                  <a:pt x="386" y="1159"/>
                  <a:pt x="405" y="1173"/>
                </a:cubicBezTo>
                <a:cubicBezTo>
                  <a:pt x="409" y="1171"/>
                  <a:pt x="412" y="1174"/>
                  <a:pt x="413" y="1178"/>
                </a:cubicBezTo>
                <a:cubicBezTo>
                  <a:pt x="414" y="1179"/>
                  <a:pt x="415" y="1180"/>
                  <a:pt x="417" y="1180"/>
                </a:cubicBezTo>
                <a:close/>
                <a:moveTo>
                  <a:pt x="295" y="1204"/>
                </a:moveTo>
                <a:cubicBezTo>
                  <a:pt x="300" y="1204"/>
                  <a:pt x="300" y="1204"/>
                  <a:pt x="300" y="1204"/>
                </a:cubicBezTo>
                <a:cubicBezTo>
                  <a:pt x="301" y="1201"/>
                  <a:pt x="301" y="1199"/>
                  <a:pt x="301" y="1197"/>
                </a:cubicBezTo>
                <a:cubicBezTo>
                  <a:pt x="302" y="1193"/>
                  <a:pt x="302" y="1190"/>
                  <a:pt x="302" y="1186"/>
                </a:cubicBezTo>
                <a:cubicBezTo>
                  <a:pt x="295" y="1186"/>
                  <a:pt x="295" y="1186"/>
                  <a:pt x="295" y="1186"/>
                </a:cubicBezTo>
                <a:cubicBezTo>
                  <a:pt x="295" y="1193"/>
                  <a:pt x="294" y="1200"/>
                  <a:pt x="293" y="1207"/>
                </a:cubicBezTo>
                <a:cubicBezTo>
                  <a:pt x="294" y="1206"/>
                  <a:pt x="294" y="1205"/>
                  <a:pt x="295" y="1204"/>
                </a:cubicBezTo>
                <a:close/>
                <a:moveTo>
                  <a:pt x="163" y="244"/>
                </a:moveTo>
                <a:cubicBezTo>
                  <a:pt x="160" y="246"/>
                  <a:pt x="157" y="247"/>
                  <a:pt x="155" y="249"/>
                </a:cubicBezTo>
                <a:cubicBezTo>
                  <a:pt x="157" y="249"/>
                  <a:pt x="159" y="249"/>
                  <a:pt x="160" y="250"/>
                </a:cubicBezTo>
                <a:cubicBezTo>
                  <a:pt x="159" y="252"/>
                  <a:pt x="159" y="253"/>
                  <a:pt x="158" y="255"/>
                </a:cubicBezTo>
                <a:cubicBezTo>
                  <a:pt x="162" y="253"/>
                  <a:pt x="166" y="250"/>
                  <a:pt x="170" y="248"/>
                </a:cubicBezTo>
                <a:cubicBezTo>
                  <a:pt x="169" y="248"/>
                  <a:pt x="166" y="249"/>
                  <a:pt x="164" y="248"/>
                </a:cubicBezTo>
                <a:cubicBezTo>
                  <a:pt x="164" y="246"/>
                  <a:pt x="164" y="245"/>
                  <a:pt x="163" y="244"/>
                </a:cubicBezTo>
                <a:close/>
                <a:moveTo>
                  <a:pt x="65" y="287"/>
                </a:moveTo>
                <a:cubicBezTo>
                  <a:pt x="70" y="287"/>
                  <a:pt x="65" y="283"/>
                  <a:pt x="67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4" y="282"/>
                  <a:pt x="63" y="283"/>
                  <a:pt x="61" y="284"/>
                </a:cubicBezTo>
                <a:cubicBezTo>
                  <a:pt x="63" y="284"/>
                  <a:pt x="65" y="284"/>
                  <a:pt x="65" y="287"/>
                </a:cubicBezTo>
                <a:close/>
                <a:moveTo>
                  <a:pt x="278" y="1284"/>
                </a:moveTo>
                <a:cubicBezTo>
                  <a:pt x="277" y="1284"/>
                  <a:pt x="277" y="1285"/>
                  <a:pt x="277" y="1285"/>
                </a:cubicBezTo>
                <a:cubicBezTo>
                  <a:pt x="277" y="1285"/>
                  <a:pt x="277" y="1285"/>
                  <a:pt x="277" y="1285"/>
                </a:cubicBezTo>
                <a:cubicBezTo>
                  <a:pt x="277" y="1285"/>
                  <a:pt x="278" y="1285"/>
                  <a:pt x="278" y="1284"/>
                </a:cubicBezTo>
                <a:close/>
                <a:moveTo>
                  <a:pt x="229" y="399"/>
                </a:moveTo>
                <a:cubicBezTo>
                  <a:pt x="230" y="399"/>
                  <a:pt x="230" y="398"/>
                  <a:pt x="231" y="397"/>
                </a:cubicBezTo>
                <a:cubicBezTo>
                  <a:pt x="228" y="397"/>
                  <a:pt x="225" y="396"/>
                  <a:pt x="224" y="394"/>
                </a:cubicBezTo>
                <a:cubicBezTo>
                  <a:pt x="223" y="395"/>
                  <a:pt x="223" y="395"/>
                  <a:pt x="222" y="396"/>
                </a:cubicBezTo>
                <a:cubicBezTo>
                  <a:pt x="222" y="399"/>
                  <a:pt x="221" y="402"/>
                  <a:pt x="224" y="402"/>
                </a:cubicBezTo>
                <a:cubicBezTo>
                  <a:pt x="225" y="402"/>
                  <a:pt x="226" y="401"/>
                  <a:pt x="227" y="400"/>
                </a:cubicBezTo>
                <a:cubicBezTo>
                  <a:pt x="227" y="400"/>
                  <a:pt x="227" y="400"/>
                  <a:pt x="227" y="399"/>
                </a:cubicBezTo>
                <a:cubicBezTo>
                  <a:pt x="228" y="399"/>
                  <a:pt x="228" y="399"/>
                  <a:pt x="229" y="399"/>
                </a:cubicBezTo>
                <a:close/>
                <a:moveTo>
                  <a:pt x="384" y="175"/>
                </a:moveTo>
                <a:cubicBezTo>
                  <a:pt x="383" y="176"/>
                  <a:pt x="384" y="176"/>
                  <a:pt x="385" y="177"/>
                </a:cubicBezTo>
                <a:cubicBezTo>
                  <a:pt x="387" y="176"/>
                  <a:pt x="388" y="176"/>
                  <a:pt x="390" y="176"/>
                </a:cubicBezTo>
                <a:cubicBezTo>
                  <a:pt x="391" y="176"/>
                  <a:pt x="392" y="175"/>
                  <a:pt x="393" y="175"/>
                </a:cubicBezTo>
                <a:cubicBezTo>
                  <a:pt x="393" y="172"/>
                  <a:pt x="390" y="171"/>
                  <a:pt x="386" y="170"/>
                </a:cubicBezTo>
                <a:cubicBezTo>
                  <a:pt x="389" y="173"/>
                  <a:pt x="386" y="174"/>
                  <a:pt x="384" y="175"/>
                </a:cubicBezTo>
                <a:close/>
                <a:moveTo>
                  <a:pt x="369" y="177"/>
                </a:moveTo>
                <a:cubicBezTo>
                  <a:pt x="371" y="177"/>
                  <a:pt x="374" y="177"/>
                  <a:pt x="376" y="177"/>
                </a:cubicBezTo>
                <a:cubicBezTo>
                  <a:pt x="375" y="176"/>
                  <a:pt x="375" y="175"/>
                  <a:pt x="374" y="174"/>
                </a:cubicBezTo>
                <a:cubicBezTo>
                  <a:pt x="373" y="174"/>
                  <a:pt x="372" y="174"/>
                  <a:pt x="370" y="174"/>
                </a:cubicBezTo>
                <a:cubicBezTo>
                  <a:pt x="370" y="175"/>
                  <a:pt x="369" y="176"/>
                  <a:pt x="369" y="177"/>
                </a:cubicBezTo>
                <a:close/>
                <a:moveTo>
                  <a:pt x="397" y="170"/>
                </a:moveTo>
                <a:cubicBezTo>
                  <a:pt x="396" y="170"/>
                  <a:pt x="394" y="170"/>
                  <a:pt x="393" y="170"/>
                </a:cubicBezTo>
                <a:cubicBezTo>
                  <a:pt x="393" y="170"/>
                  <a:pt x="394" y="170"/>
                  <a:pt x="394" y="171"/>
                </a:cubicBezTo>
                <a:cubicBezTo>
                  <a:pt x="394" y="171"/>
                  <a:pt x="394" y="172"/>
                  <a:pt x="394" y="173"/>
                </a:cubicBezTo>
                <a:cubicBezTo>
                  <a:pt x="397" y="174"/>
                  <a:pt x="396" y="171"/>
                  <a:pt x="397" y="170"/>
                </a:cubicBezTo>
                <a:close/>
                <a:moveTo>
                  <a:pt x="714" y="176"/>
                </a:moveTo>
                <a:cubicBezTo>
                  <a:pt x="716" y="176"/>
                  <a:pt x="718" y="176"/>
                  <a:pt x="719" y="176"/>
                </a:cubicBezTo>
                <a:cubicBezTo>
                  <a:pt x="719" y="176"/>
                  <a:pt x="719" y="175"/>
                  <a:pt x="719" y="175"/>
                </a:cubicBezTo>
                <a:cubicBezTo>
                  <a:pt x="724" y="177"/>
                  <a:pt x="726" y="172"/>
                  <a:pt x="729" y="170"/>
                </a:cubicBezTo>
                <a:cubicBezTo>
                  <a:pt x="725" y="170"/>
                  <a:pt x="720" y="169"/>
                  <a:pt x="716" y="169"/>
                </a:cubicBezTo>
                <a:cubicBezTo>
                  <a:pt x="716" y="171"/>
                  <a:pt x="715" y="173"/>
                  <a:pt x="714" y="176"/>
                </a:cubicBezTo>
                <a:close/>
                <a:moveTo>
                  <a:pt x="701" y="168"/>
                </a:moveTo>
                <a:cubicBezTo>
                  <a:pt x="699" y="167"/>
                  <a:pt x="698" y="167"/>
                  <a:pt x="696" y="167"/>
                </a:cubicBezTo>
                <a:cubicBezTo>
                  <a:pt x="698" y="168"/>
                  <a:pt x="699" y="170"/>
                  <a:pt x="703" y="169"/>
                </a:cubicBezTo>
                <a:cubicBezTo>
                  <a:pt x="703" y="168"/>
                  <a:pt x="702" y="168"/>
                  <a:pt x="701" y="168"/>
                </a:cubicBezTo>
                <a:close/>
                <a:moveTo>
                  <a:pt x="714" y="170"/>
                </a:moveTo>
                <a:cubicBezTo>
                  <a:pt x="714" y="169"/>
                  <a:pt x="713" y="169"/>
                  <a:pt x="712" y="169"/>
                </a:cubicBezTo>
                <a:cubicBezTo>
                  <a:pt x="710" y="168"/>
                  <a:pt x="708" y="168"/>
                  <a:pt x="705" y="168"/>
                </a:cubicBezTo>
                <a:cubicBezTo>
                  <a:pt x="705" y="169"/>
                  <a:pt x="705" y="170"/>
                  <a:pt x="706" y="171"/>
                </a:cubicBezTo>
                <a:cubicBezTo>
                  <a:pt x="710" y="172"/>
                  <a:pt x="711" y="170"/>
                  <a:pt x="714" y="170"/>
                </a:cubicBezTo>
                <a:close/>
                <a:moveTo>
                  <a:pt x="695" y="173"/>
                </a:moveTo>
                <a:cubicBezTo>
                  <a:pt x="695" y="173"/>
                  <a:pt x="695" y="173"/>
                  <a:pt x="695" y="174"/>
                </a:cubicBezTo>
                <a:cubicBezTo>
                  <a:pt x="696" y="174"/>
                  <a:pt x="697" y="174"/>
                  <a:pt x="698" y="174"/>
                </a:cubicBezTo>
                <a:cubicBezTo>
                  <a:pt x="698" y="173"/>
                  <a:pt x="697" y="172"/>
                  <a:pt x="695" y="173"/>
                </a:cubicBezTo>
                <a:close/>
                <a:moveTo>
                  <a:pt x="959" y="1242"/>
                </a:moveTo>
                <a:cubicBezTo>
                  <a:pt x="976" y="1233"/>
                  <a:pt x="993" y="1225"/>
                  <a:pt x="1009" y="1216"/>
                </a:cubicBezTo>
                <a:cubicBezTo>
                  <a:pt x="993" y="1216"/>
                  <a:pt x="993" y="1216"/>
                  <a:pt x="993" y="1216"/>
                </a:cubicBezTo>
                <a:cubicBezTo>
                  <a:pt x="981" y="1222"/>
                  <a:pt x="970" y="1228"/>
                  <a:pt x="958" y="1234"/>
                </a:cubicBezTo>
                <a:cubicBezTo>
                  <a:pt x="973" y="1234"/>
                  <a:pt x="973" y="1234"/>
                  <a:pt x="973" y="1234"/>
                </a:cubicBezTo>
                <a:cubicBezTo>
                  <a:pt x="968" y="1235"/>
                  <a:pt x="963" y="1238"/>
                  <a:pt x="959" y="1242"/>
                </a:cubicBezTo>
                <a:close/>
                <a:moveTo>
                  <a:pt x="511" y="211"/>
                </a:moveTo>
                <a:cubicBezTo>
                  <a:pt x="511" y="212"/>
                  <a:pt x="510" y="212"/>
                  <a:pt x="511" y="214"/>
                </a:cubicBezTo>
                <a:cubicBezTo>
                  <a:pt x="513" y="213"/>
                  <a:pt x="515" y="212"/>
                  <a:pt x="518" y="213"/>
                </a:cubicBezTo>
                <a:cubicBezTo>
                  <a:pt x="518" y="213"/>
                  <a:pt x="518" y="213"/>
                  <a:pt x="518" y="213"/>
                </a:cubicBezTo>
                <a:cubicBezTo>
                  <a:pt x="516" y="212"/>
                  <a:pt x="514" y="212"/>
                  <a:pt x="511" y="211"/>
                </a:cubicBezTo>
                <a:close/>
                <a:moveTo>
                  <a:pt x="1074" y="1170"/>
                </a:moveTo>
                <a:cubicBezTo>
                  <a:pt x="1052" y="1183"/>
                  <a:pt x="1030" y="1196"/>
                  <a:pt x="1007" y="1209"/>
                </a:cubicBezTo>
                <a:cubicBezTo>
                  <a:pt x="1009" y="1211"/>
                  <a:pt x="1010" y="1213"/>
                  <a:pt x="1010" y="1215"/>
                </a:cubicBezTo>
                <a:cubicBezTo>
                  <a:pt x="1031" y="1204"/>
                  <a:pt x="1052" y="1191"/>
                  <a:pt x="1072" y="1179"/>
                </a:cubicBezTo>
                <a:cubicBezTo>
                  <a:pt x="1071" y="1176"/>
                  <a:pt x="1072" y="1173"/>
                  <a:pt x="1074" y="1170"/>
                </a:cubicBezTo>
                <a:close/>
                <a:moveTo>
                  <a:pt x="1119" y="1144"/>
                </a:moveTo>
                <a:cubicBezTo>
                  <a:pt x="1120" y="1142"/>
                  <a:pt x="1121" y="1140"/>
                  <a:pt x="1121" y="1138"/>
                </a:cubicBezTo>
                <a:cubicBezTo>
                  <a:pt x="1120" y="1138"/>
                  <a:pt x="1120" y="1139"/>
                  <a:pt x="1119" y="1139"/>
                </a:cubicBezTo>
                <a:cubicBezTo>
                  <a:pt x="1119" y="1140"/>
                  <a:pt x="1119" y="1141"/>
                  <a:pt x="1118" y="1142"/>
                </a:cubicBezTo>
                <a:cubicBezTo>
                  <a:pt x="1117" y="1142"/>
                  <a:pt x="1117" y="1142"/>
                  <a:pt x="1116" y="1142"/>
                </a:cubicBezTo>
                <a:cubicBezTo>
                  <a:pt x="1109" y="1146"/>
                  <a:pt x="1103" y="1150"/>
                  <a:pt x="1097" y="1155"/>
                </a:cubicBezTo>
                <a:cubicBezTo>
                  <a:pt x="1093" y="1157"/>
                  <a:pt x="1090" y="1160"/>
                  <a:pt x="1086" y="1162"/>
                </a:cubicBezTo>
                <a:cubicBezTo>
                  <a:pt x="1088" y="1163"/>
                  <a:pt x="1088" y="1166"/>
                  <a:pt x="1088" y="1169"/>
                </a:cubicBezTo>
                <a:cubicBezTo>
                  <a:pt x="1089" y="1168"/>
                  <a:pt x="1089" y="1168"/>
                  <a:pt x="1090" y="1168"/>
                </a:cubicBezTo>
                <a:cubicBezTo>
                  <a:pt x="1091" y="1166"/>
                  <a:pt x="1093" y="1165"/>
                  <a:pt x="1094" y="1164"/>
                </a:cubicBezTo>
                <a:cubicBezTo>
                  <a:pt x="1094" y="1164"/>
                  <a:pt x="1094" y="1162"/>
                  <a:pt x="1094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108" y="1156"/>
                  <a:pt x="1116" y="1150"/>
                  <a:pt x="1125" y="1144"/>
                </a:cubicBezTo>
                <a:lnTo>
                  <a:pt x="1119" y="1144"/>
                </a:lnTo>
                <a:close/>
                <a:moveTo>
                  <a:pt x="940" y="1251"/>
                </a:moveTo>
                <a:cubicBezTo>
                  <a:pt x="941" y="1250"/>
                  <a:pt x="942" y="1250"/>
                  <a:pt x="944" y="1249"/>
                </a:cubicBezTo>
                <a:cubicBezTo>
                  <a:pt x="943" y="1247"/>
                  <a:pt x="943" y="1244"/>
                  <a:pt x="944" y="1240"/>
                </a:cubicBezTo>
                <a:cubicBezTo>
                  <a:pt x="940" y="1242"/>
                  <a:pt x="936" y="1244"/>
                  <a:pt x="932" y="1246"/>
                </a:cubicBezTo>
                <a:cubicBezTo>
                  <a:pt x="933" y="1246"/>
                  <a:pt x="933" y="1247"/>
                  <a:pt x="933" y="1247"/>
                </a:cubicBezTo>
                <a:cubicBezTo>
                  <a:pt x="936" y="1248"/>
                  <a:pt x="938" y="1250"/>
                  <a:pt x="940" y="1251"/>
                </a:cubicBezTo>
                <a:close/>
                <a:moveTo>
                  <a:pt x="663" y="239"/>
                </a:moveTo>
                <a:cubicBezTo>
                  <a:pt x="663" y="238"/>
                  <a:pt x="663" y="238"/>
                  <a:pt x="663" y="238"/>
                </a:cubicBezTo>
                <a:cubicBezTo>
                  <a:pt x="677" y="238"/>
                  <a:pt x="677" y="238"/>
                  <a:pt x="677" y="238"/>
                </a:cubicBezTo>
                <a:cubicBezTo>
                  <a:pt x="652" y="235"/>
                  <a:pt x="627" y="231"/>
                  <a:pt x="603" y="227"/>
                </a:cubicBezTo>
                <a:cubicBezTo>
                  <a:pt x="591" y="225"/>
                  <a:pt x="578" y="223"/>
                  <a:pt x="566" y="221"/>
                </a:cubicBezTo>
                <a:cubicBezTo>
                  <a:pt x="566" y="221"/>
                  <a:pt x="566" y="221"/>
                  <a:pt x="566" y="221"/>
                </a:cubicBezTo>
                <a:cubicBezTo>
                  <a:pt x="553" y="222"/>
                  <a:pt x="553" y="222"/>
                  <a:pt x="553" y="222"/>
                </a:cubicBezTo>
                <a:cubicBezTo>
                  <a:pt x="552" y="220"/>
                  <a:pt x="551" y="219"/>
                  <a:pt x="549" y="218"/>
                </a:cubicBezTo>
                <a:cubicBezTo>
                  <a:pt x="549" y="219"/>
                  <a:pt x="549" y="220"/>
                  <a:pt x="549" y="222"/>
                </a:cubicBezTo>
                <a:cubicBezTo>
                  <a:pt x="534" y="222"/>
                  <a:pt x="534" y="222"/>
                  <a:pt x="534" y="222"/>
                </a:cubicBezTo>
                <a:cubicBezTo>
                  <a:pt x="568" y="227"/>
                  <a:pt x="601" y="233"/>
                  <a:pt x="634" y="238"/>
                </a:cubicBezTo>
                <a:cubicBezTo>
                  <a:pt x="640" y="238"/>
                  <a:pt x="640" y="238"/>
                  <a:pt x="640" y="238"/>
                </a:cubicBezTo>
                <a:cubicBezTo>
                  <a:pt x="639" y="238"/>
                  <a:pt x="639" y="239"/>
                  <a:pt x="639" y="239"/>
                </a:cubicBezTo>
                <a:cubicBezTo>
                  <a:pt x="639" y="239"/>
                  <a:pt x="638" y="239"/>
                  <a:pt x="638" y="239"/>
                </a:cubicBezTo>
                <a:cubicBezTo>
                  <a:pt x="638" y="239"/>
                  <a:pt x="639" y="239"/>
                  <a:pt x="640" y="239"/>
                </a:cubicBezTo>
                <a:cubicBezTo>
                  <a:pt x="640" y="239"/>
                  <a:pt x="640" y="238"/>
                  <a:pt x="641" y="238"/>
                </a:cubicBezTo>
                <a:cubicBezTo>
                  <a:pt x="646" y="238"/>
                  <a:pt x="646" y="238"/>
                  <a:pt x="646" y="238"/>
                </a:cubicBezTo>
                <a:cubicBezTo>
                  <a:pt x="645" y="239"/>
                  <a:pt x="645" y="239"/>
                  <a:pt x="645" y="240"/>
                </a:cubicBezTo>
                <a:cubicBezTo>
                  <a:pt x="647" y="240"/>
                  <a:pt x="649" y="240"/>
                  <a:pt x="650" y="240"/>
                </a:cubicBezTo>
                <a:cubicBezTo>
                  <a:pt x="649" y="239"/>
                  <a:pt x="647" y="239"/>
                  <a:pt x="646" y="238"/>
                </a:cubicBezTo>
                <a:cubicBezTo>
                  <a:pt x="662" y="238"/>
                  <a:pt x="662" y="238"/>
                  <a:pt x="662" y="238"/>
                </a:cubicBezTo>
                <a:cubicBezTo>
                  <a:pt x="662" y="238"/>
                  <a:pt x="662" y="238"/>
                  <a:pt x="663" y="239"/>
                </a:cubicBezTo>
                <a:close/>
                <a:moveTo>
                  <a:pt x="478" y="1243"/>
                </a:moveTo>
                <a:cubicBezTo>
                  <a:pt x="477" y="1243"/>
                  <a:pt x="477" y="1242"/>
                  <a:pt x="475" y="1242"/>
                </a:cubicBezTo>
                <a:cubicBezTo>
                  <a:pt x="476" y="1243"/>
                  <a:pt x="477" y="1243"/>
                  <a:pt x="478" y="1243"/>
                </a:cubicBezTo>
                <a:close/>
                <a:moveTo>
                  <a:pt x="518" y="1246"/>
                </a:moveTo>
                <a:cubicBezTo>
                  <a:pt x="516" y="1245"/>
                  <a:pt x="515" y="1245"/>
                  <a:pt x="514" y="1245"/>
                </a:cubicBezTo>
                <a:cubicBezTo>
                  <a:pt x="511" y="1246"/>
                  <a:pt x="508" y="1245"/>
                  <a:pt x="505" y="1244"/>
                </a:cubicBezTo>
                <a:cubicBezTo>
                  <a:pt x="505" y="1243"/>
                  <a:pt x="506" y="1243"/>
                  <a:pt x="506" y="1243"/>
                </a:cubicBezTo>
                <a:cubicBezTo>
                  <a:pt x="503" y="1242"/>
                  <a:pt x="501" y="1242"/>
                  <a:pt x="499" y="1242"/>
                </a:cubicBezTo>
                <a:cubicBezTo>
                  <a:pt x="500" y="1243"/>
                  <a:pt x="502" y="1243"/>
                  <a:pt x="504" y="1243"/>
                </a:cubicBezTo>
                <a:cubicBezTo>
                  <a:pt x="503" y="1248"/>
                  <a:pt x="499" y="1247"/>
                  <a:pt x="496" y="1248"/>
                </a:cubicBezTo>
                <a:cubicBezTo>
                  <a:pt x="495" y="1246"/>
                  <a:pt x="497" y="1242"/>
                  <a:pt x="491" y="1242"/>
                </a:cubicBezTo>
                <a:cubicBezTo>
                  <a:pt x="491" y="1241"/>
                  <a:pt x="491" y="1240"/>
                  <a:pt x="490" y="1239"/>
                </a:cubicBezTo>
                <a:cubicBezTo>
                  <a:pt x="489" y="1239"/>
                  <a:pt x="488" y="1239"/>
                  <a:pt x="486" y="1238"/>
                </a:cubicBezTo>
                <a:cubicBezTo>
                  <a:pt x="486" y="1240"/>
                  <a:pt x="485" y="1243"/>
                  <a:pt x="484" y="1245"/>
                </a:cubicBezTo>
                <a:cubicBezTo>
                  <a:pt x="495" y="1247"/>
                  <a:pt x="506" y="1250"/>
                  <a:pt x="517" y="1252"/>
                </a:cubicBezTo>
                <a:cubicBezTo>
                  <a:pt x="521" y="1253"/>
                  <a:pt x="522" y="1246"/>
                  <a:pt x="518" y="1246"/>
                </a:cubicBezTo>
                <a:close/>
                <a:moveTo>
                  <a:pt x="549" y="1247"/>
                </a:moveTo>
                <a:cubicBezTo>
                  <a:pt x="548" y="1245"/>
                  <a:pt x="548" y="1242"/>
                  <a:pt x="547" y="1239"/>
                </a:cubicBezTo>
                <a:cubicBezTo>
                  <a:pt x="546" y="1239"/>
                  <a:pt x="545" y="1239"/>
                  <a:pt x="544" y="1239"/>
                </a:cubicBezTo>
                <a:cubicBezTo>
                  <a:pt x="544" y="1242"/>
                  <a:pt x="545" y="1244"/>
                  <a:pt x="545" y="1247"/>
                </a:cubicBezTo>
                <a:cubicBezTo>
                  <a:pt x="546" y="1247"/>
                  <a:pt x="547" y="1247"/>
                  <a:pt x="549" y="1247"/>
                </a:cubicBezTo>
                <a:close/>
                <a:moveTo>
                  <a:pt x="537" y="1237"/>
                </a:moveTo>
                <a:cubicBezTo>
                  <a:pt x="517" y="1233"/>
                  <a:pt x="497" y="1227"/>
                  <a:pt x="479" y="1221"/>
                </a:cubicBezTo>
                <a:cubicBezTo>
                  <a:pt x="475" y="1221"/>
                  <a:pt x="475" y="1221"/>
                  <a:pt x="475" y="1221"/>
                </a:cubicBezTo>
                <a:cubicBezTo>
                  <a:pt x="475" y="1220"/>
                  <a:pt x="474" y="1220"/>
                  <a:pt x="474" y="1219"/>
                </a:cubicBezTo>
                <a:cubicBezTo>
                  <a:pt x="474" y="1219"/>
                  <a:pt x="474" y="1219"/>
                  <a:pt x="474" y="1219"/>
                </a:cubicBezTo>
                <a:cubicBezTo>
                  <a:pt x="471" y="1218"/>
                  <a:pt x="468" y="1217"/>
                  <a:pt x="466" y="1215"/>
                </a:cubicBezTo>
                <a:cubicBezTo>
                  <a:pt x="467" y="1217"/>
                  <a:pt x="467" y="1220"/>
                  <a:pt x="471" y="1221"/>
                </a:cubicBezTo>
                <a:cubicBezTo>
                  <a:pt x="463" y="1221"/>
                  <a:pt x="463" y="1221"/>
                  <a:pt x="463" y="1221"/>
                </a:cubicBezTo>
                <a:cubicBezTo>
                  <a:pt x="463" y="1220"/>
                  <a:pt x="463" y="1220"/>
                  <a:pt x="463" y="1220"/>
                </a:cubicBezTo>
                <a:cubicBezTo>
                  <a:pt x="458" y="1218"/>
                  <a:pt x="457" y="1214"/>
                  <a:pt x="453" y="1211"/>
                </a:cubicBezTo>
                <a:cubicBezTo>
                  <a:pt x="456" y="1209"/>
                  <a:pt x="458" y="1216"/>
                  <a:pt x="462" y="1214"/>
                </a:cubicBezTo>
                <a:cubicBezTo>
                  <a:pt x="455" y="1211"/>
                  <a:pt x="448" y="1208"/>
                  <a:pt x="441" y="1204"/>
                </a:cubicBezTo>
                <a:cubicBezTo>
                  <a:pt x="440" y="1207"/>
                  <a:pt x="440" y="1210"/>
                  <a:pt x="438" y="1211"/>
                </a:cubicBezTo>
                <a:cubicBezTo>
                  <a:pt x="438" y="1211"/>
                  <a:pt x="438" y="1211"/>
                  <a:pt x="438" y="1211"/>
                </a:cubicBezTo>
                <a:cubicBezTo>
                  <a:pt x="454" y="1219"/>
                  <a:pt x="470" y="1226"/>
                  <a:pt x="486" y="1231"/>
                </a:cubicBezTo>
                <a:cubicBezTo>
                  <a:pt x="494" y="1233"/>
                  <a:pt x="501" y="1236"/>
                  <a:pt x="509" y="1238"/>
                </a:cubicBezTo>
                <a:cubicBezTo>
                  <a:pt x="509" y="1238"/>
                  <a:pt x="509" y="1238"/>
                  <a:pt x="510" y="1238"/>
                </a:cubicBezTo>
                <a:cubicBezTo>
                  <a:pt x="526" y="1237"/>
                  <a:pt x="526" y="1237"/>
                  <a:pt x="526" y="1237"/>
                </a:cubicBezTo>
                <a:cubicBezTo>
                  <a:pt x="525" y="1239"/>
                  <a:pt x="524" y="1240"/>
                  <a:pt x="522" y="1241"/>
                </a:cubicBezTo>
                <a:cubicBezTo>
                  <a:pt x="521" y="1241"/>
                  <a:pt x="520" y="1241"/>
                  <a:pt x="520" y="1241"/>
                </a:cubicBezTo>
                <a:cubicBezTo>
                  <a:pt x="523" y="1242"/>
                  <a:pt x="527" y="1243"/>
                  <a:pt x="531" y="1243"/>
                </a:cubicBezTo>
                <a:cubicBezTo>
                  <a:pt x="530" y="1242"/>
                  <a:pt x="529" y="1239"/>
                  <a:pt x="528" y="1237"/>
                </a:cubicBezTo>
                <a:lnTo>
                  <a:pt x="537" y="1237"/>
                </a:lnTo>
                <a:close/>
                <a:moveTo>
                  <a:pt x="374" y="1246"/>
                </a:moveTo>
                <a:cubicBezTo>
                  <a:pt x="373" y="1247"/>
                  <a:pt x="372" y="1249"/>
                  <a:pt x="371" y="1251"/>
                </a:cubicBezTo>
                <a:cubicBezTo>
                  <a:pt x="372" y="1251"/>
                  <a:pt x="373" y="1251"/>
                  <a:pt x="374" y="1251"/>
                </a:cubicBezTo>
                <a:cubicBezTo>
                  <a:pt x="373" y="1250"/>
                  <a:pt x="374" y="1248"/>
                  <a:pt x="374" y="1246"/>
                </a:cubicBezTo>
                <a:close/>
                <a:moveTo>
                  <a:pt x="331" y="1257"/>
                </a:moveTo>
                <a:cubicBezTo>
                  <a:pt x="321" y="1262"/>
                  <a:pt x="311" y="1268"/>
                  <a:pt x="301" y="1275"/>
                </a:cubicBezTo>
                <a:cubicBezTo>
                  <a:pt x="313" y="1275"/>
                  <a:pt x="313" y="1275"/>
                  <a:pt x="313" y="1275"/>
                </a:cubicBezTo>
                <a:cubicBezTo>
                  <a:pt x="325" y="1268"/>
                  <a:pt x="337" y="1262"/>
                  <a:pt x="349" y="1257"/>
                </a:cubicBezTo>
                <a:lnTo>
                  <a:pt x="331" y="1257"/>
                </a:lnTo>
                <a:close/>
                <a:moveTo>
                  <a:pt x="358" y="1254"/>
                </a:moveTo>
                <a:cubicBezTo>
                  <a:pt x="359" y="1251"/>
                  <a:pt x="365" y="1251"/>
                  <a:pt x="363" y="1248"/>
                </a:cubicBezTo>
                <a:cubicBezTo>
                  <a:pt x="362" y="1250"/>
                  <a:pt x="359" y="1249"/>
                  <a:pt x="356" y="1250"/>
                </a:cubicBezTo>
                <a:cubicBezTo>
                  <a:pt x="358" y="1251"/>
                  <a:pt x="358" y="1253"/>
                  <a:pt x="357" y="1255"/>
                </a:cubicBezTo>
                <a:cubicBezTo>
                  <a:pt x="357" y="1255"/>
                  <a:pt x="358" y="1255"/>
                  <a:pt x="358" y="1254"/>
                </a:cubicBezTo>
                <a:close/>
                <a:moveTo>
                  <a:pt x="432" y="1221"/>
                </a:moveTo>
                <a:cubicBezTo>
                  <a:pt x="428" y="1221"/>
                  <a:pt x="428" y="1221"/>
                  <a:pt x="428" y="1221"/>
                </a:cubicBezTo>
                <a:cubicBezTo>
                  <a:pt x="429" y="1221"/>
                  <a:pt x="429" y="1220"/>
                  <a:pt x="429" y="1220"/>
                </a:cubicBezTo>
                <a:cubicBezTo>
                  <a:pt x="429" y="1219"/>
                  <a:pt x="428" y="1219"/>
                  <a:pt x="427" y="1219"/>
                </a:cubicBezTo>
                <a:cubicBezTo>
                  <a:pt x="427" y="1220"/>
                  <a:pt x="427" y="1220"/>
                  <a:pt x="426" y="1221"/>
                </a:cubicBezTo>
                <a:cubicBezTo>
                  <a:pt x="415" y="1221"/>
                  <a:pt x="415" y="1221"/>
                  <a:pt x="415" y="1221"/>
                </a:cubicBezTo>
                <a:cubicBezTo>
                  <a:pt x="432" y="1229"/>
                  <a:pt x="450" y="1235"/>
                  <a:pt x="468" y="1240"/>
                </a:cubicBezTo>
                <a:cubicBezTo>
                  <a:pt x="469" y="1240"/>
                  <a:pt x="470" y="1239"/>
                  <a:pt x="470" y="1238"/>
                </a:cubicBezTo>
                <a:cubicBezTo>
                  <a:pt x="484" y="1238"/>
                  <a:pt x="484" y="1238"/>
                  <a:pt x="484" y="1238"/>
                </a:cubicBezTo>
                <a:cubicBezTo>
                  <a:pt x="467" y="1233"/>
                  <a:pt x="449" y="1228"/>
                  <a:pt x="432" y="1221"/>
                </a:cubicBezTo>
                <a:close/>
                <a:moveTo>
                  <a:pt x="740" y="209"/>
                </a:moveTo>
                <a:cubicBezTo>
                  <a:pt x="741" y="210"/>
                  <a:pt x="742" y="210"/>
                  <a:pt x="743" y="210"/>
                </a:cubicBezTo>
                <a:cubicBezTo>
                  <a:pt x="743" y="210"/>
                  <a:pt x="743" y="210"/>
                  <a:pt x="743" y="210"/>
                </a:cubicBezTo>
                <a:cubicBezTo>
                  <a:pt x="742" y="210"/>
                  <a:pt x="743" y="209"/>
                  <a:pt x="742" y="209"/>
                </a:cubicBezTo>
                <a:cubicBezTo>
                  <a:pt x="742" y="209"/>
                  <a:pt x="741" y="209"/>
                  <a:pt x="740" y="209"/>
                </a:cubicBezTo>
                <a:close/>
                <a:moveTo>
                  <a:pt x="734" y="171"/>
                </a:moveTo>
                <a:cubicBezTo>
                  <a:pt x="734" y="171"/>
                  <a:pt x="734" y="171"/>
                  <a:pt x="733" y="171"/>
                </a:cubicBezTo>
                <a:cubicBezTo>
                  <a:pt x="734" y="171"/>
                  <a:pt x="735" y="171"/>
                  <a:pt x="735" y="172"/>
                </a:cubicBezTo>
                <a:cubicBezTo>
                  <a:pt x="735" y="174"/>
                  <a:pt x="735" y="176"/>
                  <a:pt x="734" y="177"/>
                </a:cubicBezTo>
                <a:cubicBezTo>
                  <a:pt x="738" y="176"/>
                  <a:pt x="738" y="171"/>
                  <a:pt x="734" y="171"/>
                </a:cubicBezTo>
                <a:close/>
                <a:moveTo>
                  <a:pt x="633" y="206"/>
                </a:moveTo>
                <a:cubicBezTo>
                  <a:pt x="633" y="206"/>
                  <a:pt x="632" y="206"/>
                  <a:pt x="632" y="207"/>
                </a:cubicBezTo>
                <a:cubicBezTo>
                  <a:pt x="632" y="207"/>
                  <a:pt x="632" y="207"/>
                  <a:pt x="632" y="207"/>
                </a:cubicBezTo>
                <a:cubicBezTo>
                  <a:pt x="633" y="206"/>
                  <a:pt x="633" y="206"/>
                  <a:pt x="633" y="206"/>
                </a:cubicBezTo>
                <a:close/>
                <a:moveTo>
                  <a:pt x="559" y="1249"/>
                </a:moveTo>
                <a:cubicBezTo>
                  <a:pt x="566" y="1251"/>
                  <a:pt x="573" y="1252"/>
                  <a:pt x="580" y="1253"/>
                </a:cubicBezTo>
                <a:cubicBezTo>
                  <a:pt x="581" y="1250"/>
                  <a:pt x="582" y="1247"/>
                  <a:pt x="583" y="1246"/>
                </a:cubicBezTo>
                <a:cubicBezTo>
                  <a:pt x="582" y="1246"/>
                  <a:pt x="582" y="1245"/>
                  <a:pt x="581" y="1245"/>
                </a:cubicBezTo>
                <a:cubicBezTo>
                  <a:pt x="581" y="1247"/>
                  <a:pt x="580" y="1248"/>
                  <a:pt x="578" y="1247"/>
                </a:cubicBezTo>
                <a:cubicBezTo>
                  <a:pt x="577" y="1247"/>
                  <a:pt x="576" y="1246"/>
                  <a:pt x="576" y="1245"/>
                </a:cubicBezTo>
                <a:cubicBezTo>
                  <a:pt x="576" y="1244"/>
                  <a:pt x="575" y="1244"/>
                  <a:pt x="575" y="1244"/>
                </a:cubicBezTo>
                <a:cubicBezTo>
                  <a:pt x="575" y="1245"/>
                  <a:pt x="575" y="1245"/>
                  <a:pt x="575" y="1245"/>
                </a:cubicBezTo>
                <a:cubicBezTo>
                  <a:pt x="571" y="1247"/>
                  <a:pt x="569" y="1250"/>
                  <a:pt x="563" y="1249"/>
                </a:cubicBezTo>
                <a:cubicBezTo>
                  <a:pt x="563" y="1247"/>
                  <a:pt x="563" y="1245"/>
                  <a:pt x="564" y="1243"/>
                </a:cubicBezTo>
                <a:cubicBezTo>
                  <a:pt x="562" y="1242"/>
                  <a:pt x="559" y="1242"/>
                  <a:pt x="557" y="1241"/>
                </a:cubicBezTo>
                <a:cubicBezTo>
                  <a:pt x="556" y="1242"/>
                  <a:pt x="554" y="1243"/>
                  <a:pt x="553" y="1243"/>
                </a:cubicBezTo>
                <a:cubicBezTo>
                  <a:pt x="554" y="1245"/>
                  <a:pt x="556" y="1246"/>
                  <a:pt x="555" y="1248"/>
                </a:cubicBezTo>
                <a:cubicBezTo>
                  <a:pt x="557" y="1248"/>
                  <a:pt x="557" y="1246"/>
                  <a:pt x="560" y="1247"/>
                </a:cubicBezTo>
                <a:cubicBezTo>
                  <a:pt x="561" y="1248"/>
                  <a:pt x="560" y="1249"/>
                  <a:pt x="559" y="1249"/>
                </a:cubicBezTo>
                <a:close/>
                <a:moveTo>
                  <a:pt x="854" y="1217"/>
                </a:moveTo>
                <a:cubicBezTo>
                  <a:pt x="854" y="1217"/>
                  <a:pt x="854" y="1217"/>
                  <a:pt x="854" y="1217"/>
                </a:cubicBezTo>
                <a:cubicBezTo>
                  <a:pt x="853" y="1217"/>
                  <a:pt x="853" y="1217"/>
                  <a:pt x="853" y="1217"/>
                </a:cubicBezTo>
                <a:cubicBezTo>
                  <a:pt x="832" y="1224"/>
                  <a:pt x="812" y="1230"/>
                  <a:pt x="792" y="1235"/>
                </a:cubicBezTo>
                <a:cubicBezTo>
                  <a:pt x="820" y="1235"/>
                  <a:pt x="820" y="1235"/>
                  <a:pt x="820" y="1235"/>
                </a:cubicBezTo>
                <a:cubicBezTo>
                  <a:pt x="838" y="1230"/>
                  <a:pt x="856" y="1224"/>
                  <a:pt x="874" y="1217"/>
                </a:cubicBezTo>
                <a:cubicBezTo>
                  <a:pt x="869" y="1217"/>
                  <a:pt x="869" y="1217"/>
                  <a:pt x="869" y="1217"/>
                </a:cubicBezTo>
                <a:cubicBezTo>
                  <a:pt x="869" y="1215"/>
                  <a:pt x="866" y="1215"/>
                  <a:pt x="864" y="1214"/>
                </a:cubicBezTo>
                <a:cubicBezTo>
                  <a:pt x="864" y="1214"/>
                  <a:pt x="864" y="1214"/>
                  <a:pt x="864" y="1213"/>
                </a:cubicBezTo>
                <a:cubicBezTo>
                  <a:pt x="861" y="1215"/>
                  <a:pt x="857" y="1216"/>
                  <a:pt x="854" y="1217"/>
                </a:cubicBezTo>
                <a:close/>
                <a:moveTo>
                  <a:pt x="1146" y="1116"/>
                </a:moveTo>
                <a:cubicBezTo>
                  <a:pt x="1143" y="1119"/>
                  <a:pt x="1140" y="1122"/>
                  <a:pt x="1136" y="1125"/>
                </a:cubicBezTo>
                <a:cubicBezTo>
                  <a:pt x="1141" y="1125"/>
                  <a:pt x="1141" y="1125"/>
                  <a:pt x="1141" y="1125"/>
                </a:cubicBezTo>
                <a:cubicBezTo>
                  <a:pt x="1142" y="1125"/>
                  <a:pt x="1142" y="1125"/>
                  <a:pt x="1142" y="1125"/>
                </a:cubicBezTo>
                <a:cubicBezTo>
                  <a:pt x="1143" y="1125"/>
                  <a:pt x="1143" y="1125"/>
                  <a:pt x="1143" y="1125"/>
                </a:cubicBezTo>
                <a:cubicBezTo>
                  <a:pt x="1146" y="1125"/>
                  <a:pt x="1146" y="1125"/>
                  <a:pt x="1146" y="1125"/>
                </a:cubicBezTo>
                <a:cubicBezTo>
                  <a:pt x="1148" y="1124"/>
                  <a:pt x="1149" y="1122"/>
                  <a:pt x="1151" y="1120"/>
                </a:cubicBezTo>
                <a:cubicBezTo>
                  <a:pt x="1154" y="1117"/>
                  <a:pt x="1149" y="1113"/>
                  <a:pt x="1146" y="1116"/>
                </a:cubicBezTo>
                <a:close/>
                <a:moveTo>
                  <a:pt x="1090" y="1140"/>
                </a:moveTo>
                <a:cubicBezTo>
                  <a:pt x="1089" y="1140"/>
                  <a:pt x="1089" y="1138"/>
                  <a:pt x="1090" y="1137"/>
                </a:cubicBezTo>
                <a:cubicBezTo>
                  <a:pt x="1088" y="1137"/>
                  <a:pt x="1087" y="1136"/>
                  <a:pt x="1086" y="1136"/>
                </a:cubicBezTo>
                <a:cubicBezTo>
                  <a:pt x="1085" y="1137"/>
                  <a:pt x="1085" y="1137"/>
                  <a:pt x="1084" y="1138"/>
                </a:cubicBezTo>
                <a:cubicBezTo>
                  <a:pt x="1085" y="1139"/>
                  <a:pt x="1087" y="1140"/>
                  <a:pt x="1089" y="1141"/>
                </a:cubicBezTo>
                <a:cubicBezTo>
                  <a:pt x="1089" y="1141"/>
                  <a:pt x="1090" y="1141"/>
                  <a:pt x="1090" y="1141"/>
                </a:cubicBezTo>
                <a:cubicBezTo>
                  <a:pt x="1092" y="1140"/>
                  <a:pt x="1093" y="1139"/>
                  <a:pt x="1095" y="1138"/>
                </a:cubicBezTo>
                <a:cubicBezTo>
                  <a:pt x="1094" y="1138"/>
                  <a:pt x="1094" y="1138"/>
                  <a:pt x="1094" y="1139"/>
                </a:cubicBezTo>
                <a:cubicBezTo>
                  <a:pt x="1093" y="1138"/>
                  <a:pt x="1093" y="1137"/>
                  <a:pt x="1093" y="1137"/>
                </a:cubicBezTo>
                <a:cubicBezTo>
                  <a:pt x="1093" y="1138"/>
                  <a:pt x="1092" y="1140"/>
                  <a:pt x="1090" y="1140"/>
                </a:cubicBezTo>
                <a:close/>
                <a:moveTo>
                  <a:pt x="111" y="421"/>
                </a:moveTo>
                <a:cubicBezTo>
                  <a:pt x="117" y="415"/>
                  <a:pt x="123" y="409"/>
                  <a:pt x="130" y="403"/>
                </a:cubicBezTo>
                <a:cubicBezTo>
                  <a:pt x="119" y="404"/>
                  <a:pt x="119" y="404"/>
                  <a:pt x="119" y="404"/>
                </a:cubicBezTo>
                <a:cubicBezTo>
                  <a:pt x="113" y="409"/>
                  <a:pt x="107" y="415"/>
                  <a:pt x="101" y="421"/>
                </a:cubicBezTo>
                <a:lnTo>
                  <a:pt x="111" y="421"/>
                </a:lnTo>
                <a:close/>
                <a:moveTo>
                  <a:pt x="518" y="849"/>
                </a:move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lose/>
                <a:moveTo>
                  <a:pt x="543" y="882"/>
                </a:moveTo>
                <a:cubicBezTo>
                  <a:pt x="544" y="882"/>
                  <a:pt x="547" y="881"/>
                  <a:pt x="548" y="881"/>
                </a:cubicBezTo>
                <a:cubicBezTo>
                  <a:pt x="550" y="881"/>
                  <a:pt x="550" y="881"/>
                  <a:pt x="550" y="881"/>
                </a:cubicBezTo>
                <a:cubicBezTo>
                  <a:pt x="547" y="875"/>
                  <a:pt x="543" y="869"/>
                  <a:pt x="541" y="863"/>
                </a:cubicBezTo>
                <a:cubicBezTo>
                  <a:pt x="540" y="863"/>
                  <a:pt x="540" y="863"/>
                  <a:pt x="540" y="863"/>
                </a:cubicBezTo>
                <a:cubicBezTo>
                  <a:pt x="539" y="862"/>
                  <a:pt x="539" y="860"/>
                  <a:pt x="538" y="859"/>
                </a:cubicBezTo>
                <a:cubicBezTo>
                  <a:pt x="537" y="856"/>
                  <a:pt x="536" y="853"/>
                  <a:pt x="535" y="850"/>
                </a:cubicBezTo>
                <a:cubicBezTo>
                  <a:pt x="532" y="849"/>
                  <a:pt x="532" y="847"/>
                  <a:pt x="530" y="847"/>
                </a:cubicBezTo>
                <a:cubicBezTo>
                  <a:pt x="530" y="846"/>
                  <a:pt x="530" y="846"/>
                  <a:pt x="530" y="845"/>
                </a:cubicBezTo>
                <a:cubicBezTo>
                  <a:pt x="533" y="845"/>
                  <a:pt x="533" y="845"/>
                  <a:pt x="533" y="845"/>
                </a:cubicBezTo>
                <a:cubicBezTo>
                  <a:pt x="531" y="839"/>
                  <a:pt x="529" y="834"/>
                  <a:pt x="528" y="828"/>
                </a:cubicBezTo>
                <a:cubicBezTo>
                  <a:pt x="524" y="828"/>
                  <a:pt x="524" y="828"/>
                  <a:pt x="524" y="828"/>
                </a:cubicBezTo>
                <a:cubicBezTo>
                  <a:pt x="524" y="824"/>
                  <a:pt x="522" y="822"/>
                  <a:pt x="520" y="820"/>
                </a:cubicBezTo>
                <a:cubicBezTo>
                  <a:pt x="521" y="829"/>
                  <a:pt x="523" y="837"/>
                  <a:pt x="526" y="845"/>
                </a:cubicBezTo>
                <a:cubicBezTo>
                  <a:pt x="526" y="845"/>
                  <a:pt x="526" y="845"/>
                  <a:pt x="526" y="845"/>
                </a:cubicBezTo>
                <a:cubicBezTo>
                  <a:pt x="526" y="846"/>
                  <a:pt x="526" y="846"/>
                  <a:pt x="526" y="846"/>
                </a:cubicBezTo>
                <a:cubicBezTo>
                  <a:pt x="531" y="859"/>
                  <a:pt x="536" y="871"/>
                  <a:pt x="543" y="882"/>
                </a:cubicBezTo>
                <a:close/>
                <a:moveTo>
                  <a:pt x="604" y="956"/>
                </a:moveTo>
                <a:cubicBezTo>
                  <a:pt x="604" y="956"/>
                  <a:pt x="604" y="956"/>
                  <a:pt x="604" y="957"/>
                </a:cubicBezTo>
                <a:cubicBezTo>
                  <a:pt x="604" y="956"/>
                  <a:pt x="604" y="956"/>
                  <a:pt x="604" y="956"/>
                </a:cubicBezTo>
                <a:cubicBezTo>
                  <a:pt x="604" y="956"/>
                  <a:pt x="604" y="956"/>
                  <a:pt x="604" y="956"/>
                </a:cubicBezTo>
                <a:close/>
                <a:moveTo>
                  <a:pt x="523" y="885"/>
                </a:moveTo>
                <a:cubicBezTo>
                  <a:pt x="523" y="884"/>
                  <a:pt x="524" y="883"/>
                  <a:pt x="524" y="882"/>
                </a:cubicBezTo>
                <a:cubicBezTo>
                  <a:pt x="524" y="881"/>
                  <a:pt x="523" y="880"/>
                  <a:pt x="523" y="880"/>
                </a:cubicBezTo>
                <a:cubicBezTo>
                  <a:pt x="522" y="874"/>
                  <a:pt x="520" y="868"/>
                  <a:pt x="519" y="862"/>
                </a:cubicBezTo>
                <a:cubicBezTo>
                  <a:pt x="519" y="862"/>
                  <a:pt x="519" y="862"/>
                  <a:pt x="519" y="862"/>
                </a:cubicBezTo>
                <a:cubicBezTo>
                  <a:pt x="516" y="862"/>
                  <a:pt x="516" y="860"/>
                  <a:pt x="515" y="859"/>
                </a:cubicBezTo>
                <a:cubicBezTo>
                  <a:pt x="515" y="859"/>
                  <a:pt x="514" y="859"/>
                  <a:pt x="514" y="859"/>
                </a:cubicBezTo>
                <a:cubicBezTo>
                  <a:pt x="514" y="862"/>
                  <a:pt x="514" y="863"/>
                  <a:pt x="513" y="863"/>
                </a:cubicBezTo>
                <a:cubicBezTo>
                  <a:pt x="516" y="882"/>
                  <a:pt x="522" y="900"/>
                  <a:pt x="530" y="917"/>
                </a:cubicBezTo>
                <a:cubicBezTo>
                  <a:pt x="533" y="922"/>
                  <a:pt x="536" y="927"/>
                  <a:pt x="539" y="932"/>
                </a:cubicBezTo>
                <a:cubicBezTo>
                  <a:pt x="540" y="931"/>
                  <a:pt x="541" y="931"/>
                  <a:pt x="542" y="932"/>
                </a:cubicBezTo>
                <a:cubicBezTo>
                  <a:pt x="543" y="932"/>
                  <a:pt x="543" y="934"/>
                  <a:pt x="542" y="935"/>
                </a:cubicBezTo>
                <a:cubicBezTo>
                  <a:pt x="541" y="935"/>
                  <a:pt x="541" y="935"/>
                  <a:pt x="541" y="935"/>
                </a:cubicBezTo>
                <a:cubicBezTo>
                  <a:pt x="549" y="947"/>
                  <a:pt x="559" y="959"/>
                  <a:pt x="570" y="970"/>
                </a:cubicBezTo>
                <a:cubicBezTo>
                  <a:pt x="570" y="968"/>
                  <a:pt x="570" y="967"/>
                  <a:pt x="570" y="965"/>
                </a:cubicBezTo>
                <a:cubicBezTo>
                  <a:pt x="574" y="964"/>
                  <a:pt x="573" y="968"/>
                  <a:pt x="573" y="970"/>
                </a:cubicBezTo>
                <a:cubicBezTo>
                  <a:pt x="571" y="970"/>
                  <a:pt x="571" y="970"/>
                  <a:pt x="571" y="970"/>
                </a:cubicBezTo>
                <a:cubicBezTo>
                  <a:pt x="577" y="976"/>
                  <a:pt x="584" y="982"/>
                  <a:pt x="591" y="987"/>
                </a:cubicBezTo>
                <a:cubicBezTo>
                  <a:pt x="603" y="987"/>
                  <a:pt x="603" y="987"/>
                  <a:pt x="603" y="987"/>
                </a:cubicBezTo>
                <a:cubicBezTo>
                  <a:pt x="598" y="984"/>
                  <a:pt x="593" y="980"/>
                  <a:pt x="589" y="976"/>
                </a:cubicBezTo>
                <a:cubicBezTo>
                  <a:pt x="584" y="972"/>
                  <a:pt x="579" y="968"/>
                  <a:pt x="575" y="963"/>
                </a:cubicBezTo>
                <a:cubicBezTo>
                  <a:pt x="575" y="963"/>
                  <a:pt x="575" y="963"/>
                  <a:pt x="575" y="963"/>
                </a:cubicBezTo>
                <a:cubicBezTo>
                  <a:pt x="571" y="966"/>
                  <a:pt x="566" y="963"/>
                  <a:pt x="567" y="958"/>
                </a:cubicBezTo>
                <a:cubicBezTo>
                  <a:pt x="566" y="958"/>
                  <a:pt x="565" y="958"/>
                  <a:pt x="563" y="958"/>
                </a:cubicBezTo>
                <a:cubicBezTo>
                  <a:pt x="564" y="956"/>
                  <a:pt x="564" y="955"/>
                  <a:pt x="565" y="953"/>
                </a:cubicBezTo>
                <a:cubicBezTo>
                  <a:pt x="555" y="943"/>
                  <a:pt x="547" y="932"/>
                  <a:pt x="540" y="920"/>
                </a:cubicBezTo>
                <a:cubicBezTo>
                  <a:pt x="540" y="920"/>
                  <a:pt x="540" y="920"/>
                  <a:pt x="540" y="920"/>
                </a:cubicBezTo>
                <a:cubicBezTo>
                  <a:pt x="540" y="922"/>
                  <a:pt x="542" y="923"/>
                  <a:pt x="541" y="926"/>
                </a:cubicBezTo>
                <a:cubicBezTo>
                  <a:pt x="538" y="926"/>
                  <a:pt x="534" y="923"/>
                  <a:pt x="536" y="918"/>
                </a:cubicBezTo>
                <a:cubicBezTo>
                  <a:pt x="536" y="919"/>
                  <a:pt x="537" y="918"/>
                  <a:pt x="537" y="918"/>
                </a:cubicBezTo>
                <a:cubicBezTo>
                  <a:pt x="537" y="918"/>
                  <a:pt x="538" y="917"/>
                  <a:pt x="538" y="917"/>
                </a:cubicBezTo>
                <a:cubicBezTo>
                  <a:pt x="535" y="910"/>
                  <a:pt x="532" y="903"/>
                  <a:pt x="529" y="896"/>
                </a:cubicBezTo>
                <a:cubicBezTo>
                  <a:pt x="529" y="896"/>
                  <a:pt x="529" y="896"/>
                  <a:pt x="529" y="896"/>
                </a:cubicBezTo>
                <a:cubicBezTo>
                  <a:pt x="528" y="896"/>
                  <a:pt x="528" y="896"/>
                  <a:pt x="528" y="895"/>
                </a:cubicBezTo>
                <a:cubicBezTo>
                  <a:pt x="528" y="894"/>
                  <a:pt x="527" y="893"/>
                  <a:pt x="527" y="892"/>
                </a:cubicBezTo>
                <a:cubicBezTo>
                  <a:pt x="526" y="891"/>
                  <a:pt x="526" y="891"/>
                  <a:pt x="526" y="891"/>
                </a:cubicBezTo>
                <a:cubicBezTo>
                  <a:pt x="526" y="890"/>
                  <a:pt x="526" y="890"/>
                  <a:pt x="526" y="889"/>
                </a:cubicBezTo>
                <a:cubicBezTo>
                  <a:pt x="526" y="889"/>
                  <a:pt x="526" y="888"/>
                  <a:pt x="526" y="888"/>
                </a:cubicBezTo>
                <a:cubicBezTo>
                  <a:pt x="525" y="888"/>
                  <a:pt x="525" y="888"/>
                  <a:pt x="525" y="888"/>
                </a:cubicBezTo>
                <a:cubicBezTo>
                  <a:pt x="525" y="888"/>
                  <a:pt x="525" y="889"/>
                  <a:pt x="525" y="889"/>
                </a:cubicBezTo>
                <a:cubicBezTo>
                  <a:pt x="522" y="889"/>
                  <a:pt x="521" y="889"/>
                  <a:pt x="519" y="888"/>
                </a:cubicBezTo>
                <a:cubicBezTo>
                  <a:pt x="519" y="885"/>
                  <a:pt x="521" y="885"/>
                  <a:pt x="523" y="885"/>
                </a:cubicBezTo>
                <a:close/>
                <a:moveTo>
                  <a:pt x="526" y="649"/>
                </a:moveTo>
                <a:cubicBezTo>
                  <a:pt x="526" y="649"/>
                  <a:pt x="526" y="649"/>
                  <a:pt x="526" y="650"/>
                </a:cubicBezTo>
                <a:cubicBezTo>
                  <a:pt x="525" y="650"/>
                  <a:pt x="525" y="650"/>
                  <a:pt x="525" y="650"/>
                </a:cubicBezTo>
                <a:cubicBezTo>
                  <a:pt x="517" y="654"/>
                  <a:pt x="510" y="660"/>
                  <a:pt x="503" y="665"/>
                </a:cubicBezTo>
                <a:cubicBezTo>
                  <a:pt x="499" y="669"/>
                  <a:pt x="494" y="673"/>
                  <a:pt x="490" y="677"/>
                </a:cubicBezTo>
                <a:cubicBezTo>
                  <a:pt x="490" y="677"/>
                  <a:pt x="490" y="677"/>
                  <a:pt x="490" y="677"/>
                </a:cubicBezTo>
                <a:cubicBezTo>
                  <a:pt x="490" y="677"/>
                  <a:pt x="489" y="677"/>
                  <a:pt x="489" y="677"/>
                </a:cubicBezTo>
                <a:cubicBezTo>
                  <a:pt x="489" y="678"/>
                  <a:pt x="489" y="678"/>
                  <a:pt x="488" y="678"/>
                </a:cubicBezTo>
                <a:cubicBezTo>
                  <a:pt x="488" y="678"/>
                  <a:pt x="489" y="678"/>
                  <a:pt x="489" y="678"/>
                </a:cubicBezTo>
                <a:cubicBezTo>
                  <a:pt x="489" y="679"/>
                  <a:pt x="489" y="681"/>
                  <a:pt x="489" y="682"/>
                </a:cubicBezTo>
                <a:cubicBezTo>
                  <a:pt x="487" y="682"/>
                  <a:pt x="486" y="682"/>
                  <a:pt x="485" y="682"/>
                </a:cubicBezTo>
                <a:cubicBezTo>
                  <a:pt x="484" y="682"/>
                  <a:pt x="484" y="683"/>
                  <a:pt x="483" y="684"/>
                </a:cubicBezTo>
                <a:cubicBezTo>
                  <a:pt x="483" y="684"/>
                  <a:pt x="483" y="684"/>
                  <a:pt x="483" y="684"/>
                </a:cubicBezTo>
                <a:cubicBezTo>
                  <a:pt x="486" y="686"/>
                  <a:pt x="490" y="684"/>
                  <a:pt x="493" y="683"/>
                </a:cubicBezTo>
                <a:cubicBezTo>
                  <a:pt x="498" y="679"/>
                  <a:pt x="503" y="674"/>
                  <a:pt x="508" y="670"/>
                </a:cubicBezTo>
                <a:cubicBezTo>
                  <a:pt x="505" y="670"/>
                  <a:pt x="504" y="669"/>
                  <a:pt x="501" y="671"/>
                </a:cubicBezTo>
                <a:cubicBezTo>
                  <a:pt x="500" y="669"/>
                  <a:pt x="500" y="668"/>
                  <a:pt x="501" y="667"/>
                </a:cubicBezTo>
                <a:cubicBezTo>
                  <a:pt x="511" y="667"/>
                  <a:pt x="511" y="667"/>
                  <a:pt x="511" y="667"/>
                </a:cubicBezTo>
                <a:cubicBezTo>
                  <a:pt x="511" y="667"/>
                  <a:pt x="511" y="668"/>
                  <a:pt x="510" y="668"/>
                </a:cubicBezTo>
                <a:cubicBezTo>
                  <a:pt x="510" y="668"/>
                  <a:pt x="511" y="668"/>
                  <a:pt x="511" y="668"/>
                </a:cubicBezTo>
                <a:cubicBezTo>
                  <a:pt x="519" y="661"/>
                  <a:pt x="528" y="655"/>
                  <a:pt x="537" y="650"/>
                </a:cubicBezTo>
                <a:cubicBezTo>
                  <a:pt x="535" y="650"/>
                  <a:pt x="535" y="650"/>
                  <a:pt x="535" y="650"/>
                </a:cubicBezTo>
                <a:cubicBezTo>
                  <a:pt x="535" y="648"/>
                  <a:pt x="536" y="645"/>
                  <a:pt x="536" y="643"/>
                </a:cubicBezTo>
                <a:cubicBezTo>
                  <a:pt x="532" y="645"/>
                  <a:pt x="529" y="647"/>
                  <a:pt x="526" y="649"/>
                </a:cubicBezTo>
                <a:close/>
                <a:moveTo>
                  <a:pt x="563" y="991"/>
                </a:moveTo>
                <a:cubicBezTo>
                  <a:pt x="562" y="990"/>
                  <a:pt x="561" y="990"/>
                  <a:pt x="560" y="989"/>
                </a:cubicBezTo>
                <a:cubicBezTo>
                  <a:pt x="558" y="990"/>
                  <a:pt x="558" y="992"/>
                  <a:pt x="558" y="994"/>
                </a:cubicBezTo>
                <a:cubicBezTo>
                  <a:pt x="562" y="997"/>
                  <a:pt x="566" y="1000"/>
                  <a:pt x="569" y="1004"/>
                </a:cubicBezTo>
                <a:cubicBezTo>
                  <a:pt x="570" y="1000"/>
                  <a:pt x="568" y="995"/>
                  <a:pt x="563" y="991"/>
                </a:cubicBezTo>
                <a:close/>
                <a:moveTo>
                  <a:pt x="173" y="461"/>
                </a:moveTo>
                <a:cubicBezTo>
                  <a:pt x="172" y="461"/>
                  <a:pt x="171" y="462"/>
                  <a:pt x="171" y="463"/>
                </a:cubicBezTo>
                <a:cubicBezTo>
                  <a:pt x="172" y="463"/>
                  <a:pt x="172" y="461"/>
                  <a:pt x="173" y="461"/>
                </a:cubicBezTo>
                <a:close/>
                <a:moveTo>
                  <a:pt x="537" y="970"/>
                </a:moveTo>
                <a:cubicBezTo>
                  <a:pt x="542" y="977"/>
                  <a:pt x="547" y="983"/>
                  <a:pt x="553" y="988"/>
                </a:cubicBezTo>
                <a:cubicBezTo>
                  <a:pt x="553" y="988"/>
                  <a:pt x="553" y="988"/>
                  <a:pt x="554" y="988"/>
                </a:cubicBezTo>
                <a:cubicBezTo>
                  <a:pt x="562" y="988"/>
                  <a:pt x="562" y="988"/>
                  <a:pt x="562" y="988"/>
                </a:cubicBezTo>
                <a:cubicBezTo>
                  <a:pt x="556" y="982"/>
                  <a:pt x="551" y="976"/>
                  <a:pt x="546" y="970"/>
                </a:cubicBezTo>
                <a:lnTo>
                  <a:pt x="537" y="970"/>
                </a:lnTo>
                <a:close/>
                <a:moveTo>
                  <a:pt x="664" y="644"/>
                </a:moveTo>
                <a:cubicBezTo>
                  <a:pt x="662" y="643"/>
                  <a:pt x="661" y="641"/>
                  <a:pt x="660" y="640"/>
                </a:cubicBezTo>
                <a:cubicBezTo>
                  <a:pt x="658" y="639"/>
                  <a:pt x="657" y="639"/>
                  <a:pt x="655" y="639"/>
                </a:cubicBezTo>
                <a:cubicBezTo>
                  <a:pt x="655" y="642"/>
                  <a:pt x="654" y="645"/>
                  <a:pt x="652" y="645"/>
                </a:cubicBezTo>
                <a:cubicBezTo>
                  <a:pt x="654" y="645"/>
                  <a:pt x="657" y="645"/>
                  <a:pt x="659" y="646"/>
                </a:cubicBezTo>
                <a:cubicBezTo>
                  <a:pt x="659" y="645"/>
                  <a:pt x="660" y="645"/>
                  <a:pt x="660" y="645"/>
                </a:cubicBezTo>
                <a:cubicBezTo>
                  <a:pt x="663" y="646"/>
                  <a:pt x="664" y="646"/>
                  <a:pt x="664" y="644"/>
                </a:cubicBezTo>
                <a:close/>
                <a:moveTo>
                  <a:pt x="626" y="640"/>
                </a:moveTo>
                <a:cubicBezTo>
                  <a:pt x="628" y="640"/>
                  <a:pt x="630" y="640"/>
                  <a:pt x="631" y="641"/>
                </a:cubicBezTo>
                <a:cubicBezTo>
                  <a:pt x="631" y="643"/>
                  <a:pt x="631" y="644"/>
                  <a:pt x="631" y="646"/>
                </a:cubicBezTo>
                <a:cubicBezTo>
                  <a:pt x="636" y="645"/>
                  <a:pt x="642" y="645"/>
                  <a:pt x="647" y="645"/>
                </a:cubicBezTo>
                <a:cubicBezTo>
                  <a:pt x="647" y="645"/>
                  <a:pt x="647" y="644"/>
                  <a:pt x="647" y="643"/>
                </a:cubicBezTo>
                <a:cubicBezTo>
                  <a:pt x="644" y="644"/>
                  <a:pt x="641" y="643"/>
                  <a:pt x="639" y="641"/>
                </a:cubicBezTo>
                <a:cubicBezTo>
                  <a:pt x="639" y="640"/>
                  <a:pt x="639" y="640"/>
                  <a:pt x="639" y="639"/>
                </a:cubicBezTo>
                <a:cubicBezTo>
                  <a:pt x="635" y="640"/>
                  <a:pt x="630" y="640"/>
                  <a:pt x="626" y="640"/>
                </a:cubicBezTo>
                <a:close/>
                <a:moveTo>
                  <a:pt x="169" y="469"/>
                </a:moveTo>
                <a:cubicBezTo>
                  <a:pt x="170" y="470"/>
                  <a:pt x="171" y="470"/>
                  <a:pt x="171" y="472"/>
                </a:cubicBezTo>
                <a:cubicBezTo>
                  <a:pt x="172" y="471"/>
                  <a:pt x="173" y="470"/>
                  <a:pt x="174" y="469"/>
                </a:cubicBezTo>
                <a:cubicBezTo>
                  <a:pt x="174" y="469"/>
                  <a:pt x="174" y="468"/>
                  <a:pt x="174" y="468"/>
                </a:cubicBezTo>
                <a:cubicBezTo>
                  <a:pt x="173" y="469"/>
                  <a:pt x="171" y="469"/>
                  <a:pt x="169" y="469"/>
                </a:cubicBezTo>
                <a:close/>
                <a:moveTo>
                  <a:pt x="555" y="889"/>
                </a:moveTo>
                <a:cubicBezTo>
                  <a:pt x="554" y="888"/>
                  <a:pt x="554" y="888"/>
                  <a:pt x="554" y="887"/>
                </a:cubicBezTo>
                <a:cubicBezTo>
                  <a:pt x="553" y="887"/>
                  <a:pt x="552" y="887"/>
                  <a:pt x="550" y="887"/>
                </a:cubicBezTo>
                <a:cubicBezTo>
                  <a:pt x="549" y="886"/>
                  <a:pt x="550" y="883"/>
                  <a:pt x="548" y="882"/>
                </a:cubicBezTo>
                <a:cubicBezTo>
                  <a:pt x="549" y="885"/>
                  <a:pt x="548" y="887"/>
                  <a:pt x="546" y="887"/>
                </a:cubicBezTo>
                <a:cubicBezTo>
                  <a:pt x="546" y="888"/>
                  <a:pt x="547" y="889"/>
                  <a:pt x="547" y="889"/>
                </a:cubicBezTo>
                <a:cubicBezTo>
                  <a:pt x="548" y="889"/>
                  <a:pt x="548" y="889"/>
                  <a:pt x="549" y="889"/>
                </a:cubicBezTo>
                <a:cubicBezTo>
                  <a:pt x="548" y="890"/>
                  <a:pt x="549" y="891"/>
                  <a:pt x="549" y="892"/>
                </a:cubicBezTo>
                <a:cubicBezTo>
                  <a:pt x="554" y="901"/>
                  <a:pt x="560" y="909"/>
                  <a:pt x="566" y="916"/>
                </a:cubicBezTo>
                <a:cubicBezTo>
                  <a:pt x="571" y="916"/>
                  <a:pt x="571" y="916"/>
                  <a:pt x="571" y="916"/>
                </a:cubicBezTo>
                <a:cubicBezTo>
                  <a:pt x="571" y="918"/>
                  <a:pt x="570" y="919"/>
                  <a:pt x="569" y="920"/>
                </a:cubicBezTo>
                <a:cubicBezTo>
                  <a:pt x="570" y="920"/>
                  <a:pt x="570" y="921"/>
                  <a:pt x="570" y="921"/>
                </a:cubicBezTo>
                <a:cubicBezTo>
                  <a:pt x="570" y="919"/>
                  <a:pt x="571" y="918"/>
                  <a:pt x="572" y="916"/>
                </a:cubicBezTo>
                <a:cubicBezTo>
                  <a:pt x="575" y="916"/>
                  <a:pt x="575" y="916"/>
                  <a:pt x="575" y="916"/>
                </a:cubicBezTo>
                <a:cubicBezTo>
                  <a:pt x="571" y="912"/>
                  <a:pt x="568" y="907"/>
                  <a:pt x="564" y="903"/>
                </a:cubicBezTo>
                <a:cubicBezTo>
                  <a:pt x="562" y="900"/>
                  <a:pt x="560" y="897"/>
                  <a:pt x="558" y="894"/>
                </a:cubicBezTo>
                <a:cubicBezTo>
                  <a:pt x="557" y="894"/>
                  <a:pt x="556" y="895"/>
                  <a:pt x="554" y="895"/>
                </a:cubicBezTo>
                <a:cubicBezTo>
                  <a:pt x="553" y="894"/>
                  <a:pt x="553" y="892"/>
                  <a:pt x="553" y="890"/>
                </a:cubicBezTo>
                <a:cubicBezTo>
                  <a:pt x="554" y="889"/>
                  <a:pt x="554" y="889"/>
                  <a:pt x="555" y="889"/>
                </a:cubicBezTo>
                <a:close/>
                <a:moveTo>
                  <a:pt x="705" y="669"/>
                </a:moveTo>
                <a:cubicBezTo>
                  <a:pt x="704" y="671"/>
                  <a:pt x="703" y="673"/>
                  <a:pt x="702" y="675"/>
                </a:cubicBezTo>
                <a:cubicBezTo>
                  <a:pt x="704" y="675"/>
                  <a:pt x="706" y="675"/>
                  <a:pt x="708" y="676"/>
                </a:cubicBezTo>
                <a:cubicBezTo>
                  <a:pt x="707" y="675"/>
                  <a:pt x="707" y="674"/>
                  <a:pt x="708" y="672"/>
                </a:cubicBezTo>
                <a:cubicBezTo>
                  <a:pt x="710" y="671"/>
                  <a:pt x="714" y="671"/>
                  <a:pt x="715" y="670"/>
                </a:cubicBezTo>
                <a:cubicBezTo>
                  <a:pt x="713" y="670"/>
                  <a:pt x="710" y="669"/>
                  <a:pt x="708" y="669"/>
                </a:cubicBezTo>
                <a:cubicBezTo>
                  <a:pt x="707" y="669"/>
                  <a:pt x="707" y="669"/>
                  <a:pt x="706" y="669"/>
                </a:cubicBezTo>
                <a:cubicBezTo>
                  <a:pt x="706" y="669"/>
                  <a:pt x="706" y="669"/>
                  <a:pt x="706" y="669"/>
                </a:cubicBezTo>
                <a:cubicBezTo>
                  <a:pt x="705" y="669"/>
                  <a:pt x="705" y="669"/>
                  <a:pt x="705" y="669"/>
                </a:cubicBezTo>
                <a:close/>
                <a:moveTo>
                  <a:pt x="727" y="675"/>
                </a:moveTo>
                <a:cubicBezTo>
                  <a:pt x="721" y="676"/>
                  <a:pt x="719" y="674"/>
                  <a:pt x="718" y="671"/>
                </a:cubicBezTo>
                <a:cubicBezTo>
                  <a:pt x="718" y="673"/>
                  <a:pt x="718" y="675"/>
                  <a:pt x="718" y="677"/>
                </a:cubicBezTo>
                <a:cubicBezTo>
                  <a:pt x="720" y="677"/>
                  <a:pt x="722" y="677"/>
                  <a:pt x="725" y="677"/>
                </a:cubicBezTo>
                <a:cubicBezTo>
                  <a:pt x="726" y="677"/>
                  <a:pt x="726" y="676"/>
                  <a:pt x="727" y="675"/>
                </a:cubicBezTo>
                <a:close/>
                <a:moveTo>
                  <a:pt x="736" y="677"/>
                </a:moveTo>
                <a:cubicBezTo>
                  <a:pt x="738" y="677"/>
                  <a:pt x="740" y="677"/>
                  <a:pt x="741" y="676"/>
                </a:cubicBezTo>
                <a:cubicBezTo>
                  <a:pt x="741" y="675"/>
                  <a:pt x="740" y="674"/>
                  <a:pt x="739" y="673"/>
                </a:cubicBezTo>
                <a:cubicBezTo>
                  <a:pt x="735" y="672"/>
                  <a:pt x="730" y="672"/>
                  <a:pt x="726" y="671"/>
                </a:cubicBezTo>
                <a:cubicBezTo>
                  <a:pt x="727" y="672"/>
                  <a:pt x="727" y="673"/>
                  <a:pt x="728" y="675"/>
                </a:cubicBezTo>
                <a:cubicBezTo>
                  <a:pt x="729" y="673"/>
                  <a:pt x="733" y="674"/>
                  <a:pt x="734" y="673"/>
                </a:cubicBezTo>
                <a:cubicBezTo>
                  <a:pt x="733" y="674"/>
                  <a:pt x="733" y="677"/>
                  <a:pt x="733" y="679"/>
                </a:cubicBezTo>
                <a:cubicBezTo>
                  <a:pt x="733" y="679"/>
                  <a:pt x="733" y="679"/>
                  <a:pt x="733" y="679"/>
                </a:cubicBezTo>
                <a:cubicBezTo>
                  <a:pt x="734" y="678"/>
                  <a:pt x="734" y="677"/>
                  <a:pt x="734" y="676"/>
                </a:cubicBezTo>
                <a:cubicBezTo>
                  <a:pt x="735" y="676"/>
                  <a:pt x="736" y="677"/>
                  <a:pt x="736" y="678"/>
                </a:cubicBezTo>
                <a:cubicBezTo>
                  <a:pt x="736" y="677"/>
                  <a:pt x="736" y="677"/>
                  <a:pt x="736" y="677"/>
                </a:cubicBezTo>
                <a:close/>
                <a:moveTo>
                  <a:pt x="591" y="987"/>
                </a:moveTo>
                <a:cubicBezTo>
                  <a:pt x="591" y="988"/>
                  <a:pt x="591" y="988"/>
                  <a:pt x="592" y="988"/>
                </a:cubicBezTo>
                <a:cubicBezTo>
                  <a:pt x="592" y="988"/>
                  <a:pt x="592" y="988"/>
                  <a:pt x="592" y="987"/>
                </a:cubicBezTo>
                <a:cubicBezTo>
                  <a:pt x="591" y="987"/>
                  <a:pt x="591" y="987"/>
                  <a:pt x="591" y="987"/>
                </a:cubicBezTo>
                <a:close/>
                <a:moveTo>
                  <a:pt x="508" y="925"/>
                </a:moveTo>
                <a:cubicBezTo>
                  <a:pt x="508" y="924"/>
                  <a:pt x="508" y="924"/>
                  <a:pt x="508" y="923"/>
                </a:cubicBezTo>
                <a:cubicBezTo>
                  <a:pt x="508" y="922"/>
                  <a:pt x="507" y="922"/>
                  <a:pt x="506" y="921"/>
                </a:cubicBezTo>
                <a:cubicBezTo>
                  <a:pt x="507" y="922"/>
                  <a:pt x="507" y="923"/>
                  <a:pt x="508" y="925"/>
                </a:cubicBezTo>
                <a:close/>
                <a:moveTo>
                  <a:pt x="488" y="815"/>
                </a:moveTo>
                <a:cubicBezTo>
                  <a:pt x="488" y="815"/>
                  <a:pt x="487" y="815"/>
                  <a:pt x="487" y="815"/>
                </a:cubicBezTo>
                <a:cubicBezTo>
                  <a:pt x="487" y="816"/>
                  <a:pt x="487" y="816"/>
                  <a:pt x="487" y="816"/>
                </a:cubicBezTo>
                <a:cubicBezTo>
                  <a:pt x="485" y="816"/>
                  <a:pt x="483" y="816"/>
                  <a:pt x="482" y="816"/>
                </a:cubicBezTo>
                <a:cubicBezTo>
                  <a:pt x="482" y="826"/>
                  <a:pt x="483" y="836"/>
                  <a:pt x="484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0" y="846"/>
                  <a:pt x="491" y="846"/>
                  <a:pt x="491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1" y="848"/>
                  <a:pt x="489" y="851"/>
                  <a:pt x="486" y="852"/>
                </a:cubicBezTo>
                <a:cubicBezTo>
                  <a:pt x="492" y="853"/>
                  <a:pt x="491" y="858"/>
                  <a:pt x="489" y="864"/>
                </a:cubicBezTo>
                <a:cubicBezTo>
                  <a:pt x="487" y="864"/>
                  <a:pt x="487" y="864"/>
                  <a:pt x="487" y="864"/>
                </a:cubicBezTo>
                <a:cubicBezTo>
                  <a:pt x="489" y="870"/>
                  <a:pt x="490" y="876"/>
                  <a:pt x="492" y="881"/>
                </a:cubicBezTo>
                <a:cubicBezTo>
                  <a:pt x="492" y="881"/>
                  <a:pt x="492" y="881"/>
                  <a:pt x="492" y="881"/>
                </a:cubicBezTo>
                <a:cubicBezTo>
                  <a:pt x="492" y="881"/>
                  <a:pt x="492" y="882"/>
                  <a:pt x="492" y="882"/>
                </a:cubicBezTo>
                <a:cubicBezTo>
                  <a:pt x="492" y="884"/>
                  <a:pt x="493" y="886"/>
                  <a:pt x="494" y="888"/>
                </a:cubicBezTo>
                <a:cubicBezTo>
                  <a:pt x="494" y="890"/>
                  <a:pt x="495" y="892"/>
                  <a:pt x="495" y="893"/>
                </a:cubicBezTo>
                <a:cubicBezTo>
                  <a:pt x="497" y="893"/>
                  <a:pt x="498" y="893"/>
                  <a:pt x="498" y="895"/>
                </a:cubicBezTo>
                <a:cubicBezTo>
                  <a:pt x="498" y="896"/>
                  <a:pt x="498" y="897"/>
                  <a:pt x="496" y="897"/>
                </a:cubicBezTo>
                <a:cubicBezTo>
                  <a:pt x="499" y="904"/>
                  <a:pt x="501" y="910"/>
                  <a:pt x="504" y="917"/>
                </a:cubicBezTo>
                <a:cubicBezTo>
                  <a:pt x="512" y="917"/>
                  <a:pt x="512" y="917"/>
                  <a:pt x="512" y="917"/>
                </a:cubicBezTo>
                <a:cubicBezTo>
                  <a:pt x="506" y="903"/>
                  <a:pt x="500" y="888"/>
                  <a:pt x="496" y="873"/>
                </a:cubicBezTo>
                <a:cubicBezTo>
                  <a:pt x="492" y="858"/>
                  <a:pt x="490" y="841"/>
                  <a:pt x="489" y="824"/>
                </a:cubicBezTo>
                <a:cubicBezTo>
                  <a:pt x="488" y="825"/>
                  <a:pt x="486" y="825"/>
                  <a:pt x="485" y="824"/>
                </a:cubicBezTo>
                <a:cubicBezTo>
                  <a:pt x="484" y="821"/>
                  <a:pt x="487" y="822"/>
                  <a:pt x="489" y="822"/>
                </a:cubicBezTo>
                <a:cubicBezTo>
                  <a:pt x="489" y="821"/>
                  <a:pt x="489" y="820"/>
                  <a:pt x="489" y="820"/>
                </a:cubicBezTo>
                <a:cubicBezTo>
                  <a:pt x="488" y="819"/>
                  <a:pt x="487" y="819"/>
                  <a:pt x="487" y="817"/>
                </a:cubicBezTo>
                <a:cubicBezTo>
                  <a:pt x="488" y="817"/>
                  <a:pt x="488" y="817"/>
                  <a:pt x="489" y="817"/>
                </a:cubicBezTo>
                <a:cubicBezTo>
                  <a:pt x="489" y="816"/>
                  <a:pt x="489" y="814"/>
                  <a:pt x="489" y="813"/>
                </a:cubicBezTo>
                <a:cubicBezTo>
                  <a:pt x="489" y="814"/>
                  <a:pt x="488" y="814"/>
                  <a:pt x="488" y="815"/>
                </a:cubicBezTo>
                <a:close/>
                <a:moveTo>
                  <a:pt x="489" y="826"/>
                </a:moveTo>
                <a:cubicBezTo>
                  <a:pt x="489" y="827"/>
                  <a:pt x="489" y="828"/>
                  <a:pt x="489" y="828"/>
                </a:cubicBezTo>
                <a:cubicBezTo>
                  <a:pt x="484" y="828"/>
                  <a:pt x="484" y="828"/>
                  <a:pt x="484" y="828"/>
                </a:cubicBezTo>
                <a:cubicBezTo>
                  <a:pt x="485" y="827"/>
                  <a:pt x="486" y="826"/>
                  <a:pt x="489" y="826"/>
                </a:cubicBezTo>
                <a:close/>
                <a:moveTo>
                  <a:pt x="482" y="815"/>
                </a:moveTo>
                <a:cubicBezTo>
                  <a:pt x="483" y="815"/>
                  <a:pt x="483" y="815"/>
                  <a:pt x="484" y="815"/>
                </a:cubicBezTo>
                <a:cubicBezTo>
                  <a:pt x="483" y="814"/>
                  <a:pt x="483" y="814"/>
                  <a:pt x="482" y="813"/>
                </a:cubicBezTo>
                <a:cubicBezTo>
                  <a:pt x="482" y="814"/>
                  <a:pt x="482" y="815"/>
                  <a:pt x="482" y="815"/>
                </a:cubicBezTo>
                <a:close/>
                <a:moveTo>
                  <a:pt x="32" y="511"/>
                </a:moveTo>
                <a:cubicBezTo>
                  <a:pt x="23" y="511"/>
                  <a:pt x="23" y="511"/>
                  <a:pt x="23" y="511"/>
                </a:cubicBezTo>
                <a:cubicBezTo>
                  <a:pt x="19" y="517"/>
                  <a:pt x="15" y="523"/>
                  <a:pt x="10" y="529"/>
                </a:cubicBezTo>
                <a:cubicBezTo>
                  <a:pt x="19" y="529"/>
                  <a:pt x="19" y="529"/>
                  <a:pt x="19" y="529"/>
                </a:cubicBezTo>
                <a:cubicBezTo>
                  <a:pt x="23" y="523"/>
                  <a:pt x="27" y="517"/>
                  <a:pt x="32" y="511"/>
                </a:cubicBezTo>
                <a:close/>
                <a:moveTo>
                  <a:pt x="579" y="745"/>
                </a:moveTo>
                <a:cubicBezTo>
                  <a:pt x="582" y="745"/>
                  <a:pt x="583" y="746"/>
                  <a:pt x="583" y="748"/>
                </a:cubicBezTo>
                <a:cubicBezTo>
                  <a:pt x="585" y="745"/>
                  <a:pt x="588" y="742"/>
                  <a:pt x="590" y="740"/>
                </a:cubicBezTo>
                <a:cubicBezTo>
                  <a:pt x="590" y="739"/>
                  <a:pt x="590" y="738"/>
                  <a:pt x="591" y="738"/>
                </a:cubicBezTo>
                <a:cubicBezTo>
                  <a:pt x="593" y="738"/>
                  <a:pt x="593" y="738"/>
                  <a:pt x="593" y="738"/>
                </a:cubicBezTo>
                <a:cubicBezTo>
                  <a:pt x="593" y="737"/>
                  <a:pt x="593" y="737"/>
                  <a:pt x="594" y="737"/>
                </a:cubicBezTo>
                <a:cubicBezTo>
                  <a:pt x="604" y="730"/>
                  <a:pt x="616" y="724"/>
                  <a:pt x="628" y="720"/>
                </a:cubicBezTo>
                <a:cubicBezTo>
                  <a:pt x="627" y="720"/>
                  <a:pt x="627" y="720"/>
                  <a:pt x="627" y="720"/>
                </a:cubicBezTo>
                <a:cubicBezTo>
                  <a:pt x="626" y="719"/>
                  <a:pt x="624" y="716"/>
                  <a:pt x="624" y="714"/>
                </a:cubicBezTo>
                <a:cubicBezTo>
                  <a:pt x="622" y="715"/>
                  <a:pt x="620" y="715"/>
                  <a:pt x="619" y="716"/>
                </a:cubicBezTo>
                <a:cubicBezTo>
                  <a:pt x="619" y="716"/>
                  <a:pt x="620" y="717"/>
                  <a:pt x="620" y="718"/>
                </a:cubicBezTo>
                <a:cubicBezTo>
                  <a:pt x="619" y="719"/>
                  <a:pt x="619" y="719"/>
                  <a:pt x="618" y="720"/>
                </a:cubicBezTo>
                <a:cubicBezTo>
                  <a:pt x="612" y="720"/>
                  <a:pt x="612" y="720"/>
                  <a:pt x="612" y="720"/>
                </a:cubicBezTo>
                <a:cubicBezTo>
                  <a:pt x="612" y="720"/>
                  <a:pt x="612" y="719"/>
                  <a:pt x="611" y="719"/>
                </a:cubicBezTo>
                <a:cubicBezTo>
                  <a:pt x="611" y="719"/>
                  <a:pt x="611" y="719"/>
                  <a:pt x="611" y="719"/>
                </a:cubicBezTo>
                <a:cubicBezTo>
                  <a:pt x="610" y="719"/>
                  <a:pt x="610" y="720"/>
                  <a:pt x="610" y="720"/>
                </a:cubicBezTo>
                <a:cubicBezTo>
                  <a:pt x="608" y="720"/>
                  <a:pt x="608" y="720"/>
                  <a:pt x="608" y="720"/>
                </a:cubicBezTo>
                <a:cubicBezTo>
                  <a:pt x="601" y="724"/>
                  <a:pt x="594" y="728"/>
                  <a:pt x="589" y="732"/>
                </a:cubicBezTo>
                <a:cubicBezTo>
                  <a:pt x="587" y="734"/>
                  <a:pt x="585" y="736"/>
                  <a:pt x="583" y="738"/>
                </a:cubicBezTo>
                <a:cubicBezTo>
                  <a:pt x="586" y="738"/>
                  <a:pt x="586" y="738"/>
                  <a:pt x="586" y="738"/>
                </a:cubicBezTo>
                <a:cubicBezTo>
                  <a:pt x="584" y="738"/>
                  <a:pt x="583" y="740"/>
                  <a:pt x="581" y="741"/>
                </a:cubicBezTo>
                <a:cubicBezTo>
                  <a:pt x="578" y="744"/>
                  <a:pt x="576" y="748"/>
                  <a:pt x="574" y="753"/>
                </a:cubicBezTo>
                <a:cubicBezTo>
                  <a:pt x="575" y="753"/>
                  <a:pt x="576" y="754"/>
                  <a:pt x="578" y="752"/>
                </a:cubicBezTo>
                <a:cubicBezTo>
                  <a:pt x="579" y="753"/>
                  <a:pt x="579" y="753"/>
                  <a:pt x="580" y="754"/>
                </a:cubicBezTo>
                <a:cubicBezTo>
                  <a:pt x="581" y="753"/>
                  <a:pt x="581" y="752"/>
                  <a:pt x="582" y="751"/>
                </a:cubicBezTo>
                <a:cubicBezTo>
                  <a:pt x="581" y="751"/>
                  <a:pt x="581" y="751"/>
                  <a:pt x="580" y="751"/>
                </a:cubicBezTo>
                <a:cubicBezTo>
                  <a:pt x="578" y="751"/>
                  <a:pt x="577" y="746"/>
                  <a:pt x="579" y="745"/>
                </a:cubicBezTo>
                <a:close/>
                <a:moveTo>
                  <a:pt x="466" y="793"/>
                </a:moveTo>
                <a:cubicBezTo>
                  <a:pt x="459" y="793"/>
                  <a:pt x="459" y="793"/>
                  <a:pt x="459" y="793"/>
                </a:cubicBezTo>
                <a:cubicBezTo>
                  <a:pt x="459" y="799"/>
                  <a:pt x="458" y="804"/>
                  <a:pt x="458" y="810"/>
                </a:cubicBezTo>
                <a:cubicBezTo>
                  <a:pt x="460" y="810"/>
                  <a:pt x="460" y="810"/>
                  <a:pt x="460" y="810"/>
                </a:cubicBezTo>
                <a:cubicBezTo>
                  <a:pt x="462" y="811"/>
                  <a:pt x="463" y="812"/>
                  <a:pt x="464" y="814"/>
                </a:cubicBezTo>
                <a:cubicBezTo>
                  <a:pt x="464" y="807"/>
                  <a:pt x="465" y="800"/>
                  <a:pt x="466" y="793"/>
                </a:cubicBezTo>
                <a:close/>
                <a:moveTo>
                  <a:pt x="47" y="748"/>
                </a:moveTo>
                <a:cubicBezTo>
                  <a:pt x="48" y="747"/>
                  <a:pt x="48" y="745"/>
                  <a:pt x="49" y="744"/>
                </a:cubicBezTo>
                <a:cubicBezTo>
                  <a:pt x="49" y="744"/>
                  <a:pt x="50" y="744"/>
                  <a:pt x="50" y="744"/>
                </a:cubicBezTo>
                <a:cubicBezTo>
                  <a:pt x="52" y="736"/>
                  <a:pt x="55" y="728"/>
                  <a:pt x="57" y="720"/>
                </a:cubicBezTo>
                <a:cubicBezTo>
                  <a:pt x="57" y="719"/>
                  <a:pt x="57" y="718"/>
                  <a:pt x="57" y="716"/>
                </a:cubicBezTo>
                <a:cubicBezTo>
                  <a:pt x="58" y="716"/>
                  <a:pt x="58" y="716"/>
                  <a:pt x="59" y="716"/>
                </a:cubicBezTo>
                <a:cubicBezTo>
                  <a:pt x="62" y="707"/>
                  <a:pt x="66" y="698"/>
                  <a:pt x="69" y="689"/>
                </a:cubicBezTo>
                <a:cubicBezTo>
                  <a:pt x="68" y="689"/>
                  <a:pt x="67" y="689"/>
                  <a:pt x="66" y="689"/>
                </a:cubicBezTo>
                <a:cubicBezTo>
                  <a:pt x="62" y="689"/>
                  <a:pt x="62" y="689"/>
                  <a:pt x="62" y="689"/>
                </a:cubicBezTo>
                <a:cubicBezTo>
                  <a:pt x="62" y="689"/>
                  <a:pt x="62" y="689"/>
                  <a:pt x="62" y="688"/>
                </a:cubicBezTo>
                <a:cubicBezTo>
                  <a:pt x="61" y="688"/>
                  <a:pt x="61" y="689"/>
                  <a:pt x="61" y="689"/>
                </a:cubicBezTo>
                <a:cubicBezTo>
                  <a:pt x="61" y="689"/>
                  <a:pt x="61" y="689"/>
                  <a:pt x="62" y="689"/>
                </a:cubicBezTo>
                <a:cubicBezTo>
                  <a:pt x="61" y="689"/>
                  <a:pt x="61" y="689"/>
                  <a:pt x="61" y="689"/>
                </a:cubicBezTo>
                <a:cubicBezTo>
                  <a:pt x="58" y="697"/>
                  <a:pt x="55" y="705"/>
                  <a:pt x="52" y="713"/>
                </a:cubicBezTo>
                <a:cubicBezTo>
                  <a:pt x="54" y="713"/>
                  <a:pt x="55" y="714"/>
                  <a:pt x="56" y="714"/>
                </a:cubicBezTo>
                <a:cubicBezTo>
                  <a:pt x="57" y="718"/>
                  <a:pt x="52" y="717"/>
                  <a:pt x="51" y="719"/>
                </a:cubicBezTo>
                <a:cubicBezTo>
                  <a:pt x="52" y="719"/>
                  <a:pt x="53" y="720"/>
                  <a:pt x="53" y="722"/>
                </a:cubicBezTo>
                <a:cubicBezTo>
                  <a:pt x="51" y="722"/>
                  <a:pt x="50" y="723"/>
                  <a:pt x="49" y="723"/>
                </a:cubicBezTo>
                <a:cubicBezTo>
                  <a:pt x="47" y="730"/>
                  <a:pt x="45" y="737"/>
                  <a:pt x="43" y="744"/>
                </a:cubicBezTo>
                <a:cubicBezTo>
                  <a:pt x="42" y="747"/>
                  <a:pt x="45" y="749"/>
                  <a:pt x="47" y="748"/>
                </a:cubicBezTo>
                <a:close/>
                <a:moveTo>
                  <a:pt x="517" y="711"/>
                </a:moveTo>
                <a:cubicBezTo>
                  <a:pt x="516" y="711"/>
                  <a:pt x="516" y="712"/>
                  <a:pt x="516" y="712"/>
                </a:cubicBezTo>
                <a:cubicBezTo>
                  <a:pt x="517" y="712"/>
                  <a:pt x="518" y="712"/>
                  <a:pt x="518" y="711"/>
                </a:cubicBezTo>
                <a:cubicBezTo>
                  <a:pt x="518" y="711"/>
                  <a:pt x="517" y="711"/>
                  <a:pt x="517" y="711"/>
                </a:cubicBezTo>
                <a:close/>
                <a:moveTo>
                  <a:pt x="111" y="506"/>
                </a:moveTo>
                <a:cubicBezTo>
                  <a:pt x="111" y="506"/>
                  <a:pt x="111" y="506"/>
                  <a:pt x="111" y="507"/>
                </a:cubicBezTo>
                <a:cubicBezTo>
                  <a:pt x="114" y="504"/>
                  <a:pt x="116" y="501"/>
                  <a:pt x="119" y="498"/>
                </a:cubicBezTo>
                <a:cubicBezTo>
                  <a:pt x="117" y="498"/>
                  <a:pt x="115" y="498"/>
                  <a:pt x="114" y="500"/>
                </a:cubicBezTo>
                <a:cubicBezTo>
                  <a:pt x="112" y="500"/>
                  <a:pt x="111" y="499"/>
                  <a:pt x="111" y="497"/>
                </a:cubicBezTo>
                <a:cubicBezTo>
                  <a:pt x="110" y="498"/>
                  <a:pt x="109" y="499"/>
                  <a:pt x="108" y="500"/>
                </a:cubicBezTo>
                <a:cubicBezTo>
                  <a:pt x="108" y="503"/>
                  <a:pt x="107" y="505"/>
                  <a:pt x="111" y="506"/>
                </a:cubicBezTo>
                <a:close/>
                <a:moveTo>
                  <a:pt x="111" y="497"/>
                </a:move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lose/>
                <a:moveTo>
                  <a:pt x="119" y="497"/>
                </a:moveTo>
                <a:cubicBezTo>
                  <a:pt x="120" y="495"/>
                  <a:pt x="122" y="494"/>
                  <a:pt x="122" y="492"/>
                </a:cubicBezTo>
                <a:cubicBezTo>
                  <a:pt x="124" y="492"/>
                  <a:pt x="124" y="492"/>
                  <a:pt x="124" y="492"/>
                </a:cubicBezTo>
                <a:cubicBezTo>
                  <a:pt x="129" y="486"/>
                  <a:pt x="134" y="480"/>
                  <a:pt x="140" y="475"/>
                </a:cubicBezTo>
                <a:cubicBezTo>
                  <a:pt x="138" y="475"/>
                  <a:pt x="138" y="475"/>
                  <a:pt x="138" y="475"/>
                </a:cubicBezTo>
                <a:cubicBezTo>
                  <a:pt x="136" y="474"/>
                  <a:pt x="135" y="473"/>
                  <a:pt x="133" y="472"/>
                </a:cubicBezTo>
                <a:cubicBezTo>
                  <a:pt x="126" y="480"/>
                  <a:pt x="118" y="488"/>
                  <a:pt x="111" y="497"/>
                </a:cubicBezTo>
                <a:cubicBezTo>
                  <a:pt x="113" y="494"/>
                  <a:pt x="116" y="498"/>
                  <a:pt x="119" y="497"/>
                </a:cubicBezTo>
                <a:close/>
                <a:moveTo>
                  <a:pt x="494" y="747"/>
                </a:moveTo>
                <a:cubicBezTo>
                  <a:pt x="491" y="755"/>
                  <a:pt x="488" y="765"/>
                  <a:pt x="486" y="774"/>
                </a:cubicBezTo>
                <a:cubicBezTo>
                  <a:pt x="488" y="774"/>
                  <a:pt x="488" y="774"/>
                  <a:pt x="488" y="774"/>
                </a:cubicBezTo>
                <a:cubicBezTo>
                  <a:pt x="488" y="777"/>
                  <a:pt x="487" y="779"/>
                  <a:pt x="485" y="780"/>
                </a:cubicBezTo>
                <a:cubicBezTo>
                  <a:pt x="484" y="783"/>
                  <a:pt x="484" y="785"/>
                  <a:pt x="484" y="788"/>
                </a:cubicBezTo>
                <a:cubicBezTo>
                  <a:pt x="484" y="789"/>
                  <a:pt x="484" y="789"/>
                  <a:pt x="484" y="789"/>
                </a:cubicBezTo>
                <a:cubicBezTo>
                  <a:pt x="485" y="789"/>
                  <a:pt x="485" y="790"/>
                  <a:pt x="485" y="790"/>
                </a:cubicBezTo>
                <a:cubicBezTo>
                  <a:pt x="485" y="791"/>
                  <a:pt x="485" y="792"/>
                  <a:pt x="485" y="793"/>
                </a:cubicBezTo>
                <a:cubicBezTo>
                  <a:pt x="483" y="793"/>
                  <a:pt x="483" y="793"/>
                  <a:pt x="483" y="793"/>
                </a:cubicBezTo>
                <a:cubicBezTo>
                  <a:pt x="483" y="798"/>
                  <a:pt x="482" y="804"/>
                  <a:pt x="482" y="810"/>
                </a:cubicBezTo>
                <a:cubicBezTo>
                  <a:pt x="489" y="810"/>
                  <a:pt x="489" y="810"/>
                  <a:pt x="489" y="810"/>
                </a:cubicBezTo>
                <a:cubicBezTo>
                  <a:pt x="489" y="792"/>
                  <a:pt x="492" y="773"/>
                  <a:pt x="498" y="757"/>
                </a:cubicBezTo>
                <a:cubicBezTo>
                  <a:pt x="497" y="754"/>
                  <a:pt x="496" y="751"/>
                  <a:pt x="496" y="747"/>
                </a:cubicBezTo>
                <a:cubicBezTo>
                  <a:pt x="496" y="747"/>
                  <a:pt x="495" y="747"/>
                  <a:pt x="494" y="747"/>
                </a:cubicBezTo>
                <a:close/>
                <a:moveTo>
                  <a:pt x="108" y="511"/>
                </a:moveTo>
                <a:cubicBezTo>
                  <a:pt x="107" y="511"/>
                  <a:pt x="107" y="511"/>
                  <a:pt x="107" y="511"/>
                </a:cubicBezTo>
                <a:cubicBezTo>
                  <a:pt x="107" y="509"/>
                  <a:pt x="105" y="506"/>
                  <a:pt x="105" y="504"/>
                </a:cubicBezTo>
                <a:cubicBezTo>
                  <a:pt x="105" y="504"/>
                  <a:pt x="105" y="504"/>
                  <a:pt x="105" y="504"/>
                </a:cubicBezTo>
                <a:cubicBezTo>
                  <a:pt x="104" y="505"/>
                  <a:pt x="103" y="506"/>
                  <a:pt x="102" y="507"/>
                </a:cubicBezTo>
                <a:cubicBezTo>
                  <a:pt x="103" y="508"/>
                  <a:pt x="104" y="510"/>
                  <a:pt x="105" y="511"/>
                </a:cubicBezTo>
                <a:cubicBezTo>
                  <a:pt x="99" y="511"/>
                  <a:pt x="99" y="511"/>
                  <a:pt x="99" y="511"/>
                </a:cubicBezTo>
                <a:cubicBezTo>
                  <a:pt x="94" y="517"/>
                  <a:pt x="89" y="523"/>
                  <a:pt x="84" y="529"/>
                </a:cubicBezTo>
                <a:cubicBezTo>
                  <a:pt x="85" y="529"/>
                  <a:pt x="86" y="530"/>
                  <a:pt x="87" y="530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7"/>
                  <a:pt x="87" y="537"/>
                </a:cubicBezTo>
                <a:cubicBezTo>
                  <a:pt x="94" y="528"/>
                  <a:pt x="101" y="519"/>
                  <a:pt x="108" y="511"/>
                </a:cubicBezTo>
                <a:close/>
                <a:moveTo>
                  <a:pt x="152" y="463"/>
                </a:moveTo>
                <a:cubicBezTo>
                  <a:pt x="153" y="462"/>
                  <a:pt x="153" y="461"/>
                  <a:pt x="154" y="461"/>
                </a:cubicBezTo>
                <a:cubicBezTo>
                  <a:pt x="153" y="460"/>
                  <a:pt x="151" y="460"/>
                  <a:pt x="149" y="461"/>
                </a:cubicBezTo>
                <a:cubicBezTo>
                  <a:pt x="150" y="462"/>
                  <a:pt x="151" y="462"/>
                  <a:pt x="152" y="463"/>
                </a:cubicBezTo>
                <a:close/>
                <a:moveTo>
                  <a:pt x="462" y="777"/>
                </a:moveTo>
                <a:cubicBezTo>
                  <a:pt x="461" y="780"/>
                  <a:pt x="460" y="784"/>
                  <a:pt x="460" y="787"/>
                </a:cubicBezTo>
                <a:cubicBezTo>
                  <a:pt x="461" y="787"/>
                  <a:pt x="461" y="787"/>
                  <a:pt x="462" y="788"/>
                </a:cubicBezTo>
                <a:cubicBezTo>
                  <a:pt x="464" y="787"/>
                  <a:pt x="465" y="788"/>
                  <a:pt x="466" y="789"/>
                </a:cubicBezTo>
                <a:cubicBezTo>
                  <a:pt x="466" y="789"/>
                  <a:pt x="466" y="789"/>
                  <a:pt x="466" y="789"/>
                </a:cubicBezTo>
                <a:cubicBezTo>
                  <a:pt x="466" y="789"/>
                  <a:pt x="466" y="788"/>
                  <a:pt x="466" y="787"/>
                </a:cubicBezTo>
                <a:cubicBezTo>
                  <a:pt x="464" y="787"/>
                  <a:pt x="461" y="786"/>
                  <a:pt x="462" y="784"/>
                </a:cubicBezTo>
                <a:cubicBezTo>
                  <a:pt x="463" y="782"/>
                  <a:pt x="465" y="782"/>
                  <a:pt x="467" y="782"/>
                </a:cubicBezTo>
                <a:cubicBezTo>
                  <a:pt x="467" y="780"/>
                  <a:pt x="468" y="779"/>
                  <a:pt x="468" y="777"/>
                </a:cubicBezTo>
                <a:cubicBezTo>
                  <a:pt x="467" y="778"/>
                  <a:pt x="465" y="778"/>
                  <a:pt x="463" y="777"/>
                </a:cubicBezTo>
                <a:cubicBezTo>
                  <a:pt x="463" y="777"/>
                  <a:pt x="463" y="776"/>
                  <a:pt x="463" y="776"/>
                </a:cubicBezTo>
                <a:cubicBezTo>
                  <a:pt x="463" y="776"/>
                  <a:pt x="462" y="776"/>
                  <a:pt x="462" y="777"/>
                </a:cubicBezTo>
                <a:close/>
                <a:moveTo>
                  <a:pt x="519" y="711"/>
                </a:moveTo>
                <a:cubicBezTo>
                  <a:pt x="520" y="714"/>
                  <a:pt x="519" y="714"/>
                  <a:pt x="517" y="716"/>
                </a:cubicBezTo>
                <a:cubicBezTo>
                  <a:pt x="518" y="717"/>
                  <a:pt x="519" y="717"/>
                  <a:pt x="520" y="717"/>
                </a:cubicBezTo>
                <a:cubicBezTo>
                  <a:pt x="520" y="717"/>
                  <a:pt x="521" y="716"/>
                  <a:pt x="521" y="716"/>
                </a:cubicBezTo>
                <a:cubicBezTo>
                  <a:pt x="520" y="714"/>
                  <a:pt x="520" y="712"/>
                  <a:pt x="520" y="711"/>
                </a:cubicBezTo>
                <a:cubicBezTo>
                  <a:pt x="520" y="711"/>
                  <a:pt x="519" y="711"/>
                  <a:pt x="519" y="711"/>
                </a:cubicBezTo>
                <a:close/>
                <a:moveTo>
                  <a:pt x="757" y="718"/>
                </a:moveTo>
                <a:cubicBezTo>
                  <a:pt x="758" y="716"/>
                  <a:pt x="759" y="715"/>
                  <a:pt x="760" y="715"/>
                </a:cubicBezTo>
                <a:cubicBezTo>
                  <a:pt x="759" y="715"/>
                  <a:pt x="757" y="714"/>
                  <a:pt x="756" y="714"/>
                </a:cubicBezTo>
                <a:cubicBezTo>
                  <a:pt x="756" y="715"/>
                  <a:pt x="757" y="717"/>
                  <a:pt x="757" y="718"/>
                </a:cubicBezTo>
                <a:close/>
                <a:moveTo>
                  <a:pt x="677" y="704"/>
                </a:moveTo>
                <a:cubicBezTo>
                  <a:pt x="677" y="706"/>
                  <a:pt x="676" y="707"/>
                  <a:pt x="676" y="708"/>
                </a:cubicBezTo>
                <a:cubicBezTo>
                  <a:pt x="677" y="709"/>
                  <a:pt x="679" y="710"/>
                  <a:pt x="680" y="711"/>
                </a:cubicBezTo>
                <a:cubicBezTo>
                  <a:pt x="680" y="711"/>
                  <a:pt x="680" y="711"/>
                  <a:pt x="680" y="711"/>
                </a:cubicBezTo>
                <a:cubicBezTo>
                  <a:pt x="684" y="710"/>
                  <a:pt x="688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1" y="710"/>
                  <a:pt x="690" y="710"/>
                  <a:pt x="689" y="710"/>
                </a:cubicBezTo>
                <a:cubicBezTo>
                  <a:pt x="689" y="709"/>
                  <a:pt x="688" y="709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7"/>
                  <a:pt x="688" y="705"/>
                  <a:pt x="688" y="704"/>
                </a:cubicBezTo>
                <a:cubicBezTo>
                  <a:pt x="688" y="704"/>
                  <a:pt x="687" y="704"/>
                  <a:pt x="687" y="704"/>
                </a:cubicBezTo>
                <a:cubicBezTo>
                  <a:pt x="687" y="706"/>
                  <a:pt x="687" y="708"/>
                  <a:pt x="686" y="708"/>
                </a:cubicBezTo>
                <a:cubicBezTo>
                  <a:pt x="685" y="708"/>
                  <a:pt x="685" y="708"/>
                  <a:pt x="685" y="708"/>
                </a:cubicBezTo>
                <a:cubicBezTo>
                  <a:pt x="685" y="709"/>
                  <a:pt x="685" y="709"/>
                  <a:pt x="685" y="709"/>
                </a:cubicBezTo>
                <a:cubicBezTo>
                  <a:pt x="680" y="709"/>
                  <a:pt x="679" y="707"/>
                  <a:pt x="680" y="704"/>
                </a:cubicBezTo>
                <a:cubicBezTo>
                  <a:pt x="679" y="704"/>
                  <a:pt x="678" y="704"/>
                  <a:pt x="677" y="704"/>
                </a:cubicBezTo>
                <a:close/>
                <a:moveTo>
                  <a:pt x="709" y="705"/>
                </a:moveTo>
                <a:cubicBezTo>
                  <a:pt x="708" y="705"/>
                  <a:pt x="707" y="705"/>
                  <a:pt x="706" y="705"/>
                </a:cubicBezTo>
                <a:cubicBezTo>
                  <a:pt x="707" y="705"/>
                  <a:pt x="708" y="706"/>
                  <a:pt x="709" y="706"/>
                </a:cubicBezTo>
                <a:cubicBezTo>
                  <a:pt x="709" y="706"/>
                  <a:pt x="709" y="705"/>
                  <a:pt x="709" y="705"/>
                </a:cubicBezTo>
                <a:close/>
                <a:moveTo>
                  <a:pt x="485" y="433"/>
                </a:moveTo>
                <a:cubicBezTo>
                  <a:pt x="485" y="432"/>
                  <a:pt x="485" y="431"/>
                  <a:pt x="485" y="430"/>
                </a:cubicBezTo>
                <a:cubicBezTo>
                  <a:pt x="483" y="431"/>
                  <a:pt x="482" y="432"/>
                  <a:pt x="482" y="433"/>
                </a:cubicBezTo>
                <a:cubicBezTo>
                  <a:pt x="483" y="433"/>
                  <a:pt x="484" y="433"/>
                  <a:pt x="485" y="433"/>
                </a:cubicBezTo>
                <a:close/>
                <a:moveTo>
                  <a:pt x="635" y="713"/>
                </a:moveTo>
                <a:cubicBezTo>
                  <a:pt x="636" y="713"/>
                  <a:pt x="636" y="714"/>
                  <a:pt x="637" y="714"/>
                </a:cubicBezTo>
                <a:cubicBezTo>
                  <a:pt x="637" y="713"/>
                  <a:pt x="637" y="712"/>
                  <a:pt x="637" y="712"/>
                </a:cubicBezTo>
                <a:cubicBezTo>
                  <a:pt x="636" y="712"/>
                  <a:pt x="636" y="712"/>
                  <a:pt x="635" y="713"/>
                </a:cubicBezTo>
                <a:close/>
                <a:moveTo>
                  <a:pt x="640" y="716"/>
                </a:moveTo>
                <a:cubicBezTo>
                  <a:pt x="639" y="715"/>
                  <a:pt x="638" y="715"/>
                  <a:pt x="637" y="714"/>
                </a:cubicBezTo>
                <a:cubicBezTo>
                  <a:pt x="637" y="715"/>
                  <a:pt x="637" y="716"/>
                  <a:pt x="637" y="717"/>
                </a:cubicBezTo>
                <a:cubicBezTo>
                  <a:pt x="638" y="717"/>
                  <a:pt x="639" y="717"/>
                  <a:pt x="640" y="716"/>
                </a:cubicBezTo>
                <a:close/>
                <a:moveTo>
                  <a:pt x="665" y="712"/>
                </a:moveTo>
                <a:cubicBezTo>
                  <a:pt x="668" y="712"/>
                  <a:pt x="671" y="711"/>
                  <a:pt x="673" y="711"/>
                </a:cubicBezTo>
                <a:cubicBezTo>
                  <a:pt x="674" y="710"/>
                  <a:pt x="674" y="710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1" y="709"/>
                  <a:pt x="668" y="707"/>
                  <a:pt x="664" y="708"/>
                </a:cubicBezTo>
                <a:cubicBezTo>
                  <a:pt x="663" y="707"/>
                  <a:pt x="662" y="706"/>
                  <a:pt x="662" y="706"/>
                </a:cubicBezTo>
                <a:cubicBezTo>
                  <a:pt x="660" y="706"/>
                  <a:pt x="659" y="706"/>
                  <a:pt x="657" y="706"/>
                </a:cubicBezTo>
                <a:cubicBezTo>
                  <a:pt x="658" y="708"/>
                  <a:pt x="658" y="709"/>
                  <a:pt x="658" y="710"/>
                </a:cubicBezTo>
                <a:cubicBezTo>
                  <a:pt x="660" y="710"/>
                  <a:pt x="663" y="711"/>
                  <a:pt x="665" y="712"/>
                </a:cubicBezTo>
                <a:close/>
                <a:moveTo>
                  <a:pt x="654" y="714"/>
                </a:moveTo>
                <a:cubicBezTo>
                  <a:pt x="651" y="712"/>
                  <a:pt x="649" y="710"/>
                  <a:pt x="648" y="708"/>
                </a:cubicBezTo>
                <a:cubicBezTo>
                  <a:pt x="646" y="708"/>
                  <a:pt x="645" y="709"/>
                  <a:pt x="643" y="709"/>
                </a:cubicBezTo>
                <a:cubicBezTo>
                  <a:pt x="643" y="710"/>
                  <a:pt x="643" y="712"/>
                  <a:pt x="642" y="713"/>
                </a:cubicBezTo>
                <a:cubicBezTo>
                  <a:pt x="644" y="713"/>
                  <a:pt x="645" y="713"/>
                  <a:pt x="645" y="714"/>
                </a:cubicBezTo>
                <a:cubicBezTo>
                  <a:pt x="646" y="713"/>
                  <a:pt x="646" y="711"/>
                  <a:pt x="648" y="711"/>
                </a:cubicBezTo>
                <a:cubicBezTo>
                  <a:pt x="648" y="712"/>
                  <a:pt x="647" y="714"/>
                  <a:pt x="647" y="715"/>
                </a:cubicBezTo>
                <a:cubicBezTo>
                  <a:pt x="649" y="714"/>
                  <a:pt x="651" y="714"/>
                  <a:pt x="654" y="714"/>
                </a:cubicBezTo>
                <a:close/>
                <a:moveTo>
                  <a:pt x="683" y="704"/>
                </a:moveTo>
                <a:cubicBezTo>
                  <a:pt x="684" y="704"/>
                  <a:pt x="684" y="704"/>
                  <a:pt x="684" y="704"/>
                </a:cubicBezTo>
                <a:cubicBezTo>
                  <a:pt x="684" y="704"/>
                  <a:pt x="684" y="704"/>
                  <a:pt x="683" y="704"/>
                </a:cubicBezTo>
                <a:cubicBezTo>
                  <a:pt x="683" y="704"/>
                  <a:pt x="683" y="704"/>
                  <a:pt x="683" y="704"/>
                </a:cubicBezTo>
                <a:close/>
                <a:moveTo>
                  <a:pt x="766" y="717"/>
                </a:moveTo>
                <a:cubicBezTo>
                  <a:pt x="765" y="717"/>
                  <a:pt x="765" y="716"/>
                  <a:pt x="764" y="716"/>
                </a:cubicBezTo>
                <a:cubicBezTo>
                  <a:pt x="764" y="717"/>
                  <a:pt x="765" y="717"/>
                  <a:pt x="765" y="717"/>
                </a:cubicBezTo>
                <a:cubicBezTo>
                  <a:pt x="766" y="717"/>
                  <a:pt x="766" y="717"/>
                  <a:pt x="766" y="717"/>
                </a:cubicBezTo>
                <a:close/>
                <a:moveTo>
                  <a:pt x="784" y="706"/>
                </a:moveTo>
                <a:cubicBezTo>
                  <a:pt x="784" y="706"/>
                  <a:pt x="785" y="706"/>
                  <a:pt x="786" y="706"/>
                </a:cubicBezTo>
                <a:cubicBezTo>
                  <a:pt x="787" y="706"/>
                  <a:pt x="787" y="706"/>
                  <a:pt x="787" y="706"/>
                </a:cubicBezTo>
                <a:cubicBezTo>
                  <a:pt x="787" y="704"/>
                  <a:pt x="786" y="702"/>
                  <a:pt x="788" y="701"/>
                </a:cubicBezTo>
                <a:cubicBezTo>
                  <a:pt x="791" y="705"/>
                  <a:pt x="796" y="705"/>
                  <a:pt x="798" y="709"/>
                </a:cubicBezTo>
                <a:cubicBezTo>
                  <a:pt x="800" y="710"/>
                  <a:pt x="802" y="710"/>
                  <a:pt x="804" y="711"/>
                </a:cubicBezTo>
                <a:cubicBezTo>
                  <a:pt x="805" y="711"/>
                  <a:pt x="805" y="711"/>
                  <a:pt x="806" y="711"/>
                </a:cubicBezTo>
                <a:cubicBezTo>
                  <a:pt x="806" y="709"/>
                  <a:pt x="809" y="708"/>
                  <a:pt x="809" y="706"/>
                </a:cubicBezTo>
                <a:cubicBezTo>
                  <a:pt x="806" y="705"/>
                  <a:pt x="802" y="704"/>
                  <a:pt x="799" y="703"/>
                </a:cubicBezTo>
                <a:cubicBezTo>
                  <a:pt x="797" y="703"/>
                  <a:pt x="796" y="703"/>
                  <a:pt x="795" y="703"/>
                </a:cubicBezTo>
                <a:cubicBezTo>
                  <a:pt x="794" y="703"/>
                  <a:pt x="794" y="702"/>
                  <a:pt x="794" y="702"/>
                </a:cubicBezTo>
                <a:cubicBezTo>
                  <a:pt x="779" y="698"/>
                  <a:pt x="764" y="695"/>
                  <a:pt x="749" y="692"/>
                </a:cubicBezTo>
                <a:cubicBezTo>
                  <a:pt x="703" y="684"/>
                  <a:pt x="651" y="682"/>
                  <a:pt x="608" y="702"/>
                </a:cubicBezTo>
                <a:cubicBezTo>
                  <a:pt x="615" y="702"/>
                  <a:pt x="615" y="702"/>
                  <a:pt x="615" y="702"/>
                </a:cubicBezTo>
                <a:cubicBezTo>
                  <a:pt x="615" y="703"/>
                  <a:pt x="616" y="704"/>
                  <a:pt x="616" y="706"/>
                </a:cubicBezTo>
                <a:cubicBezTo>
                  <a:pt x="634" y="699"/>
                  <a:pt x="653" y="695"/>
                  <a:pt x="672" y="694"/>
                </a:cubicBezTo>
                <a:cubicBezTo>
                  <a:pt x="701" y="692"/>
                  <a:pt x="731" y="695"/>
                  <a:pt x="760" y="701"/>
                </a:cubicBezTo>
                <a:cubicBezTo>
                  <a:pt x="770" y="700"/>
                  <a:pt x="770" y="700"/>
                  <a:pt x="770" y="700"/>
                </a:cubicBezTo>
                <a:cubicBezTo>
                  <a:pt x="770" y="701"/>
                  <a:pt x="769" y="702"/>
                  <a:pt x="768" y="702"/>
                </a:cubicBezTo>
                <a:cubicBezTo>
                  <a:pt x="771" y="703"/>
                  <a:pt x="775" y="704"/>
                  <a:pt x="778" y="704"/>
                </a:cubicBezTo>
                <a:cubicBezTo>
                  <a:pt x="778" y="704"/>
                  <a:pt x="778" y="704"/>
                  <a:pt x="778" y="703"/>
                </a:cubicBezTo>
                <a:cubicBezTo>
                  <a:pt x="779" y="702"/>
                  <a:pt x="781" y="701"/>
                  <a:pt x="782" y="700"/>
                </a:cubicBezTo>
                <a:cubicBezTo>
                  <a:pt x="784" y="700"/>
                  <a:pt x="784" y="700"/>
                  <a:pt x="784" y="700"/>
                </a:cubicBezTo>
                <a:cubicBezTo>
                  <a:pt x="785" y="701"/>
                  <a:pt x="786" y="701"/>
                  <a:pt x="786" y="703"/>
                </a:cubicBezTo>
                <a:cubicBezTo>
                  <a:pt x="786" y="705"/>
                  <a:pt x="785" y="705"/>
                  <a:pt x="784" y="706"/>
                </a:cubicBezTo>
                <a:close/>
                <a:moveTo>
                  <a:pt x="464" y="817"/>
                </a:moveTo>
                <a:cubicBezTo>
                  <a:pt x="461" y="817"/>
                  <a:pt x="460" y="815"/>
                  <a:pt x="458" y="814"/>
                </a:cubicBezTo>
                <a:cubicBezTo>
                  <a:pt x="458" y="816"/>
                  <a:pt x="458" y="819"/>
                  <a:pt x="458" y="821"/>
                </a:cubicBezTo>
                <a:cubicBezTo>
                  <a:pt x="458" y="821"/>
                  <a:pt x="458" y="821"/>
                  <a:pt x="458" y="821"/>
                </a:cubicBezTo>
                <a:cubicBezTo>
                  <a:pt x="458" y="823"/>
                  <a:pt x="459" y="825"/>
                  <a:pt x="458" y="826"/>
                </a:cubicBezTo>
                <a:cubicBezTo>
                  <a:pt x="458" y="833"/>
                  <a:pt x="459" y="839"/>
                  <a:pt x="459" y="846"/>
                </a:cubicBezTo>
                <a:cubicBezTo>
                  <a:pt x="462" y="846"/>
                  <a:pt x="461" y="848"/>
                  <a:pt x="463" y="849"/>
                </a:cubicBezTo>
                <a:cubicBezTo>
                  <a:pt x="463" y="848"/>
                  <a:pt x="464" y="847"/>
                  <a:pt x="464" y="847"/>
                </a:cubicBezTo>
                <a:cubicBezTo>
                  <a:pt x="464" y="847"/>
                  <a:pt x="464" y="846"/>
                  <a:pt x="464" y="846"/>
                </a:cubicBezTo>
                <a:cubicBezTo>
                  <a:pt x="466" y="846"/>
                  <a:pt x="466" y="846"/>
                  <a:pt x="466" y="846"/>
                </a:cubicBezTo>
                <a:cubicBezTo>
                  <a:pt x="465" y="840"/>
                  <a:pt x="465" y="834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4"/>
                  <a:pt x="464" y="821"/>
                  <a:pt x="464" y="817"/>
                </a:cubicBezTo>
                <a:close/>
                <a:moveTo>
                  <a:pt x="900" y="701"/>
                </a:moveTo>
                <a:cubicBezTo>
                  <a:pt x="900" y="702"/>
                  <a:pt x="901" y="703"/>
                  <a:pt x="901" y="703"/>
                </a:cubicBezTo>
                <a:cubicBezTo>
                  <a:pt x="901" y="703"/>
                  <a:pt x="901" y="702"/>
                  <a:pt x="901" y="702"/>
                </a:cubicBezTo>
                <a:cubicBezTo>
                  <a:pt x="901" y="702"/>
                  <a:pt x="900" y="701"/>
                  <a:pt x="900" y="701"/>
                </a:cubicBezTo>
                <a:close/>
                <a:moveTo>
                  <a:pt x="706" y="711"/>
                </a:moveTo>
                <a:cubicBezTo>
                  <a:pt x="705" y="708"/>
                  <a:pt x="702" y="708"/>
                  <a:pt x="699" y="707"/>
                </a:cubicBezTo>
                <a:cubicBezTo>
                  <a:pt x="699" y="708"/>
                  <a:pt x="700" y="709"/>
                  <a:pt x="700" y="710"/>
                </a:cubicBezTo>
                <a:cubicBezTo>
                  <a:pt x="701" y="709"/>
                  <a:pt x="702" y="709"/>
                  <a:pt x="704" y="709"/>
                </a:cubicBezTo>
                <a:cubicBezTo>
                  <a:pt x="704" y="710"/>
                  <a:pt x="704" y="710"/>
                  <a:pt x="704" y="711"/>
                </a:cubicBezTo>
                <a:cubicBezTo>
                  <a:pt x="704" y="711"/>
                  <a:pt x="705" y="711"/>
                  <a:pt x="706" y="711"/>
                </a:cubicBezTo>
                <a:close/>
                <a:moveTo>
                  <a:pt x="718" y="707"/>
                </a:moveTo>
                <a:cubicBezTo>
                  <a:pt x="718" y="707"/>
                  <a:pt x="718" y="707"/>
                  <a:pt x="718" y="706"/>
                </a:cubicBezTo>
                <a:cubicBezTo>
                  <a:pt x="716" y="706"/>
                  <a:pt x="715" y="706"/>
                  <a:pt x="714" y="706"/>
                </a:cubicBezTo>
                <a:cubicBezTo>
                  <a:pt x="714" y="707"/>
                  <a:pt x="714" y="708"/>
                  <a:pt x="715" y="708"/>
                </a:cubicBezTo>
                <a:cubicBezTo>
                  <a:pt x="716" y="708"/>
                  <a:pt x="717" y="708"/>
                  <a:pt x="718" y="707"/>
                </a:cubicBezTo>
                <a:close/>
                <a:moveTo>
                  <a:pt x="672" y="1031"/>
                </a:moveTo>
                <a:cubicBezTo>
                  <a:pt x="672" y="1031"/>
                  <a:pt x="672" y="1031"/>
                  <a:pt x="672" y="1031"/>
                </a:cubicBezTo>
                <a:cubicBezTo>
                  <a:pt x="672" y="1031"/>
                  <a:pt x="672" y="1031"/>
                  <a:pt x="672" y="1030"/>
                </a:cubicBezTo>
                <a:cubicBezTo>
                  <a:pt x="674" y="1030"/>
                  <a:pt x="674" y="1029"/>
                  <a:pt x="674" y="1028"/>
                </a:cubicBezTo>
                <a:cubicBezTo>
                  <a:pt x="672" y="1027"/>
                  <a:pt x="669" y="1026"/>
                  <a:pt x="667" y="1025"/>
                </a:cubicBezTo>
                <a:cubicBezTo>
                  <a:pt x="667" y="1028"/>
                  <a:pt x="672" y="1027"/>
                  <a:pt x="672" y="1031"/>
                </a:cubicBezTo>
                <a:close/>
                <a:moveTo>
                  <a:pt x="561" y="1039"/>
                </a:moveTo>
                <a:cubicBezTo>
                  <a:pt x="562" y="1040"/>
                  <a:pt x="563" y="1041"/>
                  <a:pt x="563" y="1041"/>
                </a:cubicBezTo>
                <a:cubicBezTo>
                  <a:pt x="564" y="1041"/>
                  <a:pt x="564" y="1040"/>
                  <a:pt x="564" y="1040"/>
                </a:cubicBezTo>
                <a:cubicBezTo>
                  <a:pt x="565" y="1040"/>
                  <a:pt x="565" y="1040"/>
                  <a:pt x="565" y="1040"/>
                </a:cubicBezTo>
                <a:cubicBezTo>
                  <a:pt x="566" y="1037"/>
                  <a:pt x="571" y="1038"/>
                  <a:pt x="571" y="1041"/>
                </a:cubicBezTo>
                <a:cubicBezTo>
                  <a:pt x="572" y="1041"/>
                  <a:pt x="572" y="1041"/>
                  <a:pt x="573" y="1040"/>
                </a:cubicBezTo>
                <a:cubicBezTo>
                  <a:pt x="569" y="1038"/>
                  <a:pt x="565" y="1035"/>
                  <a:pt x="562" y="1032"/>
                </a:cubicBezTo>
                <a:cubicBezTo>
                  <a:pt x="561" y="1033"/>
                  <a:pt x="560" y="1033"/>
                  <a:pt x="558" y="1033"/>
                </a:cubicBezTo>
                <a:cubicBezTo>
                  <a:pt x="557" y="1032"/>
                  <a:pt x="557" y="1031"/>
                  <a:pt x="558" y="1029"/>
                </a:cubicBezTo>
                <a:cubicBezTo>
                  <a:pt x="554" y="1026"/>
                  <a:pt x="550" y="1023"/>
                  <a:pt x="546" y="1019"/>
                </a:cubicBezTo>
                <a:cubicBezTo>
                  <a:pt x="542" y="1015"/>
                  <a:pt x="537" y="1011"/>
                  <a:pt x="533" y="1006"/>
                </a:cubicBezTo>
                <a:cubicBezTo>
                  <a:pt x="529" y="1006"/>
                  <a:pt x="529" y="1006"/>
                  <a:pt x="529" y="1006"/>
                </a:cubicBezTo>
                <a:cubicBezTo>
                  <a:pt x="529" y="1005"/>
                  <a:pt x="529" y="1005"/>
                  <a:pt x="530" y="1004"/>
                </a:cubicBezTo>
                <a:cubicBezTo>
                  <a:pt x="530" y="1004"/>
                  <a:pt x="531" y="1004"/>
                  <a:pt x="531" y="1004"/>
                </a:cubicBezTo>
                <a:cubicBezTo>
                  <a:pt x="529" y="1001"/>
                  <a:pt x="526" y="998"/>
                  <a:pt x="524" y="995"/>
                </a:cubicBezTo>
                <a:cubicBezTo>
                  <a:pt x="523" y="996"/>
                  <a:pt x="519" y="994"/>
                  <a:pt x="519" y="995"/>
                </a:cubicBezTo>
                <a:cubicBezTo>
                  <a:pt x="520" y="996"/>
                  <a:pt x="520" y="998"/>
                  <a:pt x="520" y="1000"/>
                </a:cubicBezTo>
                <a:cubicBezTo>
                  <a:pt x="520" y="1001"/>
                  <a:pt x="521" y="1002"/>
                  <a:pt x="522" y="1003"/>
                </a:cubicBezTo>
                <a:cubicBezTo>
                  <a:pt x="522" y="1003"/>
                  <a:pt x="523" y="1003"/>
                  <a:pt x="523" y="1003"/>
                </a:cubicBezTo>
                <a:cubicBezTo>
                  <a:pt x="522" y="1003"/>
                  <a:pt x="522" y="1002"/>
                  <a:pt x="522" y="1000"/>
                </a:cubicBezTo>
                <a:cubicBezTo>
                  <a:pt x="524" y="999"/>
                  <a:pt x="528" y="1000"/>
                  <a:pt x="529" y="1001"/>
                </a:cubicBezTo>
                <a:cubicBezTo>
                  <a:pt x="528" y="1003"/>
                  <a:pt x="527" y="1005"/>
                  <a:pt x="526" y="1006"/>
                </a:cubicBezTo>
                <a:cubicBezTo>
                  <a:pt x="526" y="1006"/>
                  <a:pt x="526" y="1006"/>
                  <a:pt x="526" y="1006"/>
                </a:cubicBezTo>
                <a:cubicBezTo>
                  <a:pt x="525" y="1006"/>
                  <a:pt x="525" y="1006"/>
                  <a:pt x="525" y="1006"/>
                </a:cubicBezTo>
                <a:cubicBezTo>
                  <a:pt x="534" y="1017"/>
                  <a:pt x="545" y="1027"/>
                  <a:pt x="557" y="1036"/>
                </a:cubicBezTo>
                <a:cubicBezTo>
                  <a:pt x="559" y="1036"/>
                  <a:pt x="561" y="1037"/>
                  <a:pt x="561" y="1039"/>
                </a:cubicBezTo>
                <a:close/>
                <a:moveTo>
                  <a:pt x="557" y="1062"/>
                </a:moveTo>
                <a:cubicBezTo>
                  <a:pt x="557" y="1062"/>
                  <a:pt x="557" y="1062"/>
                  <a:pt x="557" y="1062"/>
                </a:cubicBezTo>
                <a:cubicBezTo>
                  <a:pt x="556" y="1061"/>
                  <a:pt x="555" y="1060"/>
                  <a:pt x="554" y="1059"/>
                </a:cubicBezTo>
                <a:cubicBezTo>
                  <a:pt x="554" y="1061"/>
                  <a:pt x="555" y="1063"/>
                  <a:pt x="556" y="1064"/>
                </a:cubicBezTo>
                <a:cubicBezTo>
                  <a:pt x="556" y="1063"/>
                  <a:pt x="556" y="1062"/>
                  <a:pt x="557" y="1062"/>
                </a:cubicBezTo>
                <a:close/>
                <a:moveTo>
                  <a:pt x="523" y="1030"/>
                </a:moveTo>
                <a:cubicBezTo>
                  <a:pt x="522" y="1030"/>
                  <a:pt x="522" y="1029"/>
                  <a:pt x="521" y="1029"/>
                </a:cubicBezTo>
                <a:cubicBezTo>
                  <a:pt x="521" y="1029"/>
                  <a:pt x="521" y="1029"/>
                  <a:pt x="521" y="1029"/>
                </a:cubicBezTo>
                <a:cubicBezTo>
                  <a:pt x="521" y="1029"/>
                  <a:pt x="522" y="1030"/>
                  <a:pt x="523" y="1030"/>
                </a:cubicBezTo>
                <a:close/>
                <a:moveTo>
                  <a:pt x="666" y="1032"/>
                </a:move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lose/>
                <a:moveTo>
                  <a:pt x="617" y="1005"/>
                </a:moveTo>
                <a:cubicBezTo>
                  <a:pt x="627" y="1012"/>
                  <a:pt x="638" y="1018"/>
                  <a:pt x="648" y="1023"/>
                </a:cubicBezTo>
                <a:cubicBezTo>
                  <a:pt x="648" y="1023"/>
                  <a:pt x="648" y="1023"/>
                  <a:pt x="648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6" y="1022"/>
                  <a:pt x="657" y="1023"/>
                  <a:pt x="657" y="1023"/>
                </a:cubicBezTo>
                <a:cubicBezTo>
                  <a:pt x="658" y="1024"/>
                  <a:pt x="658" y="1025"/>
                  <a:pt x="658" y="1026"/>
                </a:cubicBezTo>
                <a:cubicBezTo>
                  <a:pt x="661" y="1025"/>
                  <a:pt x="665" y="1028"/>
                  <a:pt x="666" y="1031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0"/>
                  <a:pt x="668" y="1027"/>
                  <a:pt x="664" y="1028"/>
                </a:cubicBezTo>
                <a:cubicBezTo>
                  <a:pt x="665" y="1027"/>
                  <a:pt x="665" y="1025"/>
                  <a:pt x="666" y="1024"/>
                </a:cubicBezTo>
                <a:cubicBezTo>
                  <a:pt x="654" y="1019"/>
                  <a:pt x="642" y="1012"/>
                  <a:pt x="630" y="1005"/>
                </a:cubicBezTo>
                <a:lnTo>
                  <a:pt x="617" y="1005"/>
                </a:lnTo>
                <a:close/>
                <a:moveTo>
                  <a:pt x="668" y="1032"/>
                </a:moveTo>
                <a:cubicBezTo>
                  <a:pt x="667" y="1032"/>
                  <a:pt x="667" y="1032"/>
                  <a:pt x="666" y="1032"/>
                </a:cubicBezTo>
                <a:cubicBezTo>
                  <a:pt x="667" y="1032"/>
                  <a:pt x="667" y="1032"/>
                  <a:pt x="667" y="1032"/>
                </a:cubicBezTo>
                <a:cubicBezTo>
                  <a:pt x="667" y="1032"/>
                  <a:pt x="667" y="1032"/>
                  <a:pt x="668" y="1032"/>
                </a:cubicBezTo>
                <a:close/>
                <a:moveTo>
                  <a:pt x="438" y="775"/>
                </a:moveTo>
                <a:cubicBezTo>
                  <a:pt x="439" y="775"/>
                  <a:pt x="439" y="775"/>
                  <a:pt x="439" y="775"/>
                </a:cubicBezTo>
                <a:cubicBezTo>
                  <a:pt x="440" y="769"/>
                  <a:pt x="442" y="763"/>
                  <a:pt x="444" y="757"/>
                </a:cubicBezTo>
                <a:cubicBezTo>
                  <a:pt x="441" y="757"/>
                  <a:pt x="441" y="757"/>
                  <a:pt x="441" y="757"/>
                </a:cubicBezTo>
                <a:cubicBezTo>
                  <a:pt x="440" y="756"/>
                  <a:pt x="439" y="755"/>
                  <a:pt x="439" y="754"/>
                </a:cubicBezTo>
                <a:cubicBezTo>
                  <a:pt x="436" y="761"/>
                  <a:pt x="434" y="769"/>
                  <a:pt x="432" y="776"/>
                </a:cubicBezTo>
                <a:cubicBezTo>
                  <a:pt x="434" y="775"/>
                  <a:pt x="436" y="774"/>
                  <a:pt x="438" y="775"/>
                </a:cubicBezTo>
                <a:cubicBezTo>
                  <a:pt x="438" y="775"/>
                  <a:pt x="438" y="775"/>
                  <a:pt x="438" y="775"/>
                </a:cubicBezTo>
                <a:close/>
                <a:moveTo>
                  <a:pt x="494" y="425"/>
                </a:moveTo>
                <a:cubicBezTo>
                  <a:pt x="493" y="425"/>
                  <a:pt x="492" y="425"/>
                  <a:pt x="491" y="425"/>
                </a:cubicBezTo>
                <a:cubicBezTo>
                  <a:pt x="491" y="426"/>
                  <a:pt x="492" y="427"/>
                  <a:pt x="493" y="427"/>
                </a:cubicBezTo>
                <a:cubicBezTo>
                  <a:pt x="493" y="426"/>
                  <a:pt x="493" y="425"/>
                  <a:pt x="494" y="425"/>
                </a:cubicBezTo>
                <a:close/>
                <a:moveTo>
                  <a:pt x="430" y="782"/>
                </a:moveTo>
                <a:cubicBezTo>
                  <a:pt x="430" y="783"/>
                  <a:pt x="430" y="784"/>
                  <a:pt x="430" y="785"/>
                </a:cubicBezTo>
                <a:cubicBezTo>
                  <a:pt x="430" y="784"/>
                  <a:pt x="431" y="783"/>
                  <a:pt x="432" y="782"/>
                </a:cubicBezTo>
                <a:cubicBezTo>
                  <a:pt x="431" y="782"/>
                  <a:pt x="431" y="782"/>
                  <a:pt x="430" y="782"/>
                </a:cubicBezTo>
                <a:close/>
                <a:moveTo>
                  <a:pt x="433" y="817"/>
                </a:moveTo>
                <a:cubicBezTo>
                  <a:pt x="433" y="814"/>
                  <a:pt x="433" y="811"/>
                  <a:pt x="433" y="807"/>
                </a:cubicBezTo>
                <a:cubicBezTo>
                  <a:pt x="434" y="802"/>
                  <a:pt x="434" y="798"/>
                  <a:pt x="435" y="793"/>
                </a:cubicBezTo>
                <a:cubicBezTo>
                  <a:pt x="428" y="793"/>
                  <a:pt x="428" y="793"/>
                  <a:pt x="428" y="793"/>
                </a:cubicBezTo>
                <a:cubicBezTo>
                  <a:pt x="428" y="798"/>
                  <a:pt x="427" y="804"/>
                  <a:pt x="427" y="809"/>
                </a:cubicBezTo>
                <a:cubicBezTo>
                  <a:pt x="427" y="810"/>
                  <a:pt x="427" y="811"/>
                  <a:pt x="426" y="812"/>
                </a:cubicBezTo>
                <a:cubicBezTo>
                  <a:pt x="429" y="813"/>
                  <a:pt x="431" y="816"/>
                  <a:pt x="432" y="818"/>
                </a:cubicBezTo>
                <a:cubicBezTo>
                  <a:pt x="432" y="817"/>
                  <a:pt x="432" y="817"/>
                  <a:pt x="433" y="817"/>
                </a:cubicBezTo>
                <a:close/>
                <a:moveTo>
                  <a:pt x="580" y="899"/>
                </a:moveTo>
                <a:cubicBezTo>
                  <a:pt x="579" y="898"/>
                  <a:pt x="579" y="898"/>
                  <a:pt x="579" y="897"/>
                </a:cubicBezTo>
                <a:cubicBezTo>
                  <a:pt x="583" y="898"/>
                  <a:pt x="584" y="898"/>
                  <a:pt x="587" y="897"/>
                </a:cubicBezTo>
                <a:cubicBezTo>
                  <a:pt x="583" y="893"/>
                  <a:pt x="580" y="888"/>
                  <a:pt x="576" y="883"/>
                </a:cubicBezTo>
                <a:cubicBezTo>
                  <a:pt x="573" y="883"/>
                  <a:pt x="570" y="881"/>
                  <a:pt x="567" y="881"/>
                </a:cubicBezTo>
                <a:cubicBezTo>
                  <a:pt x="567" y="881"/>
                  <a:pt x="567" y="881"/>
                  <a:pt x="567" y="881"/>
                </a:cubicBezTo>
                <a:cubicBezTo>
                  <a:pt x="574" y="880"/>
                  <a:pt x="574" y="880"/>
                  <a:pt x="574" y="880"/>
                </a:cubicBezTo>
                <a:cubicBezTo>
                  <a:pt x="571" y="875"/>
                  <a:pt x="567" y="869"/>
                  <a:pt x="564" y="863"/>
                </a:cubicBezTo>
                <a:cubicBezTo>
                  <a:pt x="562" y="863"/>
                  <a:pt x="562" y="863"/>
                  <a:pt x="562" y="863"/>
                </a:cubicBezTo>
                <a:cubicBezTo>
                  <a:pt x="562" y="862"/>
                  <a:pt x="562" y="861"/>
                  <a:pt x="562" y="859"/>
                </a:cubicBezTo>
                <a:cubicBezTo>
                  <a:pt x="556" y="847"/>
                  <a:pt x="551" y="834"/>
                  <a:pt x="549" y="821"/>
                </a:cubicBezTo>
                <a:cubicBezTo>
                  <a:pt x="549" y="821"/>
                  <a:pt x="549" y="821"/>
                  <a:pt x="549" y="821"/>
                </a:cubicBezTo>
                <a:cubicBezTo>
                  <a:pt x="545" y="822"/>
                  <a:pt x="545" y="815"/>
                  <a:pt x="548" y="815"/>
                </a:cubicBezTo>
                <a:cubicBezTo>
                  <a:pt x="548" y="815"/>
                  <a:pt x="548" y="815"/>
                  <a:pt x="548" y="815"/>
                </a:cubicBezTo>
                <a:cubicBezTo>
                  <a:pt x="547" y="807"/>
                  <a:pt x="547" y="800"/>
                  <a:pt x="547" y="792"/>
                </a:cubicBezTo>
                <a:cubicBezTo>
                  <a:pt x="541" y="792"/>
                  <a:pt x="541" y="792"/>
                  <a:pt x="541" y="792"/>
                </a:cubicBezTo>
                <a:cubicBezTo>
                  <a:pt x="540" y="805"/>
                  <a:pt x="541" y="818"/>
                  <a:pt x="544" y="831"/>
                </a:cubicBezTo>
                <a:cubicBezTo>
                  <a:pt x="546" y="839"/>
                  <a:pt x="549" y="846"/>
                  <a:pt x="552" y="853"/>
                </a:cubicBezTo>
                <a:cubicBezTo>
                  <a:pt x="555" y="855"/>
                  <a:pt x="558" y="856"/>
                  <a:pt x="558" y="860"/>
                </a:cubicBezTo>
                <a:cubicBezTo>
                  <a:pt x="556" y="860"/>
                  <a:pt x="555" y="860"/>
                  <a:pt x="554" y="859"/>
                </a:cubicBezTo>
                <a:cubicBezTo>
                  <a:pt x="559" y="870"/>
                  <a:pt x="566" y="881"/>
                  <a:pt x="574" y="892"/>
                </a:cubicBezTo>
                <a:cubicBezTo>
                  <a:pt x="574" y="892"/>
                  <a:pt x="575" y="892"/>
                  <a:pt x="577" y="892"/>
                </a:cubicBezTo>
                <a:cubicBezTo>
                  <a:pt x="578" y="893"/>
                  <a:pt x="578" y="895"/>
                  <a:pt x="577" y="897"/>
                </a:cubicBezTo>
                <a:cubicBezTo>
                  <a:pt x="583" y="903"/>
                  <a:pt x="588" y="910"/>
                  <a:pt x="594" y="916"/>
                </a:cubicBezTo>
                <a:cubicBezTo>
                  <a:pt x="597" y="916"/>
                  <a:pt x="597" y="916"/>
                  <a:pt x="597" y="916"/>
                </a:cubicBezTo>
                <a:cubicBezTo>
                  <a:pt x="597" y="917"/>
                  <a:pt x="597" y="918"/>
                  <a:pt x="597" y="919"/>
                </a:cubicBezTo>
                <a:cubicBezTo>
                  <a:pt x="597" y="919"/>
                  <a:pt x="597" y="919"/>
                  <a:pt x="596" y="919"/>
                </a:cubicBezTo>
                <a:cubicBezTo>
                  <a:pt x="599" y="921"/>
                  <a:pt x="602" y="924"/>
                  <a:pt x="604" y="927"/>
                </a:cubicBezTo>
                <a:cubicBezTo>
                  <a:pt x="606" y="925"/>
                  <a:pt x="607" y="923"/>
                  <a:pt x="608" y="921"/>
                </a:cubicBezTo>
                <a:cubicBezTo>
                  <a:pt x="601" y="914"/>
                  <a:pt x="594" y="906"/>
                  <a:pt x="588" y="899"/>
                </a:cubicBezTo>
                <a:lnTo>
                  <a:pt x="580" y="899"/>
                </a:lnTo>
                <a:close/>
                <a:moveTo>
                  <a:pt x="565" y="744"/>
                </a:moveTo>
                <a:cubicBezTo>
                  <a:pt x="562" y="744"/>
                  <a:pt x="559" y="744"/>
                  <a:pt x="557" y="744"/>
                </a:cubicBezTo>
                <a:cubicBezTo>
                  <a:pt x="551" y="753"/>
                  <a:pt x="547" y="763"/>
                  <a:pt x="544" y="774"/>
                </a:cubicBezTo>
                <a:cubicBezTo>
                  <a:pt x="544" y="774"/>
                  <a:pt x="544" y="774"/>
                  <a:pt x="544" y="774"/>
                </a:cubicBezTo>
                <a:cubicBezTo>
                  <a:pt x="550" y="774"/>
                  <a:pt x="550" y="774"/>
                  <a:pt x="550" y="774"/>
                </a:cubicBezTo>
                <a:cubicBezTo>
                  <a:pt x="551" y="770"/>
                  <a:pt x="553" y="767"/>
                  <a:pt x="554" y="763"/>
                </a:cubicBezTo>
                <a:cubicBezTo>
                  <a:pt x="557" y="756"/>
                  <a:pt x="561" y="750"/>
                  <a:pt x="565" y="744"/>
                </a:cubicBezTo>
                <a:close/>
                <a:moveTo>
                  <a:pt x="195" y="492"/>
                </a:moveTo>
                <a:cubicBezTo>
                  <a:pt x="201" y="486"/>
                  <a:pt x="206" y="480"/>
                  <a:pt x="212" y="474"/>
                </a:cubicBezTo>
                <a:cubicBezTo>
                  <a:pt x="201" y="474"/>
                  <a:pt x="201" y="474"/>
                  <a:pt x="201" y="474"/>
                </a:cubicBezTo>
                <a:cubicBezTo>
                  <a:pt x="196" y="480"/>
                  <a:pt x="190" y="486"/>
                  <a:pt x="185" y="492"/>
                </a:cubicBezTo>
                <a:lnTo>
                  <a:pt x="195" y="492"/>
                </a:lnTo>
                <a:close/>
                <a:moveTo>
                  <a:pt x="611" y="957"/>
                </a:moveTo>
                <a:cubicBezTo>
                  <a:pt x="610" y="959"/>
                  <a:pt x="608" y="959"/>
                  <a:pt x="607" y="959"/>
                </a:cubicBezTo>
                <a:cubicBezTo>
                  <a:pt x="607" y="959"/>
                  <a:pt x="607" y="959"/>
                  <a:pt x="607" y="959"/>
                </a:cubicBezTo>
                <a:cubicBezTo>
                  <a:pt x="607" y="959"/>
                  <a:pt x="608" y="959"/>
                  <a:pt x="608" y="959"/>
                </a:cubicBezTo>
                <a:cubicBezTo>
                  <a:pt x="608" y="959"/>
                  <a:pt x="608" y="959"/>
                  <a:pt x="608" y="959"/>
                </a:cubicBezTo>
                <a:cubicBezTo>
                  <a:pt x="608" y="960"/>
                  <a:pt x="608" y="960"/>
                  <a:pt x="609" y="960"/>
                </a:cubicBezTo>
                <a:cubicBezTo>
                  <a:pt x="610" y="959"/>
                  <a:pt x="612" y="957"/>
                  <a:pt x="613" y="955"/>
                </a:cubicBezTo>
                <a:cubicBezTo>
                  <a:pt x="612" y="955"/>
                  <a:pt x="612" y="954"/>
                  <a:pt x="611" y="953"/>
                </a:cubicBezTo>
                <a:cubicBezTo>
                  <a:pt x="611" y="955"/>
                  <a:pt x="611" y="956"/>
                  <a:pt x="611" y="957"/>
                </a:cubicBezTo>
                <a:close/>
                <a:moveTo>
                  <a:pt x="441" y="747"/>
                </a:moveTo>
                <a:cubicBezTo>
                  <a:pt x="443" y="747"/>
                  <a:pt x="446" y="747"/>
                  <a:pt x="448" y="747"/>
                </a:cubicBezTo>
                <a:cubicBezTo>
                  <a:pt x="449" y="745"/>
                  <a:pt x="450" y="742"/>
                  <a:pt x="452" y="740"/>
                </a:cubicBezTo>
                <a:cubicBezTo>
                  <a:pt x="451" y="740"/>
                  <a:pt x="451" y="740"/>
                  <a:pt x="450" y="739"/>
                </a:cubicBezTo>
                <a:cubicBezTo>
                  <a:pt x="450" y="739"/>
                  <a:pt x="450" y="739"/>
                  <a:pt x="450" y="739"/>
                </a:cubicBezTo>
                <a:cubicBezTo>
                  <a:pt x="452" y="739"/>
                  <a:pt x="452" y="739"/>
                  <a:pt x="452" y="739"/>
                </a:cubicBezTo>
                <a:cubicBezTo>
                  <a:pt x="455" y="733"/>
                  <a:pt x="458" y="727"/>
                  <a:pt x="462" y="721"/>
                </a:cubicBezTo>
                <a:cubicBezTo>
                  <a:pt x="454" y="722"/>
                  <a:pt x="454" y="722"/>
                  <a:pt x="454" y="722"/>
                </a:cubicBezTo>
                <a:cubicBezTo>
                  <a:pt x="449" y="730"/>
                  <a:pt x="445" y="738"/>
                  <a:pt x="441" y="747"/>
                </a:cubicBezTo>
                <a:close/>
                <a:moveTo>
                  <a:pt x="679" y="1031"/>
                </a:move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1"/>
                </a:cubicBezTo>
                <a:close/>
                <a:moveTo>
                  <a:pt x="512" y="857"/>
                </a:move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7"/>
                </a:cubicBezTo>
                <a:close/>
                <a:moveTo>
                  <a:pt x="556" y="622"/>
                </a:moveTo>
                <a:cubicBezTo>
                  <a:pt x="560" y="621"/>
                  <a:pt x="558" y="614"/>
                  <a:pt x="554" y="615"/>
                </a:cubicBezTo>
                <a:cubicBezTo>
                  <a:pt x="538" y="619"/>
                  <a:pt x="523" y="626"/>
                  <a:pt x="509" y="634"/>
                </a:cubicBezTo>
                <a:cubicBezTo>
                  <a:pt x="509" y="635"/>
                  <a:pt x="509" y="637"/>
                  <a:pt x="508" y="638"/>
                </a:cubicBezTo>
                <a:cubicBezTo>
                  <a:pt x="508" y="638"/>
                  <a:pt x="508" y="639"/>
                  <a:pt x="507" y="639"/>
                </a:cubicBezTo>
                <a:cubicBezTo>
                  <a:pt x="508" y="639"/>
                  <a:pt x="510" y="640"/>
                  <a:pt x="510" y="641"/>
                </a:cubicBezTo>
                <a:cubicBezTo>
                  <a:pt x="505" y="638"/>
                  <a:pt x="504" y="642"/>
                  <a:pt x="502" y="644"/>
                </a:cubicBezTo>
                <a:cubicBezTo>
                  <a:pt x="502" y="644"/>
                  <a:pt x="501" y="645"/>
                  <a:pt x="501" y="645"/>
                </a:cubicBezTo>
                <a:cubicBezTo>
                  <a:pt x="501" y="645"/>
                  <a:pt x="501" y="645"/>
                  <a:pt x="500" y="645"/>
                </a:cubicBezTo>
                <a:cubicBezTo>
                  <a:pt x="500" y="645"/>
                  <a:pt x="500" y="645"/>
                  <a:pt x="500" y="645"/>
                </a:cubicBezTo>
                <a:cubicBezTo>
                  <a:pt x="499" y="645"/>
                  <a:pt x="496" y="645"/>
                  <a:pt x="495" y="644"/>
                </a:cubicBezTo>
                <a:cubicBezTo>
                  <a:pt x="495" y="644"/>
                  <a:pt x="495" y="643"/>
                  <a:pt x="495" y="643"/>
                </a:cubicBezTo>
                <a:cubicBezTo>
                  <a:pt x="494" y="644"/>
                  <a:pt x="492" y="646"/>
                  <a:pt x="490" y="647"/>
                </a:cubicBezTo>
                <a:cubicBezTo>
                  <a:pt x="492" y="647"/>
                  <a:pt x="492" y="649"/>
                  <a:pt x="492" y="650"/>
                </a:cubicBezTo>
                <a:cubicBezTo>
                  <a:pt x="486" y="650"/>
                  <a:pt x="486" y="650"/>
                  <a:pt x="486" y="650"/>
                </a:cubicBezTo>
                <a:cubicBezTo>
                  <a:pt x="468" y="665"/>
                  <a:pt x="452" y="683"/>
                  <a:pt x="440" y="703"/>
                </a:cubicBezTo>
                <a:cubicBezTo>
                  <a:pt x="445" y="703"/>
                  <a:pt x="445" y="703"/>
                  <a:pt x="445" y="703"/>
                </a:cubicBezTo>
                <a:cubicBezTo>
                  <a:pt x="445" y="705"/>
                  <a:pt x="445" y="707"/>
                  <a:pt x="445" y="708"/>
                </a:cubicBezTo>
                <a:cubicBezTo>
                  <a:pt x="445" y="709"/>
                  <a:pt x="445" y="709"/>
                  <a:pt x="445" y="709"/>
                </a:cubicBezTo>
                <a:cubicBezTo>
                  <a:pt x="446" y="707"/>
                  <a:pt x="447" y="705"/>
                  <a:pt x="448" y="704"/>
                </a:cubicBezTo>
                <a:cubicBezTo>
                  <a:pt x="448" y="704"/>
                  <a:pt x="448" y="703"/>
                  <a:pt x="448" y="703"/>
                </a:cubicBezTo>
                <a:cubicBezTo>
                  <a:pt x="449" y="703"/>
                  <a:pt x="449" y="703"/>
                  <a:pt x="449" y="703"/>
                </a:cubicBezTo>
                <a:cubicBezTo>
                  <a:pt x="454" y="695"/>
                  <a:pt x="460" y="687"/>
                  <a:pt x="467" y="679"/>
                </a:cubicBezTo>
                <a:cubicBezTo>
                  <a:pt x="465" y="676"/>
                  <a:pt x="465" y="672"/>
                  <a:pt x="471" y="672"/>
                </a:cubicBezTo>
                <a:cubicBezTo>
                  <a:pt x="471" y="673"/>
                  <a:pt x="472" y="673"/>
                  <a:pt x="472" y="674"/>
                </a:cubicBezTo>
                <a:cubicBezTo>
                  <a:pt x="474" y="672"/>
                  <a:pt x="476" y="670"/>
                  <a:pt x="478" y="667"/>
                </a:cubicBezTo>
                <a:cubicBezTo>
                  <a:pt x="476" y="668"/>
                  <a:pt x="474" y="668"/>
                  <a:pt x="471" y="668"/>
                </a:cubicBezTo>
                <a:cubicBezTo>
                  <a:pt x="471" y="668"/>
                  <a:pt x="471" y="667"/>
                  <a:pt x="471" y="667"/>
                </a:cubicBezTo>
                <a:cubicBezTo>
                  <a:pt x="478" y="667"/>
                  <a:pt x="478" y="667"/>
                  <a:pt x="478" y="667"/>
                </a:cubicBezTo>
                <a:cubicBezTo>
                  <a:pt x="488" y="658"/>
                  <a:pt x="498" y="650"/>
                  <a:pt x="509" y="643"/>
                </a:cubicBezTo>
                <a:cubicBezTo>
                  <a:pt x="509" y="643"/>
                  <a:pt x="509" y="642"/>
                  <a:pt x="509" y="641"/>
                </a:cubicBezTo>
                <a:cubicBezTo>
                  <a:pt x="510" y="642"/>
                  <a:pt x="510" y="642"/>
                  <a:pt x="511" y="642"/>
                </a:cubicBezTo>
                <a:cubicBezTo>
                  <a:pt x="512" y="641"/>
                  <a:pt x="514" y="640"/>
                  <a:pt x="515" y="639"/>
                </a:cubicBezTo>
                <a:cubicBezTo>
                  <a:pt x="528" y="632"/>
                  <a:pt x="542" y="625"/>
                  <a:pt x="556" y="622"/>
                </a:cubicBezTo>
                <a:close/>
                <a:moveTo>
                  <a:pt x="461" y="686"/>
                </a:moveTo>
                <a:cubicBezTo>
                  <a:pt x="453" y="686"/>
                  <a:pt x="453" y="686"/>
                  <a:pt x="453" y="686"/>
                </a:cubicBezTo>
                <a:cubicBezTo>
                  <a:pt x="454" y="685"/>
                  <a:pt x="454" y="684"/>
                  <a:pt x="456" y="683"/>
                </a:cubicBezTo>
                <a:cubicBezTo>
                  <a:pt x="457" y="683"/>
                  <a:pt x="459" y="683"/>
                  <a:pt x="461" y="683"/>
                </a:cubicBezTo>
                <a:cubicBezTo>
                  <a:pt x="461" y="684"/>
                  <a:pt x="461" y="685"/>
                  <a:pt x="461" y="686"/>
                </a:cubicBezTo>
                <a:close/>
                <a:moveTo>
                  <a:pt x="454" y="1002"/>
                </a:moveTo>
                <a:cubicBezTo>
                  <a:pt x="454" y="1000"/>
                  <a:pt x="454" y="997"/>
                  <a:pt x="454" y="995"/>
                </a:cubicBezTo>
                <a:cubicBezTo>
                  <a:pt x="455" y="994"/>
                  <a:pt x="456" y="994"/>
                  <a:pt x="456" y="995"/>
                </a:cubicBezTo>
                <a:cubicBezTo>
                  <a:pt x="456" y="994"/>
                  <a:pt x="456" y="994"/>
                  <a:pt x="456" y="993"/>
                </a:cubicBezTo>
                <a:cubicBezTo>
                  <a:pt x="451" y="986"/>
                  <a:pt x="447" y="979"/>
                  <a:pt x="443" y="971"/>
                </a:cubicBezTo>
                <a:cubicBezTo>
                  <a:pt x="442" y="971"/>
                  <a:pt x="442" y="971"/>
                  <a:pt x="442" y="971"/>
                </a:cubicBezTo>
                <a:cubicBezTo>
                  <a:pt x="441" y="970"/>
                  <a:pt x="440" y="970"/>
                  <a:pt x="441" y="968"/>
                </a:cubicBezTo>
                <a:cubicBezTo>
                  <a:pt x="441" y="967"/>
                  <a:pt x="441" y="967"/>
                  <a:pt x="440" y="966"/>
                </a:cubicBezTo>
                <a:cubicBezTo>
                  <a:pt x="440" y="967"/>
                  <a:pt x="439" y="968"/>
                  <a:pt x="439" y="968"/>
                </a:cubicBezTo>
                <a:cubicBezTo>
                  <a:pt x="439" y="969"/>
                  <a:pt x="439" y="970"/>
                  <a:pt x="440" y="971"/>
                </a:cubicBezTo>
                <a:cubicBezTo>
                  <a:pt x="436" y="971"/>
                  <a:pt x="436" y="971"/>
                  <a:pt x="436" y="971"/>
                </a:cubicBezTo>
                <a:cubicBezTo>
                  <a:pt x="440" y="978"/>
                  <a:pt x="443" y="984"/>
                  <a:pt x="447" y="991"/>
                </a:cubicBezTo>
                <a:cubicBezTo>
                  <a:pt x="449" y="991"/>
                  <a:pt x="451" y="992"/>
                  <a:pt x="452" y="994"/>
                </a:cubicBezTo>
                <a:cubicBezTo>
                  <a:pt x="451" y="994"/>
                  <a:pt x="450" y="994"/>
                  <a:pt x="449" y="995"/>
                </a:cubicBezTo>
                <a:cubicBezTo>
                  <a:pt x="451" y="997"/>
                  <a:pt x="452" y="999"/>
                  <a:pt x="454" y="1002"/>
                </a:cubicBezTo>
                <a:close/>
                <a:moveTo>
                  <a:pt x="851" y="628"/>
                </a:moveTo>
                <a:cubicBezTo>
                  <a:pt x="851" y="629"/>
                  <a:pt x="850" y="630"/>
                  <a:pt x="850" y="630"/>
                </a:cubicBezTo>
                <a:cubicBezTo>
                  <a:pt x="850" y="631"/>
                  <a:pt x="851" y="631"/>
                  <a:pt x="851" y="632"/>
                </a:cubicBezTo>
                <a:cubicBezTo>
                  <a:pt x="852" y="631"/>
                  <a:pt x="852" y="630"/>
                  <a:pt x="853" y="629"/>
                </a:cubicBezTo>
                <a:cubicBezTo>
                  <a:pt x="841" y="623"/>
                  <a:pt x="830" y="617"/>
                  <a:pt x="818" y="611"/>
                </a:cubicBezTo>
                <a:cubicBezTo>
                  <a:pt x="809" y="611"/>
                  <a:pt x="809" y="611"/>
                  <a:pt x="809" y="611"/>
                </a:cubicBezTo>
                <a:cubicBezTo>
                  <a:pt x="809" y="611"/>
                  <a:pt x="808" y="611"/>
                  <a:pt x="808" y="610"/>
                </a:cubicBezTo>
                <a:cubicBezTo>
                  <a:pt x="808" y="610"/>
                  <a:pt x="808" y="610"/>
                  <a:pt x="808" y="610"/>
                </a:cubicBezTo>
                <a:cubicBezTo>
                  <a:pt x="808" y="611"/>
                  <a:pt x="807" y="611"/>
                  <a:pt x="807" y="612"/>
                </a:cubicBezTo>
                <a:cubicBezTo>
                  <a:pt x="804" y="612"/>
                  <a:pt x="804" y="612"/>
                  <a:pt x="804" y="612"/>
                </a:cubicBezTo>
                <a:cubicBezTo>
                  <a:pt x="815" y="617"/>
                  <a:pt x="826" y="623"/>
                  <a:pt x="837" y="629"/>
                </a:cubicBezTo>
                <a:lnTo>
                  <a:pt x="851" y="628"/>
                </a:lnTo>
                <a:close/>
                <a:moveTo>
                  <a:pt x="777" y="639"/>
                </a:moveTo>
                <a:cubicBezTo>
                  <a:pt x="776" y="638"/>
                  <a:pt x="776" y="636"/>
                  <a:pt x="776" y="634"/>
                </a:cubicBezTo>
                <a:cubicBezTo>
                  <a:pt x="776" y="634"/>
                  <a:pt x="775" y="633"/>
                  <a:pt x="774" y="633"/>
                </a:cubicBezTo>
                <a:cubicBezTo>
                  <a:pt x="774" y="633"/>
                  <a:pt x="774" y="633"/>
                  <a:pt x="774" y="633"/>
                </a:cubicBezTo>
                <a:cubicBezTo>
                  <a:pt x="772" y="634"/>
                  <a:pt x="771" y="633"/>
                  <a:pt x="770" y="633"/>
                </a:cubicBezTo>
                <a:cubicBezTo>
                  <a:pt x="768" y="634"/>
                  <a:pt x="766" y="635"/>
                  <a:pt x="763" y="634"/>
                </a:cubicBezTo>
                <a:cubicBezTo>
                  <a:pt x="765" y="636"/>
                  <a:pt x="767" y="637"/>
                  <a:pt x="769" y="638"/>
                </a:cubicBezTo>
                <a:cubicBezTo>
                  <a:pt x="769" y="637"/>
                  <a:pt x="770" y="636"/>
                  <a:pt x="770" y="635"/>
                </a:cubicBezTo>
                <a:cubicBezTo>
                  <a:pt x="776" y="635"/>
                  <a:pt x="776" y="635"/>
                  <a:pt x="776" y="635"/>
                </a:cubicBezTo>
                <a:cubicBezTo>
                  <a:pt x="776" y="637"/>
                  <a:pt x="777" y="637"/>
                  <a:pt x="776" y="640"/>
                </a:cubicBezTo>
                <a:cubicBezTo>
                  <a:pt x="777" y="640"/>
                  <a:pt x="777" y="640"/>
                  <a:pt x="777" y="639"/>
                </a:cubicBezTo>
                <a:close/>
                <a:moveTo>
                  <a:pt x="583" y="1006"/>
                </a:moveTo>
                <a:cubicBezTo>
                  <a:pt x="577" y="1006"/>
                  <a:pt x="577" y="1006"/>
                  <a:pt x="577" y="1006"/>
                </a:cubicBezTo>
                <a:cubicBezTo>
                  <a:pt x="577" y="1006"/>
                  <a:pt x="577" y="1005"/>
                  <a:pt x="577" y="1005"/>
                </a:cubicBezTo>
                <a:cubicBezTo>
                  <a:pt x="577" y="1004"/>
                  <a:pt x="573" y="1004"/>
                  <a:pt x="573" y="1002"/>
                </a:cubicBezTo>
                <a:cubicBezTo>
                  <a:pt x="571" y="1002"/>
                  <a:pt x="572" y="1004"/>
                  <a:pt x="571" y="1005"/>
                </a:cubicBezTo>
                <a:cubicBezTo>
                  <a:pt x="578" y="1011"/>
                  <a:pt x="586" y="1017"/>
                  <a:pt x="595" y="1023"/>
                </a:cubicBezTo>
                <a:cubicBezTo>
                  <a:pt x="595" y="1023"/>
                  <a:pt x="595" y="1023"/>
                  <a:pt x="595" y="1023"/>
                </a:cubicBezTo>
                <a:cubicBezTo>
                  <a:pt x="595" y="1023"/>
                  <a:pt x="596" y="1023"/>
                  <a:pt x="596" y="1024"/>
                </a:cubicBezTo>
                <a:cubicBezTo>
                  <a:pt x="598" y="1025"/>
                  <a:pt x="601" y="1027"/>
                  <a:pt x="603" y="1028"/>
                </a:cubicBezTo>
                <a:cubicBezTo>
                  <a:pt x="603" y="1028"/>
                  <a:pt x="603" y="1028"/>
                  <a:pt x="603" y="1028"/>
                </a:cubicBezTo>
                <a:cubicBezTo>
                  <a:pt x="601" y="1027"/>
                  <a:pt x="599" y="1025"/>
                  <a:pt x="598" y="1023"/>
                </a:cubicBezTo>
                <a:cubicBezTo>
                  <a:pt x="607" y="1023"/>
                  <a:pt x="607" y="1023"/>
                  <a:pt x="607" y="1023"/>
                </a:cubicBezTo>
                <a:cubicBezTo>
                  <a:pt x="599" y="1018"/>
                  <a:pt x="590" y="1012"/>
                  <a:pt x="583" y="1006"/>
                </a:cubicBezTo>
                <a:close/>
                <a:moveTo>
                  <a:pt x="564" y="1041"/>
                </a:moveTo>
                <a:cubicBezTo>
                  <a:pt x="573" y="1048"/>
                  <a:pt x="582" y="1053"/>
                  <a:pt x="591" y="1059"/>
                </a:cubicBezTo>
                <a:cubicBezTo>
                  <a:pt x="605" y="1058"/>
                  <a:pt x="605" y="1058"/>
                  <a:pt x="605" y="1058"/>
                </a:cubicBezTo>
                <a:cubicBezTo>
                  <a:pt x="594" y="1053"/>
                  <a:pt x="584" y="1048"/>
                  <a:pt x="575" y="1041"/>
                </a:cubicBezTo>
                <a:lnTo>
                  <a:pt x="564" y="1041"/>
                </a:lnTo>
                <a:close/>
                <a:moveTo>
                  <a:pt x="520" y="1028"/>
                </a:moveTo>
                <a:cubicBezTo>
                  <a:pt x="520" y="1028"/>
                  <a:pt x="520" y="1028"/>
                  <a:pt x="521" y="1029"/>
                </a:cubicBezTo>
                <a:cubicBezTo>
                  <a:pt x="520" y="1028"/>
                  <a:pt x="520" y="1028"/>
                  <a:pt x="520" y="1028"/>
                </a:cubicBezTo>
                <a:cubicBezTo>
                  <a:pt x="514" y="1021"/>
                  <a:pt x="509" y="1014"/>
                  <a:pt x="503" y="1006"/>
                </a:cubicBezTo>
                <a:cubicBezTo>
                  <a:pt x="497" y="1006"/>
                  <a:pt x="497" y="1006"/>
                  <a:pt x="497" y="1006"/>
                </a:cubicBezTo>
                <a:cubicBezTo>
                  <a:pt x="497" y="1006"/>
                  <a:pt x="497" y="1005"/>
                  <a:pt x="498" y="1005"/>
                </a:cubicBezTo>
                <a:cubicBezTo>
                  <a:pt x="499" y="1005"/>
                  <a:pt x="500" y="1005"/>
                  <a:pt x="502" y="1005"/>
                </a:cubicBezTo>
                <a:cubicBezTo>
                  <a:pt x="499" y="1001"/>
                  <a:pt x="497" y="997"/>
                  <a:pt x="494" y="993"/>
                </a:cubicBezTo>
                <a:cubicBezTo>
                  <a:pt x="493" y="995"/>
                  <a:pt x="491" y="997"/>
                  <a:pt x="489" y="998"/>
                </a:cubicBezTo>
                <a:cubicBezTo>
                  <a:pt x="497" y="1011"/>
                  <a:pt x="506" y="1023"/>
                  <a:pt x="517" y="1034"/>
                </a:cubicBezTo>
                <a:cubicBezTo>
                  <a:pt x="517" y="1031"/>
                  <a:pt x="518" y="1029"/>
                  <a:pt x="520" y="1028"/>
                </a:cubicBezTo>
                <a:close/>
                <a:moveTo>
                  <a:pt x="603" y="643"/>
                </a:moveTo>
                <a:cubicBezTo>
                  <a:pt x="606" y="645"/>
                  <a:pt x="608" y="646"/>
                  <a:pt x="610" y="648"/>
                </a:cubicBezTo>
                <a:cubicBezTo>
                  <a:pt x="615" y="647"/>
                  <a:pt x="620" y="647"/>
                  <a:pt x="625" y="646"/>
                </a:cubicBezTo>
                <a:cubicBezTo>
                  <a:pt x="624" y="645"/>
                  <a:pt x="623" y="643"/>
                  <a:pt x="624" y="640"/>
                </a:cubicBezTo>
                <a:cubicBezTo>
                  <a:pt x="617" y="641"/>
                  <a:pt x="610" y="642"/>
                  <a:pt x="603" y="643"/>
                </a:cubicBezTo>
                <a:close/>
                <a:moveTo>
                  <a:pt x="673" y="1033"/>
                </a:moveTo>
                <a:cubicBezTo>
                  <a:pt x="673" y="1034"/>
                  <a:pt x="673" y="1034"/>
                  <a:pt x="672" y="1035"/>
                </a:cubicBezTo>
                <a:cubicBezTo>
                  <a:pt x="674" y="1035"/>
                  <a:pt x="676" y="1036"/>
                  <a:pt x="678" y="1037"/>
                </a:cubicBezTo>
                <a:cubicBezTo>
                  <a:pt x="678" y="1035"/>
                  <a:pt x="678" y="1034"/>
                  <a:pt x="679" y="1033"/>
                </a:cubicBezTo>
                <a:cubicBezTo>
                  <a:pt x="678" y="1033"/>
                  <a:pt x="678" y="1034"/>
                  <a:pt x="678" y="1034"/>
                </a:cubicBezTo>
                <a:cubicBezTo>
                  <a:pt x="676" y="1034"/>
                  <a:pt x="674" y="1034"/>
                  <a:pt x="673" y="1033"/>
                </a:cubicBezTo>
                <a:close/>
                <a:moveTo>
                  <a:pt x="739" y="636"/>
                </a:moveTo>
                <a:cubicBezTo>
                  <a:pt x="742" y="636"/>
                  <a:pt x="743" y="635"/>
                  <a:pt x="743" y="633"/>
                </a:cubicBezTo>
                <a:cubicBezTo>
                  <a:pt x="743" y="633"/>
                  <a:pt x="742" y="632"/>
                  <a:pt x="741" y="632"/>
                </a:cubicBezTo>
                <a:cubicBezTo>
                  <a:pt x="742" y="634"/>
                  <a:pt x="739" y="633"/>
                  <a:pt x="739" y="636"/>
                </a:cubicBezTo>
                <a:close/>
                <a:moveTo>
                  <a:pt x="581" y="649"/>
                </a:moveTo>
                <a:cubicBezTo>
                  <a:pt x="581" y="649"/>
                  <a:pt x="581" y="649"/>
                  <a:pt x="581" y="649"/>
                </a:cubicBezTo>
                <a:cubicBezTo>
                  <a:pt x="580" y="649"/>
                  <a:pt x="580" y="649"/>
                  <a:pt x="580" y="649"/>
                </a:cubicBezTo>
                <a:cubicBezTo>
                  <a:pt x="565" y="654"/>
                  <a:pt x="550" y="660"/>
                  <a:pt x="535" y="669"/>
                </a:cubicBezTo>
                <a:cubicBezTo>
                  <a:pt x="529" y="673"/>
                  <a:pt x="523" y="677"/>
                  <a:pt x="518" y="681"/>
                </a:cubicBezTo>
                <a:cubicBezTo>
                  <a:pt x="523" y="680"/>
                  <a:pt x="527" y="679"/>
                  <a:pt x="532" y="679"/>
                </a:cubicBezTo>
                <a:cubicBezTo>
                  <a:pt x="537" y="676"/>
                  <a:pt x="543" y="673"/>
                  <a:pt x="548" y="670"/>
                </a:cubicBezTo>
                <a:cubicBezTo>
                  <a:pt x="548" y="669"/>
                  <a:pt x="547" y="668"/>
                  <a:pt x="547" y="667"/>
                </a:cubicBezTo>
                <a:cubicBezTo>
                  <a:pt x="554" y="667"/>
                  <a:pt x="554" y="667"/>
                  <a:pt x="554" y="667"/>
                </a:cubicBezTo>
                <a:cubicBezTo>
                  <a:pt x="558" y="665"/>
                  <a:pt x="562" y="663"/>
                  <a:pt x="566" y="661"/>
                </a:cubicBezTo>
                <a:cubicBezTo>
                  <a:pt x="579" y="655"/>
                  <a:pt x="592" y="651"/>
                  <a:pt x="606" y="649"/>
                </a:cubicBezTo>
                <a:cubicBezTo>
                  <a:pt x="598" y="649"/>
                  <a:pt x="598" y="649"/>
                  <a:pt x="598" y="649"/>
                </a:cubicBezTo>
                <a:cubicBezTo>
                  <a:pt x="597" y="648"/>
                  <a:pt x="597" y="646"/>
                  <a:pt x="597" y="645"/>
                </a:cubicBezTo>
                <a:cubicBezTo>
                  <a:pt x="597" y="645"/>
                  <a:pt x="596" y="645"/>
                  <a:pt x="596" y="645"/>
                </a:cubicBezTo>
                <a:cubicBezTo>
                  <a:pt x="596" y="645"/>
                  <a:pt x="597" y="646"/>
                  <a:pt x="596" y="647"/>
                </a:cubicBezTo>
                <a:cubicBezTo>
                  <a:pt x="595" y="647"/>
                  <a:pt x="595" y="649"/>
                  <a:pt x="593" y="648"/>
                </a:cubicBezTo>
                <a:cubicBezTo>
                  <a:pt x="592" y="648"/>
                  <a:pt x="592" y="647"/>
                  <a:pt x="592" y="646"/>
                </a:cubicBezTo>
                <a:cubicBezTo>
                  <a:pt x="588" y="647"/>
                  <a:pt x="585" y="648"/>
                  <a:pt x="581" y="649"/>
                </a:cubicBezTo>
                <a:close/>
                <a:moveTo>
                  <a:pt x="824" y="598"/>
                </a:moveTo>
                <a:cubicBezTo>
                  <a:pt x="824" y="596"/>
                  <a:pt x="822" y="596"/>
                  <a:pt x="820" y="596"/>
                </a:cubicBezTo>
                <a:cubicBezTo>
                  <a:pt x="821" y="597"/>
                  <a:pt x="823" y="597"/>
                  <a:pt x="824" y="598"/>
                </a:cubicBezTo>
                <a:close/>
                <a:moveTo>
                  <a:pt x="669" y="641"/>
                </a:moveTo>
                <a:cubicBezTo>
                  <a:pt x="668" y="641"/>
                  <a:pt x="668" y="640"/>
                  <a:pt x="668" y="640"/>
                </a:cubicBezTo>
                <a:cubicBezTo>
                  <a:pt x="667" y="640"/>
                  <a:pt x="666" y="640"/>
                  <a:pt x="666" y="640"/>
                </a:cubicBezTo>
                <a:cubicBezTo>
                  <a:pt x="666" y="640"/>
                  <a:pt x="667" y="641"/>
                  <a:pt x="667" y="642"/>
                </a:cubicBezTo>
                <a:cubicBezTo>
                  <a:pt x="667" y="642"/>
                  <a:pt x="667" y="642"/>
                  <a:pt x="668" y="642"/>
                </a:cubicBezTo>
                <a:cubicBezTo>
                  <a:pt x="668" y="641"/>
                  <a:pt x="668" y="641"/>
                  <a:pt x="669" y="641"/>
                </a:cubicBezTo>
                <a:close/>
                <a:moveTo>
                  <a:pt x="543" y="609"/>
                </a:moveTo>
                <a:cubicBezTo>
                  <a:pt x="544" y="609"/>
                  <a:pt x="544" y="609"/>
                  <a:pt x="545" y="609"/>
                </a:cubicBezTo>
                <a:cubicBezTo>
                  <a:pt x="545" y="609"/>
                  <a:pt x="545" y="609"/>
                  <a:pt x="545" y="609"/>
                </a:cubicBezTo>
                <a:cubicBezTo>
                  <a:pt x="543" y="609"/>
                  <a:pt x="542" y="609"/>
                  <a:pt x="540" y="609"/>
                </a:cubicBezTo>
                <a:cubicBezTo>
                  <a:pt x="540" y="609"/>
                  <a:pt x="540" y="609"/>
                  <a:pt x="540" y="610"/>
                </a:cubicBezTo>
                <a:cubicBezTo>
                  <a:pt x="541" y="611"/>
                  <a:pt x="541" y="611"/>
                  <a:pt x="541" y="612"/>
                </a:cubicBezTo>
                <a:cubicBezTo>
                  <a:pt x="541" y="612"/>
                  <a:pt x="542" y="612"/>
                  <a:pt x="542" y="612"/>
                </a:cubicBezTo>
                <a:cubicBezTo>
                  <a:pt x="542" y="611"/>
                  <a:pt x="543" y="610"/>
                  <a:pt x="543" y="609"/>
                </a:cubicBezTo>
                <a:close/>
                <a:moveTo>
                  <a:pt x="488" y="648"/>
                </a:moveTo>
                <a:cubicBezTo>
                  <a:pt x="488" y="648"/>
                  <a:pt x="488" y="648"/>
                  <a:pt x="488" y="648"/>
                </a:cubicBezTo>
                <a:cubicBezTo>
                  <a:pt x="488" y="648"/>
                  <a:pt x="488" y="648"/>
                  <a:pt x="488" y="648"/>
                </a:cubicBezTo>
                <a:close/>
                <a:moveTo>
                  <a:pt x="500" y="641"/>
                </a:moveTo>
                <a:cubicBezTo>
                  <a:pt x="501" y="641"/>
                  <a:pt x="501" y="640"/>
                  <a:pt x="501" y="640"/>
                </a:cubicBezTo>
                <a:cubicBezTo>
                  <a:pt x="501" y="639"/>
                  <a:pt x="501" y="639"/>
                  <a:pt x="501" y="639"/>
                </a:cubicBezTo>
                <a:cubicBezTo>
                  <a:pt x="500" y="640"/>
                  <a:pt x="499" y="641"/>
                  <a:pt x="498" y="641"/>
                </a:cubicBezTo>
                <a:cubicBezTo>
                  <a:pt x="498" y="641"/>
                  <a:pt x="499" y="641"/>
                  <a:pt x="500" y="641"/>
                </a:cubicBezTo>
                <a:close/>
                <a:moveTo>
                  <a:pt x="922" y="988"/>
                </a:moveTo>
                <a:cubicBezTo>
                  <a:pt x="922" y="988"/>
                  <a:pt x="922" y="988"/>
                  <a:pt x="922" y="988"/>
                </a:cubicBezTo>
                <a:cubicBezTo>
                  <a:pt x="922" y="988"/>
                  <a:pt x="922" y="988"/>
                  <a:pt x="921" y="988"/>
                </a:cubicBezTo>
                <a:cubicBezTo>
                  <a:pt x="922" y="988"/>
                  <a:pt x="922" y="988"/>
                  <a:pt x="922" y="988"/>
                </a:cubicBezTo>
                <a:close/>
                <a:moveTo>
                  <a:pt x="879" y="1020"/>
                </a:moveTo>
                <a:cubicBezTo>
                  <a:pt x="880" y="1021"/>
                  <a:pt x="881" y="1021"/>
                  <a:pt x="883" y="1021"/>
                </a:cubicBezTo>
                <a:cubicBezTo>
                  <a:pt x="883" y="1020"/>
                  <a:pt x="882" y="1020"/>
                  <a:pt x="882" y="1020"/>
                </a:cubicBezTo>
                <a:cubicBezTo>
                  <a:pt x="890" y="1020"/>
                  <a:pt x="890" y="1020"/>
                  <a:pt x="890" y="1020"/>
                </a:cubicBezTo>
                <a:cubicBezTo>
                  <a:pt x="900" y="1018"/>
                  <a:pt x="909" y="1015"/>
                  <a:pt x="919" y="1011"/>
                </a:cubicBezTo>
                <a:cubicBezTo>
                  <a:pt x="926" y="1008"/>
                  <a:pt x="933" y="1006"/>
                  <a:pt x="941" y="1003"/>
                </a:cubicBezTo>
                <a:cubicBezTo>
                  <a:pt x="922" y="1003"/>
                  <a:pt x="922" y="1003"/>
                  <a:pt x="922" y="1003"/>
                </a:cubicBezTo>
                <a:cubicBezTo>
                  <a:pt x="918" y="1004"/>
                  <a:pt x="915" y="1005"/>
                  <a:pt x="912" y="1007"/>
                </a:cubicBezTo>
                <a:cubicBezTo>
                  <a:pt x="896" y="1012"/>
                  <a:pt x="879" y="1017"/>
                  <a:pt x="863" y="1021"/>
                </a:cubicBezTo>
                <a:lnTo>
                  <a:pt x="879" y="1020"/>
                </a:lnTo>
                <a:close/>
                <a:moveTo>
                  <a:pt x="843" y="1060"/>
                </a:moveTo>
                <a:cubicBezTo>
                  <a:pt x="839" y="1060"/>
                  <a:pt x="835" y="1061"/>
                  <a:pt x="831" y="1061"/>
                </a:cubicBezTo>
                <a:cubicBezTo>
                  <a:pt x="833" y="1063"/>
                  <a:pt x="834" y="1065"/>
                  <a:pt x="837" y="1067"/>
                </a:cubicBezTo>
                <a:cubicBezTo>
                  <a:pt x="839" y="1065"/>
                  <a:pt x="843" y="1065"/>
                  <a:pt x="846" y="1066"/>
                </a:cubicBezTo>
                <a:cubicBezTo>
                  <a:pt x="847" y="1065"/>
                  <a:pt x="848" y="1065"/>
                  <a:pt x="848" y="1065"/>
                </a:cubicBezTo>
                <a:cubicBezTo>
                  <a:pt x="849" y="1064"/>
                  <a:pt x="849" y="1064"/>
                  <a:pt x="850" y="1064"/>
                </a:cubicBezTo>
                <a:cubicBezTo>
                  <a:pt x="850" y="1064"/>
                  <a:pt x="850" y="1065"/>
                  <a:pt x="850" y="1065"/>
                </a:cubicBezTo>
                <a:cubicBezTo>
                  <a:pt x="852" y="1064"/>
                  <a:pt x="854" y="1064"/>
                  <a:pt x="857" y="1063"/>
                </a:cubicBezTo>
                <a:cubicBezTo>
                  <a:pt x="855" y="1063"/>
                  <a:pt x="854" y="1063"/>
                  <a:pt x="852" y="1063"/>
                </a:cubicBezTo>
                <a:cubicBezTo>
                  <a:pt x="853" y="1060"/>
                  <a:pt x="851" y="1061"/>
                  <a:pt x="851" y="1058"/>
                </a:cubicBezTo>
                <a:cubicBezTo>
                  <a:pt x="851" y="1058"/>
                  <a:pt x="852" y="1058"/>
                  <a:pt x="852" y="1058"/>
                </a:cubicBezTo>
                <a:cubicBezTo>
                  <a:pt x="852" y="1058"/>
                  <a:pt x="852" y="1058"/>
                  <a:pt x="852" y="1058"/>
                </a:cubicBezTo>
                <a:cubicBezTo>
                  <a:pt x="851" y="1058"/>
                  <a:pt x="850" y="1058"/>
                  <a:pt x="849" y="1058"/>
                </a:cubicBezTo>
                <a:cubicBezTo>
                  <a:pt x="848" y="1059"/>
                  <a:pt x="848" y="1059"/>
                  <a:pt x="848" y="1060"/>
                </a:cubicBezTo>
                <a:cubicBezTo>
                  <a:pt x="847" y="1060"/>
                  <a:pt x="847" y="1060"/>
                  <a:pt x="847" y="1060"/>
                </a:cubicBezTo>
                <a:cubicBezTo>
                  <a:pt x="847" y="1061"/>
                  <a:pt x="847" y="1062"/>
                  <a:pt x="847" y="1063"/>
                </a:cubicBezTo>
                <a:cubicBezTo>
                  <a:pt x="846" y="1062"/>
                  <a:pt x="845" y="1061"/>
                  <a:pt x="844" y="1060"/>
                </a:cubicBezTo>
                <a:cubicBezTo>
                  <a:pt x="844" y="1060"/>
                  <a:pt x="843" y="1060"/>
                  <a:pt x="843" y="1060"/>
                </a:cubicBezTo>
                <a:close/>
                <a:moveTo>
                  <a:pt x="929" y="1001"/>
                </a:moveTo>
                <a:cubicBezTo>
                  <a:pt x="929" y="1001"/>
                  <a:pt x="930" y="1002"/>
                  <a:pt x="930" y="1002"/>
                </a:cubicBezTo>
                <a:cubicBezTo>
                  <a:pt x="930" y="1002"/>
                  <a:pt x="930" y="1001"/>
                  <a:pt x="930" y="1001"/>
                </a:cubicBezTo>
                <a:cubicBezTo>
                  <a:pt x="929" y="1001"/>
                  <a:pt x="929" y="1001"/>
                  <a:pt x="929" y="1001"/>
                </a:cubicBezTo>
                <a:close/>
                <a:moveTo>
                  <a:pt x="887" y="991"/>
                </a:moveTo>
                <a:cubicBezTo>
                  <a:pt x="886" y="992"/>
                  <a:pt x="884" y="992"/>
                  <a:pt x="883" y="993"/>
                </a:cubicBezTo>
                <a:cubicBezTo>
                  <a:pt x="883" y="993"/>
                  <a:pt x="883" y="993"/>
                  <a:pt x="883" y="993"/>
                </a:cubicBezTo>
                <a:cubicBezTo>
                  <a:pt x="888" y="992"/>
                  <a:pt x="888" y="1000"/>
                  <a:pt x="894" y="997"/>
                </a:cubicBezTo>
                <a:cubicBezTo>
                  <a:pt x="892" y="995"/>
                  <a:pt x="890" y="992"/>
                  <a:pt x="887" y="991"/>
                </a:cubicBezTo>
                <a:close/>
                <a:moveTo>
                  <a:pt x="877" y="1002"/>
                </a:moveTo>
                <a:cubicBezTo>
                  <a:pt x="877" y="1001"/>
                  <a:pt x="876" y="999"/>
                  <a:pt x="873" y="999"/>
                </a:cubicBezTo>
                <a:cubicBezTo>
                  <a:pt x="873" y="999"/>
                  <a:pt x="873" y="999"/>
                  <a:pt x="873" y="1000"/>
                </a:cubicBezTo>
                <a:cubicBezTo>
                  <a:pt x="875" y="1000"/>
                  <a:pt x="876" y="1001"/>
                  <a:pt x="876" y="1002"/>
                </a:cubicBezTo>
                <a:cubicBezTo>
                  <a:pt x="877" y="1002"/>
                  <a:pt x="877" y="1002"/>
                  <a:pt x="877" y="1002"/>
                </a:cubicBezTo>
                <a:close/>
                <a:moveTo>
                  <a:pt x="854" y="1003"/>
                </a:moveTo>
                <a:cubicBezTo>
                  <a:pt x="854" y="1001"/>
                  <a:pt x="855" y="1001"/>
                  <a:pt x="855" y="999"/>
                </a:cubicBezTo>
                <a:cubicBezTo>
                  <a:pt x="852" y="1000"/>
                  <a:pt x="849" y="1000"/>
                  <a:pt x="846" y="1001"/>
                </a:cubicBezTo>
                <a:cubicBezTo>
                  <a:pt x="846" y="1001"/>
                  <a:pt x="846" y="1001"/>
                  <a:pt x="846" y="1001"/>
                </a:cubicBezTo>
                <a:cubicBezTo>
                  <a:pt x="849" y="1001"/>
                  <a:pt x="850" y="1003"/>
                  <a:pt x="854" y="1003"/>
                </a:cubicBezTo>
                <a:close/>
                <a:moveTo>
                  <a:pt x="812" y="1067"/>
                </a:moveTo>
                <a:cubicBezTo>
                  <a:pt x="809" y="1067"/>
                  <a:pt x="807" y="1066"/>
                  <a:pt x="806" y="1064"/>
                </a:cubicBezTo>
                <a:cubicBezTo>
                  <a:pt x="805" y="1064"/>
                  <a:pt x="805" y="1064"/>
                  <a:pt x="805" y="1064"/>
                </a:cubicBezTo>
                <a:cubicBezTo>
                  <a:pt x="807" y="1065"/>
                  <a:pt x="808" y="1067"/>
                  <a:pt x="808" y="1069"/>
                </a:cubicBezTo>
                <a:cubicBezTo>
                  <a:pt x="810" y="1069"/>
                  <a:pt x="812" y="1069"/>
                  <a:pt x="813" y="1069"/>
                </a:cubicBezTo>
                <a:cubicBezTo>
                  <a:pt x="813" y="1069"/>
                  <a:pt x="813" y="1069"/>
                  <a:pt x="814" y="1068"/>
                </a:cubicBezTo>
                <a:cubicBezTo>
                  <a:pt x="813" y="1068"/>
                  <a:pt x="813" y="1067"/>
                  <a:pt x="812" y="1067"/>
                </a:cubicBezTo>
                <a:cubicBezTo>
                  <a:pt x="812" y="1067"/>
                  <a:pt x="812" y="1067"/>
                  <a:pt x="812" y="1067"/>
                </a:cubicBezTo>
                <a:close/>
                <a:moveTo>
                  <a:pt x="811" y="1027"/>
                </a:moveTo>
                <a:cubicBezTo>
                  <a:pt x="810" y="1027"/>
                  <a:pt x="808" y="1028"/>
                  <a:pt x="807" y="1028"/>
                </a:cubicBezTo>
                <a:cubicBezTo>
                  <a:pt x="810" y="1029"/>
                  <a:pt x="813" y="1031"/>
                  <a:pt x="815" y="1034"/>
                </a:cubicBezTo>
                <a:cubicBezTo>
                  <a:pt x="818" y="1033"/>
                  <a:pt x="821" y="1033"/>
                  <a:pt x="824" y="1033"/>
                </a:cubicBezTo>
                <a:cubicBezTo>
                  <a:pt x="820" y="1032"/>
                  <a:pt x="817" y="1031"/>
                  <a:pt x="816" y="1027"/>
                </a:cubicBezTo>
                <a:cubicBezTo>
                  <a:pt x="814" y="1027"/>
                  <a:pt x="813" y="1027"/>
                  <a:pt x="811" y="1027"/>
                </a:cubicBezTo>
                <a:close/>
                <a:moveTo>
                  <a:pt x="815" y="1064"/>
                </a:moveTo>
                <a:cubicBezTo>
                  <a:pt x="816" y="1065"/>
                  <a:pt x="816" y="1065"/>
                  <a:pt x="817" y="1066"/>
                </a:cubicBezTo>
                <a:cubicBezTo>
                  <a:pt x="817" y="1066"/>
                  <a:pt x="817" y="1066"/>
                  <a:pt x="817" y="1066"/>
                </a:cubicBezTo>
                <a:cubicBezTo>
                  <a:pt x="819" y="1066"/>
                  <a:pt x="819" y="1064"/>
                  <a:pt x="822" y="1065"/>
                </a:cubicBezTo>
                <a:cubicBezTo>
                  <a:pt x="822" y="1066"/>
                  <a:pt x="823" y="1067"/>
                  <a:pt x="823" y="1067"/>
                </a:cubicBezTo>
                <a:cubicBezTo>
                  <a:pt x="825" y="1067"/>
                  <a:pt x="826" y="1068"/>
                  <a:pt x="827" y="1068"/>
                </a:cubicBezTo>
                <a:cubicBezTo>
                  <a:pt x="826" y="1067"/>
                  <a:pt x="826" y="1065"/>
                  <a:pt x="825" y="1063"/>
                </a:cubicBezTo>
                <a:cubicBezTo>
                  <a:pt x="825" y="1063"/>
                  <a:pt x="824" y="1063"/>
                  <a:pt x="823" y="1062"/>
                </a:cubicBezTo>
                <a:cubicBezTo>
                  <a:pt x="823" y="1062"/>
                  <a:pt x="823" y="1062"/>
                  <a:pt x="823" y="1062"/>
                </a:cubicBezTo>
                <a:cubicBezTo>
                  <a:pt x="821" y="1063"/>
                  <a:pt x="818" y="1063"/>
                  <a:pt x="815" y="1063"/>
                </a:cubicBezTo>
                <a:cubicBezTo>
                  <a:pt x="815" y="1063"/>
                  <a:pt x="815" y="1064"/>
                  <a:pt x="815" y="1064"/>
                </a:cubicBezTo>
                <a:close/>
                <a:moveTo>
                  <a:pt x="836" y="1025"/>
                </a:moveTo>
                <a:cubicBezTo>
                  <a:pt x="835" y="1025"/>
                  <a:pt x="833" y="1025"/>
                  <a:pt x="832" y="1025"/>
                </a:cubicBezTo>
                <a:cubicBezTo>
                  <a:pt x="833" y="1027"/>
                  <a:pt x="835" y="1030"/>
                  <a:pt x="835" y="1032"/>
                </a:cubicBezTo>
                <a:cubicBezTo>
                  <a:pt x="836" y="1032"/>
                  <a:pt x="837" y="1031"/>
                  <a:pt x="838" y="1031"/>
                </a:cubicBezTo>
                <a:cubicBezTo>
                  <a:pt x="837" y="1031"/>
                  <a:pt x="836" y="1029"/>
                  <a:pt x="835" y="1029"/>
                </a:cubicBezTo>
                <a:cubicBezTo>
                  <a:pt x="835" y="1027"/>
                  <a:pt x="835" y="1026"/>
                  <a:pt x="836" y="1025"/>
                </a:cubicBezTo>
                <a:close/>
                <a:moveTo>
                  <a:pt x="799" y="1069"/>
                </a:moveTo>
                <a:cubicBezTo>
                  <a:pt x="800" y="1066"/>
                  <a:pt x="801" y="1065"/>
                  <a:pt x="803" y="1064"/>
                </a:cubicBezTo>
                <a:cubicBezTo>
                  <a:pt x="803" y="1064"/>
                  <a:pt x="803" y="1064"/>
                  <a:pt x="803" y="1063"/>
                </a:cubicBezTo>
                <a:cubicBezTo>
                  <a:pt x="800" y="1063"/>
                  <a:pt x="797" y="1063"/>
                  <a:pt x="793" y="1063"/>
                </a:cubicBezTo>
                <a:cubicBezTo>
                  <a:pt x="793" y="1065"/>
                  <a:pt x="793" y="1066"/>
                  <a:pt x="792" y="1067"/>
                </a:cubicBezTo>
                <a:cubicBezTo>
                  <a:pt x="793" y="1067"/>
                  <a:pt x="794" y="1067"/>
                  <a:pt x="795" y="1067"/>
                </a:cubicBezTo>
                <a:cubicBezTo>
                  <a:pt x="795" y="1067"/>
                  <a:pt x="796" y="1067"/>
                  <a:pt x="796" y="1067"/>
                </a:cubicBezTo>
                <a:cubicBezTo>
                  <a:pt x="797" y="1067"/>
                  <a:pt x="798" y="1068"/>
                  <a:pt x="799" y="1069"/>
                </a:cubicBezTo>
                <a:close/>
                <a:moveTo>
                  <a:pt x="758" y="1057"/>
                </a:moveTo>
                <a:cubicBezTo>
                  <a:pt x="758" y="1058"/>
                  <a:pt x="758" y="1058"/>
                  <a:pt x="758" y="1058"/>
                </a:cubicBezTo>
                <a:cubicBezTo>
                  <a:pt x="759" y="1058"/>
                  <a:pt x="761" y="1059"/>
                  <a:pt x="763" y="1060"/>
                </a:cubicBezTo>
                <a:cubicBezTo>
                  <a:pt x="763" y="1060"/>
                  <a:pt x="763" y="1059"/>
                  <a:pt x="762" y="1058"/>
                </a:cubicBezTo>
                <a:cubicBezTo>
                  <a:pt x="761" y="1058"/>
                  <a:pt x="759" y="1058"/>
                  <a:pt x="758" y="1057"/>
                </a:cubicBezTo>
                <a:close/>
                <a:moveTo>
                  <a:pt x="758" y="1063"/>
                </a:moveTo>
                <a:cubicBezTo>
                  <a:pt x="758" y="1063"/>
                  <a:pt x="757" y="1063"/>
                  <a:pt x="756" y="1064"/>
                </a:cubicBezTo>
                <a:cubicBezTo>
                  <a:pt x="757" y="1064"/>
                  <a:pt x="758" y="1064"/>
                  <a:pt x="758" y="1064"/>
                </a:cubicBezTo>
                <a:cubicBezTo>
                  <a:pt x="758" y="1064"/>
                  <a:pt x="758" y="1063"/>
                  <a:pt x="758" y="1063"/>
                </a:cubicBezTo>
                <a:close/>
                <a:moveTo>
                  <a:pt x="539" y="741"/>
                </a:moveTo>
                <a:cubicBezTo>
                  <a:pt x="543" y="734"/>
                  <a:pt x="549" y="727"/>
                  <a:pt x="555" y="721"/>
                </a:cubicBezTo>
                <a:cubicBezTo>
                  <a:pt x="550" y="721"/>
                  <a:pt x="550" y="721"/>
                  <a:pt x="550" y="721"/>
                </a:cubicBezTo>
                <a:cubicBezTo>
                  <a:pt x="549" y="720"/>
                  <a:pt x="548" y="720"/>
                  <a:pt x="548" y="719"/>
                </a:cubicBezTo>
                <a:cubicBezTo>
                  <a:pt x="548" y="719"/>
                  <a:pt x="548" y="719"/>
                  <a:pt x="548" y="719"/>
                </a:cubicBezTo>
                <a:cubicBezTo>
                  <a:pt x="540" y="727"/>
                  <a:pt x="534" y="736"/>
                  <a:pt x="530" y="746"/>
                </a:cubicBezTo>
                <a:cubicBezTo>
                  <a:pt x="530" y="748"/>
                  <a:pt x="529" y="750"/>
                  <a:pt x="527" y="752"/>
                </a:cubicBezTo>
                <a:cubicBezTo>
                  <a:pt x="526" y="755"/>
                  <a:pt x="524" y="758"/>
                  <a:pt x="523" y="761"/>
                </a:cubicBezTo>
                <a:cubicBezTo>
                  <a:pt x="522" y="759"/>
                  <a:pt x="518" y="760"/>
                  <a:pt x="518" y="763"/>
                </a:cubicBezTo>
                <a:cubicBezTo>
                  <a:pt x="517" y="766"/>
                  <a:pt x="516" y="770"/>
                  <a:pt x="515" y="774"/>
                </a:cubicBezTo>
                <a:cubicBezTo>
                  <a:pt x="517" y="774"/>
                  <a:pt x="517" y="774"/>
                  <a:pt x="517" y="774"/>
                </a:cubicBezTo>
                <a:cubicBezTo>
                  <a:pt x="519" y="778"/>
                  <a:pt x="526" y="782"/>
                  <a:pt x="520" y="786"/>
                </a:cubicBezTo>
                <a:cubicBezTo>
                  <a:pt x="519" y="784"/>
                  <a:pt x="516" y="783"/>
                  <a:pt x="513" y="783"/>
                </a:cubicBezTo>
                <a:cubicBezTo>
                  <a:pt x="513" y="784"/>
                  <a:pt x="513" y="784"/>
                  <a:pt x="513" y="784"/>
                </a:cubicBezTo>
                <a:cubicBezTo>
                  <a:pt x="513" y="785"/>
                  <a:pt x="513" y="786"/>
                  <a:pt x="513" y="787"/>
                </a:cubicBezTo>
                <a:cubicBezTo>
                  <a:pt x="511" y="796"/>
                  <a:pt x="510" y="805"/>
                  <a:pt x="510" y="815"/>
                </a:cubicBezTo>
                <a:cubicBezTo>
                  <a:pt x="512" y="816"/>
                  <a:pt x="513" y="817"/>
                  <a:pt x="512" y="819"/>
                </a:cubicBezTo>
                <a:cubicBezTo>
                  <a:pt x="513" y="819"/>
                  <a:pt x="513" y="819"/>
                  <a:pt x="513" y="820"/>
                </a:cubicBezTo>
                <a:cubicBezTo>
                  <a:pt x="513" y="821"/>
                  <a:pt x="511" y="821"/>
                  <a:pt x="510" y="822"/>
                </a:cubicBezTo>
                <a:cubicBezTo>
                  <a:pt x="510" y="823"/>
                  <a:pt x="510" y="824"/>
                  <a:pt x="510" y="825"/>
                </a:cubicBezTo>
                <a:cubicBezTo>
                  <a:pt x="511" y="825"/>
                  <a:pt x="512" y="825"/>
                  <a:pt x="513" y="825"/>
                </a:cubicBezTo>
                <a:cubicBezTo>
                  <a:pt x="514" y="826"/>
                  <a:pt x="514" y="827"/>
                  <a:pt x="514" y="828"/>
                </a:cubicBezTo>
                <a:cubicBezTo>
                  <a:pt x="510" y="828"/>
                  <a:pt x="510" y="828"/>
                  <a:pt x="510" y="828"/>
                </a:cubicBezTo>
                <a:cubicBezTo>
                  <a:pt x="510" y="834"/>
                  <a:pt x="510" y="840"/>
                  <a:pt x="511" y="845"/>
                </a:cubicBezTo>
                <a:cubicBezTo>
                  <a:pt x="518" y="845"/>
                  <a:pt x="518" y="845"/>
                  <a:pt x="518" y="845"/>
                </a:cubicBezTo>
                <a:cubicBezTo>
                  <a:pt x="516" y="832"/>
                  <a:pt x="517" y="818"/>
                  <a:pt x="518" y="804"/>
                </a:cubicBezTo>
                <a:cubicBezTo>
                  <a:pt x="518" y="807"/>
                  <a:pt x="518" y="810"/>
                  <a:pt x="519" y="813"/>
                </a:cubicBezTo>
                <a:cubicBezTo>
                  <a:pt x="519" y="814"/>
                  <a:pt x="519" y="816"/>
                  <a:pt x="519" y="817"/>
                </a:cubicBezTo>
                <a:cubicBezTo>
                  <a:pt x="520" y="816"/>
                  <a:pt x="521" y="817"/>
                  <a:pt x="522" y="817"/>
                </a:cubicBezTo>
                <a:cubicBezTo>
                  <a:pt x="522" y="822"/>
                  <a:pt x="526" y="824"/>
                  <a:pt x="528" y="827"/>
                </a:cubicBezTo>
                <a:cubicBezTo>
                  <a:pt x="525" y="815"/>
                  <a:pt x="524" y="804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0"/>
                  <a:pt x="524" y="787"/>
                  <a:pt x="525" y="785"/>
                </a:cubicBezTo>
                <a:cubicBezTo>
                  <a:pt x="523" y="784"/>
                  <a:pt x="523" y="782"/>
                  <a:pt x="523" y="780"/>
                </a:cubicBezTo>
                <a:cubicBezTo>
                  <a:pt x="524" y="780"/>
                  <a:pt x="524" y="780"/>
                  <a:pt x="525" y="780"/>
                </a:cubicBezTo>
                <a:cubicBezTo>
                  <a:pt x="526" y="774"/>
                  <a:pt x="527" y="768"/>
                  <a:pt x="529" y="763"/>
                </a:cubicBezTo>
                <a:cubicBezTo>
                  <a:pt x="531" y="756"/>
                  <a:pt x="534" y="750"/>
                  <a:pt x="537" y="744"/>
                </a:cubicBezTo>
                <a:cubicBezTo>
                  <a:pt x="536" y="744"/>
                  <a:pt x="536" y="744"/>
                  <a:pt x="535" y="743"/>
                </a:cubicBezTo>
                <a:cubicBezTo>
                  <a:pt x="534" y="741"/>
                  <a:pt x="537" y="740"/>
                  <a:pt x="539" y="741"/>
                </a:cubicBezTo>
                <a:close/>
                <a:moveTo>
                  <a:pt x="523" y="792"/>
                </a:moveTo>
                <a:cubicBezTo>
                  <a:pt x="518" y="792"/>
                  <a:pt x="518" y="792"/>
                  <a:pt x="518" y="792"/>
                </a:cubicBezTo>
                <a:cubicBezTo>
                  <a:pt x="518" y="791"/>
                  <a:pt x="518" y="789"/>
                  <a:pt x="518" y="787"/>
                </a:cubicBezTo>
                <a:cubicBezTo>
                  <a:pt x="523" y="786"/>
                  <a:pt x="524" y="789"/>
                  <a:pt x="523" y="792"/>
                </a:cubicBezTo>
                <a:close/>
                <a:moveTo>
                  <a:pt x="455" y="720"/>
                </a:moveTo>
                <a:cubicBezTo>
                  <a:pt x="456" y="720"/>
                  <a:pt x="457" y="720"/>
                  <a:pt x="457" y="720"/>
                </a:cubicBezTo>
                <a:cubicBezTo>
                  <a:pt x="458" y="718"/>
                  <a:pt x="458" y="717"/>
                  <a:pt x="457" y="716"/>
                </a:cubicBezTo>
                <a:cubicBezTo>
                  <a:pt x="457" y="717"/>
                  <a:pt x="456" y="718"/>
                  <a:pt x="455" y="720"/>
                </a:cubicBezTo>
                <a:close/>
                <a:moveTo>
                  <a:pt x="251" y="571"/>
                </a:moveTo>
                <a:cubicBezTo>
                  <a:pt x="253" y="571"/>
                  <a:pt x="252" y="568"/>
                  <a:pt x="254" y="569"/>
                </a:cubicBezTo>
                <a:cubicBezTo>
                  <a:pt x="254" y="570"/>
                  <a:pt x="254" y="571"/>
                  <a:pt x="254" y="572"/>
                </a:cubicBezTo>
                <a:cubicBezTo>
                  <a:pt x="255" y="571"/>
                  <a:pt x="257" y="569"/>
                  <a:pt x="258" y="568"/>
                </a:cubicBezTo>
                <a:cubicBezTo>
                  <a:pt x="258" y="566"/>
                  <a:pt x="258" y="564"/>
                  <a:pt x="257" y="562"/>
                </a:cubicBezTo>
                <a:cubicBezTo>
                  <a:pt x="262" y="562"/>
                  <a:pt x="262" y="562"/>
                  <a:pt x="262" y="562"/>
                </a:cubicBezTo>
                <a:cubicBezTo>
                  <a:pt x="268" y="556"/>
                  <a:pt x="273" y="550"/>
                  <a:pt x="279" y="544"/>
                </a:cubicBezTo>
                <a:cubicBezTo>
                  <a:pt x="279" y="543"/>
                  <a:pt x="279" y="543"/>
                  <a:pt x="279" y="542"/>
                </a:cubicBezTo>
                <a:cubicBezTo>
                  <a:pt x="276" y="543"/>
                  <a:pt x="275" y="542"/>
                  <a:pt x="276" y="539"/>
                </a:cubicBezTo>
                <a:cubicBezTo>
                  <a:pt x="273" y="542"/>
                  <a:pt x="274" y="543"/>
                  <a:pt x="275" y="545"/>
                </a:cubicBezTo>
                <a:cubicBezTo>
                  <a:pt x="267" y="545"/>
                  <a:pt x="267" y="545"/>
                  <a:pt x="267" y="545"/>
                </a:cubicBezTo>
                <a:cubicBezTo>
                  <a:pt x="261" y="552"/>
                  <a:pt x="254" y="559"/>
                  <a:pt x="248" y="567"/>
                </a:cubicBezTo>
                <a:cubicBezTo>
                  <a:pt x="249" y="568"/>
                  <a:pt x="250" y="570"/>
                  <a:pt x="251" y="571"/>
                </a:cubicBezTo>
                <a:close/>
                <a:moveTo>
                  <a:pt x="513" y="685"/>
                </a:moveTo>
                <a:cubicBezTo>
                  <a:pt x="485" y="709"/>
                  <a:pt x="469" y="740"/>
                  <a:pt x="462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3"/>
                  <a:pt x="469" y="772"/>
                  <a:pt x="469" y="771"/>
                </a:cubicBezTo>
                <a:cubicBezTo>
                  <a:pt x="474" y="752"/>
                  <a:pt x="482" y="734"/>
                  <a:pt x="492" y="719"/>
                </a:cubicBezTo>
                <a:cubicBezTo>
                  <a:pt x="489" y="718"/>
                  <a:pt x="486" y="715"/>
                  <a:pt x="490" y="712"/>
                </a:cubicBezTo>
                <a:cubicBezTo>
                  <a:pt x="494" y="711"/>
                  <a:pt x="495" y="713"/>
                  <a:pt x="496" y="714"/>
                </a:cubicBezTo>
                <a:cubicBezTo>
                  <a:pt x="497" y="712"/>
                  <a:pt x="499" y="711"/>
                  <a:pt x="500" y="709"/>
                </a:cubicBezTo>
                <a:cubicBezTo>
                  <a:pt x="500" y="709"/>
                  <a:pt x="499" y="709"/>
                  <a:pt x="499" y="709"/>
                </a:cubicBezTo>
                <a:cubicBezTo>
                  <a:pt x="499" y="705"/>
                  <a:pt x="500" y="704"/>
                  <a:pt x="503" y="703"/>
                </a:cubicBezTo>
                <a:cubicBezTo>
                  <a:pt x="505" y="703"/>
                  <a:pt x="505" y="703"/>
                  <a:pt x="505" y="703"/>
                </a:cubicBezTo>
                <a:cubicBezTo>
                  <a:pt x="504" y="703"/>
                  <a:pt x="504" y="704"/>
                  <a:pt x="504" y="704"/>
                </a:cubicBezTo>
                <a:cubicBezTo>
                  <a:pt x="510" y="697"/>
                  <a:pt x="517" y="691"/>
                  <a:pt x="525" y="685"/>
                </a:cubicBezTo>
                <a:lnTo>
                  <a:pt x="513" y="685"/>
                </a:lnTo>
                <a:close/>
                <a:moveTo>
                  <a:pt x="437" y="467"/>
                </a:moveTo>
                <a:cubicBezTo>
                  <a:pt x="439" y="468"/>
                  <a:pt x="441" y="470"/>
                  <a:pt x="444" y="471"/>
                </a:cubicBezTo>
                <a:cubicBezTo>
                  <a:pt x="447" y="470"/>
                  <a:pt x="449" y="469"/>
                  <a:pt x="452" y="468"/>
                </a:cubicBezTo>
                <a:cubicBezTo>
                  <a:pt x="451" y="467"/>
                  <a:pt x="452" y="464"/>
                  <a:pt x="452" y="462"/>
                </a:cubicBezTo>
                <a:cubicBezTo>
                  <a:pt x="447" y="464"/>
                  <a:pt x="442" y="465"/>
                  <a:pt x="437" y="467"/>
                </a:cubicBezTo>
                <a:close/>
                <a:moveTo>
                  <a:pt x="848" y="500"/>
                </a:moveTo>
                <a:cubicBezTo>
                  <a:pt x="848" y="501"/>
                  <a:pt x="848" y="503"/>
                  <a:pt x="848" y="504"/>
                </a:cubicBezTo>
                <a:cubicBezTo>
                  <a:pt x="847" y="504"/>
                  <a:pt x="847" y="504"/>
                  <a:pt x="847" y="504"/>
                </a:cubicBezTo>
                <a:cubicBezTo>
                  <a:pt x="844" y="504"/>
                  <a:pt x="843" y="504"/>
                  <a:pt x="842" y="504"/>
                </a:cubicBezTo>
                <a:cubicBezTo>
                  <a:pt x="840" y="504"/>
                  <a:pt x="840" y="504"/>
                  <a:pt x="840" y="504"/>
                </a:cubicBezTo>
                <a:cubicBezTo>
                  <a:pt x="853" y="509"/>
                  <a:pt x="867" y="514"/>
                  <a:pt x="880" y="519"/>
                </a:cubicBezTo>
                <a:cubicBezTo>
                  <a:pt x="883" y="520"/>
                  <a:pt x="885" y="520"/>
                  <a:pt x="887" y="521"/>
                </a:cubicBezTo>
                <a:cubicBezTo>
                  <a:pt x="896" y="521"/>
                  <a:pt x="896" y="521"/>
                  <a:pt x="896" y="521"/>
                </a:cubicBezTo>
                <a:cubicBezTo>
                  <a:pt x="898" y="524"/>
                  <a:pt x="901" y="524"/>
                  <a:pt x="904" y="525"/>
                </a:cubicBezTo>
                <a:cubicBezTo>
                  <a:pt x="904" y="525"/>
                  <a:pt x="904" y="525"/>
                  <a:pt x="905" y="525"/>
                </a:cubicBezTo>
                <a:cubicBezTo>
                  <a:pt x="905" y="525"/>
                  <a:pt x="905" y="526"/>
                  <a:pt x="905" y="526"/>
                </a:cubicBezTo>
                <a:cubicBezTo>
                  <a:pt x="906" y="526"/>
                  <a:pt x="908" y="527"/>
                  <a:pt x="909" y="528"/>
                </a:cubicBezTo>
                <a:cubicBezTo>
                  <a:pt x="910" y="529"/>
                  <a:pt x="911" y="529"/>
                  <a:pt x="912" y="530"/>
                </a:cubicBezTo>
                <a:cubicBezTo>
                  <a:pt x="914" y="528"/>
                  <a:pt x="915" y="526"/>
                  <a:pt x="916" y="525"/>
                </a:cubicBezTo>
                <a:cubicBezTo>
                  <a:pt x="918" y="527"/>
                  <a:pt x="917" y="528"/>
                  <a:pt x="916" y="530"/>
                </a:cubicBezTo>
                <a:cubicBezTo>
                  <a:pt x="918" y="530"/>
                  <a:pt x="919" y="530"/>
                  <a:pt x="920" y="530"/>
                </a:cubicBezTo>
                <a:cubicBezTo>
                  <a:pt x="920" y="531"/>
                  <a:pt x="920" y="532"/>
                  <a:pt x="920" y="532"/>
                </a:cubicBezTo>
                <a:cubicBezTo>
                  <a:pt x="922" y="532"/>
                  <a:pt x="923" y="533"/>
                  <a:pt x="925" y="533"/>
                </a:cubicBezTo>
                <a:cubicBezTo>
                  <a:pt x="925" y="533"/>
                  <a:pt x="925" y="532"/>
                  <a:pt x="924" y="531"/>
                </a:cubicBezTo>
                <a:cubicBezTo>
                  <a:pt x="924" y="532"/>
                  <a:pt x="924" y="532"/>
                  <a:pt x="923" y="532"/>
                </a:cubicBezTo>
                <a:cubicBezTo>
                  <a:pt x="922" y="530"/>
                  <a:pt x="922" y="527"/>
                  <a:pt x="923" y="526"/>
                </a:cubicBezTo>
                <a:cubicBezTo>
                  <a:pt x="898" y="518"/>
                  <a:pt x="873" y="509"/>
                  <a:pt x="848" y="500"/>
                </a:cubicBezTo>
                <a:close/>
                <a:moveTo>
                  <a:pt x="461" y="714"/>
                </a:moveTo>
                <a:cubicBezTo>
                  <a:pt x="462" y="715"/>
                  <a:pt x="464" y="715"/>
                  <a:pt x="467" y="715"/>
                </a:cubicBezTo>
                <a:cubicBezTo>
                  <a:pt x="474" y="704"/>
                  <a:pt x="482" y="695"/>
                  <a:pt x="491" y="686"/>
                </a:cubicBezTo>
                <a:cubicBezTo>
                  <a:pt x="481" y="686"/>
                  <a:pt x="481" y="686"/>
                  <a:pt x="481" y="686"/>
                </a:cubicBezTo>
                <a:cubicBezTo>
                  <a:pt x="474" y="693"/>
                  <a:pt x="468" y="701"/>
                  <a:pt x="462" y="709"/>
                </a:cubicBezTo>
                <a:cubicBezTo>
                  <a:pt x="463" y="709"/>
                  <a:pt x="463" y="708"/>
                  <a:pt x="464" y="708"/>
                </a:cubicBezTo>
                <a:cubicBezTo>
                  <a:pt x="464" y="711"/>
                  <a:pt x="459" y="710"/>
                  <a:pt x="461" y="714"/>
                </a:cubicBezTo>
                <a:close/>
                <a:moveTo>
                  <a:pt x="562" y="685"/>
                </a:moveTo>
                <a:cubicBezTo>
                  <a:pt x="561" y="684"/>
                  <a:pt x="561" y="682"/>
                  <a:pt x="561" y="680"/>
                </a:cubicBezTo>
                <a:cubicBezTo>
                  <a:pt x="559" y="681"/>
                  <a:pt x="557" y="682"/>
                  <a:pt x="555" y="683"/>
                </a:cubicBezTo>
                <a:cubicBezTo>
                  <a:pt x="557" y="683"/>
                  <a:pt x="559" y="683"/>
                  <a:pt x="560" y="685"/>
                </a:cubicBezTo>
                <a:cubicBezTo>
                  <a:pt x="551" y="685"/>
                  <a:pt x="551" y="685"/>
                  <a:pt x="551" y="685"/>
                </a:cubicBezTo>
                <a:cubicBezTo>
                  <a:pt x="540" y="691"/>
                  <a:pt x="529" y="698"/>
                  <a:pt x="521" y="707"/>
                </a:cubicBezTo>
                <a:cubicBezTo>
                  <a:pt x="522" y="707"/>
                  <a:pt x="523" y="708"/>
                  <a:pt x="522" y="709"/>
                </a:cubicBezTo>
                <a:cubicBezTo>
                  <a:pt x="522" y="710"/>
                  <a:pt x="522" y="710"/>
                  <a:pt x="521" y="711"/>
                </a:cubicBezTo>
                <a:cubicBezTo>
                  <a:pt x="522" y="712"/>
                  <a:pt x="523" y="713"/>
                  <a:pt x="524" y="713"/>
                </a:cubicBezTo>
                <a:cubicBezTo>
                  <a:pt x="525" y="712"/>
                  <a:pt x="527" y="710"/>
                  <a:pt x="528" y="709"/>
                </a:cubicBezTo>
                <a:cubicBezTo>
                  <a:pt x="539" y="699"/>
                  <a:pt x="551" y="691"/>
                  <a:pt x="565" y="685"/>
                </a:cubicBezTo>
                <a:lnTo>
                  <a:pt x="562" y="685"/>
                </a:lnTo>
                <a:close/>
                <a:moveTo>
                  <a:pt x="506" y="738"/>
                </a:moveTo>
                <a:cubicBezTo>
                  <a:pt x="509" y="732"/>
                  <a:pt x="513" y="726"/>
                  <a:pt x="517" y="721"/>
                </a:cubicBezTo>
                <a:cubicBezTo>
                  <a:pt x="512" y="721"/>
                  <a:pt x="512" y="721"/>
                  <a:pt x="512" y="721"/>
                </a:cubicBezTo>
                <a:cubicBezTo>
                  <a:pt x="512" y="721"/>
                  <a:pt x="512" y="720"/>
                  <a:pt x="513" y="719"/>
                </a:cubicBezTo>
                <a:cubicBezTo>
                  <a:pt x="513" y="718"/>
                  <a:pt x="512" y="718"/>
                  <a:pt x="511" y="718"/>
                </a:cubicBezTo>
                <a:cubicBezTo>
                  <a:pt x="505" y="725"/>
                  <a:pt x="500" y="734"/>
                  <a:pt x="496" y="742"/>
                </a:cubicBezTo>
                <a:cubicBezTo>
                  <a:pt x="496" y="742"/>
                  <a:pt x="496" y="742"/>
                  <a:pt x="497" y="742"/>
                </a:cubicBezTo>
                <a:cubicBezTo>
                  <a:pt x="500" y="743"/>
                  <a:pt x="495" y="746"/>
                  <a:pt x="498" y="747"/>
                </a:cubicBezTo>
                <a:cubicBezTo>
                  <a:pt x="499" y="747"/>
                  <a:pt x="501" y="747"/>
                  <a:pt x="502" y="747"/>
                </a:cubicBezTo>
                <a:cubicBezTo>
                  <a:pt x="502" y="746"/>
                  <a:pt x="503" y="745"/>
                  <a:pt x="503" y="744"/>
                </a:cubicBezTo>
                <a:cubicBezTo>
                  <a:pt x="503" y="744"/>
                  <a:pt x="503" y="744"/>
                  <a:pt x="503" y="744"/>
                </a:cubicBezTo>
                <a:cubicBezTo>
                  <a:pt x="503" y="740"/>
                  <a:pt x="504" y="740"/>
                  <a:pt x="500" y="739"/>
                </a:cubicBezTo>
                <a:cubicBezTo>
                  <a:pt x="500" y="739"/>
                  <a:pt x="500" y="739"/>
                  <a:pt x="500" y="738"/>
                </a:cubicBezTo>
                <a:lnTo>
                  <a:pt x="506" y="738"/>
                </a:lnTo>
                <a:close/>
                <a:moveTo>
                  <a:pt x="529" y="959"/>
                </a:moveTo>
                <a:cubicBezTo>
                  <a:pt x="530" y="960"/>
                  <a:pt x="531" y="961"/>
                  <a:pt x="532" y="962"/>
                </a:cubicBezTo>
                <a:cubicBezTo>
                  <a:pt x="534" y="962"/>
                  <a:pt x="535" y="961"/>
                  <a:pt x="539" y="961"/>
                </a:cubicBezTo>
                <a:cubicBezTo>
                  <a:pt x="539" y="963"/>
                  <a:pt x="540" y="965"/>
                  <a:pt x="539" y="967"/>
                </a:cubicBezTo>
                <a:cubicBezTo>
                  <a:pt x="541" y="968"/>
                  <a:pt x="543" y="969"/>
                  <a:pt x="545" y="970"/>
                </a:cubicBezTo>
                <a:cubicBezTo>
                  <a:pt x="533" y="954"/>
                  <a:pt x="522" y="938"/>
                  <a:pt x="513" y="920"/>
                </a:cubicBezTo>
                <a:cubicBezTo>
                  <a:pt x="513" y="920"/>
                  <a:pt x="513" y="920"/>
                  <a:pt x="513" y="920"/>
                </a:cubicBezTo>
                <a:cubicBezTo>
                  <a:pt x="513" y="920"/>
                  <a:pt x="513" y="920"/>
                  <a:pt x="512" y="920"/>
                </a:cubicBezTo>
                <a:cubicBezTo>
                  <a:pt x="512" y="920"/>
                  <a:pt x="511" y="921"/>
                  <a:pt x="511" y="921"/>
                </a:cubicBezTo>
                <a:cubicBezTo>
                  <a:pt x="510" y="921"/>
                  <a:pt x="510" y="922"/>
                  <a:pt x="510" y="922"/>
                </a:cubicBezTo>
                <a:cubicBezTo>
                  <a:pt x="511" y="923"/>
                  <a:pt x="512" y="923"/>
                  <a:pt x="513" y="923"/>
                </a:cubicBezTo>
                <a:cubicBezTo>
                  <a:pt x="513" y="926"/>
                  <a:pt x="512" y="927"/>
                  <a:pt x="510" y="928"/>
                </a:cubicBezTo>
                <a:cubicBezTo>
                  <a:pt x="514" y="937"/>
                  <a:pt x="520" y="946"/>
                  <a:pt x="525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7" y="957"/>
                  <a:pt x="528" y="958"/>
                  <a:pt x="529" y="959"/>
                </a:cubicBezTo>
                <a:close/>
                <a:moveTo>
                  <a:pt x="525" y="952"/>
                </a:moveTo>
                <a:cubicBezTo>
                  <a:pt x="532" y="952"/>
                  <a:pt x="532" y="952"/>
                  <a:pt x="532" y="952"/>
                </a:cubicBezTo>
                <a:cubicBezTo>
                  <a:pt x="532" y="953"/>
                  <a:pt x="532" y="953"/>
                  <a:pt x="532" y="954"/>
                </a:cubicBezTo>
                <a:cubicBezTo>
                  <a:pt x="529" y="957"/>
                  <a:pt x="525" y="955"/>
                  <a:pt x="525" y="952"/>
                </a:cubicBezTo>
                <a:close/>
                <a:moveTo>
                  <a:pt x="572" y="822"/>
                </a:moveTo>
                <a:cubicBezTo>
                  <a:pt x="573" y="823"/>
                  <a:pt x="573" y="824"/>
                  <a:pt x="573" y="826"/>
                </a:cubicBezTo>
                <a:cubicBezTo>
                  <a:pt x="574" y="825"/>
                  <a:pt x="575" y="825"/>
                  <a:pt x="576" y="825"/>
                </a:cubicBezTo>
                <a:cubicBezTo>
                  <a:pt x="576" y="824"/>
                  <a:pt x="576" y="824"/>
                  <a:pt x="576" y="823"/>
                </a:cubicBezTo>
                <a:cubicBezTo>
                  <a:pt x="575" y="823"/>
                  <a:pt x="574" y="822"/>
                  <a:pt x="573" y="823"/>
                </a:cubicBezTo>
                <a:cubicBezTo>
                  <a:pt x="573" y="822"/>
                  <a:pt x="573" y="821"/>
                  <a:pt x="573" y="820"/>
                </a:cubicBezTo>
                <a:cubicBezTo>
                  <a:pt x="573" y="820"/>
                  <a:pt x="572" y="821"/>
                  <a:pt x="572" y="822"/>
                </a:cubicBezTo>
                <a:close/>
                <a:moveTo>
                  <a:pt x="750" y="1023"/>
                </a:moveTo>
                <a:cubicBezTo>
                  <a:pt x="750" y="1023"/>
                  <a:pt x="750" y="1024"/>
                  <a:pt x="749" y="1024"/>
                </a:cubicBezTo>
                <a:cubicBezTo>
                  <a:pt x="747" y="1024"/>
                  <a:pt x="745" y="1023"/>
                  <a:pt x="744" y="1022"/>
                </a:cubicBezTo>
                <a:cubicBezTo>
                  <a:pt x="730" y="1019"/>
                  <a:pt x="715" y="1015"/>
                  <a:pt x="701" y="1009"/>
                </a:cubicBezTo>
                <a:cubicBezTo>
                  <a:pt x="673" y="998"/>
                  <a:pt x="645" y="982"/>
                  <a:pt x="621" y="962"/>
                </a:cubicBezTo>
                <a:cubicBezTo>
                  <a:pt x="621" y="963"/>
                  <a:pt x="620" y="963"/>
                  <a:pt x="620" y="964"/>
                </a:cubicBezTo>
                <a:cubicBezTo>
                  <a:pt x="621" y="965"/>
                  <a:pt x="621" y="967"/>
                  <a:pt x="621" y="969"/>
                </a:cubicBezTo>
                <a:cubicBezTo>
                  <a:pt x="621" y="970"/>
                  <a:pt x="621" y="970"/>
                  <a:pt x="620" y="970"/>
                </a:cubicBezTo>
                <a:cubicBezTo>
                  <a:pt x="620" y="970"/>
                  <a:pt x="620" y="970"/>
                  <a:pt x="620" y="970"/>
                </a:cubicBezTo>
                <a:cubicBezTo>
                  <a:pt x="631" y="978"/>
                  <a:pt x="642" y="986"/>
                  <a:pt x="654" y="993"/>
                </a:cubicBezTo>
                <a:cubicBezTo>
                  <a:pt x="652" y="989"/>
                  <a:pt x="661" y="990"/>
                  <a:pt x="661" y="993"/>
                </a:cubicBezTo>
                <a:cubicBezTo>
                  <a:pt x="659" y="994"/>
                  <a:pt x="657" y="993"/>
                  <a:pt x="654" y="993"/>
                </a:cubicBezTo>
                <a:cubicBezTo>
                  <a:pt x="674" y="1005"/>
                  <a:pt x="695" y="1015"/>
                  <a:pt x="717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9" y="1022"/>
                  <a:pt x="729" y="1022"/>
                </a:cubicBezTo>
                <a:cubicBezTo>
                  <a:pt x="730" y="1022"/>
                  <a:pt x="730" y="1022"/>
                  <a:pt x="730" y="1022"/>
                </a:cubicBezTo>
                <a:cubicBezTo>
                  <a:pt x="732" y="1022"/>
                  <a:pt x="734" y="1023"/>
                  <a:pt x="734" y="1025"/>
                </a:cubicBezTo>
                <a:cubicBezTo>
                  <a:pt x="733" y="1025"/>
                  <a:pt x="733" y="1026"/>
                  <a:pt x="732" y="1026"/>
                </a:cubicBezTo>
                <a:cubicBezTo>
                  <a:pt x="734" y="1027"/>
                  <a:pt x="736" y="1027"/>
                  <a:pt x="738" y="1028"/>
                </a:cubicBezTo>
                <a:cubicBezTo>
                  <a:pt x="743" y="1024"/>
                  <a:pt x="749" y="1026"/>
                  <a:pt x="753" y="1030"/>
                </a:cubicBezTo>
                <a:cubicBezTo>
                  <a:pt x="757" y="1031"/>
                  <a:pt x="762" y="1032"/>
                  <a:pt x="766" y="1032"/>
                </a:cubicBezTo>
                <a:cubicBezTo>
                  <a:pt x="766" y="1032"/>
                  <a:pt x="767" y="1032"/>
                  <a:pt x="767" y="1032"/>
                </a:cubicBezTo>
                <a:cubicBezTo>
                  <a:pt x="768" y="1032"/>
                  <a:pt x="768" y="1032"/>
                  <a:pt x="769" y="1032"/>
                </a:cubicBezTo>
                <a:cubicBezTo>
                  <a:pt x="769" y="1032"/>
                  <a:pt x="770" y="1033"/>
                  <a:pt x="771" y="1033"/>
                </a:cubicBezTo>
                <a:cubicBezTo>
                  <a:pt x="778" y="1034"/>
                  <a:pt x="786" y="1034"/>
                  <a:pt x="793" y="1034"/>
                </a:cubicBezTo>
                <a:cubicBezTo>
                  <a:pt x="793" y="1034"/>
                  <a:pt x="794" y="1034"/>
                  <a:pt x="794" y="1034"/>
                </a:cubicBezTo>
                <a:cubicBezTo>
                  <a:pt x="792" y="1032"/>
                  <a:pt x="791" y="1029"/>
                  <a:pt x="790" y="1027"/>
                </a:cubicBezTo>
                <a:cubicBezTo>
                  <a:pt x="788" y="1027"/>
                  <a:pt x="785" y="1027"/>
                  <a:pt x="783" y="1027"/>
                </a:cubicBezTo>
                <a:cubicBezTo>
                  <a:pt x="783" y="1027"/>
                  <a:pt x="782" y="1027"/>
                  <a:pt x="782" y="1027"/>
                </a:cubicBezTo>
                <a:cubicBezTo>
                  <a:pt x="782" y="1027"/>
                  <a:pt x="781" y="1028"/>
                  <a:pt x="780" y="1027"/>
                </a:cubicBezTo>
                <a:cubicBezTo>
                  <a:pt x="780" y="1027"/>
                  <a:pt x="780" y="1027"/>
                  <a:pt x="780" y="1027"/>
                </a:cubicBezTo>
                <a:cubicBezTo>
                  <a:pt x="770" y="1026"/>
                  <a:pt x="760" y="1025"/>
                  <a:pt x="750" y="1023"/>
                </a:cubicBezTo>
                <a:close/>
                <a:moveTo>
                  <a:pt x="569" y="708"/>
                </a:moveTo>
                <a:cubicBezTo>
                  <a:pt x="569" y="708"/>
                  <a:pt x="569" y="708"/>
                  <a:pt x="569" y="708"/>
                </a:cubicBezTo>
                <a:cubicBezTo>
                  <a:pt x="567" y="707"/>
                  <a:pt x="566" y="705"/>
                  <a:pt x="564" y="703"/>
                </a:cubicBezTo>
                <a:cubicBezTo>
                  <a:pt x="560" y="706"/>
                  <a:pt x="557" y="709"/>
                  <a:pt x="554" y="713"/>
                </a:cubicBezTo>
                <a:cubicBezTo>
                  <a:pt x="556" y="712"/>
                  <a:pt x="559" y="712"/>
                  <a:pt x="561" y="714"/>
                </a:cubicBezTo>
                <a:cubicBezTo>
                  <a:pt x="561" y="714"/>
                  <a:pt x="561" y="714"/>
                  <a:pt x="561" y="714"/>
                </a:cubicBezTo>
                <a:cubicBezTo>
                  <a:pt x="564" y="712"/>
                  <a:pt x="566" y="710"/>
                  <a:pt x="569" y="708"/>
                </a:cubicBezTo>
                <a:close/>
                <a:moveTo>
                  <a:pt x="437" y="784"/>
                </a:moveTo>
                <a:cubicBezTo>
                  <a:pt x="437" y="783"/>
                  <a:pt x="437" y="782"/>
                  <a:pt x="437" y="781"/>
                </a:cubicBezTo>
                <a:cubicBezTo>
                  <a:pt x="436" y="781"/>
                  <a:pt x="435" y="782"/>
                  <a:pt x="433" y="782"/>
                </a:cubicBezTo>
                <a:cubicBezTo>
                  <a:pt x="435" y="783"/>
                  <a:pt x="435" y="784"/>
                  <a:pt x="437" y="784"/>
                </a:cubicBezTo>
                <a:close/>
                <a:moveTo>
                  <a:pt x="814" y="690"/>
                </a:moveTo>
                <a:cubicBezTo>
                  <a:pt x="808" y="686"/>
                  <a:pt x="802" y="682"/>
                  <a:pt x="795" y="679"/>
                </a:cubicBezTo>
                <a:cubicBezTo>
                  <a:pt x="795" y="681"/>
                  <a:pt x="799" y="681"/>
                  <a:pt x="797" y="683"/>
                </a:cubicBezTo>
                <a:cubicBezTo>
                  <a:pt x="796" y="683"/>
                  <a:pt x="796" y="683"/>
                  <a:pt x="796" y="683"/>
                </a:cubicBezTo>
                <a:cubicBezTo>
                  <a:pt x="794" y="682"/>
                  <a:pt x="791" y="682"/>
                  <a:pt x="787" y="682"/>
                </a:cubicBezTo>
                <a:cubicBezTo>
                  <a:pt x="789" y="683"/>
                  <a:pt x="790" y="684"/>
                  <a:pt x="792" y="684"/>
                </a:cubicBezTo>
                <a:cubicBezTo>
                  <a:pt x="787" y="683"/>
                  <a:pt x="782" y="682"/>
                  <a:pt x="777" y="681"/>
                </a:cubicBezTo>
                <a:cubicBezTo>
                  <a:pt x="776" y="681"/>
                  <a:pt x="776" y="682"/>
                  <a:pt x="775" y="682"/>
                </a:cubicBezTo>
                <a:cubicBezTo>
                  <a:pt x="775" y="682"/>
                  <a:pt x="774" y="682"/>
                  <a:pt x="774" y="683"/>
                </a:cubicBezTo>
                <a:cubicBezTo>
                  <a:pt x="774" y="683"/>
                  <a:pt x="774" y="683"/>
                  <a:pt x="774" y="683"/>
                </a:cubicBezTo>
                <a:cubicBezTo>
                  <a:pt x="774" y="683"/>
                  <a:pt x="774" y="683"/>
                  <a:pt x="775" y="683"/>
                </a:cubicBezTo>
                <a:cubicBezTo>
                  <a:pt x="759" y="683"/>
                  <a:pt x="759" y="683"/>
                  <a:pt x="759" y="683"/>
                </a:cubicBezTo>
                <a:cubicBezTo>
                  <a:pt x="779" y="688"/>
                  <a:pt x="799" y="693"/>
                  <a:pt x="818" y="699"/>
                </a:cubicBezTo>
                <a:cubicBezTo>
                  <a:pt x="820" y="699"/>
                  <a:pt x="821" y="700"/>
                  <a:pt x="823" y="700"/>
                </a:cubicBezTo>
                <a:cubicBezTo>
                  <a:pt x="843" y="700"/>
                  <a:pt x="843" y="700"/>
                  <a:pt x="843" y="700"/>
                </a:cubicBezTo>
                <a:cubicBezTo>
                  <a:pt x="834" y="697"/>
                  <a:pt x="824" y="694"/>
                  <a:pt x="815" y="691"/>
                </a:cubicBezTo>
                <a:cubicBezTo>
                  <a:pt x="815" y="691"/>
                  <a:pt x="814" y="690"/>
                  <a:pt x="814" y="690"/>
                </a:cubicBezTo>
                <a:close/>
                <a:moveTo>
                  <a:pt x="565" y="738"/>
                </a:moveTo>
                <a:cubicBezTo>
                  <a:pt x="570" y="738"/>
                  <a:pt x="570" y="738"/>
                  <a:pt x="570" y="738"/>
                </a:cubicBezTo>
                <a:cubicBezTo>
                  <a:pt x="580" y="726"/>
                  <a:pt x="592" y="717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4" y="711"/>
                  <a:pt x="602" y="712"/>
                  <a:pt x="599" y="710"/>
                </a:cubicBezTo>
                <a:cubicBezTo>
                  <a:pt x="600" y="708"/>
                  <a:pt x="600" y="707"/>
                  <a:pt x="601" y="706"/>
                </a:cubicBezTo>
                <a:cubicBezTo>
                  <a:pt x="601" y="706"/>
                  <a:pt x="601" y="706"/>
                  <a:pt x="600" y="706"/>
                </a:cubicBezTo>
                <a:cubicBezTo>
                  <a:pt x="597" y="708"/>
                  <a:pt x="593" y="710"/>
                  <a:pt x="590" y="712"/>
                </a:cubicBezTo>
                <a:cubicBezTo>
                  <a:pt x="591" y="714"/>
                  <a:pt x="592" y="715"/>
                  <a:pt x="595" y="714"/>
                </a:cubicBezTo>
                <a:cubicBezTo>
                  <a:pt x="594" y="720"/>
                  <a:pt x="591" y="715"/>
                  <a:pt x="588" y="713"/>
                </a:cubicBezTo>
                <a:cubicBezTo>
                  <a:pt x="586" y="715"/>
                  <a:pt x="583" y="716"/>
                  <a:pt x="581" y="718"/>
                </a:cubicBezTo>
                <a:cubicBezTo>
                  <a:pt x="581" y="718"/>
                  <a:pt x="581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72" y="725"/>
                  <a:pt x="565" y="732"/>
                  <a:pt x="560" y="740"/>
                </a:cubicBezTo>
                <a:cubicBezTo>
                  <a:pt x="561" y="740"/>
                  <a:pt x="561" y="740"/>
                  <a:pt x="562" y="740"/>
                </a:cubicBezTo>
                <a:cubicBezTo>
                  <a:pt x="562" y="741"/>
                  <a:pt x="562" y="741"/>
                  <a:pt x="562" y="742"/>
                </a:cubicBezTo>
                <a:cubicBezTo>
                  <a:pt x="563" y="741"/>
                  <a:pt x="564" y="740"/>
                  <a:pt x="565" y="738"/>
                </a:cubicBezTo>
                <a:close/>
                <a:moveTo>
                  <a:pt x="722" y="994"/>
                </a:moveTo>
                <a:cubicBezTo>
                  <a:pt x="722" y="994"/>
                  <a:pt x="722" y="994"/>
                  <a:pt x="722" y="995"/>
                </a:cubicBezTo>
                <a:cubicBezTo>
                  <a:pt x="722" y="995"/>
                  <a:pt x="722" y="996"/>
                  <a:pt x="721" y="996"/>
                </a:cubicBezTo>
                <a:cubicBezTo>
                  <a:pt x="721" y="997"/>
                  <a:pt x="721" y="997"/>
                  <a:pt x="721" y="998"/>
                </a:cubicBezTo>
                <a:cubicBezTo>
                  <a:pt x="724" y="999"/>
                  <a:pt x="727" y="1000"/>
                  <a:pt x="730" y="1001"/>
                </a:cubicBezTo>
                <a:cubicBezTo>
                  <a:pt x="727" y="999"/>
                  <a:pt x="725" y="995"/>
                  <a:pt x="722" y="994"/>
                </a:cubicBezTo>
                <a:close/>
                <a:moveTo>
                  <a:pt x="869" y="534"/>
                </a:moveTo>
                <a:cubicBezTo>
                  <a:pt x="869" y="534"/>
                  <a:pt x="869" y="534"/>
                  <a:pt x="870" y="535"/>
                </a:cubicBezTo>
                <a:cubicBezTo>
                  <a:pt x="870" y="534"/>
                  <a:pt x="870" y="534"/>
                  <a:pt x="870" y="534"/>
                </a:cubicBezTo>
                <a:cubicBezTo>
                  <a:pt x="870" y="534"/>
                  <a:pt x="869" y="534"/>
                  <a:pt x="869" y="534"/>
                </a:cubicBezTo>
                <a:close/>
                <a:moveTo>
                  <a:pt x="426" y="818"/>
                </a:moveTo>
                <a:cubicBezTo>
                  <a:pt x="426" y="843"/>
                  <a:pt x="430" y="867"/>
                  <a:pt x="437" y="890"/>
                </a:cubicBezTo>
                <a:cubicBezTo>
                  <a:pt x="438" y="890"/>
                  <a:pt x="438" y="890"/>
                  <a:pt x="439" y="890"/>
                </a:cubicBezTo>
                <a:cubicBezTo>
                  <a:pt x="439" y="891"/>
                  <a:pt x="438" y="892"/>
                  <a:pt x="438" y="893"/>
                </a:cubicBezTo>
                <a:cubicBezTo>
                  <a:pt x="441" y="902"/>
                  <a:pt x="444" y="911"/>
                  <a:pt x="448" y="920"/>
                </a:cubicBezTo>
                <a:cubicBezTo>
                  <a:pt x="448" y="920"/>
                  <a:pt x="448" y="920"/>
                  <a:pt x="448" y="920"/>
                </a:cubicBezTo>
                <a:cubicBezTo>
                  <a:pt x="449" y="922"/>
                  <a:pt x="452" y="923"/>
                  <a:pt x="452" y="926"/>
                </a:cubicBezTo>
                <a:cubicBezTo>
                  <a:pt x="451" y="926"/>
                  <a:pt x="451" y="926"/>
                  <a:pt x="450" y="926"/>
                </a:cubicBezTo>
                <a:cubicBezTo>
                  <a:pt x="451" y="927"/>
                  <a:pt x="451" y="927"/>
                  <a:pt x="451" y="928"/>
                </a:cubicBezTo>
                <a:cubicBezTo>
                  <a:pt x="452" y="927"/>
                  <a:pt x="453" y="927"/>
                  <a:pt x="454" y="928"/>
                </a:cubicBezTo>
                <a:cubicBezTo>
                  <a:pt x="455" y="929"/>
                  <a:pt x="455" y="932"/>
                  <a:pt x="455" y="934"/>
                </a:cubicBezTo>
                <a:cubicBezTo>
                  <a:pt x="455" y="934"/>
                  <a:pt x="454" y="934"/>
                  <a:pt x="454" y="934"/>
                </a:cubicBezTo>
                <a:cubicBezTo>
                  <a:pt x="455" y="937"/>
                  <a:pt x="456" y="940"/>
                  <a:pt x="458" y="942"/>
                </a:cubicBezTo>
                <a:cubicBezTo>
                  <a:pt x="459" y="946"/>
                  <a:pt x="461" y="949"/>
                  <a:pt x="463" y="953"/>
                </a:cubicBezTo>
                <a:cubicBezTo>
                  <a:pt x="465" y="953"/>
                  <a:pt x="465" y="953"/>
                  <a:pt x="465" y="953"/>
                </a:cubicBezTo>
                <a:cubicBezTo>
                  <a:pt x="465" y="954"/>
                  <a:pt x="467" y="955"/>
                  <a:pt x="467" y="957"/>
                </a:cubicBezTo>
                <a:cubicBezTo>
                  <a:pt x="469" y="957"/>
                  <a:pt x="469" y="958"/>
                  <a:pt x="469" y="959"/>
                </a:cubicBezTo>
                <a:cubicBezTo>
                  <a:pt x="469" y="960"/>
                  <a:pt x="469" y="960"/>
                  <a:pt x="469" y="961"/>
                </a:cubicBezTo>
                <a:cubicBezTo>
                  <a:pt x="468" y="961"/>
                  <a:pt x="467" y="961"/>
                  <a:pt x="467" y="961"/>
                </a:cubicBezTo>
                <a:cubicBezTo>
                  <a:pt x="472" y="970"/>
                  <a:pt x="477" y="979"/>
                  <a:pt x="482" y="988"/>
                </a:cubicBezTo>
                <a:cubicBezTo>
                  <a:pt x="491" y="988"/>
                  <a:pt x="491" y="988"/>
                  <a:pt x="491" y="988"/>
                </a:cubicBezTo>
                <a:cubicBezTo>
                  <a:pt x="487" y="982"/>
                  <a:pt x="483" y="976"/>
                  <a:pt x="479" y="969"/>
                </a:cubicBezTo>
                <a:cubicBezTo>
                  <a:pt x="479" y="970"/>
                  <a:pt x="479" y="970"/>
                  <a:pt x="479" y="971"/>
                </a:cubicBezTo>
                <a:cubicBezTo>
                  <a:pt x="474" y="971"/>
                  <a:pt x="474" y="971"/>
                  <a:pt x="474" y="971"/>
                </a:cubicBezTo>
                <a:cubicBezTo>
                  <a:pt x="474" y="969"/>
                  <a:pt x="476" y="967"/>
                  <a:pt x="478" y="968"/>
                </a:cubicBezTo>
                <a:cubicBezTo>
                  <a:pt x="472" y="955"/>
                  <a:pt x="465" y="943"/>
                  <a:pt x="459" y="930"/>
                </a:cubicBezTo>
                <a:cubicBezTo>
                  <a:pt x="443" y="895"/>
                  <a:pt x="433" y="859"/>
                  <a:pt x="433" y="821"/>
                </a:cubicBezTo>
                <a:cubicBezTo>
                  <a:pt x="432" y="819"/>
                  <a:pt x="429" y="819"/>
                  <a:pt x="426" y="818"/>
                </a:cubicBezTo>
                <a:close/>
                <a:moveTo>
                  <a:pt x="755" y="678"/>
                </a:moveTo>
                <a:cubicBezTo>
                  <a:pt x="756" y="679"/>
                  <a:pt x="756" y="679"/>
                  <a:pt x="757" y="680"/>
                </a:cubicBezTo>
                <a:cubicBezTo>
                  <a:pt x="757" y="679"/>
                  <a:pt x="758" y="678"/>
                  <a:pt x="759" y="678"/>
                </a:cubicBezTo>
                <a:cubicBezTo>
                  <a:pt x="759" y="678"/>
                  <a:pt x="760" y="677"/>
                  <a:pt x="760" y="677"/>
                </a:cubicBezTo>
                <a:cubicBezTo>
                  <a:pt x="759" y="677"/>
                  <a:pt x="758" y="677"/>
                  <a:pt x="757" y="676"/>
                </a:cubicBezTo>
                <a:cubicBezTo>
                  <a:pt x="757" y="677"/>
                  <a:pt x="756" y="678"/>
                  <a:pt x="755" y="678"/>
                </a:cubicBezTo>
                <a:close/>
                <a:moveTo>
                  <a:pt x="677" y="674"/>
                </a:moveTo>
                <a:cubicBezTo>
                  <a:pt x="677" y="674"/>
                  <a:pt x="677" y="674"/>
                  <a:pt x="676" y="675"/>
                </a:cubicBezTo>
                <a:cubicBezTo>
                  <a:pt x="678" y="675"/>
                  <a:pt x="679" y="674"/>
                  <a:pt x="680" y="674"/>
                </a:cubicBezTo>
                <a:cubicBezTo>
                  <a:pt x="680" y="674"/>
                  <a:pt x="680" y="673"/>
                  <a:pt x="680" y="673"/>
                </a:cubicBezTo>
                <a:cubicBezTo>
                  <a:pt x="682" y="673"/>
                  <a:pt x="683" y="673"/>
                  <a:pt x="684" y="674"/>
                </a:cubicBezTo>
                <a:cubicBezTo>
                  <a:pt x="686" y="674"/>
                  <a:pt x="688" y="674"/>
                  <a:pt x="690" y="675"/>
                </a:cubicBezTo>
                <a:cubicBezTo>
                  <a:pt x="691" y="674"/>
                  <a:pt x="691" y="673"/>
                  <a:pt x="691" y="672"/>
                </a:cubicBezTo>
                <a:cubicBezTo>
                  <a:pt x="691" y="671"/>
                  <a:pt x="690" y="669"/>
                  <a:pt x="689" y="668"/>
                </a:cubicBezTo>
                <a:cubicBezTo>
                  <a:pt x="688" y="668"/>
                  <a:pt x="687" y="668"/>
                  <a:pt x="686" y="668"/>
                </a:cubicBezTo>
                <a:cubicBezTo>
                  <a:pt x="687" y="669"/>
                  <a:pt x="686" y="670"/>
                  <a:pt x="685" y="671"/>
                </a:cubicBezTo>
                <a:cubicBezTo>
                  <a:pt x="681" y="671"/>
                  <a:pt x="677" y="671"/>
                  <a:pt x="673" y="671"/>
                </a:cubicBezTo>
                <a:cubicBezTo>
                  <a:pt x="673" y="669"/>
                  <a:pt x="673" y="668"/>
                  <a:pt x="673" y="666"/>
                </a:cubicBezTo>
                <a:cubicBezTo>
                  <a:pt x="672" y="665"/>
                  <a:pt x="672" y="665"/>
                  <a:pt x="671" y="665"/>
                </a:cubicBezTo>
                <a:cubicBezTo>
                  <a:pt x="650" y="662"/>
                  <a:pt x="628" y="662"/>
                  <a:pt x="606" y="666"/>
                </a:cubicBezTo>
                <a:cubicBezTo>
                  <a:pt x="607" y="666"/>
                  <a:pt x="607" y="666"/>
                  <a:pt x="607" y="666"/>
                </a:cubicBezTo>
                <a:cubicBezTo>
                  <a:pt x="607" y="667"/>
                  <a:pt x="607" y="668"/>
                  <a:pt x="607" y="669"/>
                </a:cubicBezTo>
                <a:cubicBezTo>
                  <a:pt x="604" y="669"/>
                  <a:pt x="602" y="668"/>
                  <a:pt x="599" y="668"/>
                </a:cubicBezTo>
                <a:cubicBezTo>
                  <a:pt x="599" y="668"/>
                  <a:pt x="599" y="668"/>
                  <a:pt x="599" y="667"/>
                </a:cubicBezTo>
                <a:cubicBezTo>
                  <a:pt x="589" y="670"/>
                  <a:pt x="580" y="672"/>
                  <a:pt x="570" y="676"/>
                </a:cubicBezTo>
                <a:cubicBezTo>
                  <a:pt x="571" y="676"/>
                  <a:pt x="571" y="676"/>
                  <a:pt x="572" y="677"/>
                </a:cubicBezTo>
                <a:cubicBezTo>
                  <a:pt x="572" y="678"/>
                  <a:pt x="570" y="681"/>
                  <a:pt x="572" y="681"/>
                </a:cubicBezTo>
                <a:cubicBezTo>
                  <a:pt x="572" y="679"/>
                  <a:pt x="573" y="678"/>
                  <a:pt x="574" y="677"/>
                </a:cubicBezTo>
                <a:cubicBezTo>
                  <a:pt x="574" y="677"/>
                  <a:pt x="575" y="677"/>
                  <a:pt x="576" y="677"/>
                </a:cubicBezTo>
                <a:cubicBezTo>
                  <a:pt x="576" y="676"/>
                  <a:pt x="576" y="676"/>
                  <a:pt x="576" y="676"/>
                </a:cubicBezTo>
                <a:cubicBezTo>
                  <a:pt x="579" y="675"/>
                  <a:pt x="580" y="677"/>
                  <a:pt x="581" y="677"/>
                </a:cubicBezTo>
                <a:cubicBezTo>
                  <a:pt x="581" y="678"/>
                  <a:pt x="581" y="678"/>
                  <a:pt x="581" y="679"/>
                </a:cubicBezTo>
                <a:cubicBezTo>
                  <a:pt x="586" y="678"/>
                  <a:pt x="591" y="676"/>
                  <a:pt x="596" y="675"/>
                </a:cubicBezTo>
                <a:cubicBezTo>
                  <a:pt x="595" y="675"/>
                  <a:pt x="595" y="674"/>
                  <a:pt x="595" y="674"/>
                </a:cubicBezTo>
                <a:cubicBezTo>
                  <a:pt x="597" y="674"/>
                  <a:pt x="596" y="672"/>
                  <a:pt x="596" y="670"/>
                </a:cubicBezTo>
                <a:cubicBezTo>
                  <a:pt x="599" y="670"/>
                  <a:pt x="600" y="669"/>
                  <a:pt x="604" y="669"/>
                </a:cubicBezTo>
                <a:cubicBezTo>
                  <a:pt x="603" y="671"/>
                  <a:pt x="604" y="672"/>
                  <a:pt x="604" y="673"/>
                </a:cubicBezTo>
                <a:cubicBezTo>
                  <a:pt x="608" y="673"/>
                  <a:pt x="611" y="672"/>
                  <a:pt x="614" y="672"/>
                </a:cubicBezTo>
                <a:cubicBezTo>
                  <a:pt x="613" y="672"/>
                  <a:pt x="612" y="672"/>
                  <a:pt x="611" y="671"/>
                </a:cubicBezTo>
                <a:cubicBezTo>
                  <a:pt x="612" y="669"/>
                  <a:pt x="612" y="668"/>
                  <a:pt x="611" y="666"/>
                </a:cubicBezTo>
                <a:cubicBezTo>
                  <a:pt x="617" y="666"/>
                  <a:pt x="617" y="666"/>
                  <a:pt x="617" y="666"/>
                </a:cubicBezTo>
                <a:cubicBezTo>
                  <a:pt x="616" y="667"/>
                  <a:pt x="614" y="668"/>
                  <a:pt x="615" y="672"/>
                </a:cubicBezTo>
                <a:cubicBezTo>
                  <a:pt x="617" y="671"/>
                  <a:pt x="618" y="671"/>
                  <a:pt x="620" y="671"/>
                </a:cubicBezTo>
                <a:cubicBezTo>
                  <a:pt x="620" y="670"/>
                  <a:pt x="619" y="670"/>
                  <a:pt x="620" y="668"/>
                </a:cubicBezTo>
                <a:cubicBezTo>
                  <a:pt x="622" y="668"/>
                  <a:pt x="624" y="668"/>
                  <a:pt x="625" y="669"/>
                </a:cubicBezTo>
                <a:cubicBezTo>
                  <a:pt x="625" y="670"/>
                  <a:pt x="625" y="670"/>
                  <a:pt x="625" y="670"/>
                </a:cubicBezTo>
                <a:cubicBezTo>
                  <a:pt x="626" y="670"/>
                  <a:pt x="627" y="670"/>
                  <a:pt x="629" y="670"/>
                </a:cubicBezTo>
                <a:cubicBezTo>
                  <a:pt x="629" y="670"/>
                  <a:pt x="630" y="670"/>
                  <a:pt x="630" y="670"/>
                </a:cubicBezTo>
                <a:cubicBezTo>
                  <a:pt x="630" y="670"/>
                  <a:pt x="630" y="670"/>
                  <a:pt x="630" y="669"/>
                </a:cubicBezTo>
                <a:cubicBezTo>
                  <a:pt x="628" y="669"/>
                  <a:pt x="627" y="668"/>
                  <a:pt x="625" y="666"/>
                </a:cubicBezTo>
                <a:cubicBezTo>
                  <a:pt x="634" y="666"/>
                  <a:pt x="634" y="666"/>
                  <a:pt x="634" y="666"/>
                </a:cubicBezTo>
                <a:cubicBezTo>
                  <a:pt x="633" y="667"/>
                  <a:pt x="633" y="669"/>
                  <a:pt x="632" y="670"/>
                </a:cubicBezTo>
                <a:cubicBezTo>
                  <a:pt x="635" y="670"/>
                  <a:pt x="638" y="670"/>
                  <a:pt x="641" y="670"/>
                </a:cubicBezTo>
                <a:cubicBezTo>
                  <a:pt x="639" y="668"/>
                  <a:pt x="639" y="670"/>
                  <a:pt x="635" y="670"/>
                </a:cubicBezTo>
                <a:cubicBezTo>
                  <a:pt x="635" y="668"/>
                  <a:pt x="637" y="667"/>
                  <a:pt x="637" y="666"/>
                </a:cubicBezTo>
                <a:cubicBezTo>
                  <a:pt x="648" y="666"/>
                  <a:pt x="648" y="666"/>
                  <a:pt x="648" y="666"/>
                </a:cubicBezTo>
                <a:cubicBezTo>
                  <a:pt x="648" y="667"/>
                  <a:pt x="648" y="669"/>
                  <a:pt x="648" y="670"/>
                </a:cubicBezTo>
                <a:cubicBezTo>
                  <a:pt x="649" y="670"/>
                  <a:pt x="649" y="670"/>
                  <a:pt x="650" y="670"/>
                </a:cubicBezTo>
                <a:cubicBezTo>
                  <a:pt x="649" y="670"/>
                  <a:pt x="649" y="670"/>
                  <a:pt x="648" y="670"/>
                </a:cubicBezTo>
                <a:cubicBezTo>
                  <a:pt x="648" y="670"/>
                  <a:pt x="648" y="671"/>
                  <a:pt x="648" y="671"/>
                </a:cubicBezTo>
                <a:cubicBezTo>
                  <a:pt x="646" y="672"/>
                  <a:pt x="641" y="675"/>
                  <a:pt x="639" y="672"/>
                </a:cubicBezTo>
                <a:cubicBezTo>
                  <a:pt x="640" y="673"/>
                  <a:pt x="641" y="672"/>
                  <a:pt x="641" y="671"/>
                </a:cubicBezTo>
                <a:cubicBezTo>
                  <a:pt x="638" y="672"/>
                  <a:pt x="636" y="672"/>
                  <a:pt x="633" y="673"/>
                </a:cubicBezTo>
                <a:cubicBezTo>
                  <a:pt x="633" y="673"/>
                  <a:pt x="633" y="674"/>
                  <a:pt x="633" y="674"/>
                </a:cubicBezTo>
                <a:cubicBezTo>
                  <a:pt x="633" y="674"/>
                  <a:pt x="633" y="674"/>
                  <a:pt x="633" y="674"/>
                </a:cubicBezTo>
                <a:cubicBezTo>
                  <a:pt x="633" y="675"/>
                  <a:pt x="633" y="676"/>
                  <a:pt x="633" y="676"/>
                </a:cubicBezTo>
                <a:cubicBezTo>
                  <a:pt x="632" y="676"/>
                  <a:pt x="631" y="676"/>
                  <a:pt x="629" y="676"/>
                </a:cubicBezTo>
                <a:cubicBezTo>
                  <a:pt x="630" y="677"/>
                  <a:pt x="630" y="679"/>
                  <a:pt x="630" y="680"/>
                </a:cubicBezTo>
                <a:cubicBezTo>
                  <a:pt x="636" y="679"/>
                  <a:pt x="641" y="678"/>
                  <a:pt x="647" y="677"/>
                </a:cubicBezTo>
                <a:cubicBezTo>
                  <a:pt x="648" y="677"/>
                  <a:pt x="650" y="677"/>
                  <a:pt x="651" y="676"/>
                </a:cubicBezTo>
                <a:cubicBezTo>
                  <a:pt x="651" y="674"/>
                  <a:pt x="654" y="673"/>
                  <a:pt x="657" y="674"/>
                </a:cubicBezTo>
                <a:cubicBezTo>
                  <a:pt x="657" y="673"/>
                  <a:pt x="658" y="673"/>
                  <a:pt x="660" y="672"/>
                </a:cubicBezTo>
                <a:cubicBezTo>
                  <a:pt x="660" y="673"/>
                  <a:pt x="660" y="674"/>
                  <a:pt x="660" y="675"/>
                </a:cubicBezTo>
                <a:cubicBezTo>
                  <a:pt x="661" y="674"/>
                  <a:pt x="665" y="675"/>
                  <a:pt x="665" y="673"/>
                </a:cubicBezTo>
                <a:cubicBezTo>
                  <a:pt x="659" y="673"/>
                  <a:pt x="659" y="668"/>
                  <a:pt x="656" y="666"/>
                </a:cubicBezTo>
                <a:cubicBezTo>
                  <a:pt x="661" y="666"/>
                  <a:pt x="661" y="666"/>
                  <a:pt x="661" y="666"/>
                </a:cubicBezTo>
                <a:cubicBezTo>
                  <a:pt x="662" y="668"/>
                  <a:pt x="665" y="669"/>
                  <a:pt x="668" y="669"/>
                </a:cubicBezTo>
                <a:cubicBezTo>
                  <a:pt x="669" y="672"/>
                  <a:pt x="668" y="673"/>
                  <a:pt x="667" y="675"/>
                </a:cubicBezTo>
                <a:cubicBezTo>
                  <a:pt x="668" y="675"/>
                  <a:pt x="670" y="675"/>
                  <a:pt x="671" y="675"/>
                </a:cubicBezTo>
                <a:cubicBezTo>
                  <a:pt x="672" y="674"/>
                  <a:pt x="672" y="674"/>
                  <a:pt x="673" y="674"/>
                </a:cubicBezTo>
                <a:cubicBezTo>
                  <a:pt x="673" y="673"/>
                  <a:pt x="673" y="672"/>
                  <a:pt x="673" y="671"/>
                </a:cubicBezTo>
                <a:cubicBezTo>
                  <a:pt x="674" y="672"/>
                  <a:pt x="676" y="672"/>
                  <a:pt x="677" y="673"/>
                </a:cubicBezTo>
                <a:cubicBezTo>
                  <a:pt x="677" y="674"/>
                  <a:pt x="677" y="674"/>
                  <a:pt x="677" y="674"/>
                </a:cubicBezTo>
                <a:close/>
                <a:moveTo>
                  <a:pt x="651" y="673"/>
                </a:moveTo>
                <a:cubicBezTo>
                  <a:pt x="650" y="672"/>
                  <a:pt x="650" y="669"/>
                  <a:pt x="651" y="668"/>
                </a:cubicBezTo>
                <a:cubicBezTo>
                  <a:pt x="654" y="667"/>
                  <a:pt x="654" y="670"/>
                  <a:pt x="656" y="671"/>
                </a:cubicBezTo>
                <a:cubicBezTo>
                  <a:pt x="655" y="673"/>
                  <a:pt x="654" y="673"/>
                  <a:pt x="651" y="673"/>
                </a:cubicBezTo>
                <a:close/>
                <a:moveTo>
                  <a:pt x="924" y="637"/>
                </a:moveTo>
                <a:cubicBezTo>
                  <a:pt x="924" y="636"/>
                  <a:pt x="923" y="636"/>
                  <a:pt x="923" y="635"/>
                </a:cubicBezTo>
                <a:cubicBezTo>
                  <a:pt x="905" y="627"/>
                  <a:pt x="887" y="619"/>
                  <a:pt x="870" y="611"/>
                </a:cubicBezTo>
                <a:cubicBezTo>
                  <a:pt x="868" y="611"/>
                  <a:pt x="868" y="611"/>
                  <a:pt x="868" y="611"/>
                </a:cubicBezTo>
                <a:cubicBezTo>
                  <a:pt x="868" y="611"/>
                  <a:pt x="867" y="610"/>
                  <a:pt x="866" y="610"/>
                </a:cubicBezTo>
                <a:cubicBezTo>
                  <a:pt x="866" y="610"/>
                  <a:pt x="866" y="611"/>
                  <a:pt x="866" y="611"/>
                </a:cubicBezTo>
                <a:cubicBezTo>
                  <a:pt x="854" y="611"/>
                  <a:pt x="854" y="611"/>
                  <a:pt x="854" y="611"/>
                </a:cubicBezTo>
                <a:cubicBezTo>
                  <a:pt x="866" y="617"/>
                  <a:pt x="879" y="623"/>
                  <a:pt x="892" y="629"/>
                </a:cubicBezTo>
                <a:cubicBezTo>
                  <a:pt x="892" y="628"/>
                  <a:pt x="892" y="628"/>
                  <a:pt x="892" y="628"/>
                </a:cubicBezTo>
                <a:cubicBezTo>
                  <a:pt x="896" y="628"/>
                  <a:pt x="896" y="628"/>
                  <a:pt x="896" y="628"/>
                </a:cubicBezTo>
                <a:cubicBezTo>
                  <a:pt x="896" y="629"/>
                  <a:pt x="896" y="629"/>
                  <a:pt x="896" y="630"/>
                </a:cubicBezTo>
                <a:cubicBezTo>
                  <a:pt x="896" y="630"/>
                  <a:pt x="896" y="630"/>
                  <a:pt x="896" y="631"/>
                </a:cubicBezTo>
                <a:cubicBezTo>
                  <a:pt x="899" y="632"/>
                  <a:pt x="901" y="633"/>
                  <a:pt x="904" y="634"/>
                </a:cubicBezTo>
                <a:cubicBezTo>
                  <a:pt x="904" y="634"/>
                  <a:pt x="904" y="634"/>
                  <a:pt x="904" y="633"/>
                </a:cubicBezTo>
                <a:cubicBezTo>
                  <a:pt x="903" y="633"/>
                  <a:pt x="902" y="632"/>
                  <a:pt x="903" y="631"/>
                </a:cubicBezTo>
                <a:cubicBezTo>
                  <a:pt x="903" y="630"/>
                  <a:pt x="903" y="629"/>
                  <a:pt x="903" y="628"/>
                </a:cubicBezTo>
                <a:cubicBezTo>
                  <a:pt x="905" y="628"/>
                  <a:pt x="905" y="628"/>
                  <a:pt x="905" y="628"/>
                </a:cubicBezTo>
                <a:cubicBezTo>
                  <a:pt x="905" y="629"/>
                  <a:pt x="905" y="629"/>
                  <a:pt x="906" y="630"/>
                </a:cubicBezTo>
                <a:cubicBezTo>
                  <a:pt x="906" y="630"/>
                  <a:pt x="906" y="630"/>
                  <a:pt x="907" y="630"/>
                </a:cubicBezTo>
                <a:cubicBezTo>
                  <a:pt x="907" y="630"/>
                  <a:pt x="907" y="631"/>
                  <a:pt x="907" y="631"/>
                </a:cubicBezTo>
                <a:cubicBezTo>
                  <a:pt x="908" y="632"/>
                  <a:pt x="911" y="633"/>
                  <a:pt x="911" y="635"/>
                </a:cubicBezTo>
                <a:cubicBezTo>
                  <a:pt x="910" y="635"/>
                  <a:pt x="910" y="636"/>
                  <a:pt x="909" y="636"/>
                </a:cubicBezTo>
                <a:cubicBezTo>
                  <a:pt x="913" y="639"/>
                  <a:pt x="918" y="641"/>
                  <a:pt x="923" y="643"/>
                </a:cubicBezTo>
                <a:cubicBezTo>
                  <a:pt x="924" y="641"/>
                  <a:pt x="925" y="639"/>
                  <a:pt x="924" y="637"/>
                </a:cubicBezTo>
                <a:close/>
                <a:moveTo>
                  <a:pt x="889" y="539"/>
                </a:moveTo>
                <a:cubicBezTo>
                  <a:pt x="883" y="540"/>
                  <a:pt x="883" y="540"/>
                  <a:pt x="883" y="540"/>
                </a:cubicBezTo>
                <a:cubicBezTo>
                  <a:pt x="883" y="539"/>
                  <a:pt x="883" y="538"/>
                  <a:pt x="883" y="537"/>
                </a:cubicBezTo>
                <a:cubicBezTo>
                  <a:pt x="882" y="537"/>
                  <a:pt x="882" y="537"/>
                  <a:pt x="882" y="537"/>
                </a:cubicBezTo>
                <a:cubicBezTo>
                  <a:pt x="882" y="538"/>
                  <a:pt x="882" y="539"/>
                  <a:pt x="882" y="540"/>
                </a:cubicBezTo>
                <a:cubicBezTo>
                  <a:pt x="876" y="540"/>
                  <a:pt x="876" y="540"/>
                  <a:pt x="876" y="540"/>
                </a:cubicBezTo>
                <a:cubicBezTo>
                  <a:pt x="874" y="539"/>
                  <a:pt x="874" y="537"/>
                  <a:pt x="874" y="534"/>
                </a:cubicBezTo>
                <a:cubicBezTo>
                  <a:pt x="874" y="534"/>
                  <a:pt x="873" y="533"/>
                  <a:pt x="872" y="533"/>
                </a:cubicBezTo>
                <a:cubicBezTo>
                  <a:pt x="872" y="534"/>
                  <a:pt x="872" y="536"/>
                  <a:pt x="871" y="536"/>
                </a:cubicBezTo>
                <a:cubicBezTo>
                  <a:pt x="871" y="537"/>
                  <a:pt x="872" y="538"/>
                  <a:pt x="873" y="540"/>
                </a:cubicBezTo>
                <a:cubicBezTo>
                  <a:pt x="888" y="546"/>
                  <a:pt x="903" y="551"/>
                  <a:pt x="918" y="557"/>
                </a:cubicBezTo>
                <a:cubicBezTo>
                  <a:pt x="918" y="557"/>
                  <a:pt x="918" y="557"/>
                  <a:pt x="918" y="557"/>
                </a:cubicBezTo>
                <a:cubicBezTo>
                  <a:pt x="938" y="556"/>
                  <a:pt x="938" y="556"/>
                  <a:pt x="938" y="556"/>
                </a:cubicBezTo>
                <a:cubicBezTo>
                  <a:pt x="921" y="551"/>
                  <a:pt x="905" y="546"/>
                  <a:pt x="889" y="539"/>
                </a:cubicBezTo>
                <a:cubicBezTo>
                  <a:pt x="889" y="539"/>
                  <a:pt x="889" y="539"/>
                  <a:pt x="889" y="539"/>
                </a:cubicBezTo>
                <a:close/>
                <a:moveTo>
                  <a:pt x="875" y="540"/>
                </a:moveTo>
                <a:cubicBezTo>
                  <a:pt x="875" y="540"/>
                  <a:pt x="875" y="540"/>
                  <a:pt x="875" y="540"/>
                </a:cubicBezTo>
                <a:cubicBezTo>
                  <a:pt x="875" y="540"/>
                  <a:pt x="875" y="540"/>
                  <a:pt x="875" y="540"/>
                </a:cubicBezTo>
                <a:close/>
                <a:moveTo>
                  <a:pt x="626" y="676"/>
                </a:moveTo>
                <a:cubicBezTo>
                  <a:pt x="626" y="675"/>
                  <a:pt x="626" y="675"/>
                  <a:pt x="626" y="675"/>
                </a:cubicBezTo>
                <a:cubicBezTo>
                  <a:pt x="626" y="675"/>
                  <a:pt x="626" y="674"/>
                  <a:pt x="626" y="674"/>
                </a:cubicBezTo>
                <a:cubicBezTo>
                  <a:pt x="607" y="679"/>
                  <a:pt x="589" y="686"/>
                  <a:pt x="573" y="697"/>
                </a:cubicBezTo>
                <a:cubicBezTo>
                  <a:pt x="570" y="699"/>
                  <a:pt x="568" y="700"/>
                  <a:pt x="565" y="702"/>
                </a:cubicBezTo>
                <a:cubicBezTo>
                  <a:pt x="567" y="702"/>
                  <a:pt x="567" y="702"/>
                  <a:pt x="567" y="702"/>
                </a:cubicBezTo>
                <a:cubicBezTo>
                  <a:pt x="567" y="702"/>
                  <a:pt x="567" y="703"/>
                  <a:pt x="567" y="703"/>
                </a:cubicBezTo>
                <a:cubicBezTo>
                  <a:pt x="568" y="703"/>
                  <a:pt x="568" y="703"/>
                  <a:pt x="569" y="703"/>
                </a:cubicBezTo>
                <a:cubicBezTo>
                  <a:pt x="568" y="703"/>
                  <a:pt x="568" y="703"/>
                  <a:pt x="568" y="702"/>
                </a:cubicBezTo>
                <a:cubicBezTo>
                  <a:pt x="577" y="702"/>
                  <a:pt x="577" y="702"/>
                  <a:pt x="577" y="702"/>
                </a:cubicBezTo>
                <a:cubicBezTo>
                  <a:pt x="577" y="702"/>
                  <a:pt x="577" y="702"/>
                  <a:pt x="577" y="703"/>
                </a:cubicBezTo>
                <a:cubicBezTo>
                  <a:pt x="589" y="695"/>
                  <a:pt x="602" y="689"/>
                  <a:pt x="615" y="685"/>
                </a:cubicBezTo>
                <a:cubicBezTo>
                  <a:pt x="614" y="685"/>
                  <a:pt x="614" y="685"/>
                  <a:pt x="614" y="685"/>
                </a:cubicBezTo>
                <a:cubicBezTo>
                  <a:pt x="614" y="684"/>
                  <a:pt x="614" y="684"/>
                  <a:pt x="614" y="684"/>
                </a:cubicBezTo>
                <a:cubicBezTo>
                  <a:pt x="614" y="684"/>
                  <a:pt x="613" y="684"/>
                  <a:pt x="612" y="684"/>
                </a:cubicBezTo>
                <a:cubicBezTo>
                  <a:pt x="613" y="683"/>
                  <a:pt x="613" y="682"/>
                  <a:pt x="613" y="681"/>
                </a:cubicBezTo>
                <a:cubicBezTo>
                  <a:pt x="613" y="681"/>
                  <a:pt x="614" y="681"/>
                  <a:pt x="614" y="681"/>
                </a:cubicBezTo>
                <a:cubicBezTo>
                  <a:pt x="614" y="680"/>
                  <a:pt x="614" y="679"/>
                  <a:pt x="614" y="678"/>
                </a:cubicBezTo>
                <a:cubicBezTo>
                  <a:pt x="618" y="678"/>
                  <a:pt x="618" y="677"/>
                  <a:pt x="621" y="678"/>
                </a:cubicBezTo>
                <a:cubicBezTo>
                  <a:pt x="621" y="680"/>
                  <a:pt x="621" y="681"/>
                  <a:pt x="621" y="683"/>
                </a:cubicBezTo>
                <a:cubicBezTo>
                  <a:pt x="622" y="682"/>
                  <a:pt x="623" y="682"/>
                  <a:pt x="623" y="682"/>
                </a:cubicBezTo>
                <a:cubicBezTo>
                  <a:pt x="623" y="682"/>
                  <a:pt x="623" y="682"/>
                  <a:pt x="622" y="682"/>
                </a:cubicBezTo>
                <a:cubicBezTo>
                  <a:pt x="622" y="680"/>
                  <a:pt x="622" y="678"/>
                  <a:pt x="623" y="676"/>
                </a:cubicBezTo>
                <a:cubicBezTo>
                  <a:pt x="624" y="676"/>
                  <a:pt x="625" y="676"/>
                  <a:pt x="626" y="676"/>
                </a:cubicBezTo>
                <a:close/>
                <a:moveTo>
                  <a:pt x="575" y="927"/>
                </a:moveTo>
                <a:cubicBezTo>
                  <a:pt x="576" y="928"/>
                  <a:pt x="577" y="929"/>
                  <a:pt x="578" y="930"/>
                </a:cubicBezTo>
                <a:cubicBezTo>
                  <a:pt x="578" y="930"/>
                  <a:pt x="578" y="930"/>
                  <a:pt x="579" y="931"/>
                </a:cubicBezTo>
                <a:cubicBezTo>
                  <a:pt x="579" y="931"/>
                  <a:pt x="579" y="931"/>
                  <a:pt x="579" y="931"/>
                </a:cubicBezTo>
                <a:cubicBezTo>
                  <a:pt x="581" y="934"/>
                  <a:pt x="584" y="937"/>
                  <a:pt x="586" y="939"/>
                </a:cubicBezTo>
                <a:cubicBezTo>
                  <a:pt x="591" y="944"/>
                  <a:pt x="596" y="949"/>
                  <a:pt x="601" y="953"/>
                </a:cubicBezTo>
                <a:cubicBezTo>
                  <a:pt x="601" y="953"/>
                  <a:pt x="601" y="953"/>
                  <a:pt x="601" y="953"/>
                </a:cubicBezTo>
                <a:cubicBezTo>
                  <a:pt x="600" y="952"/>
                  <a:pt x="600" y="952"/>
                  <a:pt x="599" y="952"/>
                </a:cubicBezTo>
                <a:cubicBezTo>
                  <a:pt x="606" y="951"/>
                  <a:pt x="606" y="951"/>
                  <a:pt x="606" y="951"/>
                </a:cubicBezTo>
                <a:cubicBezTo>
                  <a:pt x="606" y="952"/>
                  <a:pt x="606" y="952"/>
                  <a:pt x="606" y="952"/>
                </a:cubicBezTo>
                <a:cubicBezTo>
                  <a:pt x="606" y="952"/>
                  <a:pt x="606" y="952"/>
                  <a:pt x="607" y="952"/>
                </a:cubicBezTo>
                <a:cubicBezTo>
                  <a:pt x="608" y="952"/>
                  <a:pt x="609" y="952"/>
                  <a:pt x="610" y="952"/>
                </a:cubicBezTo>
                <a:cubicBezTo>
                  <a:pt x="599" y="943"/>
                  <a:pt x="588" y="932"/>
                  <a:pt x="579" y="921"/>
                </a:cubicBezTo>
                <a:cubicBezTo>
                  <a:pt x="578" y="923"/>
                  <a:pt x="577" y="926"/>
                  <a:pt x="575" y="927"/>
                </a:cubicBezTo>
                <a:close/>
                <a:moveTo>
                  <a:pt x="601" y="990"/>
                </a:moveTo>
                <a:cubicBezTo>
                  <a:pt x="601" y="991"/>
                  <a:pt x="600" y="992"/>
                  <a:pt x="600" y="994"/>
                </a:cubicBezTo>
                <a:cubicBezTo>
                  <a:pt x="601" y="995"/>
                  <a:pt x="603" y="996"/>
                  <a:pt x="605" y="998"/>
                </a:cubicBezTo>
                <a:cubicBezTo>
                  <a:pt x="606" y="997"/>
                  <a:pt x="607" y="996"/>
                  <a:pt x="608" y="994"/>
                </a:cubicBezTo>
                <a:cubicBezTo>
                  <a:pt x="606" y="994"/>
                  <a:pt x="605" y="993"/>
                  <a:pt x="605" y="993"/>
                </a:cubicBezTo>
                <a:cubicBezTo>
                  <a:pt x="604" y="993"/>
                  <a:pt x="603" y="993"/>
                  <a:pt x="602" y="992"/>
                </a:cubicBezTo>
                <a:cubicBezTo>
                  <a:pt x="602" y="991"/>
                  <a:pt x="602" y="990"/>
                  <a:pt x="601" y="990"/>
                </a:cubicBezTo>
                <a:close/>
                <a:moveTo>
                  <a:pt x="516" y="996"/>
                </a:moveTo>
                <a:cubicBezTo>
                  <a:pt x="518" y="994"/>
                  <a:pt x="519" y="992"/>
                  <a:pt x="521" y="991"/>
                </a:cubicBezTo>
                <a:cubicBezTo>
                  <a:pt x="516" y="984"/>
                  <a:pt x="512" y="978"/>
                  <a:pt x="508" y="971"/>
                </a:cubicBezTo>
                <a:cubicBezTo>
                  <a:pt x="505" y="971"/>
                  <a:pt x="505" y="971"/>
                  <a:pt x="505" y="971"/>
                </a:cubicBezTo>
                <a:cubicBezTo>
                  <a:pt x="505" y="970"/>
                  <a:pt x="506" y="969"/>
                  <a:pt x="507" y="969"/>
                </a:cubicBezTo>
                <a:cubicBezTo>
                  <a:pt x="505" y="966"/>
                  <a:pt x="504" y="963"/>
                  <a:pt x="502" y="961"/>
                </a:cubicBezTo>
                <a:cubicBezTo>
                  <a:pt x="499" y="961"/>
                  <a:pt x="500" y="961"/>
                  <a:pt x="496" y="961"/>
                </a:cubicBezTo>
                <a:cubicBezTo>
                  <a:pt x="495" y="959"/>
                  <a:pt x="496" y="958"/>
                  <a:pt x="496" y="958"/>
                </a:cubicBezTo>
                <a:cubicBezTo>
                  <a:pt x="496" y="958"/>
                  <a:pt x="496" y="958"/>
                  <a:pt x="496" y="958"/>
                </a:cubicBezTo>
                <a:cubicBezTo>
                  <a:pt x="496" y="956"/>
                  <a:pt x="497" y="953"/>
                  <a:pt x="498" y="953"/>
                </a:cubicBezTo>
                <a:cubicBezTo>
                  <a:pt x="494" y="944"/>
                  <a:pt x="490" y="935"/>
                  <a:pt x="486" y="926"/>
                </a:cubicBezTo>
                <a:cubicBezTo>
                  <a:pt x="486" y="926"/>
                  <a:pt x="486" y="925"/>
                  <a:pt x="486" y="925"/>
                </a:cubicBezTo>
                <a:cubicBezTo>
                  <a:pt x="486" y="925"/>
                  <a:pt x="486" y="925"/>
                  <a:pt x="486" y="925"/>
                </a:cubicBezTo>
                <a:cubicBezTo>
                  <a:pt x="485" y="924"/>
                  <a:pt x="485" y="924"/>
                  <a:pt x="485" y="923"/>
                </a:cubicBezTo>
                <a:cubicBezTo>
                  <a:pt x="482" y="915"/>
                  <a:pt x="480" y="908"/>
                  <a:pt x="477" y="900"/>
                </a:cubicBezTo>
                <a:cubicBezTo>
                  <a:pt x="476" y="900"/>
                  <a:pt x="476" y="900"/>
                  <a:pt x="476" y="900"/>
                </a:cubicBezTo>
                <a:cubicBezTo>
                  <a:pt x="475" y="899"/>
                  <a:pt x="475" y="898"/>
                  <a:pt x="475" y="898"/>
                </a:cubicBezTo>
                <a:cubicBezTo>
                  <a:pt x="475" y="898"/>
                  <a:pt x="476" y="897"/>
                  <a:pt x="476" y="897"/>
                </a:cubicBezTo>
                <a:cubicBezTo>
                  <a:pt x="475" y="893"/>
                  <a:pt x="474" y="889"/>
                  <a:pt x="473" y="885"/>
                </a:cubicBezTo>
                <a:cubicBezTo>
                  <a:pt x="473" y="885"/>
                  <a:pt x="473" y="885"/>
                  <a:pt x="473" y="885"/>
                </a:cubicBezTo>
                <a:cubicBezTo>
                  <a:pt x="473" y="884"/>
                  <a:pt x="473" y="884"/>
                  <a:pt x="473" y="884"/>
                </a:cubicBezTo>
                <a:cubicBezTo>
                  <a:pt x="471" y="877"/>
                  <a:pt x="470" y="871"/>
                  <a:pt x="468" y="864"/>
                </a:cubicBezTo>
                <a:cubicBezTo>
                  <a:pt x="462" y="864"/>
                  <a:pt x="462" y="864"/>
                  <a:pt x="462" y="864"/>
                </a:cubicBezTo>
                <a:cubicBezTo>
                  <a:pt x="462" y="863"/>
                  <a:pt x="463" y="861"/>
                  <a:pt x="463" y="860"/>
                </a:cubicBezTo>
                <a:cubicBezTo>
                  <a:pt x="463" y="858"/>
                  <a:pt x="462" y="857"/>
                  <a:pt x="461" y="856"/>
                </a:cubicBezTo>
                <a:cubicBezTo>
                  <a:pt x="462" y="870"/>
                  <a:pt x="465" y="883"/>
                  <a:pt x="469" y="897"/>
                </a:cubicBezTo>
                <a:cubicBezTo>
                  <a:pt x="470" y="897"/>
                  <a:pt x="471" y="898"/>
                  <a:pt x="470" y="899"/>
                </a:cubicBezTo>
                <a:cubicBezTo>
                  <a:pt x="470" y="899"/>
                  <a:pt x="470" y="899"/>
                  <a:pt x="470" y="899"/>
                </a:cubicBezTo>
                <a:cubicBezTo>
                  <a:pt x="472" y="907"/>
                  <a:pt x="474" y="914"/>
                  <a:pt x="477" y="921"/>
                </a:cubicBezTo>
                <a:cubicBezTo>
                  <a:pt x="477" y="921"/>
                  <a:pt x="477" y="921"/>
                  <a:pt x="477" y="921"/>
                </a:cubicBezTo>
                <a:cubicBezTo>
                  <a:pt x="486" y="944"/>
                  <a:pt x="496" y="966"/>
                  <a:pt x="509" y="985"/>
                </a:cubicBezTo>
                <a:cubicBezTo>
                  <a:pt x="511" y="989"/>
                  <a:pt x="514" y="992"/>
                  <a:pt x="516" y="996"/>
                </a:cubicBezTo>
                <a:close/>
                <a:moveTo>
                  <a:pt x="466" y="853"/>
                </a:moveTo>
                <a:cubicBezTo>
                  <a:pt x="466" y="853"/>
                  <a:pt x="465" y="853"/>
                  <a:pt x="465" y="853"/>
                </a:cubicBezTo>
                <a:cubicBezTo>
                  <a:pt x="466" y="854"/>
                  <a:pt x="466" y="855"/>
                  <a:pt x="467" y="856"/>
                </a:cubicBezTo>
                <a:cubicBezTo>
                  <a:pt x="467" y="855"/>
                  <a:pt x="467" y="854"/>
                  <a:pt x="467" y="853"/>
                </a:cubicBezTo>
                <a:cubicBezTo>
                  <a:pt x="467" y="853"/>
                  <a:pt x="467" y="853"/>
                  <a:pt x="466" y="853"/>
                </a:cubicBezTo>
                <a:close/>
                <a:moveTo>
                  <a:pt x="861" y="529"/>
                </a:moveTo>
                <a:cubicBezTo>
                  <a:pt x="862" y="529"/>
                  <a:pt x="862" y="529"/>
                  <a:pt x="862" y="529"/>
                </a:cubicBezTo>
                <a:cubicBezTo>
                  <a:pt x="862" y="529"/>
                  <a:pt x="862" y="529"/>
                  <a:pt x="861" y="529"/>
                </a:cubicBezTo>
                <a:cubicBezTo>
                  <a:pt x="861" y="529"/>
                  <a:pt x="861" y="529"/>
                  <a:pt x="861" y="529"/>
                </a:cubicBezTo>
                <a:close/>
                <a:moveTo>
                  <a:pt x="543" y="780"/>
                </a:moveTo>
                <a:cubicBezTo>
                  <a:pt x="542" y="782"/>
                  <a:pt x="542" y="783"/>
                  <a:pt x="542" y="785"/>
                </a:cubicBezTo>
                <a:cubicBezTo>
                  <a:pt x="544" y="785"/>
                  <a:pt x="546" y="785"/>
                  <a:pt x="548" y="787"/>
                </a:cubicBezTo>
                <a:cubicBezTo>
                  <a:pt x="548" y="785"/>
                  <a:pt x="548" y="783"/>
                  <a:pt x="549" y="781"/>
                </a:cubicBezTo>
                <a:cubicBezTo>
                  <a:pt x="548" y="780"/>
                  <a:pt x="548" y="780"/>
                  <a:pt x="548" y="779"/>
                </a:cubicBezTo>
                <a:cubicBezTo>
                  <a:pt x="546" y="780"/>
                  <a:pt x="544" y="780"/>
                  <a:pt x="543" y="780"/>
                </a:cubicBezTo>
                <a:close/>
                <a:moveTo>
                  <a:pt x="429" y="502"/>
                </a:moveTo>
                <a:cubicBezTo>
                  <a:pt x="433" y="501"/>
                  <a:pt x="436" y="499"/>
                  <a:pt x="440" y="498"/>
                </a:cubicBezTo>
                <a:cubicBezTo>
                  <a:pt x="438" y="497"/>
                  <a:pt x="439" y="493"/>
                  <a:pt x="439" y="491"/>
                </a:cubicBezTo>
                <a:cubicBezTo>
                  <a:pt x="438" y="491"/>
                  <a:pt x="436" y="492"/>
                  <a:pt x="435" y="492"/>
                </a:cubicBezTo>
                <a:cubicBezTo>
                  <a:pt x="435" y="493"/>
                  <a:pt x="436" y="494"/>
                  <a:pt x="436" y="495"/>
                </a:cubicBezTo>
                <a:cubicBezTo>
                  <a:pt x="434" y="496"/>
                  <a:pt x="431" y="495"/>
                  <a:pt x="429" y="495"/>
                </a:cubicBezTo>
                <a:cubicBezTo>
                  <a:pt x="429" y="495"/>
                  <a:pt x="428" y="495"/>
                  <a:pt x="428" y="495"/>
                </a:cubicBezTo>
                <a:cubicBezTo>
                  <a:pt x="428" y="496"/>
                  <a:pt x="429" y="497"/>
                  <a:pt x="429" y="498"/>
                </a:cubicBezTo>
                <a:cubicBezTo>
                  <a:pt x="429" y="498"/>
                  <a:pt x="429" y="498"/>
                  <a:pt x="429" y="498"/>
                </a:cubicBezTo>
                <a:cubicBezTo>
                  <a:pt x="430" y="499"/>
                  <a:pt x="429" y="500"/>
                  <a:pt x="429" y="501"/>
                </a:cubicBezTo>
                <a:cubicBezTo>
                  <a:pt x="429" y="501"/>
                  <a:pt x="429" y="502"/>
                  <a:pt x="429" y="502"/>
                </a:cubicBezTo>
                <a:close/>
                <a:moveTo>
                  <a:pt x="232" y="491"/>
                </a:moveTo>
                <a:cubicBezTo>
                  <a:pt x="238" y="485"/>
                  <a:pt x="245" y="479"/>
                  <a:pt x="251" y="474"/>
                </a:cubicBezTo>
                <a:cubicBezTo>
                  <a:pt x="241" y="474"/>
                  <a:pt x="241" y="474"/>
                  <a:pt x="241" y="474"/>
                </a:cubicBezTo>
                <a:cubicBezTo>
                  <a:pt x="234" y="479"/>
                  <a:pt x="228" y="485"/>
                  <a:pt x="222" y="491"/>
                </a:cubicBezTo>
                <a:lnTo>
                  <a:pt x="232" y="491"/>
                </a:lnTo>
                <a:close/>
                <a:moveTo>
                  <a:pt x="984" y="742"/>
                </a:moveTo>
                <a:cubicBezTo>
                  <a:pt x="980" y="741"/>
                  <a:pt x="981" y="744"/>
                  <a:pt x="980" y="747"/>
                </a:cubicBezTo>
                <a:cubicBezTo>
                  <a:pt x="981" y="747"/>
                  <a:pt x="982" y="747"/>
                  <a:pt x="982" y="747"/>
                </a:cubicBezTo>
                <a:cubicBezTo>
                  <a:pt x="983" y="745"/>
                  <a:pt x="985" y="743"/>
                  <a:pt x="984" y="742"/>
                </a:cubicBezTo>
                <a:close/>
                <a:moveTo>
                  <a:pt x="494" y="572"/>
                </a:move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lose/>
                <a:moveTo>
                  <a:pt x="502" y="576"/>
                </a:moveTo>
                <a:cubicBezTo>
                  <a:pt x="503" y="574"/>
                  <a:pt x="504" y="573"/>
                  <a:pt x="506" y="572"/>
                </a:cubicBezTo>
                <a:cubicBezTo>
                  <a:pt x="504" y="572"/>
                  <a:pt x="503" y="571"/>
                  <a:pt x="502" y="570"/>
                </a:cubicBezTo>
                <a:cubicBezTo>
                  <a:pt x="501" y="570"/>
                  <a:pt x="500" y="570"/>
                  <a:pt x="499" y="570"/>
                </a:cubicBezTo>
                <a:cubicBezTo>
                  <a:pt x="501" y="571"/>
                  <a:pt x="501" y="572"/>
                  <a:pt x="501" y="574"/>
                </a:cubicBezTo>
                <a:cubicBezTo>
                  <a:pt x="499" y="575"/>
                  <a:pt x="497" y="575"/>
                  <a:pt x="496" y="574"/>
                </a:cubicBezTo>
                <a:cubicBezTo>
                  <a:pt x="496" y="575"/>
                  <a:pt x="497" y="575"/>
                  <a:pt x="497" y="575"/>
                </a:cubicBezTo>
                <a:cubicBezTo>
                  <a:pt x="497" y="576"/>
                  <a:pt x="496" y="577"/>
                  <a:pt x="496" y="578"/>
                </a:cubicBezTo>
                <a:cubicBezTo>
                  <a:pt x="498" y="578"/>
                  <a:pt x="500" y="577"/>
                  <a:pt x="502" y="576"/>
                </a:cubicBezTo>
                <a:close/>
                <a:moveTo>
                  <a:pt x="516" y="570"/>
                </a:moveTo>
                <a:cubicBezTo>
                  <a:pt x="515" y="571"/>
                  <a:pt x="515" y="571"/>
                  <a:pt x="514" y="572"/>
                </a:cubicBezTo>
                <a:cubicBezTo>
                  <a:pt x="515" y="573"/>
                  <a:pt x="515" y="573"/>
                  <a:pt x="515" y="573"/>
                </a:cubicBezTo>
                <a:cubicBezTo>
                  <a:pt x="522" y="572"/>
                  <a:pt x="528" y="570"/>
                  <a:pt x="535" y="570"/>
                </a:cubicBezTo>
                <a:cubicBezTo>
                  <a:pt x="535" y="568"/>
                  <a:pt x="535" y="567"/>
                  <a:pt x="536" y="566"/>
                </a:cubicBezTo>
                <a:cubicBezTo>
                  <a:pt x="537" y="566"/>
                  <a:pt x="538" y="567"/>
                  <a:pt x="540" y="567"/>
                </a:cubicBezTo>
                <a:cubicBezTo>
                  <a:pt x="540" y="567"/>
                  <a:pt x="541" y="568"/>
                  <a:pt x="541" y="569"/>
                </a:cubicBezTo>
                <a:cubicBezTo>
                  <a:pt x="546" y="568"/>
                  <a:pt x="551" y="568"/>
                  <a:pt x="556" y="568"/>
                </a:cubicBezTo>
                <a:cubicBezTo>
                  <a:pt x="555" y="565"/>
                  <a:pt x="554" y="563"/>
                  <a:pt x="556" y="561"/>
                </a:cubicBezTo>
                <a:cubicBezTo>
                  <a:pt x="548" y="561"/>
                  <a:pt x="541" y="562"/>
                  <a:pt x="533" y="563"/>
                </a:cubicBezTo>
                <a:cubicBezTo>
                  <a:pt x="533" y="566"/>
                  <a:pt x="530" y="568"/>
                  <a:pt x="524" y="566"/>
                </a:cubicBezTo>
                <a:cubicBezTo>
                  <a:pt x="524" y="566"/>
                  <a:pt x="524" y="565"/>
                  <a:pt x="523" y="565"/>
                </a:cubicBezTo>
                <a:cubicBezTo>
                  <a:pt x="520" y="565"/>
                  <a:pt x="517" y="566"/>
                  <a:pt x="515" y="566"/>
                </a:cubicBezTo>
                <a:cubicBezTo>
                  <a:pt x="516" y="567"/>
                  <a:pt x="517" y="568"/>
                  <a:pt x="519" y="568"/>
                </a:cubicBezTo>
                <a:cubicBezTo>
                  <a:pt x="519" y="570"/>
                  <a:pt x="518" y="570"/>
                  <a:pt x="516" y="570"/>
                </a:cubicBezTo>
                <a:close/>
                <a:moveTo>
                  <a:pt x="509" y="571"/>
                </a:moveTo>
                <a:cubicBezTo>
                  <a:pt x="511" y="572"/>
                  <a:pt x="512" y="570"/>
                  <a:pt x="513" y="569"/>
                </a:cubicBezTo>
                <a:cubicBezTo>
                  <a:pt x="513" y="568"/>
                  <a:pt x="513" y="568"/>
                  <a:pt x="513" y="567"/>
                </a:cubicBezTo>
                <a:cubicBezTo>
                  <a:pt x="512" y="567"/>
                  <a:pt x="510" y="567"/>
                  <a:pt x="509" y="568"/>
                </a:cubicBezTo>
                <a:cubicBezTo>
                  <a:pt x="509" y="569"/>
                  <a:pt x="509" y="570"/>
                  <a:pt x="509" y="571"/>
                </a:cubicBezTo>
                <a:close/>
                <a:moveTo>
                  <a:pt x="657" y="560"/>
                </a:moveTo>
                <a:cubicBezTo>
                  <a:pt x="652" y="558"/>
                  <a:pt x="647" y="557"/>
                  <a:pt x="641" y="556"/>
                </a:cubicBezTo>
                <a:cubicBezTo>
                  <a:pt x="637" y="555"/>
                  <a:pt x="636" y="561"/>
                  <a:pt x="640" y="562"/>
                </a:cubicBezTo>
                <a:cubicBezTo>
                  <a:pt x="643" y="563"/>
                  <a:pt x="645" y="564"/>
                  <a:pt x="648" y="565"/>
                </a:cubicBezTo>
                <a:cubicBezTo>
                  <a:pt x="648" y="564"/>
                  <a:pt x="648" y="564"/>
                  <a:pt x="648" y="564"/>
                </a:cubicBezTo>
                <a:cubicBezTo>
                  <a:pt x="651" y="564"/>
                  <a:pt x="653" y="564"/>
                  <a:pt x="655" y="565"/>
                </a:cubicBezTo>
                <a:cubicBezTo>
                  <a:pt x="655" y="566"/>
                  <a:pt x="655" y="566"/>
                  <a:pt x="655" y="566"/>
                </a:cubicBezTo>
                <a:cubicBezTo>
                  <a:pt x="656" y="567"/>
                  <a:pt x="658" y="567"/>
                  <a:pt x="660" y="568"/>
                </a:cubicBezTo>
                <a:cubicBezTo>
                  <a:pt x="662" y="566"/>
                  <a:pt x="663" y="565"/>
                  <a:pt x="665" y="564"/>
                </a:cubicBezTo>
                <a:cubicBezTo>
                  <a:pt x="665" y="564"/>
                  <a:pt x="665" y="563"/>
                  <a:pt x="665" y="562"/>
                </a:cubicBezTo>
                <a:cubicBezTo>
                  <a:pt x="664" y="562"/>
                  <a:pt x="664" y="562"/>
                  <a:pt x="663" y="562"/>
                </a:cubicBezTo>
                <a:cubicBezTo>
                  <a:pt x="663" y="563"/>
                  <a:pt x="662" y="565"/>
                  <a:pt x="660" y="564"/>
                </a:cubicBezTo>
                <a:cubicBezTo>
                  <a:pt x="661" y="562"/>
                  <a:pt x="658" y="561"/>
                  <a:pt x="657" y="560"/>
                </a:cubicBezTo>
                <a:close/>
                <a:moveTo>
                  <a:pt x="652" y="562"/>
                </a:moveTo>
                <a:cubicBezTo>
                  <a:pt x="648" y="561"/>
                  <a:pt x="646" y="560"/>
                  <a:pt x="642" y="559"/>
                </a:cubicBezTo>
                <a:cubicBezTo>
                  <a:pt x="642" y="559"/>
                  <a:pt x="642" y="559"/>
                  <a:pt x="642" y="559"/>
                </a:cubicBezTo>
                <a:cubicBezTo>
                  <a:pt x="650" y="559"/>
                  <a:pt x="650" y="559"/>
                  <a:pt x="650" y="559"/>
                </a:cubicBezTo>
                <a:cubicBezTo>
                  <a:pt x="650" y="560"/>
                  <a:pt x="651" y="561"/>
                  <a:pt x="652" y="562"/>
                </a:cubicBezTo>
                <a:close/>
                <a:moveTo>
                  <a:pt x="495" y="563"/>
                </a:moveTo>
                <a:cubicBezTo>
                  <a:pt x="495" y="563"/>
                  <a:pt x="495" y="563"/>
                  <a:pt x="495" y="562"/>
                </a:cubicBezTo>
                <a:cubicBezTo>
                  <a:pt x="495" y="562"/>
                  <a:pt x="495" y="562"/>
                  <a:pt x="494" y="562"/>
                </a:cubicBezTo>
                <a:cubicBezTo>
                  <a:pt x="494" y="562"/>
                  <a:pt x="494" y="563"/>
                  <a:pt x="495" y="563"/>
                </a:cubicBezTo>
                <a:close/>
                <a:moveTo>
                  <a:pt x="506" y="1061"/>
                </a:moveTo>
                <a:cubicBezTo>
                  <a:pt x="508" y="1061"/>
                  <a:pt x="509" y="1061"/>
                  <a:pt x="510" y="1061"/>
                </a:cubicBezTo>
                <a:cubicBezTo>
                  <a:pt x="510" y="1061"/>
                  <a:pt x="510" y="1060"/>
                  <a:pt x="510" y="1060"/>
                </a:cubicBezTo>
                <a:cubicBezTo>
                  <a:pt x="511" y="1060"/>
                  <a:pt x="512" y="1060"/>
                  <a:pt x="513" y="1060"/>
                </a:cubicBezTo>
                <a:cubicBezTo>
                  <a:pt x="513" y="1060"/>
                  <a:pt x="513" y="1060"/>
                  <a:pt x="513" y="1059"/>
                </a:cubicBezTo>
                <a:cubicBezTo>
                  <a:pt x="514" y="1059"/>
                  <a:pt x="514" y="1059"/>
                  <a:pt x="514" y="1059"/>
                </a:cubicBezTo>
                <a:cubicBezTo>
                  <a:pt x="505" y="1051"/>
                  <a:pt x="495" y="1042"/>
                  <a:pt x="487" y="1033"/>
                </a:cubicBezTo>
                <a:cubicBezTo>
                  <a:pt x="486" y="1033"/>
                  <a:pt x="486" y="1033"/>
                  <a:pt x="486" y="1033"/>
                </a:cubicBezTo>
                <a:cubicBezTo>
                  <a:pt x="484" y="1033"/>
                  <a:pt x="483" y="1033"/>
                  <a:pt x="482" y="1032"/>
                </a:cubicBezTo>
                <a:cubicBezTo>
                  <a:pt x="482" y="1032"/>
                  <a:pt x="482" y="1032"/>
                  <a:pt x="482" y="1032"/>
                </a:cubicBezTo>
                <a:cubicBezTo>
                  <a:pt x="482" y="1032"/>
                  <a:pt x="482" y="1033"/>
                  <a:pt x="482" y="1034"/>
                </a:cubicBezTo>
                <a:cubicBezTo>
                  <a:pt x="481" y="1034"/>
                  <a:pt x="480" y="1034"/>
                  <a:pt x="479" y="1035"/>
                </a:cubicBezTo>
                <a:cubicBezTo>
                  <a:pt x="487" y="1044"/>
                  <a:pt x="496" y="1053"/>
                  <a:pt x="506" y="1061"/>
                </a:cubicBezTo>
                <a:cubicBezTo>
                  <a:pt x="506" y="1061"/>
                  <a:pt x="506" y="1061"/>
                  <a:pt x="506" y="1061"/>
                </a:cubicBezTo>
                <a:close/>
                <a:moveTo>
                  <a:pt x="233" y="396"/>
                </a:moveTo>
                <a:cubicBezTo>
                  <a:pt x="234" y="395"/>
                  <a:pt x="235" y="395"/>
                  <a:pt x="236" y="394"/>
                </a:cubicBezTo>
                <a:cubicBezTo>
                  <a:pt x="234" y="393"/>
                  <a:pt x="233" y="391"/>
                  <a:pt x="231" y="392"/>
                </a:cubicBezTo>
                <a:cubicBezTo>
                  <a:pt x="229" y="395"/>
                  <a:pt x="233" y="394"/>
                  <a:pt x="233" y="396"/>
                </a:cubicBezTo>
                <a:cubicBezTo>
                  <a:pt x="233" y="396"/>
                  <a:pt x="233" y="396"/>
                  <a:pt x="233" y="396"/>
                </a:cubicBezTo>
                <a:close/>
                <a:moveTo>
                  <a:pt x="252" y="464"/>
                </a:moveTo>
                <a:cubicBezTo>
                  <a:pt x="253" y="466"/>
                  <a:pt x="254" y="468"/>
                  <a:pt x="257" y="467"/>
                </a:cubicBezTo>
                <a:cubicBezTo>
                  <a:pt x="259" y="464"/>
                  <a:pt x="254" y="463"/>
                  <a:pt x="252" y="464"/>
                </a:cubicBezTo>
                <a:close/>
                <a:moveTo>
                  <a:pt x="523" y="1070"/>
                </a:moveTo>
                <a:cubicBezTo>
                  <a:pt x="523" y="1070"/>
                  <a:pt x="523" y="1070"/>
                  <a:pt x="523" y="1070"/>
                </a:cubicBezTo>
                <a:cubicBezTo>
                  <a:pt x="524" y="1070"/>
                  <a:pt x="525" y="1069"/>
                  <a:pt x="526" y="1068"/>
                </a:cubicBezTo>
                <a:cubicBezTo>
                  <a:pt x="525" y="1067"/>
                  <a:pt x="523" y="1066"/>
                  <a:pt x="521" y="1064"/>
                </a:cubicBezTo>
                <a:cubicBezTo>
                  <a:pt x="521" y="1066"/>
                  <a:pt x="522" y="1068"/>
                  <a:pt x="523" y="1070"/>
                </a:cubicBezTo>
                <a:close/>
                <a:moveTo>
                  <a:pt x="270" y="508"/>
                </a:moveTo>
                <a:cubicBezTo>
                  <a:pt x="271" y="507"/>
                  <a:pt x="272" y="507"/>
                  <a:pt x="273" y="508"/>
                </a:cubicBezTo>
                <a:cubicBezTo>
                  <a:pt x="274" y="507"/>
                  <a:pt x="275" y="506"/>
                  <a:pt x="276" y="505"/>
                </a:cubicBezTo>
                <a:cubicBezTo>
                  <a:pt x="274" y="505"/>
                  <a:pt x="272" y="506"/>
                  <a:pt x="270" y="508"/>
                </a:cubicBezTo>
                <a:close/>
                <a:moveTo>
                  <a:pt x="387" y="739"/>
                </a:moveTo>
                <a:cubicBezTo>
                  <a:pt x="391" y="739"/>
                  <a:pt x="391" y="739"/>
                  <a:pt x="391" y="739"/>
                </a:cubicBezTo>
                <a:cubicBezTo>
                  <a:pt x="393" y="734"/>
                  <a:pt x="396" y="728"/>
                  <a:pt x="398" y="722"/>
                </a:cubicBezTo>
                <a:cubicBezTo>
                  <a:pt x="391" y="722"/>
                  <a:pt x="391" y="722"/>
                  <a:pt x="391" y="722"/>
                </a:cubicBezTo>
                <a:cubicBezTo>
                  <a:pt x="388" y="729"/>
                  <a:pt x="385" y="735"/>
                  <a:pt x="383" y="742"/>
                </a:cubicBezTo>
                <a:cubicBezTo>
                  <a:pt x="384" y="742"/>
                  <a:pt x="384" y="742"/>
                  <a:pt x="385" y="742"/>
                </a:cubicBezTo>
                <a:cubicBezTo>
                  <a:pt x="385" y="740"/>
                  <a:pt x="386" y="740"/>
                  <a:pt x="387" y="739"/>
                </a:cubicBezTo>
                <a:close/>
                <a:moveTo>
                  <a:pt x="474" y="596"/>
                </a:moveTo>
                <a:cubicBezTo>
                  <a:pt x="485" y="596"/>
                  <a:pt x="485" y="596"/>
                  <a:pt x="485" y="596"/>
                </a:cubicBezTo>
                <a:cubicBezTo>
                  <a:pt x="485" y="596"/>
                  <a:pt x="485" y="596"/>
                  <a:pt x="484" y="597"/>
                </a:cubicBezTo>
                <a:cubicBezTo>
                  <a:pt x="484" y="597"/>
                  <a:pt x="483" y="597"/>
                  <a:pt x="483" y="597"/>
                </a:cubicBezTo>
                <a:cubicBezTo>
                  <a:pt x="482" y="598"/>
                  <a:pt x="481" y="599"/>
                  <a:pt x="481" y="600"/>
                </a:cubicBezTo>
                <a:cubicBezTo>
                  <a:pt x="481" y="599"/>
                  <a:pt x="482" y="599"/>
                  <a:pt x="483" y="600"/>
                </a:cubicBezTo>
                <a:cubicBezTo>
                  <a:pt x="499" y="591"/>
                  <a:pt x="516" y="584"/>
                  <a:pt x="534" y="579"/>
                </a:cubicBezTo>
                <a:cubicBezTo>
                  <a:pt x="536" y="579"/>
                  <a:pt x="538" y="579"/>
                  <a:pt x="539" y="578"/>
                </a:cubicBezTo>
                <a:cubicBezTo>
                  <a:pt x="538" y="578"/>
                  <a:pt x="538" y="578"/>
                  <a:pt x="538" y="578"/>
                </a:cubicBezTo>
                <a:cubicBezTo>
                  <a:pt x="538" y="578"/>
                  <a:pt x="537" y="578"/>
                  <a:pt x="537" y="578"/>
                </a:cubicBezTo>
                <a:cubicBezTo>
                  <a:pt x="538" y="575"/>
                  <a:pt x="542" y="574"/>
                  <a:pt x="543" y="577"/>
                </a:cubicBezTo>
                <a:cubicBezTo>
                  <a:pt x="543" y="577"/>
                  <a:pt x="543" y="577"/>
                  <a:pt x="543" y="577"/>
                </a:cubicBezTo>
                <a:cubicBezTo>
                  <a:pt x="548" y="576"/>
                  <a:pt x="553" y="575"/>
                  <a:pt x="558" y="575"/>
                </a:cubicBezTo>
                <a:cubicBezTo>
                  <a:pt x="557" y="574"/>
                  <a:pt x="558" y="572"/>
                  <a:pt x="558" y="571"/>
                </a:cubicBezTo>
                <a:cubicBezTo>
                  <a:pt x="557" y="570"/>
                  <a:pt x="557" y="569"/>
                  <a:pt x="556" y="568"/>
                </a:cubicBezTo>
                <a:cubicBezTo>
                  <a:pt x="551" y="569"/>
                  <a:pt x="546" y="570"/>
                  <a:pt x="541" y="571"/>
                </a:cubicBezTo>
                <a:cubicBezTo>
                  <a:pt x="541" y="572"/>
                  <a:pt x="540" y="573"/>
                  <a:pt x="540" y="574"/>
                </a:cubicBezTo>
                <a:cubicBezTo>
                  <a:pt x="539" y="574"/>
                  <a:pt x="538" y="574"/>
                  <a:pt x="536" y="574"/>
                </a:cubicBezTo>
                <a:cubicBezTo>
                  <a:pt x="536" y="573"/>
                  <a:pt x="536" y="573"/>
                  <a:pt x="536" y="572"/>
                </a:cubicBezTo>
                <a:cubicBezTo>
                  <a:pt x="530" y="573"/>
                  <a:pt x="524" y="575"/>
                  <a:pt x="518" y="577"/>
                </a:cubicBezTo>
                <a:cubicBezTo>
                  <a:pt x="525" y="579"/>
                  <a:pt x="530" y="572"/>
                  <a:pt x="531" y="576"/>
                </a:cubicBezTo>
                <a:cubicBezTo>
                  <a:pt x="533" y="576"/>
                  <a:pt x="535" y="576"/>
                  <a:pt x="536" y="577"/>
                </a:cubicBezTo>
                <a:cubicBezTo>
                  <a:pt x="536" y="577"/>
                  <a:pt x="536" y="578"/>
                  <a:pt x="535" y="578"/>
                </a:cubicBezTo>
                <a:cubicBezTo>
                  <a:pt x="528" y="578"/>
                  <a:pt x="528" y="578"/>
                  <a:pt x="528" y="578"/>
                </a:cubicBezTo>
                <a:cubicBezTo>
                  <a:pt x="527" y="578"/>
                  <a:pt x="526" y="577"/>
                  <a:pt x="526" y="578"/>
                </a:cubicBezTo>
                <a:cubicBezTo>
                  <a:pt x="526" y="578"/>
                  <a:pt x="526" y="578"/>
                  <a:pt x="527" y="578"/>
                </a:cubicBezTo>
                <a:cubicBezTo>
                  <a:pt x="518" y="578"/>
                  <a:pt x="518" y="578"/>
                  <a:pt x="518" y="578"/>
                </a:cubicBezTo>
                <a:cubicBezTo>
                  <a:pt x="517" y="578"/>
                  <a:pt x="517" y="578"/>
                  <a:pt x="517" y="578"/>
                </a:cubicBezTo>
                <a:cubicBezTo>
                  <a:pt x="517" y="578"/>
                  <a:pt x="517" y="578"/>
                  <a:pt x="516" y="578"/>
                </a:cubicBezTo>
                <a:cubicBezTo>
                  <a:pt x="514" y="578"/>
                  <a:pt x="514" y="578"/>
                  <a:pt x="514" y="578"/>
                </a:cubicBezTo>
                <a:cubicBezTo>
                  <a:pt x="507" y="581"/>
                  <a:pt x="501" y="583"/>
                  <a:pt x="494" y="586"/>
                </a:cubicBezTo>
                <a:cubicBezTo>
                  <a:pt x="487" y="589"/>
                  <a:pt x="481" y="592"/>
                  <a:pt x="474" y="596"/>
                </a:cubicBezTo>
                <a:close/>
                <a:moveTo>
                  <a:pt x="82" y="536"/>
                </a:moveTo>
                <a:cubicBezTo>
                  <a:pt x="82" y="538"/>
                  <a:pt x="80" y="538"/>
                  <a:pt x="80" y="540"/>
                </a:cubicBezTo>
                <a:cubicBezTo>
                  <a:pt x="79" y="540"/>
                  <a:pt x="78" y="540"/>
                  <a:pt x="76" y="540"/>
                </a:cubicBezTo>
                <a:cubicBezTo>
                  <a:pt x="71" y="547"/>
                  <a:pt x="66" y="554"/>
                  <a:pt x="61" y="561"/>
                </a:cubicBezTo>
                <a:cubicBezTo>
                  <a:pt x="60" y="562"/>
                  <a:pt x="60" y="563"/>
                  <a:pt x="59" y="564"/>
                </a:cubicBezTo>
                <a:cubicBezTo>
                  <a:pt x="66" y="564"/>
                  <a:pt x="66" y="564"/>
                  <a:pt x="66" y="564"/>
                </a:cubicBezTo>
                <a:cubicBezTo>
                  <a:pt x="66" y="565"/>
                  <a:pt x="66" y="565"/>
                  <a:pt x="66" y="566"/>
                </a:cubicBezTo>
                <a:cubicBezTo>
                  <a:pt x="70" y="559"/>
                  <a:pt x="75" y="553"/>
                  <a:pt x="80" y="546"/>
                </a:cubicBezTo>
                <a:cubicBezTo>
                  <a:pt x="81" y="545"/>
                  <a:pt x="81" y="544"/>
                  <a:pt x="82" y="543"/>
                </a:cubicBezTo>
                <a:cubicBezTo>
                  <a:pt x="82" y="542"/>
                  <a:pt x="81" y="541"/>
                  <a:pt x="82" y="540"/>
                </a:cubicBezTo>
                <a:cubicBezTo>
                  <a:pt x="83" y="540"/>
                  <a:pt x="83" y="541"/>
                  <a:pt x="84" y="541"/>
                </a:cubicBezTo>
                <a:cubicBezTo>
                  <a:pt x="83" y="540"/>
                  <a:pt x="83" y="539"/>
                  <a:pt x="83" y="537"/>
                </a:cubicBezTo>
                <a:cubicBezTo>
                  <a:pt x="83" y="537"/>
                  <a:pt x="82" y="536"/>
                  <a:pt x="82" y="536"/>
                </a:cubicBezTo>
                <a:close/>
                <a:moveTo>
                  <a:pt x="363" y="532"/>
                </a:moveTo>
                <a:cubicBezTo>
                  <a:pt x="366" y="533"/>
                  <a:pt x="367" y="535"/>
                  <a:pt x="367" y="538"/>
                </a:cubicBezTo>
                <a:cubicBezTo>
                  <a:pt x="369" y="536"/>
                  <a:pt x="371" y="535"/>
                  <a:pt x="374" y="533"/>
                </a:cubicBezTo>
                <a:cubicBezTo>
                  <a:pt x="373" y="533"/>
                  <a:pt x="373" y="533"/>
                  <a:pt x="372" y="533"/>
                </a:cubicBezTo>
                <a:cubicBezTo>
                  <a:pt x="372" y="531"/>
                  <a:pt x="373" y="530"/>
                  <a:pt x="376" y="530"/>
                </a:cubicBezTo>
                <a:cubicBezTo>
                  <a:pt x="374" y="529"/>
                  <a:pt x="373" y="528"/>
                  <a:pt x="371" y="527"/>
                </a:cubicBezTo>
                <a:cubicBezTo>
                  <a:pt x="368" y="529"/>
                  <a:pt x="366" y="531"/>
                  <a:pt x="363" y="532"/>
                </a:cubicBezTo>
                <a:close/>
                <a:moveTo>
                  <a:pt x="716" y="648"/>
                </a:moveTo>
                <a:cubicBezTo>
                  <a:pt x="713" y="648"/>
                  <a:pt x="713" y="648"/>
                  <a:pt x="713" y="648"/>
                </a:cubicBezTo>
                <a:cubicBezTo>
                  <a:pt x="713" y="648"/>
                  <a:pt x="713" y="648"/>
                  <a:pt x="714" y="647"/>
                </a:cubicBezTo>
                <a:cubicBezTo>
                  <a:pt x="713" y="647"/>
                  <a:pt x="712" y="647"/>
                  <a:pt x="710" y="647"/>
                </a:cubicBezTo>
                <a:cubicBezTo>
                  <a:pt x="710" y="647"/>
                  <a:pt x="710" y="648"/>
                  <a:pt x="710" y="648"/>
                </a:cubicBezTo>
                <a:cubicBezTo>
                  <a:pt x="698" y="648"/>
                  <a:pt x="698" y="648"/>
                  <a:pt x="698" y="648"/>
                </a:cubicBezTo>
                <a:cubicBezTo>
                  <a:pt x="698" y="648"/>
                  <a:pt x="698" y="648"/>
                  <a:pt x="699" y="648"/>
                </a:cubicBezTo>
                <a:cubicBezTo>
                  <a:pt x="698" y="648"/>
                  <a:pt x="698" y="647"/>
                  <a:pt x="698" y="647"/>
                </a:cubicBezTo>
                <a:cubicBezTo>
                  <a:pt x="698" y="647"/>
                  <a:pt x="697" y="648"/>
                  <a:pt x="697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90" y="648"/>
                  <a:pt x="690" y="648"/>
                  <a:pt x="690" y="648"/>
                </a:cubicBezTo>
                <a:cubicBezTo>
                  <a:pt x="688" y="646"/>
                  <a:pt x="687" y="644"/>
                  <a:pt x="692" y="643"/>
                </a:cubicBezTo>
                <a:cubicBezTo>
                  <a:pt x="692" y="646"/>
                  <a:pt x="691" y="648"/>
                  <a:pt x="694" y="648"/>
                </a:cubicBezTo>
                <a:cubicBezTo>
                  <a:pt x="694" y="646"/>
                  <a:pt x="697" y="646"/>
                  <a:pt x="697" y="644"/>
                </a:cubicBezTo>
                <a:cubicBezTo>
                  <a:pt x="693" y="643"/>
                  <a:pt x="689" y="642"/>
                  <a:pt x="685" y="642"/>
                </a:cubicBezTo>
                <a:cubicBezTo>
                  <a:pt x="683" y="643"/>
                  <a:pt x="683" y="645"/>
                  <a:pt x="683" y="647"/>
                </a:cubicBezTo>
                <a:cubicBezTo>
                  <a:pt x="683" y="647"/>
                  <a:pt x="684" y="648"/>
                  <a:pt x="684" y="648"/>
                </a:cubicBezTo>
                <a:cubicBezTo>
                  <a:pt x="684" y="648"/>
                  <a:pt x="684" y="648"/>
                  <a:pt x="684" y="648"/>
                </a:cubicBezTo>
                <a:cubicBezTo>
                  <a:pt x="708" y="652"/>
                  <a:pt x="732" y="658"/>
                  <a:pt x="754" y="667"/>
                </a:cubicBezTo>
                <a:cubicBezTo>
                  <a:pt x="754" y="667"/>
                  <a:pt x="754" y="666"/>
                  <a:pt x="754" y="666"/>
                </a:cubicBezTo>
                <a:cubicBezTo>
                  <a:pt x="754" y="666"/>
                  <a:pt x="754" y="665"/>
                  <a:pt x="754" y="665"/>
                </a:cubicBezTo>
                <a:cubicBezTo>
                  <a:pt x="766" y="665"/>
                  <a:pt x="766" y="665"/>
                  <a:pt x="766" y="665"/>
                </a:cubicBezTo>
                <a:cubicBezTo>
                  <a:pt x="750" y="658"/>
                  <a:pt x="733" y="652"/>
                  <a:pt x="716" y="648"/>
                </a:cubicBezTo>
                <a:close/>
                <a:moveTo>
                  <a:pt x="868" y="708"/>
                </a:moveTo>
                <a:cubicBezTo>
                  <a:pt x="860" y="705"/>
                  <a:pt x="853" y="703"/>
                  <a:pt x="845" y="700"/>
                </a:cubicBezTo>
                <a:cubicBezTo>
                  <a:pt x="845" y="701"/>
                  <a:pt x="845" y="702"/>
                  <a:pt x="845" y="702"/>
                </a:cubicBezTo>
                <a:cubicBezTo>
                  <a:pt x="844" y="702"/>
                  <a:pt x="843" y="702"/>
                  <a:pt x="843" y="702"/>
                </a:cubicBezTo>
                <a:cubicBezTo>
                  <a:pt x="841" y="703"/>
                  <a:pt x="840" y="704"/>
                  <a:pt x="838" y="705"/>
                </a:cubicBezTo>
                <a:cubicBezTo>
                  <a:pt x="840" y="705"/>
                  <a:pt x="841" y="706"/>
                  <a:pt x="842" y="706"/>
                </a:cubicBezTo>
                <a:cubicBezTo>
                  <a:pt x="842" y="706"/>
                  <a:pt x="842" y="705"/>
                  <a:pt x="842" y="704"/>
                </a:cubicBezTo>
                <a:cubicBezTo>
                  <a:pt x="846" y="704"/>
                  <a:pt x="846" y="706"/>
                  <a:pt x="847" y="708"/>
                </a:cubicBezTo>
                <a:cubicBezTo>
                  <a:pt x="852" y="710"/>
                  <a:pt x="858" y="711"/>
                  <a:pt x="863" y="713"/>
                </a:cubicBezTo>
                <a:cubicBezTo>
                  <a:pt x="863" y="713"/>
                  <a:pt x="863" y="713"/>
                  <a:pt x="863" y="713"/>
                </a:cubicBezTo>
                <a:cubicBezTo>
                  <a:pt x="862" y="712"/>
                  <a:pt x="861" y="712"/>
                  <a:pt x="861" y="709"/>
                </a:cubicBezTo>
                <a:cubicBezTo>
                  <a:pt x="862" y="707"/>
                  <a:pt x="865" y="707"/>
                  <a:pt x="868" y="708"/>
                </a:cubicBezTo>
                <a:close/>
                <a:moveTo>
                  <a:pt x="875" y="710"/>
                </a:moveTo>
                <a:cubicBezTo>
                  <a:pt x="874" y="710"/>
                  <a:pt x="872" y="709"/>
                  <a:pt x="870" y="709"/>
                </a:cubicBezTo>
                <a:cubicBezTo>
                  <a:pt x="871" y="710"/>
                  <a:pt x="871" y="711"/>
                  <a:pt x="871" y="713"/>
                </a:cubicBezTo>
                <a:cubicBezTo>
                  <a:pt x="872" y="712"/>
                  <a:pt x="873" y="711"/>
                  <a:pt x="875" y="710"/>
                </a:cubicBezTo>
                <a:close/>
                <a:moveTo>
                  <a:pt x="1047" y="1002"/>
                </a:moveTo>
                <a:cubicBezTo>
                  <a:pt x="1039" y="1002"/>
                  <a:pt x="1039" y="1002"/>
                  <a:pt x="1039" y="1002"/>
                </a:cubicBezTo>
                <a:cubicBezTo>
                  <a:pt x="1039" y="1001"/>
                  <a:pt x="1039" y="1000"/>
                  <a:pt x="1039" y="1000"/>
                </a:cubicBezTo>
                <a:cubicBezTo>
                  <a:pt x="1033" y="1004"/>
                  <a:pt x="1026" y="1008"/>
                  <a:pt x="1020" y="1012"/>
                </a:cubicBezTo>
                <a:cubicBezTo>
                  <a:pt x="1016" y="1014"/>
                  <a:pt x="1013" y="1017"/>
                  <a:pt x="1009" y="1019"/>
                </a:cubicBezTo>
                <a:cubicBezTo>
                  <a:pt x="1022" y="1019"/>
                  <a:pt x="1022" y="1019"/>
                  <a:pt x="1022" y="1019"/>
                </a:cubicBezTo>
                <a:cubicBezTo>
                  <a:pt x="1031" y="1013"/>
                  <a:pt x="1041" y="1007"/>
                  <a:pt x="1051" y="1000"/>
                </a:cubicBezTo>
                <a:cubicBezTo>
                  <a:pt x="1051" y="998"/>
                  <a:pt x="1050" y="995"/>
                  <a:pt x="1049" y="993"/>
                </a:cubicBezTo>
                <a:cubicBezTo>
                  <a:pt x="1047" y="994"/>
                  <a:pt x="1045" y="996"/>
                  <a:pt x="1042" y="997"/>
                </a:cubicBezTo>
                <a:cubicBezTo>
                  <a:pt x="1046" y="997"/>
                  <a:pt x="1047" y="999"/>
                  <a:pt x="1047" y="1002"/>
                </a:cubicBezTo>
                <a:close/>
                <a:moveTo>
                  <a:pt x="286" y="574"/>
                </a:moveTo>
                <a:cubicBezTo>
                  <a:pt x="284" y="573"/>
                  <a:pt x="283" y="572"/>
                  <a:pt x="282" y="571"/>
                </a:cubicBezTo>
                <a:cubicBezTo>
                  <a:pt x="281" y="570"/>
                  <a:pt x="281" y="570"/>
                  <a:pt x="281" y="570"/>
                </a:cubicBezTo>
                <a:cubicBezTo>
                  <a:pt x="279" y="572"/>
                  <a:pt x="278" y="574"/>
                  <a:pt x="276" y="575"/>
                </a:cubicBezTo>
                <a:cubicBezTo>
                  <a:pt x="276" y="576"/>
                  <a:pt x="276" y="577"/>
                  <a:pt x="275" y="578"/>
                </a:cubicBezTo>
                <a:cubicBezTo>
                  <a:pt x="275" y="578"/>
                  <a:pt x="275" y="578"/>
                  <a:pt x="274" y="578"/>
                </a:cubicBezTo>
                <a:cubicBezTo>
                  <a:pt x="269" y="584"/>
                  <a:pt x="263" y="591"/>
                  <a:pt x="258" y="598"/>
                </a:cubicBezTo>
                <a:cubicBezTo>
                  <a:pt x="264" y="598"/>
                  <a:pt x="264" y="598"/>
                  <a:pt x="264" y="598"/>
                </a:cubicBezTo>
                <a:cubicBezTo>
                  <a:pt x="264" y="599"/>
                  <a:pt x="264" y="600"/>
                  <a:pt x="264" y="601"/>
                </a:cubicBezTo>
                <a:cubicBezTo>
                  <a:pt x="271" y="592"/>
                  <a:pt x="278" y="583"/>
                  <a:pt x="286" y="574"/>
                </a:cubicBezTo>
                <a:close/>
                <a:moveTo>
                  <a:pt x="819" y="709"/>
                </a:moveTo>
                <a:cubicBezTo>
                  <a:pt x="817" y="709"/>
                  <a:pt x="814" y="711"/>
                  <a:pt x="812" y="713"/>
                </a:cubicBezTo>
                <a:cubicBezTo>
                  <a:pt x="814" y="714"/>
                  <a:pt x="816" y="714"/>
                  <a:pt x="819" y="715"/>
                </a:cubicBezTo>
                <a:cubicBezTo>
                  <a:pt x="818" y="715"/>
                  <a:pt x="817" y="714"/>
                  <a:pt x="816" y="713"/>
                </a:cubicBezTo>
                <a:cubicBezTo>
                  <a:pt x="818" y="712"/>
                  <a:pt x="819" y="712"/>
                  <a:pt x="819" y="709"/>
                </a:cubicBezTo>
                <a:close/>
                <a:moveTo>
                  <a:pt x="160" y="528"/>
                </a:moveTo>
                <a:cubicBezTo>
                  <a:pt x="160" y="528"/>
                  <a:pt x="160" y="528"/>
                  <a:pt x="160" y="529"/>
                </a:cubicBezTo>
                <a:cubicBezTo>
                  <a:pt x="160" y="528"/>
                  <a:pt x="160" y="528"/>
                  <a:pt x="160" y="528"/>
                </a:cubicBezTo>
                <a:cubicBezTo>
                  <a:pt x="164" y="527"/>
                  <a:pt x="164" y="527"/>
                  <a:pt x="164" y="527"/>
                </a:cubicBezTo>
                <a:cubicBezTo>
                  <a:pt x="169" y="521"/>
                  <a:pt x="175" y="514"/>
                  <a:pt x="180" y="508"/>
                </a:cubicBezTo>
                <a:cubicBezTo>
                  <a:pt x="178" y="508"/>
                  <a:pt x="178" y="507"/>
                  <a:pt x="176" y="507"/>
                </a:cubicBezTo>
                <a:cubicBezTo>
                  <a:pt x="177" y="505"/>
                  <a:pt x="175" y="501"/>
                  <a:pt x="177" y="501"/>
                </a:cubicBezTo>
                <a:cubicBezTo>
                  <a:pt x="178" y="503"/>
                  <a:pt x="182" y="505"/>
                  <a:pt x="181" y="507"/>
                </a:cubicBezTo>
                <a:cubicBezTo>
                  <a:pt x="183" y="505"/>
                  <a:pt x="185" y="503"/>
                  <a:pt x="187" y="501"/>
                </a:cubicBezTo>
                <a:cubicBezTo>
                  <a:pt x="186" y="500"/>
                  <a:pt x="186" y="500"/>
                  <a:pt x="186" y="498"/>
                </a:cubicBezTo>
                <a:cubicBezTo>
                  <a:pt x="184" y="499"/>
                  <a:pt x="181" y="500"/>
                  <a:pt x="179" y="499"/>
                </a:cubicBezTo>
                <a:cubicBezTo>
                  <a:pt x="177" y="501"/>
                  <a:pt x="174" y="504"/>
                  <a:pt x="172" y="506"/>
                </a:cubicBezTo>
                <a:cubicBezTo>
                  <a:pt x="173" y="507"/>
                  <a:pt x="174" y="509"/>
                  <a:pt x="175" y="510"/>
                </a:cubicBezTo>
                <a:cubicBezTo>
                  <a:pt x="169" y="510"/>
                  <a:pt x="169" y="510"/>
                  <a:pt x="169" y="510"/>
                </a:cubicBezTo>
                <a:cubicBezTo>
                  <a:pt x="164" y="516"/>
                  <a:pt x="160" y="522"/>
                  <a:pt x="155" y="528"/>
                </a:cubicBezTo>
                <a:lnTo>
                  <a:pt x="160" y="528"/>
                </a:lnTo>
                <a:close/>
                <a:moveTo>
                  <a:pt x="744" y="536"/>
                </a:moveTo>
                <a:cubicBezTo>
                  <a:pt x="744" y="537"/>
                  <a:pt x="743" y="539"/>
                  <a:pt x="741" y="541"/>
                </a:cubicBezTo>
                <a:cubicBezTo>
                  <a:pt x="737" y="541"/>
                  <a:pt x="737" y="541"/>
                  <a:pt x="737" y="541"/>
                </a:cubicBezTo>
                <a:cubicBezTo>
                  <a:pt x="757" y="547"/>
                  <a:pt x="776" y="553"/>
                  <a:pt x="795" y="561"/>
                </a:cubicBezTo>
                <a:cubicBezTo>
                  <a:pt x="797" y="561"/>
                  <a:pt x="799" y="562"/>
                  <a:pt x="800" y="563"/>
                </a:cubicBezTo>
                <a:cubicBezTo>
                  <a:pt x="801" y="560"/>
                  <a:pt x="806" y="561"/>
                  <a:pt x="806" y="564"/>
                </a:cubicBezTo>
                <a:cubicBezTo>
                  <a:pt x="806" y="564"/>
                  <a:pt x="805" y="564"/>
                  <a:pt x="805" y="565"/>
                </a:cubicBezTo>
                <a:cubicBezTo>
                  <a:pt x="811" y="567"/>
                  <a:pt x="817" y="570"/>
                  <a:pt x="823" y="572"/>
                </a:cubicBezTo>
                <a:cubicBezTo>
                  <a:pt x="824" y="572"/>
                  <a:pt x="825" y="572"/>
                  <a:pt x="825" y="572"/>
                </a:cubicBezTo>
                <a:cubicBezTo>
                  <a:pt x="825" y="571"/>
                  <a:pt x="822" y="572"/>
                  <a:pt x="821" y="571"/>
                </a:cubicBezTo>
                <a:cubicBezTo>
                  <a:pt x="822" y="568"/>
                  <a:pt x="820" y="567"/>
                  <a:pt x="821" y="566"/>
                </a:cubicBezTo>
                <a:cubicBezTo>
                  <a:pt x="825" y="567"/>
                  <a:pt x="830" y="569"/>
                  <a:pt x="832" y="572"/>
                </a:cubicBezTo>
                <a:cubicBezTo>
                  <a:pt x="832" y="571"/>
                  <a:pt x="833" y="570"/>
                  <a:pt x="833" y="570"/>
                </a:cubicBezTo>
                <a:cubicBezTo>
                  <a:pt x="829" y="568"/>
                  <a:pt x="825" y="566"/>
                  <a:pt x="821" y="564"/>
                </a:cubicBezTo>
                <a:cubicBezTo>
                  <a:pt x="818" y="566"/>
                  <a:pt x="816" y="568"/>
                  <a:pt x="814" y="568"/>
                </a:cubicBezTo>
                <a:cubicBezTo>
                  <a:pt x="814" y="565"/>
                  <a:pt x="816" y="564"/>
                  <a:pt x="817" y="563"/>
                </a:cubicBezTo>
                <a:cubicBezTo>
                  <a:pt x="811" y="560"/>
                  <a:pt x="805" y="557"/>
                  <a:pt x="798" y="555"/>
                </a:cubicBezTo>
                <a:cubicBezTo>
                  <a:pt x="782" y="548"/>
                  <a:pt x="766" y="543"/>
                  <a:pt x="750" y="538"/>
                </a:cubicBezTo>
                <a:cubicBezTo>
                  <a:pt x="750" y="538"/>
                  <a:pt x="750" y="538"/>
                  <a:pt x="750" y="538"/>
                </a:cubicBezTo>
                <a:cubicBezTo>
                  <a:pt x="748" y="538"/>
                  <a:pt x="747" y="538"/>
                  <a:pt x="745" y="538"/>
                </a:cubicBezTo>
                <a:cubicBezTo>
                  <a:pt x="745" y="537"/>
                  <a:pt x="745" y="537"/>
                  <a:pt x="745" y="536"/>
                </a:cubicBezTo>
                <a:cubicBezTo>
                  <a:pt x="745" y="536"/>
                  <a:pt x="744" y="536"/>
                  <a:pt x="744" y="536"/>
                </a:cubicBezTo>
                <a:close/>
                <a:moveTo>
                  <a:pt x="676" y="566"/>
                </a:moveTo>
                <a:cubicBezTo>
                  <a:pt x="675" y="565"/>
                  <a:pt x="674" y="565"/>
                  <a:pt x="673" y="565"/>
                </a:cubicBezTo>
                <a:cubicBezTo>
                  <a:pt x="672" y="565"/>
                  <a:pt x="672" y="566"/>
                  <a:pt x="672" y="566"/>
                </a:cubicBezTo>
                <a:cubicBezTo>
                  <a:pt x="669" y="567"/>
                  <a:pt x="669" y="565"/>
                  <a:pt x="666" y="565"/>
                </a:cubicBezTo>
                <a:cubicBezTo>
                  <a:pt x="667" y="566"/>
                  <a:pt x="667" y="568"/>
                  <a:pt x="666" y="569"/>
                </a:cubicBezTo>
                <a:cubicBezTo>
                  <a:pt x="669" y="569"/>
                  <a:pt x="670" y="570"/>
                  <a:pt x="671" y="571"/>
                </a:cubicBezTo>
                <a:cubicBezTo>
                  <a:pt x="672" y="572"/>
                  <a:pt x="674" y="572"/>
                  <a:pt x="676" y="573"/>
                </a:cubicBezTo>
                <a:cubicBezTo>
                  <a:pt x="675" y="572"/>
                  <a:pt x="675" y="572"/>
                  <a:pt x="676" y="570"/>
                </a:cubicBezTo>
                <a:cubicBezTo>
                  <a:pt x="675" y="569"/>
                  <a:pt x="674" y="567"/>
                  <a:pt x="676" y="566"/>
                </a:cubicBezTo>
                <a:close/>
                <a:moveTo>
                  <a:pt x="1008" y="743"/>
                </a:moveTo>
                <a:cubicBezTo>
                  <a:pt x="1005" y="743"/>
                  <a:pt x="1002" y="743"/>
                  <a:pt x="1000" y="742"/>
                </a:cubicBezTo>
                <a:cubicBezTo>
                  <a:pt x="1001" y="745"/>
                  <a:pt x="1003" y="747"/>
                  <a:pt x="1004" y="750"/>
                </a:cubicBezTo>
                <a:cubicBezTo>
                  <a:pt x="1008" y="750"/>
                  <a:pt x="1012" y="750"/>
                  <a:pt x="1016" y="750"/>
                </a:cubicBezTo>
                <a:cubicBezTo>
                  <a:pt x="1016" y="750"/>
                  <a:pt x="1016" y="749"/>
                  <a:pt x="1016" y="748"/>
                </a:cubicBezTo>
                <a:cubicBezTo>
                  <a:pt x="1018" y="747"/>
                  <a:pt x="1024" y="744"/>
                  <a:pt x="1027" y="745"/>
                </a:cubicBezTo>
                <a:cubicBezTo>
                  <a:pt x="1029" y="744"/>
                  <a:pt x="1028" y="748"/>
                  <a:pt x="1029" y="748"/>
                </a:cubicBezTo>
                <a:cubicBezTo>
                  <a:pt x="1030" y="748"/>
                  <a:pt x="1031" y="747"/>
                  <a:pt x="1032" y="747"/>
                </a:cubicBezTo>
                <a:cubicBezTo>
                  <a:pt x="1035" y="746"/>
                  <a:pt x="1029" y="745"/>
                  <a:pt x="1032" y="743"/>
                </a:cubicBezTo>
                <a:cubicBezTo>
                  <a:pt x="1032" y="743"/>
                  <a:pt x="1032" y="743"/>
                  <a:pt x="1032" y="743"/>
                </a:cubicBezTo>
                <a:cubicBezTo>
                  <a:pt x="1025" y="743"/>
                  <a:pt x="1019" y="743"/>
                  <a:pt x="1012" y="743"/>
                </a:cubicBezTo>
                <a:cubicBezTo>
                  <a:pt x="1013" y="745"/>
                  <a:pt x="1014" y="746"/>
                  <a:pt x="1014" y="748"/>
                </a:cubicBezTo>
                <a:cubicBezTo>
                  <a:pt x="1013" y="750"/>
                  <a:pt x="1008" y="750"/>
                  <a:pt x="1006" y="749"/>
                </a:cubicBezTo>
                <a:cubicBezTo>
                  <a:pt x="1006" y="746"/>
                  <a:pt x="1007" y="744"/>
                  <a:pt x="1008" y="743"/>
                </a:cubicBezTo>
                <a:close/>
                <a:moveTo>
                  <a:pt x="373" y="526"/>
                </a:moveTo>
                <a:cubicBezTo>
                  <a:pt x="379" y="526"/>
                  <a:pt x="379" y="526"/>
                  <a:pt x="379" y="526"/>
                </a:cubicBezTo>
                <a:cubicBezTo>
                  <a:pt x="380" y="526"/>
                  <a:pt x="381" y="527"/>
                  <a:pt x="382" y="528"/>
                </a:cubicBezTo>
                <a:cubicBezTo>
                  <a:pt x="393" y="520"/>
                  <a:pt x="405" y="514"/>
                  <a:pt x="417" y="508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2" y="506"/>
                  <a:pt x="412" y="504"/>
                  <a:pt x="414" y="502"/>
                </a:cubicBezTo>
                <a:cubicBezTo>
                  <a:pt x="410" y="503"/>
                  <a:pt x="407" y="505"/>
                  <a:pt x="404" y="507"/>
                </a:cubicBezTo>
                <a:cubicBezTo>
                  <a:pt x="405" y="507"/>
                  <a:pt x="405" y="508"/>
                  <a:pt x="405" y="508"/>
                </a:cubicBezTo>
                <a:cubicBezTo>
                  <a:pt x="402" y="508"/>
                  <a:pt x="402" y="508"/>
                  <a:pt x="402" y="508"/>
                </a:cubicBezTo>
                <a:cubicBezTo>
                  <a:pt x="392" y="513"/>
                  <a:pt x="382" y="519"/>
                  <a:pt x="373" y="526"/>
                </a:cubicBezTo>
                <a:close/>
                <a:moveTo>
                  <a:pt x="839" y="1025"/>
                </a:moveTo>
                <a:cubicBezTo>
                  <a:pt x="840" y="1025"/>
                  <a:pt x="841" y="1026"/>
                  <a:pt x="843" y="1026"/>
                </a:cubicBezTo>
                <a:cubicBezTo>
                  <a:pt x="844" y="1028"/>
                  <a:pt x="843" y="1030"/>
                  <a:pt x="842" y="1031"/>
                </a:cubicBezTo>
                <a:cubicBezTo>
                  <a:pt x="844" y="1031"/>
                  <a:pt x="845" y="1030"/>
                  <a:pt x="847" y="1030"/>
                </a:cubicBezTo>
                <a:cubicBezTo>
                  <a:pt x="846" y="1028"/>
                  <a:pt x="847" y="1023"/>
                  <a:pt x="851" y="1023"/>
                </a:cubicBezTo>
                <a:cubicBezTo>
                  <a:pt x="854" y="1024"/>
                  <a:pt x="855" y="1026"/>
                  <a:pt x="855" y="1029"/>
                </a:cubicBezTo>
                <a:cubicBezTo>
                  <a:pt x="855" y="1029"/>
                  <a:pt x="856" y="1029"/>
                  <a:pt x="856" y="1028"/>
                </a:cubicBezTo>
                <a:cubicBezTo>
                  <a:pt x="856" y="1028"/>
                  <a:pt x="856" y="1028"/>
                  <a:pt x="856" y="1028"/>
                </a:cubicBezTo>
                <a:cubicBezTo>
                  <a:pt x="856" y="1024"/>
                  <a:pt x="856" y="1024"/>
                  <a:pt x="856" y="1024"/>
                </a:cubicBezTo>
                <a:cubicBezTo>
                  <a:pt x="857" y="1022"/>
                  <a:pt x="861" y="1022"/>
                  <a:pt x="862" y="1021"/>
                </a:cubicBezTo>
                <a:cubicBezTo>
                  <a:pt x="862" y="1021"/>
                  <a:pt x="862" y="1021"/>
                  <a:pt x="862" y="1021"/>
                </a:cubicBezTo>
                <a:cubicBezTo>
                  <a:pt x="854" y="1022"/>
                  <a:pt x="847" y="1024"/>
                  <a:pt x="839" y="1025"/>
                </a:cubicBezTo>
                <a:close/>
                <a:moveTo>
                  <a:pt x="121" y="528"/>
                </a:moveTo>
                <a:cubicBezTo>
                  <a:pt x="121" y="528"/>
                  <a:pt x="121" y="529"/>
                  <a:pt x="122" y="529"/>
                </a:cubicBezTo>
                <a:cubicBezTo>
                  <a:pt x="127" y="523"/>
                  <a:pt x="131" y="516"/>
                  <a:pt x="136" y="510"/>
                </a:cubicBezTo>
                <a:cubicBezTo>
                  <a:pt x="132" y="510"/>
                  <a:pt x="132" y="510"/>
                  <a:pt x="132" y="510"/>
                </a:cubicBezTo>
                <a:cubicBezTo>
                  <a:pt x="133" y="509"/>
                  <a:pt x="136" y="509"/>
                  <a:pt x="136" y="506"/>
                </a:cubicBezTo>
                <a:cubicBezTo>
                  <a:pt x="131" y="504"/>
                  <a:pt x="134" y="509"/>
                  <a:pt x="130" y="509"/>
                </a:cubicBezTo>
                <a:cubicBezTo>
                  <a:pt x="130" y="509"/>
                  <a:pt x="130" y="509"/>
                  <a:pt x="130" y="509"/>
                </a:cubicBezTo>
                <a:cubicBezTo>
                  <a:pt x="125" y="515"/>
                  <a:pt x="120" y="522"/>
                  <a:pt x="115" y="528"/>
                </a:cubicBezTo>
                <a:lnTo>
                  <a:pt x="121" y="528"/>
                </a:lnTo>
                <a:close/>
                <a:moveTo>
                  <a:pt x="123" y="577"/>
                </a:moveTo>
                <a:cubicBezTo>
                  <a:pt x="122" y="579"/>
                  <a:pt x="121" y="581"/>
                  <a:pt x="119" y="582"/>
                </a:cubicBezTo>
                <a:cubicBezTo>
                  <a:pt x="117" y="582"/>
                  <a:pt x="117" y="582"/>
                  <a:pt x="117" y="582"/>
                </a:cubicBezTo>
                <a:cubicBezTo>
                  <a:pt x="113" y="588"/>
                  <a:pt x="110" y="593"/>
                  <a:pt x="106" y="599"/>
                </a:cubicBezTo>
                <a:cubicBezTo>
                  <a:pt x="112" y="599"/>
                  <a:pt x="112" y="599"/>
                  <a:pt x="112" y="599"/>
                </a:cubicBezTo>
                <a:cubicBezTo>
                  <a:pt x="112" y="600"/>
                  <a:pt x="112" y="600"/>
                  <a:pt x="112" y="600"/>
                </a:cubicBezTo>
                <a:cubicBezTo>
                  <a:pt x="113" y="600"/>
                  <a:pt x="113" y="600"/>
                  <a:pt x="114" y="600"/>
                </a:cubicBezTo>
                <a:cubicBezTo>
                  <a:pt x="118" y="594"/>
                  <a:pt x="121" y="588"/>
                  <a:pt x="125" y="582"/>
                </a:cubicBezTo>
                <a:cubicBezTo>
                  <a:pt x="125" y="582"/>
                  <a:pt x="125" y="582"/>
                  <a:pt x="125" y="582"/>
                </a:cubicBezTo>
                <a:cubicBezTo>
                  <a:pt x="125" y="580"/>
                  <a:pt x="126" y="578"/>
                  <a:pt x="123" y="577"/>
                </a:cubicBezTo>
                <a:close/>
                <a:moveTo>
                  <a:pt x="789" y="929"/>
                </a:moveTo>
                <a:cubicBezTo>
                  <a:pt x="788" y="928"/>
                  <a:pt x="787" y="928"/>
                  <a:pt x="786" y="927"/>
                </a:cubicBezTo>
                <a:cubicBezTo>
                  <a:pt x="785" y="930"/>
                  <a:pt x="784" y="931"/>
                  <a:pt x="785" y="933"/>
                </a:cubicBezTo>
                <a:cubicBezTo>
                  <a:pt x="778" y="933"/>
                  <a:pt x="778" y="933"/>
                  <a:pt x="778" y="933"/>
                </a:cubicBezTo>
                <a:cubicBezTo>
                  <a:pt x="778" y="932"/>
                  <a:pt x="777" y="931"/>
                  <a:pt x="777" y="930"/>
                </a:cubicBezTo>
                <a:cubicBezTo>
                  <a:pt x="775" y="930"/>
                  <a:pt x="774" y="930"/>
                  <a:pt x="773" y="929"/>
                </a:cubicBezTo>
                <a:cubicBezTo>
                  <a:pt x="774" y="930"/>
                  <a:pt x="775" y="931"/>
                  <a:pt x="775" y="932"/>
                </a:cubicBezTo>
                <a:cubicBezTo>
                  <a:pt x="775" y="932"/>
                  <a:pt x="775" y="933"/>
                  <a:pt x="776" y="933"/>
                </a:cubicBezTo>
                <a:cubicBezTo>
                  <a:pt x="796" y="935"/>
                  <a:pt x="817" y="935"/>
                  <a:pt x="838" y="932"/>
                </a:cubicBezTo>
                <a:cubicBezTo>
                  <a:pt x="837" y="932"/>
                  <a:pt x="837" y="932"/>
                  <a:pt x="837" y="932"/>
                </a:cubicBezTo>
                <a:cubicBezTo>
                  <a:pt x="836" y="932"/>
                  <a:pt x="835" y="932"/>
                  <a:pt x="835" y="931"/>
                </a:cubicBezTo>
                <a:cubicBezTo>
                  <a:pt x="835" y="932"/>
                  <a:pt x="835" y="932"/>
                  <a:pt x="835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7" y="932"/>
                  <a:pt x="827" y="932"/>
                  <a:pt x="827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1" y="931"/>
                  <a:pt x="810" y="931"/>
                  <a:pt x="809" y="930"/>
                </a:cubicBezTo>
                <a:cubicBezTo>
                  <a:pt x="809" y="931"/>
                  <a:pt x="808" y="931"/>
                  <a:pt x="807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790" y="933"/>
                  <a:pt x="790" y="933"/>
                  <a:pt x="790" y="933"/>
                </a:cubicBezTo>
                <a:cubicBezTo>
                  <a:pt x="790" y="931"/>
                  <a:pt x="789" y="930"/>
                  <a:pt x="789" y="929"/>
                </a:cubicBezTo>
                <a:close/>
                <a:moveTo>
                  <a:pt x="669" y="920"/>
                </a:move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lose/>
                <a:moveTo>
                  <a:pt x="738" y="892"/>
                </a:moveTo>
                <a:cubicBezTo>
                  <a:pt x="738" y="892"/>
                  <a:pt x="739" y="893"/>
                  <a:pt x="740" y="893"/>
                </a:cubicBezTo>
                <a:cubicBezTo>
                  <a:pt x="739" y="892"/>
                  <a:pt x="739" y="892"/>
                  <a:pt x="738" y="892"/>
                </a:cubicBezTo>
                <a:cubicBezTo>
                  <a:pt x="738" y="892"/>
                  <a:pt x="738" y="892"/>
                  <a:pt x="738" y="892"/>
                </a:cubicBezTo>
                <a:close/>
                <a:moveTo>
                  <a:pt x="813" y="928"/>
                </a:moveTo>
                <a:cubicBezTo>
                  <a:pt x="814" y="928"/>
                  <a:pt x="815" y="927"/>
                  <a:pt x="815" y="927"/>
                </a:cubicBezTo>
                <a:cubicBezTo>
                  <a:pt x="814" y="927"/>
                  <a:pt x="812" y="927"/>
                  <a:pt x="811" y="927"/>
                </a:cubicBezTo>
                <a:cubicBezTo>
                  <a:pt x="811" y="928"/>
                  <a:pt x="811" y="928"/>
                  <a:pt x="811" y="928"/>
                </a:cubicBezTo>
                <a:cubicBezTo>
                  <a:pt x="811" y="928"/>
                  <a:pt x="812" y="928"/>
                  <a:pt x="813" y="929"/>
                </a:cubicBezTo>
                <a:cubicBezTo>
                  <a:pt x="813" y="928"/>
                  <a:pt x="813" y="928"/>
                  <a:pt x="813" y="928"/>
                </a:cubicBezTo>
                <a:close/>
                <a:moveTo>
                  <a:pt x="683" y="919"/>
                </a:moveTo>
                <a:cubicBezTo>
                  <a:pt x="683" y="919"/>
                  <a:pt x="683" y="919"/>
                  <a:pt x="683" y="919"/>
                </a:cubicBezTo>
                <a:cubicBezTo>
                  <a:pt x="682" y="919"/>
                  <a:pt x="681" y="919"/>
                  <a:pt x="680" y="918"/>
                </a:cubicBezTo>
                <a:cubicBezTo>
                  <a:pt x="679" y="918"/>
                  <a:pt x="679" y="918"/>
                  <a:pt x="678" y="918"/>
                </a:cubicBezTo>
                <a:cubicBezTo>
                  <a:pt x="679" y="919"/>
                  <a:pt x="680" y="921"/>
                  <a:pt x="680" y="922"/>
                </a:cubicBezTo>
                <a:cubicBezTo>
                  <a:pt x="683" y="923"/>
                  <a:pt x="685" y="925"/>
                  <a:pt x="687" y="927"/>
                </a:cubicBezTo>
                <a:cubicBezTo>
                  <a:pt x="687" y="925"/>
                  <a:pt x="689" y="924"/>
                  <a:pt x="690" y="923"/>
                </a:cubicBezTo>
                <a:cubicBezTo>
                  <a:pt x="689" y="923"/>
                  <a:pt x="689" y="923"/>
                  <a:pt x="688" y="922"/>
                </a:cubicBezTo>
                <a:cubicBezTo>
                  <a:pt x="687" y="923"/>
                  <a:pt x="686" y="923"/>
                  <a:pt x="684" y="923"/>
                </a:cubicBezTo>
                <a:cubicBezTo>
                  <a:pt x="684" y="922"/>
                  <a:pt x="684" y="921"/>
                  <a:pt x="684" y="920"/>
                </a:cubicBezTo>
                <a:cubicBezTo>
                  <a:pt x="683" y="920"/>
                  <a:pt x="683" y="920"/>
                  <a:pt x="683" y="919"/>
                </a:cubicBezTo>
                <a:close/>
                <a:moveTo>
                  <a:pt x="819" y="927"/>
                </a:move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lose/>
                <a:moveTo>
                  <a:pt x="882" y="369"/>
                </a:moveTo>
                <a:cubicBezTo>
                  <a:pt x="886" y="370"/>
                  <a:pt x="887" y="363"/>
                  <a:pt x="883" y="362"/>
                </a:cubicBezTo>
                <a:cubicBezTo>
                  <a:pt x="881" y="362"/>
                  <a:pt x="880" y="362"/>
                  <a:pt x="878" y="361"/>
                </a:cubicBezTo>
                <a:cubicBezTo>
                  <a:pt x="845" y="362"/>
                  <a:pt x="845" y="362"/>
                  <a:pt x="845" y="362"/>
                </a:cubicBezTo>
                <a:cubicBezTo>
                  <a:pt x="857" y="364"/>
                  <a:pt x="869" y="366"/>
                  <a:pt x="882" y="369"/>
                </a:cubicBezTo>
                <a:close/>
                <a:moveTo>
                  <a:pt x="1081" y="733"/>
                </a:moveTo>
                <a:cubicBezTo>
                  <a:pt x="1088" y="733"/>
                  <a:pt x="1088" y="733"/>
                  <a:pt x="1088" y="733"/>
                </a:cubicBezTo>
                <a:cubicBezTo>
                  <a:pt x="1089" y="734"/>
                  <a:pt x="1090" y="735"/>
                  <a:pt x="1091" y="735"/>
                </a:cubicBezTo>
                <a:cubicBezTo>
                  <a:pt x="1092" y="733"/>
                  <a:pt x="1090" y="730"/>
                  <a:pt x="1087" y="731"/>
                </a:cubicBezTo>
                <a:cubicBezTo>
                  <a:pt x="1085" y="732"/>
                  <a:pt x="1083" y="733"/>
                  <a:pt x="1081" y="733"/>
                </a:cubicBezTo>
                <a:close/>
                <a:moveTo>
                  <a:pt x="792" y="398"/>
                </a:moveTo>
                <a:cubicBezTo>
                  <a:pt x="792" y="398"/>
                  <a:pt x="792" y="397"/>
                  <a:pt x="792" y="397"/>
                </a:cubicBezTo>
                <a:cubicBezTo>
                  <a:pt x="789" y="397"/>
                  <a:pt x="786" y="396"/>
                  <a:pt x="783" y="395"/>
                </a:cubicBezTo>
                <a:cubicBezTo>
                  <a:pt x="783" y="395"/>
                  <a:pt x="783" y="395"/>
                  <a:pt x="783" y="395"/>
                </a:cubicBezTo>
                <a:cubicBezTo>
                  <a:pt x="785" y="395"/>
                  <a:pt x="786" y="396"/>
                  <a:pt x="786" y="398"/>
                </a:cubicBezTo>
                <a:cubicBezTo>
                  <a:pt x="767" y="398"/>
                  <a:pt x="767" y="398"/>
                  <a:pt x="767" y="398"/>
                </a:cubicBezTo>
                <a:cubicBezTo>
                  <a:pt x="787" y="403"/>
                  <a:pt x="808" y="409"/>
                  <a:pt x="828" y="415"/>
                </a:cubicBezTo>
                <a:cubicBezTo>
                  <a:pt x="850" y="415"/>
                  <a:pt x="850" y="415"/>
                  <a:pt x="850" y="415"/>
                </a:cubicBezTo>
                <a:cubicBezTo>
                  <a:pt x="831" y="409"/>
                  <a:pt x="813" y="403"/>
                  <a:pt x="793" y="398"/>
                </a:cubicBezTo>
                <a:lnTo>
                  <a:pt x="792" y="398"/>
                </a:lnTo>
                <a:close/>
                <a:moveTo>
                  <a:pt x="338" y="387"/>
                </a:moveTo>
                <a:cubicBezTo>
                  <a:pt x="338" y="387"/>
                  <a:pt x="338" y="387"/>
                  <a:pt x="338" y="386"/>
                </a:cubicBezTo>
                <a:cubicBezTo>
                  <a:pt x="338" y="387"/>
                  <a:pt x="338" y="387"/>
                  <a:pt x="337" y="387"/>
                </a:cubicBezTo>
                <a:cubicBezTo>
                  <a:pt x="338" y="387"/>
                  <a:pt x="338" y="387"/>
                  <a:pt x="338" y="387"/>
                </a:cubicBezTo>
                <a:close/>
                <a:moveTo>
                  <a:pt x="107" y="681"/>
                </a:moveTo>
                <a:cubicBezTo>
                  <a:pt x="112" y="672"/>
                  <a:pt x="116" y="662"/>
                  <a:pt x="121" y="653"/>
                </a:cubicBezTo>
                <a:cubicBezTo>
                  <a:pt x="113" y="653"/>
                  <a:pt x="113" y="653"/>
                  <a:pt x="113" y="653"/>
                </a:cubicBezTo>
                <a:cubicBezTo>
                  <a:pt x="109" y="661"/>
                  <a:pt x="106" y="669"/>
                  <a:pt x="102" y="677"/>
                </a:cubicBezTo>
                <a:cubicBezTo>
                  <a:pt x="104" y="678"/>
                  <a:pt x="106" y="680"/>
                  <a:pt x="107" y="681"/>
                </a:cubicBezTo>
                <a:close/>
                <a:moveTo>
                  <a:pt x="870" y="397"/>
                </a:moveTo>
                <a:cubicBezTo>
                  <a:pt x="872" y="397"/>
                  <a:pt x="871" y="395"/>
                  <a:pt x="874" y="395"/>
                </a:cubicBezTo>
                <a:cubicBezTo>
                  <a:pt x="872" y="393"/>
                  <a:pt x="868" y="392"/>
                  <a:pt x="866" y="390"/>
                </a:cubicBezTo>
                <a:cubicBezTo>
                  <a:pt x="866" y="389"/>
                  <a:pt x="865" y="389"/>
                  <a:pt x="864" y="389"/>
                </a:cubicBezTo>
                <a:cubicBezTo>
                  <a:pt x="864" y="391"/>
                  <a:pt x="865" y="394"/>
                  <a:pt x="864" y="396"/>
                </a:cubicBezTo>
                <a:cubicBezTo>
                  <a:pt x="866" y="395"/>
                  <a:pt x="870" y="393"/>
                  <a:pt x="870" y="397"/>
                </a:cubicBezTo>
                <a:cubicBezTo>
                  <a:pt x="868" y="397"/>
                  <a:pt x="868" y="397"/>
                  <a:pt x="868" y="397"/>
                </a:cubicBezTo>
                <a:cubicBezTo>
                  <a:pt x="879" y="400"/>
                  <a:pt x="889" y="403"/>
                  <a:pt x="900" y="406"/>
                </a:cubicBezTo>
                <a:cubicBezTo>
                  <a:pt x="904" y="407"/>
                  <a:pt x="905" y="400"/>
                  <a:pt x="901" y="399"/>
                </a:cubicBezTo>
                <a:cubicBezTo>
                  <a:pt x="898" y="398"/>
                  <a:pt x="895" y="398"/>
                  <a:pt x="892" y="397"/>
                </a:cubicBezTo>
                <a:lnTo>
                  <a:pt x="870" y="397"/>
                </a:lnTo>
                <a:close/>
                <a:moveTo>
                  <a:pt x="877" y="718"/>
                </a:moveTo>
                <a:cubicBezTo>
                  <a:pt x="876" y="718"/>
                  <a:pt x="876" y="718"/>
                  <a:pt x="876" y="718"/>
                </a:cubicBezTo>
                <a:cubicBezTo>
                  <a:pt x="893" y="724"/>
                  <a:pt x="911" y="730"/>
                  <a:pt x="928" y="735"/>
                </a:cubicBezTo>
                <a:cubicBezTo>
                  <a:pt x="941" y="735"/>
                  <a:pt x="941" y="735"/>
                  <a:pt x="941" y="735"/>
                </a:cubicBezTo>
                <a:cubicBezTo>
                  <a:pt x="943" y="736"/>
                  <a:pt x="944" y="738"/>
                  <a:pt x="945" y="739"/>
                </a:cubicBezTo>
                <a:cubicBezTo>
                  <a:pt x="955" y="742"/>
                  <a:pt x="965" y="744"/>
                  <a:pt x="975" y="746"/>
                </a:cubicBezTo>
                <a:cubicBezTo>
                  <a:pt x="974" y="744"/>
                  <a:pt x="976" y="742"/>
                  <a:pt x="977" y="740"/>
                </a:cubicBezTo>
                <a:cubicBezTo>
                  <a:pt x="974" y="739"/>
                  <a:pt x="971" y="739"/>
                  <a:pt x="968" y="738"/>
                </a:cubicBezTo>
                <a:cubicBezTo>
                  <a:pt x="968" y="739"/>
                  <a:pt x="968" y="740"/>
                  <a:pt x="968" y="741"/>
                </a:cubicBezTo>
                <a:cubicBezTo>
                  <a:pt x="964" y="743"/>
                  <a:pt x="959" y="741"/>
                  <a:pt x="959" y="737"/>
                </a:cubicBezTo>
                <a:cubicBezTo>
                  <a:pt x="958" y="737"/>
                  <a:pt x="956" y="736"/>
                  <a:pt x="955" y="735"/>
                </a:cubicBezTo>
                <a:cubicBezTo>
                  <a:pt x="955" y="735"/>
                  <a:pt x="955" y="735"/>
                  <a:pt x="955" y="735"/>
                </a:cubicBezTo>
                <a:cubicBezTo>
                  <a:pt x="944" y="733"/>
                  <a:pt x="933" y="730"/>
                  <a:pt x="923" y="726"/>
                </a:cubicBezTo>
                <a:cubicBezTo>
                  <a:pt x="908" y="721"/>
                  <a:pt x="893" y="716"/>
                  <a:pt x="878" y="711"/>
                </a:cubicBezTo>
                <a:cubicBezTo>
                  <a:pt x="879" y="714"/>
                  <a:pt x="879" y="716"/>
                  <a:pt x="877" y="718"/>
                </a:cubicBezTo>
                <a:close/>
                <a:moveTo>
                  <a:pt x="840" y="390"/>
                </a:moveTo>
                <a:cubicBezTo>
                  <a:pt x="839" y="388"/>
                  <a:pt x="836" y="388"/>
                  <a:pt x="833" y="388"/>
                </a:cubicBezTo>
                <a:cubicBezTo>
                  <a:pt x="835" y="389"/>
                  <a:pt x="838" y="389"/>
                  <a:pt x="840" y="390"/>
                </a:cubicBezTo>
                <a:close/>
                <a:moveTo>
                  <a:pt x="83" y="531"/>
                </a:move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lose/>
                <a:moveTo>
                  <a:pt x="1141" y="964"/>
                </a:moveTo>
                <a:cubicBezTo>
                  <a:pt x="1141" y="963"/>
                  <a:pt x="1142" y="963"/>
                  <a:pt x="1142" y="962"/>
                </a:cubicBezTo>
                <a:cubicBezTo>
                  <a:pt x="1142" y="962"/>
                  <a:pt x="1141" y="962"/>
                  <a:pt x="1141" y="962"/>
                </a:cubicBezTo>
                <a:cubicBezTo>
                  <a:pt x="1141" y="963"/>
                  <a:pt x="1141" y="963"/>
                  <a:pt x="1141" y="964"/>
                </a:cubicBezTo>
                <a:close/>
                <a:moveTo>
                  <a:pt x="1015" y="959"/>
                </a:moveTo>
                <a:cubicBezTo>
                  <a:pt x="1015" y="959"/>
                  <a:pt x="1015" y="959"/>
                  <a:pt x="1015" y="959"/>
                </a:cubicBezTo>
                <a:cubicBezTo>
                  <a:pt x="1013" y="960"/>
                  <a:pt x="1011" y="961"/>
                  <a:pt x="1009" y="962"/>
                </a:cubicBezTo>
                <a:cubicBezTo>
                  <a:pt x="1008" y="963"/>
                  <a:pt x="1008" y="965"/>
                  <a:pt x="1007" y="966"/>
                </a:cubicBezTo>
                <a:cubicBezTo>
                  <a:pt x="1007" y="966"/>
                  <a:pt x="1007" y="966"/>
                  <a:pt x="1007" y="966"/>
                </a:cubicBezTo>
                <a:cubicBezTo>
                  <a:pt x="1000" y="966"/>
                  <a:pt x="1000" y="966"/>
                  <a:pt x="1000" y="966"/>
                </a:cubicBezTo>
                <a:cubicBezTo>
                  <a:pt x="989" y="972"/>
                  <a:pt x="977" y="978"/>
                  <a:pt x="965" y="984"/>
                </a:cubicBezTo>
                <a:cubicBezTo>
                  <a:pt x="981" y="984"/>
                  <a:pt x="981" y="984"/>
                  <a:pt x="981" y="984"/>
                </a:cubicBezTo>
                <a:cubicBezTo>
                  <a:pt x="994" y="978"/>
                  <a:pt x="1006" y="971"/>
                  <a:pt x="1019" y="965"/>
                </a:cubicBezTo>
                <a:cubicBezTo>
                  <a:pt x="1018" y="962"/>
                  <a:pt x="1018" y="960"/>
                  <a:pt x="1018" y="957"/>
                </a:cubicBezTo>
                <a:cubicBezTo>
                  <a:pt x="1017" y="958"/>
                  <a:pt x="1016" y="958"/>
                  <a:pt x="1015" y="959"/>
                </a:cubicBezTo>
                <a:cubicBezTo>
                  <a:pt x="1015" y="959"/>
                  <a:pt x="1015" y="959"/>
                  <a:pt x="1015" y="959"/>
                </a:cubicBezTo>
                <a:close/>
                <a:moveTo>
                  <a:pt x="1080" y="998"/>
                </a:moveTo>
                <a:cubicBezTo>
                  <a:pt x="1080" y="999"/>
                  <a:pt x="1079" y="999"/>
                  <a:pt x="1078" y="1000"/>
                </a:cubicBezTo>
                <a:cubicBezTo>
                  <a:pt x="1079" y="1000"/>
                  <a:pt x="1079" y="1000"/>
                  <a:pt x="1080" y="1000"/>
                </a:cubicBezTo>
                <a:cubicBezTo>
                  <a:pt x="1080" y="1000"/>
                  <a:pt x="1080" y="999"/>
                  <a:pt x="1080" y="998"/>
                </a:cubicBezTo>
                <a:close/>
                <a:moveTo>
                  <a:pt x="230" y="541"/>
                </a:moveTo>
                <a:cubicBezTo>
                  <a:pt x="231" y="541"/>
                  <a:pt x="231" y="541"/>
                  <a:pt x="231" y="542"/>
                </a:cubicBezTo>
                <a:cubicBezTo>
                  <a:pt x="231" y="543"/>
                  <a:pt x="230" y="543"/>
                  <a:pt x="228" y="543"/>
                </a:cubicBezTo>
                <a:cubicBezTo>
                  <a:pt x="228" y="544"/>
                  <a:pt x="228" y="544"/>
                  <a:pt x="227" y="544"/>
                </a:cubicBezTo>
                <a:cubicBezTo>
                  <a:pt x="230" y="544"/>
                  <a:pt x="232" y="544"/>
                  <a:pt x="234" y="544"/>
                </a:cubicBezTo>
                <a:cubicBezTo>
                  <a:pt x="233" y="541"/>
                  <a:pt x="235" y="539"/>
                  <a:pt x="238" y="538"/>
                </a:cubicBezTo>
                <a:cubicBezTo>
                  <a:pt x="237" y="537"/>
                  <a:pt x="236" y="536"/>
                  <a:pt x="235" y="535"/>
                </a:cubicBezTo>
                <a:cubicBezTo>
                  <a:pt x="234" y="537"/>
                  <a:pt x="232" y="539"/>
                  <a:pt x="230" y="541"/>
                </a:cubicBezTo>
                <a:close/>
                <a:moveTo>
                  <a:pt x="642" y="928"/>
                </a:moveTo>
                <a:cubicBezTo>
                  <a:pt x="654" y="937"/>
                  <a:pt x="667" y="945"/>
                  <a:pt x="681" y="951"/>
                </a:cubicBezTo>
                <a:cubicBezTo>
                  <a:pt x="683" y="951"/>
                  <a:pt x="683" y="951"/>
                  <a:pt x="683" y="951"/>
                </a:cubicBezTo>
                <a:cubicBezTo>
                  <a:pt x="683" y="951"/>
                  <a:pt x="684" y="952"/>
                  <a:pt x="684" y="952"/>
                </a:cubicBezTo>
                <a:cubicBezTo>
                  <a:pt x="686" y="953"/>
                  <a:pt x="687" y="953"/>
                  <a:pt x="689" y="954"/>
                </a:cubicBezTo>
                <a:cubicBezTo>
                  <a:pt x="689" y="954"/>
                  <a:pt x="690" y="954"/>
                  <a:pt x="691" y="954"/>
                </a:cubicBezTo>
                <a:cubicBezTo>
                  <a:pt x="691" y="954"/>
                  <a:pt x="691" y="955"/>
                  <a:pt x="691" y="955"/>
                </a:cubicBezTo>
                <a:cubicBezTo>
                  <a:pt x="695" y="957"/>
                  <a:pt x="699" y="958"/>
                  <a:pt x="703" y="959"/>
                </a:cubicBezTo>
                <a:cubicBezTo>
                  <a:pt x="703" y="958"/>
                  <a:pt x="704" y="956"/>
                  <a:pt x="704" y="954"/>
                </a:cubicBezTo>
                <a:cubicBezTo>
                  <a:pt x="703" y="954"/>
                  <a:pt x="702" y="953"/>
                  <a:pt x="701" y="953"/>
                </a:cubicBezTo>
                <a:cubicBezTo>
                  <a:pt x="701" y="952"/>
                  <a:pt x="701" y="952"/>
                  <a:pt x="701" y="951"/>
                </a:cubicBezTo>
                <a:cubicBezTo>
                  <a:pt x="681" y="944"/>
                  <a:pt x="662" y="934"/>
                  <a:pt x="645" y="921"/>
                </a:cubicBezTo>
                <a:cubicBezTo>
                  <a:pt x="646" y="923"/>
                  <a:pt x="644" y="926"/>
                  <a:pt x="642" y="928"/>
                </a:cubicBezTo>
                <a:close/>
                <a:moveTo>
                  <a:pt x="1138" y="923"/>
                </a:moveTo>
                <a:cubicBezTo>
                  <a:pt x="1127" y="933"/>
                  <a:pt x="1115" y="943"/>
                  <a:pt x="1103" y="953"/>
                </a:cubicBezTo>
                <a:cubicBezTo>
                  <a:pt x="1104" y="954"/>
                  <a:pt x="1103" y="956"/>
                  <a:pt x="1101" y="956"/>
                </a:cubicBezTo>
                <a:cubicBezTo>
                  <a:pt x="1102" y="957"/>
                  <a:pt x="1102" y="959"/>
                  <a:pt x="1101" y="960"/>
                </a:cubicBezTo>
                <a:cubicBezTo>
                  <a:pt x="1100" y="960"/>
                  <a:pt x="1099" y="960"/>
                  <a:pt x="1098" y="959"/>
                </a:cubicBezTo>
                <a:cubicBezTo>
                  <a:pt x="1098" y="960"/>
                  <a:pt x="1098" y="962"/>
                  <a:pt x="1097" y="964"/>
                </a:cubicBezTo>
                <a:cubicBezTo>
                  <a:pt x="1095" y="964"/>
                  <a:pt x="1093" y="965"/>
                  <a:pt x="1090" y="964"/>
                </a:cubicBezTo>
                <a:cubicBezTo>
                  <a:pt x="1090" y="964"/>
                  <a:pt x="1090" y="963"/>
                  <a:pt x="1090" y="963"/>
                </a:cubicBezTo>
                <a:cubicBezTo>
                  <a:pt x="1078" y="972"/>
                  <a:pt x="1066" y="981"/>
                  <a:pt x="1054" y="989"/>
                </a:cubicBezTo>
                <a:cubicBezTo>
                  <a:pt x="1055" y="990"/>
                  <a:pt x="1056" y="991"/>
                  <a:pt x="1057" y="992"/>
                </a:cubicBezTo>
                <a:cubicBezTo>
                  <a:pt x="1058" y="990"/>
                  <a:pt x="1058" y="988"/>
                  <a:pt x="1060" y="987"/>
                </a:cubicBezTo>
                <a:cubicBezTo>
                  <a:pt x="1062" y="988"/>
                  <a:pt x="1064" y="989"/>
                  <a:pt x="1065" y="990"/>
                </a:cubicBezTo>
                <a:cubicBezTo>
                  <a:pt x="1067" y="989"/>
                  <a:pt x="1070" y="987"/>
                  <a:pt x="1072" y="986"/>
                </a:cubicBezTo>
                <a:cubicBezTo>
                  <a:pt x="1070" y="985"/>
                  <a:pt x="1068" y="985"/>
                  <a:pt x="1066" y="983"/>
                </a:cubicBezTo>
                <a:cubicBezTo>
                  <a:pt x="1075" y="983"/>
                  <a:pt x="1075" y="983"/>
                  <a:pt x="1075" y="983"/>
                </a:cubicBezTo>
                <a:cubicBezTo>
                  <a:pt x="1089" y="973"/>
                  <a:pt x="1103" y="962"/>
                  <a:pt x="1117" y="950"/>
                </a:cubicBezTo>
                <a:cubicBezTo>
                  <a:pt x="1114" y="951"/>
                  <a:pt x="1110" y="950"/>
                  <a:pt x="1111" y="947"/>
                </a:cubicBezTo>
                <a:cubicBezTo>
                  <a:pt x="1111" y="947"/>
                  <a:pt x="1111" y="947"/>
                  <a:pt x="1111" y="947"/>
                </a:cubicBezTo>
                <a:cubicBezTo>
                  <a:pt x="1120" y="947"/>
                  <a:pt x="1120" y="947"/>
                  <a:pt x="1120" y="947"/>
                </a:cubicBezTo>
                <a:cubicBezTo>
                  <a:pt x="1120" y="947"/>
                  <a:pt x="1120" y="947"/>
                  <a:pt x="1120" y="948"/>
                </a:cubicBezTo>
                <a:cubicBezTo>
                  <a:pt x="1127" y="941"/>
                  <a:pt x="1135" y="935"/>
                  <a:pt x="1142" y="929"/>
                </a:cubicBezTo>
                <a:cubicBezTo>
                  <a:pt x="1145" y="926"/>
                  <a:pt x="1141" y="920"/>
                  <a:pt x="1138" y="923"/>
                </a:cubicBezTo>
                <a:close/>
                <a:moveTo>
                  <a:pt x="1110" y="955"/>
                </a:moveTo>
                <a:cubicBezTo>
                  <a:pt x="1107" y="955"/>
                  <a:pt x="1108" y="957"/>
                  <a:pt x="1105" y="956"/>
                </a:cubicBezTo>
                <a:cubicBezTo>
                  <a:pt x="1103" y="952"/>
                  <a:pt x="1110" y="953"/>
                  <a:pt x="1110" y="955"/>
                </a:cubicBezTo>
                <a:close/>
                <a:moveTo>
                  <a:pt x="1050" y="748"/>
                </a:moveTo>
                <a:cubicBezTo>
                  <a:pt x="1050" y="747"/>
                  <a:pt x="1050" y="745"/>
                  <a:pt x="1050" y="744"/>
                </a:cubicBezTo>
                <a:cubicBezTo>
                  <a:pt x="1050" y="744"/>
                  <a:pt x="1051" y="744"/>
                  <a:pt x="1051" y="744"/>
                </a:cubicBezTo>
                <a:cubicBezTo>
                  <a:pt x="1051" y="743"/>
                  <a:pt x="1050" y="742"/>
                  <a:pt x="1050" y="741"/>
                </a:cubicBezTo>
                <a:cubicBezTo>
                  <a:pt x="1045" y="742"/>
                  <a:pt x="1041" y="742"/>
                  <a:pt x="1036" y="743"/>
                </a:cubicBezTo>
                <a:cubicBezTo>
                  <a:pt x="1036" y="743"/>
                  <a:pt x="1036" y="743"/>
                  <a:pt x="1037" y="743"/>
                </a:cubicBezTo>
                <a:cubicBezTo>
                  <a:pt x="1036" y="746"/>
                  <a:pt x="1034" y="748"/>
                  <a:pt x="1033" y="750"/>
                </a:cubicBezTo>
                <a:cubicBezTo>
                  <a:pt x="1039" y="750"/>
                  <a:pt x="1045" y="749"/>
                  <a:pt x="1050" y="748"/>
                </a:cubicBezTo>
                <a:close/>
                <a:moveTo>
                  <a:pt x="984" y="960"/>
                </a:moveTo>
                <a:cubicBezTo>
                  <a:pt x="985" y="957"/>
                  <a:pt x="985" y="955"/>
                  <a:pt x="986" y="952"/>
                </a:cubicBezTo>
                <a:cubicBezTo>
                  <a:pt x="985" y="953"/>
                  <a:pt x="984" y="953"/>
                  <a:pt x="983" y="953"/>
                </a:cubicBezTo>
                <a:cubicBezTo>
                  <a:pt x="984" y="955"/>
                  <a:pt x="985" y="957"/>
                  <a:pt x="984" y="960"/>
                </a:cubicBezTo>
                <a:close/>
                <a:moveTo>
                  <a:pt x="173" y="563"/>
                </a:moveTo>
                <a:cubicBezTo>
                  <a:pt x="177" y="557"/>
                  <a:pt x="181" y="551"/>
                  <a:pt x="185" y="546"/>
                </a:cubicBezTo>
                <a:cubicBezTo>
                  <a:pt x="181" y="546"/>
                  <a:pt x="181" y="546"/>
                  <a:pt x="181" y="546"/>
                </a:cubicBezTo>
                <a:cubicBezTo>
                  <a:pt x="181" y="544"/>
                  <a:pt x="181" y="543"/>
                  <a:pt x="180" y="542"/>
                </a:cubicBezTo>
                <a:cubicBezTo>
                  <a:pt x="175" y="549"/>
                  <a:pt x="170" y="556"/>
                  <a:pt x="165" y="563"/>
                </a:cubicBezTo>
                <a:lnTo>
                  <a:pt x="173" y="563"/>
                </a:lnTo>
                <a:close/>
                <a:moveTo>
                  <a:pt x="707" y="953"/>
                </a:move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lose/>
                <a:moveTo>
                  <a:pt x="715" y="963"/>
                </a:moveTo>
                <a:cubicBezTo>
                  <a:pt x="716" y="963"/>
                  <a:pt x="718" y="963"/>
                  <a:pt x="719" y="963"/>
                </a:cubicBezTo>
                <a:cubicBezTo>
                  <a:pt x="720" y="963"/>
                  <a:pt x="721" y="963"/>
                  <a:pt x="722" y="963"/>
                </a:cubicBezTo>
                <a:cubicBezTo>
                  <a:pt x="722" y="964"/>
                  <a:pt x="723" y="964"/>
                  <a:pt x="723" y="965"/>
                </a:cubicBezTo>
                <a:cubicBezTo>
                  <a:pt x="729" y="966"/>
                  <a:pt x="735" y="967"/>
                  <a:pt x="741" y="968"/>
                </a:cubicBezTo>
                <a:cubicBezTo>
                  <a:pt x="739" y="967"/>
                  <a:pt x="738" y="966"/>
                  <a:pt x="738" y="964"/>
                </a:cubicBezTo>
                <a:cubicBezTo>
                  <a:pt x="736" y="965"/>
                  <a:pt x="734" y="964"/>
                  <a:pt x="732" y="965"/>
                </a:cubicBezTo>
                <a:cubicBezTo>
                  <a:pt x="731" y="964"/>
                  <a:pt x="731" y="962"/>
                  <a:pt x="732" y="959"/>
                </a:cubicBezTo>
                <a:cubicBezTo>
                  <a:pt x="725" y="958"/>
                  <a:pt x="719" y="956"/>
                  <a:pt x="712" y="954"/>
                </a:cubicBezTo>
                <a:cubicBezTo>
                  <a:pt x="712" y="955"/>
                  <a:pt x="712" y="955"/>
                  <a:pt x="712" y="955"/>
                </a:cubicBezTo>
                <a:cubicBezTo>
                  <a:pt x="712" y="957"/>
                  <a:pt x="711" y="958"/>
                  <a:pt x="711" y="960"/>
                </a:cubicBezTo>
                <a:cubicBezTo>
                  <a:pt x="709" y="960"/>
                  <a:pt x="708" y="960"/>
                  <a:pt x="707" y="960"/>
                </a:cubicBezTo>
                <a:cubicBezTo>
                  <a:pt x="709" y="961"/>
                  <a:pt x="712" y="962"/>
                  <a:pt x="715" y="963"/>
                </a:cubicBezTo>
                <a:close/>
                <a:moveTo>
                  <a:pt x="737" y="960"/>
                </a:moveTo>
                <a:cubicBezTo>
                  <a:pt x="737" y="961"/>
                  <a:pt x="738" y="962"/>
                  <a:pt x="738" y="962"/>
                </a:cubicBezTo>
                <a:cubicBezTo>
                  <a:pt x="738" y="962"/>
                  <a:pt x="738" y="961"/>
                  <a:pt x="738" y="961"/>
                </a:cubicBezTo>
                <a:cubicBezTo>
                  <a:pt x="738" y="961"/>
                  <a:pt x="738" y="960"/>
                  <a:pt x="737" y="960"/>
                </a:cubicBezTo>
                <a:close/>
                <a:moveTo>
                  <a:pt x="913" y="956"/>
                </a:moveTo>
                <a:cubicBezTo>
                  <a:pt x="913" y="956"/>
                  <a:pt x="913" y="956"/>
                  <a:pt x="914" y="956"/>
                </a:cubicBezTo>
                <a:cubicBezTo>
                  <a:pt x="913" y="956"/>
                  <a:pt x="913" y="956"/>
                  <a:pt x="913" y="956"/>
                </a:cubicBezTo>
                <a:cubicBezTo>
                  <a:pt x="913" y="956"/>
                  <a:pt x="913" y="956"/>
                  <a:pt x="913" y="956"/>
                </a:cubicBezTo>
                <a:close/>
                <a:moveTo>
                  <a:pt x="881" y="958"/>
                </a:moveTo>
                <a:cubicBezTo>
                  <a:pt x="880" y="959"/>
                  <a:pt x="880" y="959"/>
                  <a:pt x="879" y="960"/>
                </a:cubicBezTo>
                <a:cubicBezTo>
                  <a:pt x="878" y="960"/>
                  <a:pt x="877" y="959"/>
                  <a:pt x="877" y="958"/>
                </a:cubicBezTo>
                <a:cubicBezTo>
                  <a:pt x="876" y="958"/>
                  <a:pt x="875" y="959"/>
                  <a:pt x="874" y="959"/>
                </a:cubicBezTo>
                <a:cubicBezTo>
                  <a:pt x="872" y="962"/>
                  <a:pt x="867" y="961"/>
                  <a:pt x="867" y="966"/>
                </a:cubicBezTo>
                <a:cubicBezTo>
                  <a:pt x="869" y="966"/>
                  <a:pt x="871" y="965"/>
                  <a:pt x="874" y="965"/>
                </a:cubicBezTo>
                <a:cubicBezTo>
                  <a:pt x="875" y="961"/>
                  <a:pt x="879" y="961"/>
                  <a:pt x="882" y="963"/>
                </a:cubicBezTo>
                <a:cubicBezTo>
                  <a:pt x="884" y="963"/>
                  <a:pt x="887" y="962"/>
                  <a:pt x="889" y="962"/>
                </a:cubicBezTo>
                <a:cubicBezTo>
                  <a:pt x="888" y="960"/>
                  <a:pt x="886" y="959"/>
                  <a:pt x="886" y="956"/>
                </a:cubicBezTo>
                <a:cubicBezTo>
                  <a:pt x="885" y="957"/>
                  <a:pt x="883" y="957"/>
                  <a:pt x="881" y="958"/>
                </a:cubicBezTo>
                <a:close/>
                <a:moveTo>
                  <a:pt x="316" y="543"/>
                </a:moveTo>
                <a:cubicBezTo>
                  <a:pt x="315" y="543"/>
                  <a:pt x="315" y="544"/>
                  <a:pt x="315" y="544"/>
                </a:cubicBezTo>
                <a:cubicBezTo>
                  <a:pt x="312" y="545"/>
                  <a:pt x="312" y="545"/>
                  <a:pt x="312" y="545"/>
                </a:cubicBezTo>
                <a:cubicBezTo>
                  <a:pt x="311" y="544"/>
                  <a:pt x="309" y="543"/>
                  <a:pt x="308" y="542"/>
                </a:cubicBezTo>
                <a:cubicBezTo>
                  <a:pt x="301" y="549"/>
                  <a:pt x="294" y="555"/>
                  <a:pt x="288" y="562"/>
                </a:cubicBezTo>
                <a:cubicBezTo>
                  <a:pt x="290" y="562"/>
                  <a:pt x="290" y="562"/>
                  <a:pt x="290" y="562"/>
                </a:cubicBezTo>
                <a:cubicBezTo>
                  <a:pt x="291" y="564"/>
                  <a:pt x="292" y="565"/>
                  <a:pt x="293" y="567"/>
                </a:cubicBezTo>
                <a:cubicBezTo>
                  <a:pt x="301" y="558"/>
                  <a:pt x="309" y="551"/>
                  <a:pt x="317" y="543"/>
                </a:cubicBezTo>
                <a:cubicBezTo>
                  <a:pt x="317" y="543"/>
                  <a:pt x="316" y="543"/>
                  <a:pt x="316" y="543"/>
                </a:cubicBezTo>
                <a:close/>
                <a:moveTo>
                  <a:pt x="713" y="711"/>
                </a:moveTo>
                <a:cubicBezTo>
                  <a:pt x="714" y="712"/>
                  <a:pt x="714" y="712"/>
                  <a:pt x="714" y="712"/>
                </a:cubicBezTo>
                <a:cubicBezTo>
                  <a:pt x="714" y="711"/>
                  <a:pt x="714" y="711"/>
                  <a:pt x="714" y="711"/>
                </a:cubicBezTo>
                <a:cubicBezTo>
                  <a:pt x="714" y="711"/>
                  <a:pt x="714" y="711"/>
                  <a:pt x="713" y="711"/>
                </a:cubicBezTo>
                <a:cubicBezTo>
                  <a:pt x="713" y="711"/>
                  <a:pt x="713" y="711"/>
                  <a:pt x="713" y="711"/>
                </a:cubicBezTo>
                <a:close/>
                <a:moveTo>
                  <a:pt x="631" y="744"/>
                </a:move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lose/>
                <a:moveTo>
                  <a:pt x="649" y="741"/>
                </a:moveTo>
                <a:cubicBezTo>
                  <a:pt x="649" y="740"/>
                  <a:pt x="648" y="740"/>
                  <a:pt x="647" y="740"/>
                </a:cubicBezTo>
                <a:cubicBezTo>
                  <a:pt x="647" y="741"/>
                  <a:pt x="648" y="741"/>
                  <a:pt x="648" y="741"/>
                </a:cubicBezTo>
                <a:cubicBezTo>
                  <a:pt x="648" y="741"/>
                  <a:pt x="649" y="741"/>
                  <a:pt x="649" y="741"/>
                </a:cubicBezTo>
                <a:close/>
                <a:moveTo>
                  <a:pt x="711" y="987"/>
                </a:moveTo>
                <a:cubicBezTo>
                  <a:pt x="693" y="980"/>
                  <a:pt x="675" y="971"/>
                  <a:pt x="658" y="961"/>
                </a:cubicBezTo>
                <a:cubicBezTo>
                  <a:pt x="658" y="962"/>
                  <a:pt x="657" y="964"/>
                  <a:pt x="656" y="965"/>
                </a:cubicBezTo>
                <a:cubicBezTo>
                  <a:pt x="656" y="966"/>
                  <a:pt x="656" y="967"/>
                  <a:pt x="656" y="967"/>
                </a:cubicBezTo>
                <a:cubicBezTo>
                  <a:pt x="668" y="975"/>
                  <a:pt x="680" y="981"/>
                  <a:pt x="692" y="986"/>
                </a:cubicBezTo>
                <a:cubicBezTo>
                  <a:pt x="702" y="986"/>
                  <a:pt x="702" y="986"/>
                  <a:pt x="702" y="986"/>
                </a:cubicBezTo>
                <a:cubicBezTo>
                  <a:pt x="703" y="988"/>
                  <a:pt x="704" y="990"/>
                  <a:pt x="705" y="992"/>
                </a:cubicBezTo>
                <a:cubicBezTo>
                  <a:pt x="708" y="993"/>
                  <a:pt x="711" y="994"/>
                  <a:pt x="714" y="995"/>
                </a:cubicBezTo>
                <a:cubicBezTo>
                  <a:pt x="714" y="995"/>
                  <a:pt x="714" y="994"/>
                  <a:pt x="714" y="994"/>
                </a:cubicBezTo>
                <a:cubicBezTo>
                  <a:pt x="714" y="994"/>
                  <a:pt x="715" y="994"/>
                  <a:pt x="715" y="994"/>
                </a:cubicBezTo>
                <a:cubicBezTo>
                  <a:pt x="715" y="993"/>
                  <a:pt x="715" y="992"/>
                  <a:pt x="715" y="992"/>
                </a:cubicBezTo>
                <a:cubicBezTo>
                  <a:pt x="716" y="992"/>
                  <a:pt x="718" y="992"/>
                  <a:pt x="719" y="992"/>
                </a:cubicBezTo>
                <a:cubicBezTo>
                  <a:pt x="719" y="992"/>
                  <a:pt x="719" y="992"/>
                  <a:pt x="719" y="992"/>
                </a:cubicBezTo>
                <a:cubicBezTo>
                  <a:pt x="718" y="991"/>
                  <a:pt x="716" y="990"/>
                  <a:pt x="715" y="989"/>
                </a:cubicBezTo>
                <a:cubicBezTo>
                  <a:pt x="715" y="989"/>
                  <a:pt x="714" y="989"/>
                  <a:pt x="714" y="988"/>
                </a:cubicBezTo>
                <a:cubicBezTo>
                  <a:pt x="713" y="989"/>
                  <a:pt x="713" y="992"/>
                  <a:pt x="711" y="992"/>
                </a:cubicBezTo>
                <a:cubicBezTo>
                  <a:pt x="709" y="992"/>
                  <a:pt x="707" y="992"/>
                  <a:pt x="707" y="990"/>
                </a:cubicBezTo>
                <a:cubicBezTo>
                  <a:pt x="707" y="988"/>
                  <a:pt x="709" y="987"/>
                  <a:pt x="711" y="987"/>
                </a:cubicBezTo>
                <a:close/>
                <a:moveTo>
                  <a:pt x="791" y="744"/>
                </a:moveTo>
                <a:cubicBezTo>
                  <a:pt x="794" y="747"/>
                  <a:pt x="796" y="744"/>
                  <a:pt x="798" y="743"/>
                </a:cubicBezTo>
                <a:cubicBezTo>
                  <a:pt x="796" y="742"/>
                  <a:pt x="794" y="742"/>
                  <a:pt x="793" y="741"/>
                </a:cubicBezTo>
                <a:cubicBezTo>
                  <a:pt x="792" y="742"/>
                  <a:pt x="792" y="743"/>
                  <a:pt x="791" y="744"/>
                </a:cubicBezTo>
                <a:close/>
                <a:moveTo>
                  <a:pt x="620" y="932"/>
                </a:moveTo>
                <a:cubicBezTo>
                  <a:pt x="617" y="929"/>
                  <a:pt x="615" y="927"/>
                  <a:pt x="612" y="925"/>
                </a:cubicBezTo>
                <a:cubicBezTo>
                  <a:pt x="611" y="926"/>
                  <a:pt x="609" y="928"/>
                  <a:pt x="607" y="929"/>
                </a:cubicBezTo>
                <a:cubicBezTo>
                  <a:pt x="613" y="934"/>
                  <a:pt x="618" y="939"/>
                  <a:pt x="624" y="944"/>
                </a:cubicBezTo>
                <a:cubicBezTo>
                  <a:pt x="627" y="947"/>
                  <a:pt x="630" y="949"/>
                  <a:pt x="633" y="951"/>
                </a:cubicBezTo>
                <a:cubicBezTo>
                  <a:pt x="634" y="951"/>
                  <a:pt x="634" y="951"/>
                  <a:pt x="634" y="951"/>
                </a:cubicBezTo>
                <a:cubicBezTo>
                  <a:pt x="634" y="952"/>
                  <a:pt x="634" y="952"/>
                  <a:pt x="635" y="952"/>
                </a:cubicBezTo>
                <a:cubicBezTo>
                  <a:pt x="635" y="952"/>
                  <a:pt x="635" y="952"/>
                  <a:pt x="635" y="951"/>
                </a:cubicBezTo>
                <a:cubicBezTo>
                  <a:pt x="640" y="951"/>
                  <a:pt x="640" y="951"/>
                  <a:pt x="640" y="951"/>
                </a:cubicBezTo>
                <a:cubicBezTo>
                  <a:pt x="641" y="952"/>
                  <a:pt x="641" y="953"/>
                  <a:pt x="641" y="955"/>
                </a:cubicBezTo>
                <a:cubicBezTo>
                  <a:pt x="638" y="955"/>
                  <a:pt x="639" y="952"/>
                  <a:pt x="636" y="953"/>
                </a:cubicBezTo>
                <a:cubicBezTo>
                  <a:pt x="636" y="953"/>
                  <a:pt x="636" y="953"/>
                  <a:pt x="636" y="954"/>
                </a:cubicBezTo>
                <a:cubicBezTo>
                  <a:pt x="640" y="956"/>
                  <a:pt x="644" y="959"/>
                  <a:pt x="647" y="962"/>
                </a:cubicBezTo>
                <a:cubicBezTo>
                  <a:pt x="649" y="960"/>
                  <a:pt x="651" y="958"/>
                  <a:pt x="653" y="958"/>
                </a:cubicBezTo>
                <a:cubicBezTo>
                  <a:pt x="652" y="957"/>
                  <a:pt x="651" y="956"/>
                  <a:pt x="651" y="956"/>
                </a:cubicBezTo>
                <a:cubicBezTo>
                  <a:pt x="650" y="958"/>
                  <a:pt x="649" y="959"/>
                  <a:pt x="647" y="959"/>
                </a:cubicBezTo>
                <a:cubicBezTo>
                  <a:pt x="646" y="957"/>
                  <a:pt x="646" y="955"/>
                  <a:pt x="647" y="953"/>
                </a:cubicBezTo>
                <a:cubicBezTo>
                  <a:pt x="638" y="947"/>
                  <a:pt x="630" y="941"/>
                  <a:pt x="622" y="934"/>
                </a:cubicBezTo>
                <a:cubicBezTo>
                  <a:pt x="619" y="934"/>
                  <a:pt x="619" y="934"/>
                  <a:pt x="619" y="934"/>
                </a:cubicBezTo>
                <a:cubicBezTo>
                  <a:pt x="619" y="933"/>
                  <a:pt x="619" y="933"/>
                  <a:pt x="620" y="932"/>
                </a:cubicBezTo>
                <a:close/>
                <a:moveTo>
                  <a:pt x="928" y="1037"/>
                </a:moveTo>
                <a:cubicBezTo>
                  <a:pt x="928" y="1037"/>
                  <a:pt x="929" y="1036"/>
                  <a:pt x="930" y="1036"/>
                </a:cubicBezTo>
                <a:cubicBezTo>
                  <a:pt x="928" y="1035"/>
                  <a:pt x="927" y="1033"/>
                  <a:pt x="925" y="1032"/>
                </a:cubicBezTo>
                <a:cubicBezTo>
                  <a:pt x="923" y="1032"/>
                  <a:pt x="922" y="1033"/>
                  <a:pt x="921" y="1033"/>
                </a:cubicBezTo>
                <a:cubicBezTo>
                  <a:pt x="921" y="1034"/>
                  <a:pt x="921" y="1034"/>
                  <a:pt x="921" y="1035"/>
                </a:cubicBezTo>
                <a:cubicBezTo>
                  <a:pt x="923" y="1035"/>
                  <a:pt x="925" y="1037"/>
                  <a:pt x="928" y="1037"/>
                </a:cubicBezTo>
                <a:close/>
                <a:moveTo>
                  <a:pt x="581" y="827"/>
                </a:moveTo>
                <a:cubicBezTo>
                  <a:pt x="574" y="827"/>
                  <a:pt x="574" y="827"/>
                  <a:pt x="574" y="827"/>
                </a:cubicBezTo>
                <a:cubicBezTo>
                  <a:pt x="574" y="829"/>
                  <a:pt x="575" y="831"/>
                  <a:pt x="575" y="833"/>
                </a:cubicBezTo>
                <a:cubicBezTo>
                  <a:pt x="577" y="840"/>
                  <a:pt x="580" y="847"/>
                  <a:pt x="583" y="854"/>
                </a:cubicBezTo>
                <a:cubicBezTo>
                  <a:pt x="583" y="854"/>
                  <a:pt x="583" y="854"/>
                  <a:pt x="584" y="854"/>
                </a:cubicBezTo>
                <a:cubicBezTo>
                  <a:pt x="585" y="852"/>
                  <a:pt x="586" y="850"/>
                  <a:pt x="587" y="848"/>
                </a:cubicBezTo>
                <a:cubicBezTo>
                  <a:pt x="586" y="850"/>
                  <a:pt x="585" y="852"/>
                  <a:pt x="585" y="854"/>
                </a:cubicBezTo>
                <a:cubicBezTo>
                  <a:pt x="586" y="855"/>
                  <a:pt x="586" y="855"/>
                  <a:pt x="587" y="855"/>
                </a:cubicBezTo>
                <a:cubicBezTo>
                  <a:pt x="587" y="857"/>
                  <a:pt x="588" y="860"/>
                  <a:pt x="587" y="862"/>
                </a:cubicBezTo>
                <a:cubicBezTo>
                  <a:pt x="591" y="868"/>
                  <a:pt x="594" y="874"/>
                  <a:pt x="598" y="880"/>
                </a:cubicBezTo>
                <a:cubicBezTo>
                  <a:pt x="602" y="880"/>
                  <a:pt x="602" y="880"/>
                  <a:pt x="602" y="880"/>
                </a:cubicBezTo>
                <a:cubicBezTo>
                  <a:pt x="602" y="880"/>
                  <a:pt x="603" y="881"/>
                  <a:pt x="604" y="881"/>
                </a:cubicBezTo>
                <a:cubicBezTo>
                  <a:pt x="604" y="884"/>
                  <a:pt x="603" y="884"/>
                  <a:pt x="601" y="884"/>
                </a:cubicBezTo>
                <a:cubicBezTo>
                  <a:pt x="607" y="893"/>
                  <a:pt x="614" y="902"/>
                  <a:pt x="622" y="910"/>
                </a:cubicBezTo>
                <a:cubicBezTo>
                  <a:pt x="624" y="912"/>
                  <a:pt x="626" y="914"/>
                  <a:pt x="628" y="916"/>
                </a:cubicBezTo>
                <a:cubicBezTo>
                  <a:pt x="631" y="916"/>
                  <a:pt x="631" y="916"/>
                  <a:pt x="631" y="916"/>
                </a:cubicBezTo>
                <a:cubicBezTo>
                  <a:pt x="632" y="917"/>
                  <a:pt x="632" y="918"/>
                  <a:pt x="633" y="920"/>
                </a:cubicBezTo>
                <a:cubicBezTo>
                  <a:pt x="635" y="922"/>
                  <a:pt x="637" y="923"/>
                  <a:pt x="639" y="925"/>
                </a:cubicBezTo>
                <a:cubicBezTo>
                  <a:pt x="639" y="925"/>
                  <a:pt x="639" y="924"/>
                  <a:pt x="639" y="924"/>
                </a:cubicBezTo>
                <a:cubicBezTo>
                  <a:pt x="642" y="924"/>
                  <a:pt x="642" y="921"/>
                  <a:pt x="644" y="920"/>
                </a:cubicBezTo>
                <a:cubicBezTo>
                  <a:pt x="642" y="919"/>
                  <a:pt x="641" y="917"/>
                  <a:pt x="639" y="916"/>
                </a:cubicBezTo>
                <a:cubicBezTo>
                  <a:pt x="639" y="917"/>
                  <a:pt x="638" y="919"/>
                  <a:pt x="637" y="920"/>
                </a:cubicBezTo>
                <a:cubicBezTo>
                  <a:pt x="636" y="920"/>
                  <a:pt x="635" y="920"/>
                  <a:pt x="633" y="920"/>
                </a:cubicBezTo>
                <a:cubicBezTo>
                  <a:pt x="633" y="919"/>
                  <a:pt x="634" y="917"/>
                  <a:pt x="635" y="916"/>
                </a:cubicBezTo>
                <a:cubicBezTo>
                  <a:pt x="639" y="916"/>
                  <a:pt x="639" y="916"/>
                  <a:pt x="639" y="916"/>
                </a:cubicBezTo>
                <a:cubicBezTo>
                  <a:pt x="630" y="908"/>
                  <a:pt x="622" y="900"/>
                  <a:pt x="614" y="891"/>
                </a:cubicBezTo>
                <a:cubicBezTo>
                  <a:pt x="613" y="889"/>
                  <a:pt x="611" y="887"/>
                  <a:pt x="610" y="885"/>
                </a:cubicBezTo>
                <a:cubicBezTo>
                  <a:pt x="610" y="885"/>
                  <a:pt x="610" y="885"/>
                  <a:pt x="610" y="886"/>
                </a:cubicBezTo>
                <a:cubicBezTo>
                  <a:pt x="610" y="885"/>
                  <a:pt x="610" y="885"/>
                  <a:pt x="610" y="885"/>
                </a:cubicBezTo>
                <a:cubicBezTo>
                  <a:pt x="601" y="873"/>
                  <a:pt x="593" y="859"/>
                  <a:pt x="587" y="845"/>
                </a:cubicBezTo>
                <a:cubicBezTo>
                  <a:pt x="587" y="845"/>
                  <a:pt x="587" y="845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ubicBezTo>
                  <a:pt x="587" y="845"/>
                  <a:pt x="587" y="845"/>
                  <a:pt x="587" y="845"/>
                </a:cubicBezTo>
                <a:cubicBezTo>
                  <a:pt x="584" y="839"/>
                  <a:pt x="582" y="833"/>
                  <a:pt x="581" y="827"/>
                </a:cubicBezTo>
                <a:close/>
                <a:moveTo>
                  <a:pt x="762" y="741"/>
                </a:moveTo>
                <a:cubicBezTo>
                  <a:pt x="763" y="741"/>
                  <a:pt x="763" y="742"/>
                  <a:pt x="764" y="742"/>
                </a:cubicBezTo>
                <a:cubicBezTo>
                  <a:pt x="764" y="741"/>
                  <a:pt x="763" y="740"/>
                  <a:pt x="763" y="740"/>
                </a:cubicBezTo>
                <a:cubicBezTo>
                  <a:pt x="762" y="740"/>
                  <a:pt x="762" y="741"/>
                  <a:pt x="762" y="741"/>
                </a:cubicBezTo>
                <a:close/>
                <a:moveTo>
                  <a:pt x="819" y="747"/>
                </a:moveTo>
                <a:cubicBezTo>
                  <a:pt x="817" y="747"/>
                  <a:pt x="815" y="746"/>
                  <a:pt x="813" y="746"/>
                </a:cubicBezTo>
                <a:cubicBezTo>
                  <a:pt x="813" y="747"/>
                  <a:pt x="813" y="748"/>
                  <a:pt x="813" y="749"/>
                </a:cubicBezTo>
                <a:cubicBezTo>
                  <a:pt x="816" y="749"/>
                  <a:pt x="817" y="748"/>
                  <a:pt x="819" y="747"/>
                </a:cubicBezTo>
                <a:close/>
                <a:moveTo>
                  <a:pt x="832" y="738"/>
                </a:moveTo>
                <a:cubicBezTo>
                  <a:pt x="832" y="737"/>
                  <a:pt x="832" y="736"/>
                  <a:pt x="832" y="736"/>
                </a:cubicBezTo>
                <a:cubicBezTo>
                  <a:pt x="833" y="736"/>
                  <a:pt x="833" y="736"/>
                  <a:pt x="833" y="736"/>
                </a:cubicBezTo>
                <a:cubicBezTo>
                  <a:pt x="813" y="730"/>
                  <a:pt x="793" y="724"/>
                  <a:pt x="773" y="719"/>
                </a:cubicBezTo>
                <a:cubicBezTo>
                  <a:pt x="753" y="719"/>
                  <a:pt x="753" y="719"/>
                  <a:pt x="753" y="719"/>
                </a:cubicBezTo>
                <a:cubicBezTo>
                  <a:pt x="779" y="726"/>
                  <a:pt x="805" y="735"/>
                  <a:pt x="831" y="742"/>
                </a:cubicBezTo>
                <a:cubicBezTo>
                  <a:pt x="831" y="740"/>
                  <a:pt x="831" y="739"/>
                  <a:pt x="832" y="738"/>
                </a:cubicBezTo>
                <a:close/>
                <a:moveTo>
                  <a:pt x="752" y="738"/>
                </a:moveTo>
                <a:cubicBezTo>
                  <a:pt x="752" y="738"/>
                  <a:pt x="752" y="738"/>
                  <a:pt x="752" y="739"/>
                </a:cubicBezTo>
                <a:cubicBezTo>
                  <a:pt x="753" y="739"/>
                  <a:pt x="754" y="739"/>
                  <a:pt x="755" y="739"/>
                </a:cubicBezTo>
                <a:cubicBezTo>
                  <a:pt x="755" y="739"/>
                  <a:pt x="755" y="739"/>
                  <a:pt x="755" y="739"/>
                </a:cubicBezTo>
                <a:cubicBezTo>
                  <a:pt x="755" y="739"/>
                  <a:pt x="754" y="738"/>
                  <a:pt x="754" y="738"/>
                </a:cubicBezTo>
                <a:cubicBezTo>
                  <a:pt x="754" y="738"/>
                  <a:pt x="754" y="738"/>
                  <a:pt x="754" y="738"/>
                </a:cubicBezTo>
                <a:cubicBezTo>
                  <a:pt x="753" y="738"/>
                  <a:pt x="752" y="738"/>
                  <a:pt x="752" y="738"/>
                </a:cubicBezTo>
                <a:close/>
                <a:moveTo>
                  <a:pt x="209" y="688"/>
                </a:moveTo>
                <a:cubicBezTo>
                  <a:pt x="206" y="694"/>
                  <a:pt x="204" y="700"/>
                  <a:pt x="202" y="705"/>
                </a:cubicBezTo>
                <a:cubicBezTo>
                  <a:pt x="209" y="705"/>
                  <a:pt x="209" y="705"/>
                  <a:pt x="209" y="705"/>
                </a:cubicBezTo>
                <a:cubicBezTo>
                  <a:pt x="212" y="698"/>
                  <a:pt x="215" y="691"/>
                  <a:pt x="218" y="684"/>
                </a:cubicBezTo>
                <a:cubicBezTo>
                  <a:pt x="217" y="684"/>
                  <a:pt x="216" y="684"/>
                  <a:pt x="216" y="684"/>
                </a:cubicBezTo>
                <a:cubicBezTo>
                  <a:pt x="212" y="681"/>
                  <a:pt x="218" y="679"/>
                  <a:pt x="219" y="676"/>
                </a:cubicBezTo>
                <a:cubicBezTo>
                  <a:pt x="218" y="676"/>
                  <a:pt x="216" y="676"/>
                  <a:pt x="215" y="676"/>
                </a:cubicBezTo>
                <a:cubicBezTo>
                  <a:pt x="215" y="675"/>
                  <a:pt x="215" y="674"/>
                  <a:pt x="215" y="673"/>
                </a:cubicBezTo>
                <a:cubicBezTo>
                  <a:pt x="213" y="677"/>
                  <a:pt x="212" y="681"/>
                  <a:pt x="210" y="684"/>
                </a:cubicBezTo>
                <a:cubicBezTo>
                  <a:pt x="211" y="685"/>
                  <a:pt x="212" y="685"/>
                  <a:pt x="212" y="685"/>
                </a:cubicBezTo>
                <a:cubicBezTo>
                  <a:pt x="212" y="686"/>
                  <a:pt x="212" y="687"/>
                  <a:pt x="212" y="688"/>
                </a:cubicBezTo>
                <a:lnTo>
                  <a:pt x="209" y="688"/>
                </a:lnTo>
                <a:close/>
                <a:moveTo>
                  <a:pt x="755" y="748"/>
                </a:move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lose/>
                <a:moveTo>
                  <a:pt x="216" y="570"/>
                </a:moveTo>
                <a:cubicBezTo>
                  <a:pt x="216" y="569"/>
                  <a:pt x="216" y="569"/>
                  <a:pt x="216" y="569"/>
                </a:cubicBezTo>
                <a:cubicBezTo>
                  <a:pt x="216" y="568"/>
                  <a:pt x="216" y="568"/>
                  <a:pt x="216" y="568"/>
                </a:cubicBezTo>
                <a:cubicBezTo>
                  <a:pt x="216" y="568"/>
                  <a:pt x="215" y="569"/>
                  <a:pt x="215" y="569"/>
                </a:cubicBezTo>
                <a:cubicBezTo>
                  <a:pt x="215" y="569"/>
                  <a:pt x="215" y="570"/>
                  <a:pt x="216" y="570"/>
                </a:cubicBezTo>
                <a:close/>
                <a:moveTo>
                  <a:pt x="432" y="686"/>
                </a:moveTo>
                <a:cubicBezTo>
                  <a:pt x="432" y="686"/>
                  <a:pt x="432" y="686"/>
                  <a:pt x="432" y="685"/>
                </a:cubicBezTo>
                <a:cubicBezTo>
                  <a:pt x="432" y="685"/>
                  <a:pt x="432" y="685"/>
                  <a:pt x="433" y="685"/>
                </a:cubicBezTo>
                <a:cubicBezTo>
                  <a:pt x="432" y="684"/>
                  <a:pt x="432" y="683"/>
                  <a:pt x="432" y="682"/>
                </a:cubicBezTo>
                <a:cubicBezTo>
                  <a:pt x="426" y="689"/>
                  <a:pt x="421" y="696"/>
                  <a:pt x="416" y="704"/>
                </a:cubicBezTo>
                <a:cubicBezTo>
                  <a:pt x="422" y="704"/>
                  <a:pt x="422" y="704"/>
                  <a:pt x="422" y="704"/>
                </a:cubicBezTo>
                <a:cubicBezTo>
                  <a:pt x="422" y="704"/>
                  <a:pt x="422" y="704"/>
                  <a:pt x="421" y="704"/>
                </a:cubicBezTo>
                <a:cubicBezTo>
                  <a:pt x="422" y="704"/>
                  <a:pt x="423" y="705"/>
                  <a:pt x="423" y="705"/>
                </a:cubicBezTo>
                <a:cubicBezTo>
                  <a:pt x="427" y="699"/>
                  <a:pt x="432" y="692"/>
                  <a:pt x="437" y="686"/>
                </a:cubicBezTo>
                <a:lnTo>
                  <a:pt x="432" y="686"/>
                </a:lnTo>
                <a:close/>
                <a:moveTo>
                  <a:pt x="403" y="709"/>
                </a:moveTo>
                <a:cubicBezTo>
                  <a:pt x="403" y="711"/>
                  <a:pt x="402" y="711"/>
                  <a:pt x="402" y="714"/>
                </a:cubicBezTo>
                <a:cubicBezTo>
                  <a:pt x="403" y="712"/>
                  <a:pt x="404" y="711"/>
                  <a:pt x="404" y="709"/>
                </a:cubicBezTo>
                <a:cubicBezTo>
                  <a:pt x="404" y="709"/>
                  <a:pt x="403" y="709"/>
                  <a:pt x="403" y="709"/>
                </a:cubicBezTo>
                <a:close/>
                <a:moveTo>
                  <a:pt x="473" y="1028"/>
                </a:moveTo>
                <a:cubicBezTo>
                  <a:pt x="473" y="1028"/>
                  <a:pt x="474" y="1029"/>
                  <a:pt x="474" y="1029"/>
                </a:cubicBezTo>
                <a:cubicBezTo>
                  <a:pt x="474" y="1029"/>
                  <a:pt x="474" y="1028"/>
                  <a:pt x="474" y="1027"/>
                </a:cubicBezTo>
                <a:cubicBezTo>
                  <a:pt x="474" y="1027"/>
                  <a:pt x="473" y="1027"/>
                  <a:pt x="473" y="1028"/>
                </a:cubicBezTo>
                <a:close/>
                <a:moveTo>
                  <a:pt x="437" y="968"/>
                </a:moveTo>
                <a:cubicBezTo>
                  <a:pt x="438" y="967"/>
                  <a:pt x="438" y="965"/>
                  <a:pt x="439" y="963"/>
                </a:cubicBezTo>
                <a:cubicBezTo>
                  <a:pt x="432" y="949"/>
                  <a:pt x="427" y="934"/>
                  <a:pt x="422" y="918"/>
                </a:cubicBezTo>
                <a:cubicBezTo>
                  <a:pt x="422" y="918"/>
                  <a:pt x="422" y="918"/>
                  <a:pt x="422" y="917"/>
                </a:cubicBezTo>
                <a:cubicBezTo>
                  <a:pt x="422" y="917"/>
                  <a:pt x="422" y="917"/>
                  <a:pt x="422" y="917"/>
                </a:cubicBezTo>
                <a:cubicBezTo>
                  <a:pt x="417" y="899"/>
                  <a:pt x="414" y="881"/>
                  <a:pt x="412" y="862"/>
                </a:cubicBezTo>
                <a:cubicBezTo>
                  <a:pt x="410" y="861"/>
                  <a:pt x="408" y="861"/>
                  <a:pt x="405" y="861"/>
                </a:cubicBezTo>
                <a:cubicBezTo>
                  <a:pt x="406" y="868"/>
                  <a:pt x="407" y="875"/>
                  <a:pt x="408" y="882"/>
                </a:cubicBezTo>
                <a:cubicBezTo>
                  <a:pt x="413" y="882"/>
                  <a:pt x="413" y="882"/>
                  <a:pt x="413" y="882"/>
                </a:cubicBezTo>
                <a:cubicBezTo>
                  <a:pt x="414" y="884"/>
                  <a:pt x="413" y="887"/>
                  <a:pt x="410" y="888"/>
                </a:cubicBezTo>
                <a:cubicBezTo>
                  <a:pt x="410" y="887"/>
                  <a:pt x="409" y="887"/>
                  <a:pt x="409" y="886"/>
                </a:cubicBezTo>
                <a:cubicBezTo>
                  <a:pt x="409" y="886"/>
                  <a:pt x="409" y="886"/>
                  <a:pt x="409" y="886"/>
                </a:cubicBezTo>
                <a:cubicBezTo>
                  <a:pt x="409" y="887"/>
                  <a:pt x="409" y="887"/>
                  <a:pt x="409" y="888"/>
                </a:cubicBezTo>
                <a:cubicBezTo>
                  <a:pt x="410" y="888"/>
                  <a:pt x="410" y="889"/>
                  <a:pt x="410" y="889"/>
                </a:cubicBezTo>
                <a:cubicBezTo>
                  <a:pt x="412" y="890"/>
                  <a:pt x="413" y="892"/>
                  <a:pt x="413" y="894"/>
                </a:cubicBezTo>
                <a:cubicBezTo>
                  <a:pt x="414" y="896"/>
                  <a:pt x="415" y="898"/>
                  <a:pt x="416" y="900"/>
                </a:cubicBezTo>
                <a:cubicBezTo>
                  <a:pt x="412" y="900"/>
                  <a:pt x="412" y="900"/>
                  <a:pt x="412" y="900"/>
                </a:cubicBezTo>
                <a:cubicBezTo>
                  <a:pt x="411" y="900"/>
                  <a:pt x="411" y="900"/>
                  <a:pt x="411" y="900"/>
                </a:cubicBezTo>
                <a:cubicBezTo>
                  <a:pt x="416" y="923"/>
                  <a:pt x="424" y="946"/>
                  <a:pt x="435" y="968"/>
                </a:cubicBezTo>
                <a:cubicBezTo>
                  <a:pt x="436" y="968"/>
                  <a:pt x="437" y="968"/>
                  <a:pt x="437" y="968"/>
                </a:cubicBezTo>
                <a:close/>
                <a:moveTo>
                  <a:pt x="398" y="739"/>
                </a:moveTo>
                <a:cubicBezTo>
                  <a:pt x="406" y="739"/>
                  <a:pt x="406" y="739"/>
                  <a:pt x="406" y="739"/>
                </a:cubicBezTo>
                <a:cubicBezTo>
                  <a:pt x="410" y="730"/>
                  <a:pt x="414" y="720"/>
                  <a:pt x="420" y="711"/>
                </a:cubicBezTo>
                <a:cubicBezTo>
                  <a:pt x="418" y="710"/>
                  <a:pt x="417" y="710"/>
                  <a:pt x="415" y="709"/>
                </a:cubicBezTo>
                <a:cubicBezTo>
                  <a:pt x="415" y="708"/>
                  <a:pt x="415" y="707"/>
                  <a:pt x="415" y="706"/>
                </a:cubicBezTo>
                <a:cubicBezTo>
                  <a:pt x="415" y="707"/>
                  <a:pt x="414" y="707"/>
                  <a:pt x="414" y="707"/>
                </a:cubicBezTo>
                <a:cubicBezTo>
                  <a:pt x="412" y="711"/>
                  <a:pt x="409" y="715"/>
                  <a:pt x="407" y="720"/>
                </a:cubicBezTo>
                <a:cubicBezTo>
                  <a:pt x="407" y="720"/>
                  <a:pt x="408" y="720"/>
                  <a:pt x="408" y="720"/>
                </a:cubicBezTo>
                <a:cubicBezTo>
                  <a:pt x="408" y="721"/>
                  <a:pt x="408" y="721"/>
                  <a:pt x="407" y="721"/>
                </a:cubicBezTo>
                <a:cubicBezTo>
                  <a:pt x="408" y="721"/>
                  <a:pt x="410" y="722"/>
                  <a:pt x="410" y="722"/>
                </a:cubicBezTo>
                <a:cubicBezTo>
                  <a:pt x="410" y="722"/>
                  <a:pt x="410" y="722"/>
                  <a:pt x="410" y="722"/>
                </a:cubicBezTo>
                <a:cubicBezTo>
                  <a:pt x="406" y="722"/>
                  <a:pt x="406" y="722"/>
                  <a:pt x="406" y="722"/>
                </a:cubicBezTo>
                <a:cubicBezTo>
                  <a:pt x="403" y="728"/>
                  <a:pt x="401" y="733"/>
                  <a:pt x="398" y="739"/>
                </a:cubicBezTo>
                <a:close/>
                <a:moveTo>
                  <a:pt x="788" y="644"/>
                </a:moveTo>
                <a:cubicBezTo>
                  <a:pt x="789" y="643"/>
                  <a:pt x="790" y="642"/>
                  <a:pt x="791" y="642"/>
                </a:cubicBezTo>
                <a:cubicBezTo>
                  <a:pt x="790" y="642"/>
                  <a:pt x="789" y="641"/>
                  <a:pt x="787" y="640"/>
                </a:cubicBezTo>
                <a:cubicBezTo>
                  <a:pt x="787" y="641"/>
                  <a:pt x="788" y="642"/>
                  <a:pt x="788" y="644"/>
                </a:cubicBezTo>
                <a:cubicBezTo>
                  <a:pt x="788" y="644"/>
                  <a:pt x="788" y="644"/>
                  <a:pt x="788" y="644"/>
                </a:cubicBezTo>
                <a:close/>
                <a:moveTo>
                  <a:pt x="844" y="743"/>
                </a:moveTo>
                <a:cubicBezTo>
                  <a:pt x="847" y="744"/>
                  <a:pt x="845" y="740"/>
                  <a:pt x="846" y="739"/>
                </a:cubicBezTo>
                <a:cubicBezTo>
                  <a:pt x="844" y="739"/>
                  <a:pt x="844" y="741"/>
                  <a:pt x="844" y="743"/>
                </a:cubicBezTo>
                <a:close/>
                <a:moveTo>
                  <a:pt x="483" y="636"/>
                </a:moveTo>
                <a:cubicBezTo>
                  <a:pt x="484" y="636"/>
                  <a:pt x="484" y="636"/>
                  <a:pt x="484" y="636"/>
                </a:cubicBezTo>
                <a:cubicBezTo>
                  <a:pt x="486" y="637"/>
                  <a:pt x="487" y="638"/>
                  <a:pt x="488" y="639"/>
                </a:cubicBezTo>
                <a:cubicBezTo>
                  <a:pt x="490" y="638"/>
                  <a:pt x="493" y="636"/>
                  <a:pt x="495" y="635"/>
                </a:cubicBezTo>
                <a:cubicBezTo>
                  <a:pt x="494" y="634"/>
                  <a:pt x="493" y="633"/>
                  <a:pt x="492" y="633"/>
                </a:cubicBezTo>
                <a:cubicBezTo>
                  <a:pt x="492" y="633"/>
                  <a:pt x="492" y="632"/>
                  <a:pt x="492" y="632"/>
                </a:cubicBezTo>
                <a:cubicBezTo>
                  <a:pt x="500" y="632"/>
                  <a:pt x="500" y="632"/>
                  <a:pt x="500" y="632"/>
                </a:cubicBezTo>
                <a:cubicBezTo>
                  <a:pt x="512" y="625"/>
                  <a:pt x="525" y="619"/>
                  <a:pt x="537" y="614"/>
                </a:cubicBezTo>
                <a:cubicBezTo>
                  <a:pt x="537" y="613"/>
                  <a:pt x="537" y="613"/>
                  <a:pt x="537" y="613"/>
                </a:cubicBezTo>
                <a:cubicBezTo>
                  <a:pt x="537" y="613"/>
                  <a:pt x="536" y="613"/>
                  <a:pt x="535" y="613"/>
                </a:cubicBezTo>
                <a:cubicBezTo>
                  <a:pt x="535" y="613"/>
                  <a:pt x="535" y="612"/>
                  <a:pt x="535" y="612"/>
                </a:cubicBezTo>
                <a:cubicBezTo>
                  <a:pt x="534" y="612"/>
                  <a:pt x="532" y="611"/>
                  <a:pt x="531" y="611"/>
                </a:cubicBezTo>
                <a:cubicBezTo>
                  <a:pt x="531" y="610"/>
                  <a:pt x="531" y="610"/>
                  <a:pt x="531" y="610"/>
                </a:cubicBezTo>
                <a:cubicBezTo>
                  <a:pt x="514" y="616"/>
                  <a:pt x="499" y="624"/>
                  <a:pt x="484" y="634"/>
                </a:cubicBezTo>
                <a:cubicBezTo>
                  <a:pt x="484" y="635"/>
                  <a:pt x="484" y="636"/>
                  <a:pt x="483" y="636"/>
                </a:cubicBezTo>
                <a:close/>
                <a:moveTo>
                  <a:pt x="785" y="1063"/>
                </a:moveTo>
                <a:cubicBezTo>
                  <a:pt x="786" y="1065"/>
                  <a:pt x="785" y="1067"/>
                  <a:pt x="784" y="1069"/>
                </a:cubicBezTo>
                <a:cubicBezTo>
                  <a:pt x="786" y="1069"/>
                  <a:pt x="788" y="1069"/>
                  <a:pt x="791" y="1069"/>
                </a:cubicBezTo>
                <a:cubicBezTo>
                  <a:pt x="791" y="1069"/>
                  <a:pt x="791" y="1069"/>
                  <a:pt x="791" y="1068"/>
                </a:cubicBezTo>
                <a:cubicBezTo>
                  <a:pt x="791" y="1069"/>
                  <a:pt x="790" y="1069"/>
                  <a:pt x="790" y="1069"/>
                </a:cubicBezTo>
                <a:cubicBezTo>
                  <a:pt x="786" y="1068"/>
                  <a:pt x="787" y="1065"/>
                  <a:pt x="786" y="1063"/>
                </a:cubicBezTo>
                <a:cubicBezTo>
                  <a:pt x="786" y="1063"/>
                  <a:pt x="786" y="1063"/>
                  <a:pt x="786" y="1063"/>
                </a:cubicBezTo>
                <a:cubicBezTo>
                  <a:pt x="786" y="1063"/>
                  <a:pt x="785" y="1063"/>
                  <a:pt x="785" y="1063"/>
                </a:cubicBezTo>
                <a:close/>
                <a:moveTo>
                  <a:pt x="465" y="1007"/>
                </a:moveTo>
                <a:cubicBezTo>
                  <a:pt x="464" y="1007"/>
                  <a:pt x="464" y="1007"/>
                  <a:pt x="464" y="1007"/>
                </a:cubicBezTo>
                <a:cubicBezTo>
                  <a:pt x="464" y="1007"/>
                  <a:pt x="465" y="1007"/>
                  <a:pt x="465" y="1006"/>
                </a:cubicBezTo>
                <a:cubicBezTo>
                  <a:pt x="464" y="1006"/>
                  <a:pt x="464" y="1006"/>
                  <a:pt x="464" y="1006"/>
                </a:cubicBezTo>
                <a:cubicBezTo>
                  <a:pt x="464" y="1006"/>
                  <a:pt x="464" y="1006"/>
                  <a:pt x="464" y="1007"/>
                </a:cubicBezTo>
                <a:cubicBezTo>
                  <a:pt x="461" y="1007"/>
                  <a:pt x="461" y="1007"/>
                  <a:pt x="461" y="1007"/>
                </a:cubicBezTo>
                <a:cubicBezTo>
                  <a:pt x="461" y="1005"/>
                  <a:pt x="461" y="1004"/>
                  <a:pt x="459" y="1003"/>
                </a:cubicBezTo>
                <a:cubicBezTo>
                  <a:pt x="459" y="1004"/>
                  <a:pt x="458" y="1004"/>
                  <a:pt x="458" y="1005"/>
                </a:cubicBezTo>
                <a:cubicBezTo>
                  <a:pt x="459" y="1006"/>
                  <a:pt x="459" y="1006"/>
                  <a:pt x="460" y="1007"/>
                </a:cubicBezTo>
                <a:cubicBezTo>
                  <a:pt x="457" y="1007"/>
                  <a:pt x="457" y="1007"/>
                  <a:pt x="457" y="1007"/>
                </a:cubicBezTo>
                <a:cubicBezTo>
                  <a:pt x="462" y="1013"/>
                  <a:pt x="466" y="1019"/>
                  <a:pt x="471" y="1025"/>
                </a:cubicBezTo>
                <a:cubicBezTo>
                  <a:pt x="471" y="1025"/>
                  <a:pt x="471" y="1024"/>
                  <a:pt x="471" y="1024"/>
                </a:cubicBezTo>
                <a:cubicBezTo>
                  <a:pt x="472" y="1024"/>
                  <a:pt x="472" y="1024"/>
                  <a:pt x="472" y="1024"/>
                </a:cubicBezTo>
                <a:cubicBezTo>
                  <a:pt x="473" y="1024"/>
                  <a:pt x="473" y="1025"/>
                  <a:pt x="474" y="1025"/>
                </a:cubicBezTo>
                <a:cubicBezTo>
                  <a:pt x="474" y="1025"/>
                  <a:pt x="474" y="1024"/>
                  <a:pt x="474" y="1024"/>
                </a:cubicBezTo>
                <a:cubicBezTo>
                  <a:pt x="478" y="1024"/>
                  <a:pt x="478" y="1024"/>
                  <a:pt x="478" y="1024"/>
                </a:cubicBezTo>
                <a:cubicBezTo>
                  <a:pt x="474" y="1018"/>
                  <a:pt x="469" y="1013"/>
                  <a:pt x="465" y="1007"/>
                </a:cubicBezTo>
                <a:close/>
                <a:moveTo>
                  <a:pt x="764" y="1065"/>
                </a:moveTo>
                <a:cubicBezTo>
                  <a:pt x="768" y="1066"/>
                  <a:pt x="771" y="1067"/>
                  <a:pt x="774" y="1067"/>
                </a:cubicBezTo>
                <a:cubicBezTo>
                  <a:pt x="775" y="1065"/>
                  <a:pt x="776" y="1063"/>
                  <a:pt x="777" y="1061"/>
                </a:cubicBezTo>
                <a:cubicBezTo>
                  <a:pt x="776" y="1061"/>
                  <a:pt x="775" y="1061"/>
                  <a:pt x="773" y="1061"/>
                </a:cubicBezTo>
                <a:cubicBezTo>
                  <a:pt x="772" y="1062"/>
                  <a:pt x="770" y="1061"/>
                  <a:pt x="768" y="1060"/>
                </a:cubicBezTo>
                <a:cubicBezTo>
                  <a:pt x="767" y="1059"/>
                  <a:pt x="767" y="1059"/>
                  <a:pt x="766" y="1059"/>
                </a:cubicBezTo>
                <a:cubicBezTo>
                  <a:pt x="766" y="1060"/>
                  <a:pt x="766" y="1061"/>
                  <a:pt x="767" y="1062"/>
                </a:cubicBezTo>
                <a:cubicBezTo>
                  <a:pt x="766" y="1061"/>
                  <a:pt x="766" y="1062"/>
                  <a:pt x="765" y="1062"/>
                </a:cubicBezTo>
                <a:cubicBezTo>
                  <a:pt x="766" y="1063"/>
                  <a:pt x="766" y="1064"/>
                  <a:pt x="764" y="1065"/>
                </a:cubicBezTo>
                <a:close/>
                <a:moveTo>
                  <a:pt x="858" y="1056"/>
                </a:moveTo>
                <a:cubicBezTo>
                  <a:pt x="859" y="1056"/>
                  <a:pt x="859" y="1056"/>
                  <a:pt x="859" y="1056"/>
                </a:cubicBezTo>
                <a:cubicBezTo>
                  <a:pt x="858" y="1057"/>
                  <a:pt x="858" y="1059"/>
                  <a:pt x="857" y="1059"/>
                </a:cubicBezTo>
                <a:cubicBezTo>
                  <a:pt x="857" y="1059"/>
                  <a:pt x="857" y="1059"/>
                  <a:pt x="857" y="1059"/>
                </a:cubicBezTo>
                <a:cubicBezTo>
                  <a:pt x="857" y="1060"/>
                  <a:pt x="857" y="1062"/>
                  <a:pt x="857" y="1063"/>
                </a:cubicBezTo>
                <a:cubicBezTo>
                  <a:pt x="863" y="1061"/>
                  <a:pt x="870" y="1059"/>
                  <a:pt x="876" y="1057"/>
                </a:cubicBezTo>
                <a:cubicBezTo>
                  <a:pt x="875" y="1057"/>
                  <a:pt x="875" y="1057"/>
                  <a:pt x="875" y="1056"/>
                </a:cubicBezTo>
                <a:cubicBezTo>
                  <a:pt x="880" y="1056"/>
                  <a:pt x="880" y="1056"/>
                  <a:pt x="880" y="1056"/>
                </a:cubicBezTo>
                <a:cubicBezTo>
                  <a:pt x="880" y="1056"/>
                  <a:pt x="881" y="1056"/>
                  <a:pt x="881" y="1056"/>
                </a:cubicBezTo>
                <a:cubicBezTo>
                  <a:pt x="896" y="1051"/>
                  <a:pt x="911" y="1045"/>
                  <a:pt x="925" y="1038"/>
                </a:cubicBezTo>
                <a:cubicBezTo>
                  <a:pt x="909" y="1039"/>
                  <a:pt x="909" y="1039"/>
                  <a:pt x="909" y="1039"/>
                </a:cubicBezTo>
                <a:cubicBezTo>
                  <a:pt x="892" y="1046"/>
                  <a:pt x="875" y="1052"/>
                  <a:pt x="858" y="1056"/>
                </a:cubicBezTo>
                <a:close/>
                <a:moveTo>
                  <a:pt x="394" y="434"/>
                </a:moveTo>
                <a:cubicBezTo>
                  <a:pt x="394" y="434"/>
                  <a:pt x="395" y="434"/>
                  <a:pt x="396" y="433"/>
                </a:cubicBezTo>
                <a:cubicBezTo>
                  <a:pt x="395" y="433"/>
                  <a:pt x="394" y="432"/>
                  <a:pt x="394" y="432"/>
                </a:cubicBezTo>
                <a:cubicBezTo>
                  <a:pt x="394" y="433"/>
                  <a:pt x="394" y="434"/>
                  <a:pt x="394" y="434"/>
                </a:cubicBezTo>
                <a:close/>
                <a:moveTo>
                  <a:pt x="544" y="1059"/>
                </a:moveTo>
                <a:cubicBezTo>
                  <a:pt x="546" y="1061"/>
                  <a:pt x="548" y="1063"/>
                  <a:pt x="550" y="1064"/>
                </a:cubicBezTo>
                <a:cubicBezTo>
                  <a:pt x="550" y="1062"/>
                  <a:pt x="548" y="1060"/>
                  <a:pt x="543" y="1059"/>
                </a:cubicBezTo>
                <a:cubicBezTo>
                  <a:pt x="543" y="1059"/>
                  <a:pt x="543" y="1059"/>
                  <a:pt x="544" y="1059"/>
                </a:cubicBezTo>
                <a:close/>
                <a:moveTo>
                  <a:pt x="566" y="1068"/>
                </a:moveTo>
                <a:cubicBezTo>
                  <a:pt x="565" y="1067"/>
                  <a:pt x="564" y="1067"/>
                  <a:pt x="563" y="1066"/>
                </a:cubicBezTo>
                <a:cubicBezTo>
                  <a:pt x="562" y="1067"/>
                  <a:pt x="561" y="1067"/>
                  <a:pt x="560" y="1068"/>
                </a:cubicBezTo>
                <a:cubicBezTo>
                  <a:pt x="561" y="1068"/>
                  <a:pt x="561" y="1068"/>
                  <a:pt x="562" y="1068"/>
                </a:cubicBezTo>
                <a:cubicBezTo>
                  <a:pt x="562" y="1068"/>
                  <a:pt x="562" y="1069"/>
                  <a:pt x="562" y="1069"/>
                </a:cubicBezTo>
                <a:cubicBezTo>
                  <a:pt x="563" y="1069"/>
                  <a:pt x="564" y="1068"/>
                  <a:pt x="566" y="1068"/>
                </a:cubicBezTo>
                <a:close/>
                <a:moveTo>
                  <a:pt x="773" y="742"/>
                </a:moveTo>
                <a:cubicBezTo>
                  <a:pt x="773" y="742"/>
                  <a:pt x="773" y="741"/>
                  <a:pt x="772" y="740"/>
                </a:cubicBezTo>
                <a:cubicBezTo>
                  <a:pt x="774" y="740"/>
                  <a:pt x="774" y="741"/>
                  <a:pt x="776" y="741"/>
                </a:cubicBezTo>
                <a:cubicBezTo>
                  <a:pt x="776" y="741"/>
                  <a:pt x="776" y="741"/>
                  <a:pt x="776" y="741"/>
                </a:cubicBezTo>
                <a:cubicBezTo>
                  <a:pt x="776" y="740"/>
                  <a:pt x="776" y="739"/>
                  <a:pt x="776" y="738"/>
                </a:cubicBezTo>
                <a:cubicBezTo>
                  <a:pt x="775" y="738"/>
                  <a:pt x="774" y="737"/>
                  <a:pt x="774" y="737"/>
                </a:cubicBezTo>
                <a:cubicBezTo>
                  <a:pt x="774" y="737"/>
                  <a:pt x="774" y="738"/>
                  <a:pt x="774" y="738"/>
                </a:cubicBezTo>
                <a:cubicBezTo>
                  <a:pt x="772" y="739"/>
                  <a:pt x="771" y="740"/>
                  <a:pt x="768" y="740"/>
                </a:cubicBezTo>
                <a:cubicBezTo>
                  <a:pt x="768" y="740"/>
                  <a:pt x="767" y="740"/>
                  <a:pt x="767" y="741"/>
                </a:cubicBezTo>
                <a:cubicBezTo>
                  <a:pt x="768" y="740"/>
                  <a:pt x="768" y="740"/>
                  <a:pt x="768" y="740"/>
                </a:cubicBezTo>
                <a:cubicBezTo>
                  <a:pt x="770" y="741"/>
                  <a:pt x="772" y="741"/>
                  <a:pt x="773" y="742"/>
                </a:cubicBezTo>
                <a:close/>
                <a:moveTo>
                  <a:pt x="261" y="424"/>
                </a:moveTo>
                <a:cubicBezTo>
                  <a:pt x="259" y="426"/>
                  <a:pt x="256" y="428"/>
                  <a:pt x="254" y="429"/>
                </a:cubicBezTo>
                <a:cubicBezTo>
                  <a:pt x="258" y="428"/>
                  <a:pt x="261" y="429"/>
                  <a:pt x="264" y="432"/>
                </a:cubicBezTo>
                <a:cubicBezTo>
                  <a:pt x="265" y="431"/>
                  <a:pt x="266" y="430"/>
                  <a:pt x="268" y="429"/>
                </a:cubicBezTo>
                <a:cubicBezTo>
                  <a:pt x="267" y="429"/>
                  <a:pt x="266" y="429"/>
                  <a:pt x="265" y="429"/>
                </a:cubicBezTo>
                <a:cubicBezTo>
                  <a:pt x="265" y="427"/>
                  <a:pt x="264" y="425"/>
                  <a:pt x="261" y="424"/>
                </a:cubicBezTo>
                <a:close/>
                <a:moveTo>
                  <a:pt x="233" y="456"/>
                </a:moveTo>
                <a:cubicBezTo>
                  <a:pt x="240" y="449"/>
                  <a:pt x="248" y="444"/>
                  <a:pt x="255" y="438"/>
                </a:cubicBezTo>
                <a:cubicBezTo>
                  <a:pt x="249" y="438"/>
                  <a:pt x="249" y="438"/>
                  <a:pt x="249" y="438"/>
                </a:cubicBezTo>
                <a:cubicBezTo>
                  <a:pt x="249" y="436"/>
                  <a:pt x="248" y="435"/>
                  <a:pt x="249" y="433"/>
                </a:cubicBezTo>
                <a:cubicBezTo>
                  <a:pt x="248" y="433"/>
                  <a:pt x="247" y="434"/>
                  <a:pt x="246" y="435"/>
                </a:cubicBezTo>
                <a:cubicBezTo>
                  <a:pt x="246" y="436"/>
                  <a:pt x="246" y="436"/>
                  <a:pt x="247" y="437"/>
                </a:cubicBezTo>
                <a:cubicBezTo>
                  <a:pt x="246" y="437"/>
                  <a:pt x="246" y="438"/>
                  <a:pt x="245" y="438"/>
                </a:cubicBezTo>
                <a:cubicBezTo>
                  <a:pt x="242" y="438"/>
                  <a:pt x="242" y="438"/>
                  <a:pt x="242" y="438"/>
                </a:cubicBezTo>
                <a:cubicBezTo>
                  <a:pt x="235" y="444"/>
                  <a:pt x="227" y="450"/>
                  <a:pt x="221" y="456"/>
                </a:cubicBezTo>
                <a:lnTo>
                  <a:pt x="233" y="456"/>
                </a:lnTo>
                <a:close/>
                <a:moveTo>
                  <a:pt x="32" y="677"/>
                </a:moveTo>
                <a:cubicBezTo>
                  <a:pt x="31" y="678"/>
                  <a:pt x="30" y="679"/>
                  <a:pt x="29" y="680"/>
                </a:cubicBezTo>
                <a:cubicBezTo>
                  <a:pt x="29" y="680"/>
                  <a:pt x="29" y="680"/>
                  <a:pt x="29" y="680"/>
                </a:cubicBezTo>
                <a:cubicBezTo>
                  <a:pt x="29" y="682"/>
                  <a:pt x="30" y="683"/>
                  <a:pt x="31" y="684"/>
                </a:cubicBezTo>
                <a:cubicBezTo>
                  <a:pt x="32" y="682"/>
                  <a:pt x="32" y="680"/>
                  <a:pt x="32" y="677"/>
                </a:cubicBezTo>
                <a:close/>
                <a:moveTo>
                  <a:pt x="271" y="428"/>
                </a:moveTo>
                <a:cubicBezTo>
                  <a:pt x="271" y="427"/>
                  <a:pt x="271" y="427"/>
                  <a:pt x="272" y="427"/>
                </a:cubicBezTo>
                <a:cubicBezTo>
                  <a:pt x="271" y="427"/>
                  <a:pt x="271" y="427"/>
                  <a:pt x="271" y="427"/>
                </a:cubicBezTo>
                <a:cubicBezTo>
                  <a:pt x="271" y="427"/>
                  <a:pt x="271" y="427"/>
                  <a:pt x="271" y="428"/>
                </a:cubicBezTo>
                <a:close/>
                <a:moveTo>
                  <a:pt x="449" y="388"/>
                </a:moveTo>
                <a:cubicBezTo>
                  <a:pt x="449" y="388"/>
                  <a:pt x="449" y="388"/>
                  <a:pt x="450" y="388"/>
                </a:cubicBezTo>
                <a:cubicBezTo>
                  <a:pt x="449" y="388"/>
                  <a:pt x="450" y="388"/>
                  <a:pt x="450" y="387"/>
                </a:cubicBezTo>
                <a:cubicBezTo>
                  <a:pt x="449" y="388"/>
                  <a:pt x="449" y="388"/>
                  <a:pt x="449" y="388"/>
                </a:cubicBezTo>
                <a:close/>
                <a:moveTo>
                  <a:pt x="316" y="425"/>
                </a:moveTo>
                <a:cubicBezTo>
                  <a:pt x="316" y="424"/>
                  <a:pt x="317" y="423"/>
                  <a:pt x="317" y="422"/>
                </a:cubicBezTo>
                <a:cubicBezTo>
                  <a:pt x="317" y="423"/>
                  <a:pt x="316" y="423"/>
                  <a:pt x="315" y="423"/>
                </a:cubicBezTo>
                <a:cubicBezTo>
                  <a:pt x="316" y="424"/>
                  <a:pt x="316" y="424"/>
                  <a:pt x="316" y="425"/>
                </a:cubicBezTo>
                <a:close/>
                <a:moveTo>
                  <a:pt x="275" y="455"/>
                </a:moveTo>
                <a:cubicBezTo>
                  <a:pt x="283" y="449"/>
                  <a:pt x="291" y="444"/>
                  <a:pt x="300" y="439"/>
                </a:cubicBezTo>
                <a:cubicBezTo>
                  <a:pt x="305" y="435"/>
                  <a:pt x="310" y="432"/>
                  <a:pt x="315" y="430"/>
                </a:cubicBezTo>
                <a:cubicBezTo>
                  <a:pt x="315" y="429"/>
                  <a:pt x="315" y="428"/>
                  <a:pt x="314" y="427"/>
                </a:cubicBezTo>
                <a:cubicBezTo>
                  <a:pt x="314" y="428"/>
                  <a:pt x="314" y="430"/>
                  <a:pt x="312" y="429"/>
                </a:cubicBezTo>
                <a:cubicBezTo>
                  <a:pt x="312" y="428"/>
                  <a:pt x="311" y="427"/>
                  <a:pt x="310" y="426"/>
                </a:cubicBezTo>
                <a:cubicBezTo>
                  <a:pt x="295" y="433"/>
                  <a:pt x="280" y="443"/>
                  <a:pt x="266" y="453"/>
                </a:cubicBezTo>
                <a:cubicBezTo>
                  <a:pt x="265" y="454"/>
                  <a:pt x="264" y="455"/>
                  <a:pt x="263" y="455"/>
                </a:cubicBezTo>
                <a:lnTo>
                  <a:pt x="275" y="455"/>
                </a:lnTo>
                <a:close/>
                <a:moveTo>
                  <a:pt x="65" y="687"/>
                </a:moveTo>
                <a:cubicBezTo>
                  <a:pt x="64" y="683"/>
                  <a:pt x="65" y="681"/>
                  <a:pt x="68" y="680"/>
                </a:cubicBezTo>
                <a:cubicBezTo>
                  <a:pt x="67" y="679"/>
                  <a:pt x="67" y="677"/>
                  <a:pt x="67" y="676"/>
                </a:cubicBezTo>
                <a:cubicBezTo>
                  <a:pt x="65" y="679"/>
                  <a:pt x="64" y="682"/>
                  <a:pt x="63" y="685"/>
                </a:cubicBezTo>
                <a:cubicBezTo>
                  <a:pt x="63" y="686"/>
                  <a:pt x="64" y="686"/>
                  <a:pt x="65" y="687"/>
                </a:cubicBezTo>
                <a:close/>
                <a:moveTo>
                  <a:pt x="33" y="502"/>
                </a:moveTo>
                <a:cubicBezTo>
                  <a:pt x="33" y="501"/>
                  <a:pt x="34" y="500"/>
                  <a:pt x="34" y="499"/>
                </a:cubicBezTo>
                <a:cubicBezTo>
                  <a:pt x="34" y="499"/>
                  <a:pt x="34" y="498"/>
                  <a:pt x="34" y="497"/>
                </a:cubicBezTo>
                <a:cubicBezTo>
                  <a:pt x="34" y="498"/>
                  <a:pt x="33" y="499"/>
                  <a:pt x="32" y="500"/>
                </a:cubicBezTo>
                <a:cubicBezTo>
                  <a:pt x="33" y="500"/>
                  <a:pt x="33" y="501"/>
                  <a:pt x="33" y="502"/>
                </a:cubicBezTo>
                <a:close/>
                <a:moveTo>
                  <a:pt x="843" y="744"/>
                </a:moveTo>
                <a:cubicBezTo>
                  <a:pt x="843" y="744"/>
                  <a:pt x="842" y="744"/>
                  <a:pt x="842" y="745"/>
                </a:cubicBezTo>
                <a:cubicBezTo>
                  <a:pt x="842" y="745"/>
                  <a:pt x="843" y="745"/>
                  <a:pt x="843" y="745"/>
                </a:cubicBezTo>
                <a:lnTo>
                  <a:pt x="843" y="744"/>
                </a:lnTo>
                <a:close/>
                <a:moveTo>
                  <a:pt x="188" y="670"/>
                </a:moveTo>
                <a:cubicBezTo>
                  <a:pt x="190" y="670"/>
                  <a:pt x="190" y="670"/>
                  <a:pt x="190" y="670"/>
                </a:cubicBezTo>
                <a:cubicBezTo>
                  <a:pt x="193" y="665"/>
                  <a:pt x="195" y="661"/>
                  <a:pt x="198" y="657"/>
                </a:cubicBezTo>
                <a:cubicBezTo>
                  <a:pt x="199" y="653"/>
                  <a:pt x="201" y="650"/>
                  <a:pt x="203" y="647"/>
                </a:cubicBezTo>
                <a:cubicBezTo>
                  <a:pt x="202" y="645"/>
                  <a:pt x="202" y="643"/>
                  <a:pt x="203" y="641"/>
                </a:cubicBezTo>
                <a:cubicBezTo>
                  <a:pt x="204" y="641"/>
                  <a:pt x="205" y="641"/>
                  <a:pt x="206" y="642"/>
                </a:cubicBezTo>
                <a:cubicBezTo>
                  <a:pt x="208" y="639"/>
                  <a:pt x="209" y="637"/>
                  <a:pt x="211" y="634"/>
                </a:cubicBezTo>
                <a:cubicBezTo>
                  <a:pt x="210" y="634"/>
                  <a:pt x="210" y="634"/>
                  <a:pt x="209" y="634"/>
                </a:cubicBezTo>
                <a:cubicBezTo>
                  <a:pt x="209" y="634"/>
                  <a:pt x="209" y="634"/>
                  <a:pt x="209" y="634"/>
                </a:cubicBezTo>
                <a:cubicBezTo>
                  <a:pt x="208" y="634"/>
                  <a:pt x="206" y="634"/>
                  <a:pt x="205" y="634"/>
                </a:cubicBezTo>
                <a:cubicBezTo>
                  <a:pt x="211" y="634"/>
                  <a:pt x="211" y="634"/>
                  <a:pt x="211" y="634"/>
                </a:cubicBezTo>
                <a:cubicBezTo>
                  <a:pt x="216" y="627"/>
                  <a:pt x="220" y="619"/>
                  <a:pt x="225" y="612"/>
                </a:cubicBezTo>
                <a:cubicBezTo>
                  <a:pt x="223" y="612"/>
                  <a:pt x="222" y="611"/>
                  <a:pt x="221" y="610"/>
                </a:cubicBezTo>
                <a:cubicBezTo>
                  <a:pt x="221" y="609"/>
                  <a:pt x="222" y="608"/>
                  <a:pt x="223" y="608"/>
                </a:cubicBezTo>
                <a:cubicBezTo>
                  <a:pt x="222" y="607"/>
                  <a:pt x="221" y="606"/>
                  <a:pt x="221" y="605"/>
                </a:cubicBezTo>
                <a:cubicBezTo>
                  <a:pt x="219" y="606"/>
                  <a:pt x="218" y="608"/>
                  <a:pt x="217" y="610"/>
                </a:cubicBezTo>
                <a:cubicBezTo>
                  <a:pt x="217" y="610"/>
                  <a:pt x="217" y="609"/>
                  <a:pt x="218" y="609"/>
                </a:cubicBezTo>
                <a:cubicBezTo>
                  <a:pt x="219" y="612"/>
                  <a:pt x="219" y="614"/>
                  <a:pt x="219" y="617"/>
                </a:cubicBezTo>
                <a:cubicBezTo>
                  <a:pt x="213" y="617"/>
                  <a:pt x="213" y="617"/>
                  <a:pt x="213" y="617"/>
                </a:cubicBezTo>
                <a:cubicBezTo>
                  <a:pt x="201" y="634"/>
                  <a:pt x="191" y="653"/>
                  <a:pt x="181" y="671"/>
                </a:cubicBezTo>
                <a:cubicBezTo>
                  <a:pt x="181" y="671"/>
                  <a:pt x="182" y="671"/>
                  <a:pt x="182" y="672"/>
                </a:cubicBezTo>
                <a:cubicBezTo>
                  <a:pt x="182" y="674"/>
                  <a:pt x="181" y="676"/>
                  <a:pt x="179" y="677"/>
                </a:cubicBezTo>
                <a:cubicBezTo>
                  <a:pt x="179" y="677"/>
                  <a:pt x="178" y="676"/>
                  <a:pt x="178" y="676"/>
                </a:cubicBezTo>
                <a:cubicBezTo>
                  <a:pt x="177" y="678"/>
                  <a:pt x="176" y="681"/>
                  <a:pt x="174" y="683"/>
                </a:cubicBezTo>
                <a:cubicBezTo>
                  <a:pt x="176" y="683"/>
                  <a:pt x="179" y="683"/>
                  <a:pt x="181" y="683"/>
                </a:cubicBezTo>
                <a:cubicBezTo>
                  <a:pt x="181" y="685"/>
                  <a:pt x="180" y="687"/>
                  <a:pt x="179" y="688"/>
                </a:cubicBezTo>
                <a:cubicBezTo>
                  <a:pt x="177" y="687"/>
                  <a:pt x="174" y="687"/>
                  <a:pt x="174" y="683"/>
                </a:cubicBezTo>
                <a:cubicBezTo>
                  <a:pt x="169" y="693"/>
                  <a:pt x="164" y="703"/>
                  <a:pt x="159" y="713"/>
                </a:cubicBezTo>
                <a:cubicBezTo>
                  <a:pt x="159" y="713"/>
                  <a:pt x="160" y="713"/>
                  <a:pt x="160" y="713"/>
                </a:cubicBezTo>
                <a:cubicBezTo>
                  <a:pt x="163" y="713"/>
                  <a:pt x="164" y="715"/>
                  <a:pt x="165" y="716"/>
                </a:cubicBezTo>
                <a:cubicBezTo>
                  <a:pt x="173" y="701"/>
                  <a:pt x="181" y="686"/>
                  <a:pt x="190" y="671"/>
                </a:cubicBezTo>
                <a:cubicBezTo>
                  <a:pt x="189" y="670"/>
                  <a:pt x="189" y="670"/>
                  <a:pt x="188" y="670"/>
                </a:cubicBezTo>
                <a:close/>
                <a:moveTo>
                  <a:pt x="49" y="528"/>
                </a:moveTo>
                <a:cubicBezTo>
                  <a:pt x="53" y="522"/>
                  <a:pt x="58" y="515"/>
                  <a:pt x="64" y="509"/>
                </a:cubicBezTo>
                <a:cubicBezTo>
                  <a:pt x="63" y="508"/>
                  <a:pt x="61" y="507"/>
                  <a:pt x="60" y="507"/>
                </a:cubicBezTo>
                <a:cubicBezTo>
                  <a:pt x="61" y="505"/>
                  <a:pt x="61" y="504"/>
                  <a:pt x="61" y="502"/>
                </a:cubicBezTo>
                <a:cubicBezTo>
                  <a:pt x="60" y="503"/>
                  <a:pt x="59" y="504"/>
                  <a:pt x="59" y="505"/>
                </a:cubicBezTo>
                <a:cubicBezTo>
                  <a:pt x="60" y="506"/>
                  <a:pt x="61" y="509"/>
                  <a:pt x="62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49" y="517"/>
                  <a:pt x="45" y="523"/>
                  <a:pt x="41" y="529"/>
                </a:cubicBezTo>
                <a:lnTo>
                  <a:pt x="49" y="528"/>
                </a:lnTo>
                <a:close/>
                <a:moveTo>
                  <a:pt x="50" y="582"/>
                </a:moveTo>
                <a:cubicBezTo>
                  <a:pt x="47" y="582"/>
                  <a:pt x="47" y="582"/>
                  <a:pt x="47" y="582"/>
                </a:cubicBezTo>
                <a:cubicBezTo>
                  <a:pt x="43" y="588"/>
                  <a:pt x="39" y="594"/>
                  <a:pt x="36" y="600"/>
                </a:cubicBezTo>
                <a:cubicBezTo>
                  <a:pt x="43" y="600"/>
                  <a:pt x="43" y="600"/>
                  <a:pt x="43" y="600"/>
                </a:cubicBezTo>
                <a:cubicBezTo>
                  <a:pt x="49" y="591"/>
                  <a:pt x="54" y="583"/>
                  <a:pt x="60" y="575"/>
                </a:cubicBezTo>
                <a:cubicBezTo>
                  <a:pt x="59" y="575"/>
                  <a:pt x="59" y="575"/>
                  <a:pt x="59" y="575"/>
                </a:cubicBezTo>
                <a:cubicBezTo>
                  <a:pt x="57" y="574"/>
                  <a:pt x="59" y="571"/>
                  <a:pt x="57" y="570"/>
                </a:cubicBezTo>
                <a:cubicBezTo>
                  <a:pt x="59" y="576"/>
                  <a:pt x="53" y="574"/>
                  <a:pt x="51" y="576"/>
                </a:cubicBezTo>
                <a:cubicBezTo>
                  <a:pt x="53" y="578"/>
                  <a:pt x="52" y="580"/>
                  <a:pt x="50" y="582"/>
                </a:cubicBezTo>
                <a:close/>
                <a:moveTo>
                  <a:pt x="177" y="456"/>
                </a:moveTo>
                <a:cubicBezTo>
                  <a:pt x="187" y="456"/>
                  <a:pt x="187" y="456"/>
                  <a:pt x="187" y="456"/>
                </a:cubicBezTo>
                <a:cubicBezTo>
                  <a:pt x="194" y="450"/>
                  <a:pt x="200" y="444"/>
                  <a:pt x="207" y="438"/>
                </a:cubicBezTo>
                <a:cubicBezTo>
                  <a:pt x="197" y="439"/>
                  <a:pt x="197" y="439"/>
                  <a:pt x="197" y="439"/>
                </a:cubicBezTo>
                <a:cubicBezTo>
                  <a:pt x="194" y="440"/>
                  <a:pt x="192" y="442"/>
                  <a:pt x="190" y="444"/>
                </a:cubicBezTo>
                <a:cubicBezTo>
                  <a:pt x="186" y="448"/>
                  <a:pt x="181" y="452"/>
                  <a:pt x="177" y="456"/>
                </a:cubicBezTo>
                <a:close/>
                <a:moveTo>
                  <a:pt x="34" y="508"/>
                </a:moveTo>
                <a:cubicBezTo>
                  <a:pt x="35" y="507"/>
                  <a:pt x="35" y="507"/>
                  <a:pt x="35" y="507"/>
                </a:cubicBezTo>
                <a:cubicBezTo>
                  <a:pt x="34" y="505"/>
                  <a:pt x="34" y="504"/>
                  <a:pt x="34" y="502"/>
                </a:cubicBezTo>
                <a:cubicBezTo>
                  <a:pt x="34" y="502"/>
                  <a:pt x="33" y="502"/>
                  <a:pt x="33" y="502"/>
                </a:cubicBezTo>
                <a:cubicBezTo>
                  <a:pt x="33" y="503"/>
                  <a:pt x="32" y="505"/>
                  <a:pt x="32" y="507"/>
                </a:cubicBezTo>
                <a:cubicBezTo>
                  <a:pt x="32" y="507"/>
                  <a:pt x="33" y="508"/>
                  <a:pt x="34" y="508"/>
                </a:cubicBezTo>
                <a:close/>
                <a:moveTo>
                  <a:pt x="769" y="419"/>
                </a:moveTo>
                <a:cubicBezTo>
                  <a:pt x="766" y="418"/>
                  <a:pt x="762" y="417"/>
                  <a:pt x="758" y="416"/>
                </a:cubicBezTo>
                <a:cubicBezTo>
                  <a:pt x="758" y="418"/>
                  <a:pt x="758" y="420"/>
                  <a:pt x="758" y="422"/>
                </a:cubicBezTo>
                <a:cubicBezTo>
                  <a:pt x="760" y="423"/>
                  <a:pt x="762" y="424"/>
                  <a:pt x="765" y="424"/>
                </a:cubicBezTo>
                <a:cubicBezTo>
                  <a:pt x="765" y="424"/>
                  <a:pt x="765" y="423"/>
                  <a:pt x="765" y="423"/>
                </a:cubicBezTo>
                <a:cubicBezTo>
                  <a:pt x="765" y="423"/>
                  <a:pt x="764" y="422"/>
                  <a:pt x="764" y="422"/>
                </a:cubicBezTo>
                <a:cubicBezTo>
                  <a:pt x="764" y="421"/>
                  <a:pt x="764" y="421"/>
                  <a:pt x="763" y="420"/>
                </a:cubicBezTo>
                <a:cubicBezTo>
                  <a:pt x="765" y="419"/>
                  <a:pt x="767" y="418"/>
                  <a:pt x="768" y="419"/>
                </a:cubicBezTo>
                <a:cubicBezTo>
                  <a:pt x="769" y="419"/>
                  <a:pt x="769" y="419"/>
                  <a:pt x="769" y="419"/>
                </a:cubicBezTo>
                <a:close/>
                <a:moveTo>
                  <a:pt x="142" y="689"/>
                </a:moveTo>
                <a:cubicBezTo>
                  <a:pt x="136" y="689"/>
                  <a:pt x="136" y="689"/>
                  <a:pt x="136" y="689"/>
                </a:cubicBezTo>
                <a:cubicBezTo>
                  <a:pt x="136" y="688"/>
                  <a:pt x="135" y="688"/>
                  <a:pt x="134" y="688"/>
                </a:cubicBezTo>
                <a:cubicBezTo>
                  <a:pt x="131" y="695"/>
                  <a:pt x="127" y="702"/>
                  <a:pt x="124" y="709"/>
                </a:cubicBezTo>
                <a:cubicBezTo>
                  <a:pt x="124" y="710"/>
                  <a:pt x="123" y="711"/>
                  <a:pt x="123" y="711"/>
                </a:cubicBezTo>
                <a:cubicBezTo>
                  <a:pt x="123" y="711"/>
                  <a:pt x="123" y="711"/>
                  <a:pt x="123" y="711"/>
                </a:cubicBezTo>
                <a:cubicBezTo>
                  <a:pt x="122" y="713"/>
                  <a:pt x="121" y="715"/>
                  <a:pt x="120" y="717"/>
                </a:cubicBezTo>
                <a:cubicBezTo>
                  <a:pt x="121" y="718"/>
                  <a:pt x="122" y="718"/>
                  <a:pt x="123" y="719"/>
                </a:cubicBezTo>
                <a:cubicBezTo>
                  <a:pt x="123" y="718"/>
                  <a:pt x="124" y="718"/>
                  <a:pt x="124" y="718"/>
                </a:cubicBezTo>
                <a:cubicBezTo>
                  <a:pt x="124" y="718"/>
                  <a:pt x="123" y="718"/>
                  <a:pt x="123" y="718"/>
                </a:cubicBezTo>
                <a:cubicBezTo>
                  <a:pt x="120" y="717"/>
                  <a:pt x="122" y="712"/>
                  <a:pt x="124" y="711"/>
                </a:cubicBezTo>
                <a:cubicBezTo>
                  <a:pt x="125" y="711"/>
                  <a:pt x="126" y="711"/>
                  <a:pt x="127" y="711"/>
                </a:cubicBezTo>
                <a:cubicBezTo>
                  <a:pt x="127" y="712"/>
                  <a:pt x="127" y="716"/>
                  <a:pt x="126" y="717"/>
                </a:cubicBezTo>
                <a:cubicBezTo>
                  <a:pt x="129" y="716"/>
                  <a:pt x="131" y="714"/>
                  <a:pt x="129" y="710"/>
                </a:cubicBezTo>
                <a:cubicBezTo>
                  <a:pt x="129" y="709"/>
                  <a:pt x="131" y="709"/>
                  <a:pt x="132" y="709"/>
                </a:cubicBezTo>
                <a:cubicBezTo>
                  <a:pt x="133" y="708"/>
                  <a:pt x="133" y="707"/>
                  <a:pt x="134" y="707"/>
                </a:cubicBezTo>
                <a:cubicBezTo>
                  <a:pt x="132" y="707"/>
                  <a:pt x="130" y="707"/>
                  <a:pt x="129" y="706"/>
                </a:cubicBezTo>
                <a:cubicBezTo>
                  <a:pt x="134" y="706"/>
                  <a:pt x="134" y="706"/>
                  <a:pt x="134" y="706"/>
                </a:cubicBezTo>
                <a:cubicBezTo>
                  <a:pt x="137" y="700"/>
                  <a:pt x="140" y="694"/>
                  <a:pt x="142" y="689"/>
                </a:cubicBezTo>
                <a:close/>
                <a:moveTo>
                  <a:pt x="870" y="751"/>
                </a:moveTo>
                <a:cubicBezTo>
                  <a:pt x="871" y="751"/>
                  <a:pt x="873" y="752"/>
                  <a:pt x="874" y="752"/>
                </a:cubicBezTo>
                <a:cubicBezTo>
                  <a:pt x="873" y="751"/>
                  <a:pt x="872" y="750"/>
                  <a:pt x="871" y="749"/>
                </a:cubicBezTo>
                <a:cubicBezTo>
                  <a:pt x="871" y="750"/>
                  <a:pt x="871" y="751"/>
                  <a:pt x="870" y="751"/>
                </a:cubicBezTo>
                <a:close/>
                <a:moveTo>
                  <a:pt x="939" y="764"/>
                </a:moveTo>
                <a:cubicBezTo>
                  <a:pt x="944" y="764"/>
                  <a:pt x="945" y="758"/>
                  <a:pt x="940" y="757"/>
                </a:cubicBezTo>
                <a:cubicBezTo>
                  <a:pt x="933" y="756"/>
                  <a:pt x="925" y="755"/>
                  <a:pt x="917" y="753"/>
                </a:cubicBezTo>
                <a:cubicBezTo>
                  <a:pt x="910" y="753"/>
                  <a:pt x="910" y="753"/>
                  <a:pt x="910" y="753"/>
                </a:cubicBezTo>
                <a:cubicBezTo>
                  <a:pt x="910" y="753"/>
                  <a:pt x="910" y="752"/>
                  <a:pt x="910" y="752"/>
                </a:cubicBezTo>
                <a:cubicBezTo>
                  <a:pt x="896" y="749"/>
                  <a:pt x="882" y="747"/>
                  <a:pt x="868" y="744"/>
                </a:cubicBezTo>
                <a:cubicBezTo>
                  <a:pt x="874" y="747"/>
                  <a:pt x="883" y="748"/>
                  <a:pt x="887" y="753"/>
                </a:cubicBezTo>
                <a:cubicBezTo>
                  <a:pt x="882" y="754"/>
                  <a:pt x="882" y="754"/>
                  <a:pt x="882" y="754"/>
                </a:cubicBezTo>
                <a:cubicBezTo>
                  <a:pt x="901" y="757"/>
                  <a:pt x="920" y="761"/>
                  <a:pt x="939" y="764"/>
                </a:cubicBezTo>
                <a:close/>
                <a:moveTo>
                  <a:pt x="861" y="749"/>
                </a:moveTo>
                <a:cubicBezTo>
                  <a:pt x="860" y="747"/>
                  <a:pt x="859" y="744"/>
                  <a:pt x="856" y="745"/>
                </a:cubicBezTo>
                <a:cubicBezTo>
                  <a:pt x="856" y="746"/>
                  <a:pt x="856" y="747"/>
                  <a:pt x="855" y="748"/>
                </a:cubicBezTo>
                <a:cubicBezTo>
                  <a:pt x="859" y="749"/>
                  <a:pt x="864" y="750"/>
                  <a:pt x="868" y="751"/>
                </a:cubicBezTo>
                <a:cubicBezTo>
                  <a:pt x="867" y="750"/>
                  <a:pt x="867" y="749"/>
                  <a:pt x="867" y="747"/>
                </a:cubicBezTo>
                <a:cubicBezTo>
                  <a:pt x="864" y="747"/>
                  <a:pt x="862" y="747"/>
                  <a:pt x="861" y="749"/>
                </a:cubicBezTo>
                <a:close/>
                <a:moveTo>
                  <a:pt x="1088" y="749"/>
                </a:moveTo>
                <a:cubicBezTo>
                  <a:pt x="1087" y="746"/>
                  <a:pt x="1086" y="744"/>
                  <a:pt x="1080" y="746"/>
                </a:cubicBezTo>
                <a:cubicBezTo>
                  <a:pt x="1080" y="746"/>
                  <a:pt x="1080" y="746"/>
                  <a:pt x="1080" y="745"/>
                </a:cubicBezTo>
                <a:cubicBezTo>
                  <a:pt x="1078" y="746"/>
                  <a:pt x="1076" y="747"/>
                  <a:pt x="1074" y="748"/>
                </a:cubicBezTo>
                <a:cubicBezTo>
                  <a:pt x="1076" y="748"/>
                  <a:pt x="1078" y="748"/>
                  <a:pt x="1079" y="749"/>
                </a:cubicBezTo>
                <a:cubicBezTo>
                  <a:pt x="1079" y="750"/>
                  <a:pt x="1079" y="751"/>
                  <a:pt x="1079" y="752"/>
                </a:cubicBezTo>
                <a:cubicBezTo>
                  <a:pt x="1063" y="752"/>
                  <a:pt x="1063" y="752"/>
                  <a:pt x="1063" y="752"/>
                </a:cubicBezTo>
                <a:cubicBezTo>
                  <a:pt x="1062" y="752"/>
                  <a:pt x="1062" y="752"/>
                  <a:pt x="1062" y="751"/>
                </a:cubicBezTo>
                <a:cubicBezTo>
                  <a:pt x="1028" y="760"/>
                  <a:pt x="991" y="758"/>
                  <a:pt x="956" y="751"/>
                </a:cubicBezTo>
                <a:cubicBezTo>
                  <a:pt x="956" y="752"/>
                  <a:pt x="956" y="752"/>
                  <a:pt x="956" y="753"/>
                </a:cubicBezTo>
                <a:cubicBezTo>
                  <a:pt x="948" y="753"/>
                  <a:pt x="948" y="753"/>
                  <a:pt x="948" y="753"/>
                </a:cubicBezTo>
                <a:cubicBezTo>
                  <a:pt x="948" y="752"/>
                  <a:pt x="947" y="751"/>
                  <a:pt x="947" y="750"/>
                </a:cubicBezTo>
                <a:cubicBezTo>
                  <a:pt x="946" y="751"/>
                  <a:pt x="946" y="752"/>
                  <a:pt x="946" y="753"/>
                </a:cubicBezTo>
                <a:cubicBezTo>
                  <a:pt x="940" y="753"/>
                  <a:pt x="940" y="753"/>
                  <a:pt x="940" y="753"/>
                </a:cubicBezTo>
                <a:cubicBezTo>
                  <a:pt x="939" y="751"/>
                  <a:pt x="939" y="749"/>
                  <a:pt x="940" y="747"/>
                </a:cubicBezTo>
                <a:cubicBezTo>
                  <a:pt x="936" y="746"/>
                  <a:pt x="932" y="745"/>
                  <a:pt x="927" y="743"/>
                </a:cubicBezTo>
                <a:cubicBezTo>
                  <a:pt x="927" y="744"/>
                  <a:pt x="927" y="745"/>
                  <a:pt x="927" y="745"/>
                </a:cubicBezTo>
                <a:cubicBezTo>
                  <a:pt x="925" y="746"/>
                  <a:pt x="923" y="746"/>
                  <a:pt x="921" y="745"/>
                </a:cubicBezTo>
                <a:cubicBezTo>
                  <a:pt x="921" y="744"/>
                  <a:pt x="920" y="742"/>
                  <a:pt x="920" y="741"/>
                </a:cubicBezTo>
                <a:cubicBezTo>
                  <a:pt x="896" y="733"/>
                  <a:pt x="871" y="725"/>
                  <a:pt x="847" y="717"/>
                </a:cubicBezTo>
                <a:cubicBezTo>
                  <a:pt x="847" y="717"/>
                  <a:pt x="847" y="718"/>
                  <a:pt x="847" y="718"/>
                </a:cubicBezTo>
                <a:cubicBezTo>
                  <a:pt x="840" y="718"/>
                  <a:pt x="840" y="718"/>
                  <a:pt x="840" y="718"/>
                </a:cubicBezTo>
                <a:cubicBezTo>
                  <a:pt x="840" y="718"/>
                  <a:pt x="840" y="717"/>
                  <a:pt x="840" y="717"/>
                </a:cubicBezTo>
                <a:cubicBezTo>
                  <a:pt x="841" y="717"/>
                  <a:pt x="843" y="716"/>
                  <a:pt x="844" y="716"/>
                </a:cubicBezTo>
                <a:cubicBezTo>
                  <a:pt x="842" y="715"/>
                  <a:pt x="840" y="715"/>
                  <a:pt x="838" y="714"/>
                </a:cubicBezTo>
                <a:cubicBezTo>
                  <a:pt x="836" y="715"/>
                  <a:pt x="834" y="715"/>
                  <a:pt x="833" y="714"/>
                </a:cubicBezTo>
                <a:cubicBezTo>
                  <a:pt x="833" y="714"/>
                  <a:pt x="833" y="713"/>
                  <a:pt x="833" y="713"/>
                </a:cubicBezTo>
                <a:cubicBezTo>
                  <a:pt x="833" y="713"/>
                  <a:pt x="832" y="712"/>
                  <a:pt x="831" y="712"/>
                </a:cubicBezTo>
                <a:cubicBezTo>
                  <a:pt x="828" y="714"/>
                  <a:pt x="824" y="716"/>
                  <a:pt x="821" y="716"/>
                </a:cubicBezTo>
                <a:cubicBezTo>
                  <a:pt x="826" y="717"/>
                  <a:pt x="831" y="719"/>
                  <a:pt x="836" y="720"/>
                </a:cubicBezTo>
                <a:cubicBezTo>
                  <a:pt x="855" y="726"/>
                  <a:pt x="874" y="733"/>
                  <a:pt x="894" y="740"/>
                </a:cubicBezTo>
                <a:cubicBezTo>
                  <a:pt x="894" y="739"/>
                  <a:pt x="895" y="738"/>
                  <a:pt x="896" y="737"/>
                </a:cubicBezTo>
                <a:cubicBezTo>
                  <a:pt x="899" y="738"/>
                  <a:pt x="900" y="742"/>
                  <a:pt x="903" y="743"/>
                </a:cubicBezTo>
                <a:cubicBezTo>
                  <a:pt x="903" y="743"/>
                  <a:pt x="903" y="743"/>
                  <a:pt x="903" y="743"/>
                </a:cubicBezTo>
                <a:cubicBezTo>
                  <a:pt x="905" y="744"/>
                  <a:pt x="907" y="744"/>
                  <a:pt x="909" y="745"/>
                </a:cubicBezTo>
                <a:cubicBezTo>
                  <a:pt x="907" y="743"/>
                  <a:pt x="906" y="741"/>
                  <a:pt x="908" y="739"/>
                </a:cubicBezTo>
                <a:cubicBezTo>
                  <a:pt x="910" y="741"/>
                  <a:pt x="913" y="743"/>
                  <a:pt x="914" y="746"/>
                </a:cubicBezTo>
                <a:cubicBezTo>
                  <a:pt x="915" y="745"/>
                  <a:pt x="915" y="745"/>
                  <a:pt x="916" y="745"/>
                </a:cubicBezTo>
                <a:cubicBezTo>
                  <a:pt x="916" y="746"/>
                  <a:pt x="916" y="747"/>
                  <a:pt x="916" y="747"/>
                </a:cubicBezTo>
                <a:cubicBezTo>
                  <a:pt x="936" y="754"/>
                  <a:pt x="958" y="760"/>
                  <a:pt x="979" y="762"/>
                </a:cubicBezTo>
                <a:cubicBezTo>
                  <a:pt x="1014" y="767"/>
                  <a:pt x="1055" y="764"/>
                  <a:pt x="1088" y="749"/>
                </a:cubicBezTo>
                <a:close/>
                <a:moveTo>
                  <a:pt x="207" y="573"/>
                </a:moveTo>
                <a:cubicBezTo>
                  <a:pt x="206" y="573"/>
                  <a:pt x="205" y="573"/>
                  <a:pt x="204" y="573"/>
                </a:cubicBezTo>
                <a:cubicBezTo>
                  <a:pt x="204" y="573"/>
                  <a:pt x="204" y="573"/>
                  <a:pt x="203" y="574"/>
                </a:cubicBezTo>
                <a:cubicBezTo>
                  <a:pt x="204" y="574"/>
                  <a:pt x="205" y="573"/>
                  <a:pt x="207" y="573"/>
                </a:cubicBezTo>
                <a:cubicBezTo>
                  <a:pt x="207" y="573"/>
                  <a:pt x="207" y="573"/>
                  <a:pt x="207" y="573"/>
                </a:cubicBezTo>
                <a:close/>
                <a:moveTo>
                  <a:pt x="200" y="579"/>
                </a:moveTo>
                <a:cubicBezTo>
                  <a:pt x="200" y="579"/>
                  <a:pt x="200" y="579"/>
                  <a:pt x="201" y="579"/>
                </a:cubicBezTo>
                <a:cubicBezTo>
                  <a:pt x="201" y="578"/>
                  <a:pt x="201" y="578"/>
                  <a:pt x="201" y="577"/>
                </a:cubicBezTo>
                <a:cubicBezTo>
                  <a:pt x="200" y="578"/>
                  <a:pt x="200" y="578"/>
                  <a:pt x="200" y="579"/>
                </a:cubicBezTo>
                <a:close/>
                <a:moveTo>
                  <a:pt x="830" y="438"/>
                </a:moveTo>
                <a:cubicBezTo>
                  <a:pt x="825" y="437"/>
                  <a:pt x="820" y="435"/>
                  <a:pt x="815" y="433"/>
                </a:cubicBezTo>
                <a:cubicBezTo>
                  <a:pt x="812" y="433"/>
                  <a:pt x="812" y="433"/>
                  <a:pt x="812" y="433"/>
                </a:cubicBezTo>
                <a:cubicBezTo>
                  <a:pt x="812" y="433"/>
                  <a:pt x="812" y="432"/>
                  <a:pt x="812" y="432"/>
                </a:cubicBezTo>
                <a:cubicBezTo>
                  <a:pt x="811" y="432"/>
                  <a:pt x="810" y="431"/>
                  <a:pt x="809" y="431"/>
                </a:cubicBezTo>
                <a:cubicBezTo>
                  <a:pt x="809" y="432"/>
                  <a:pt x="809" y="432"/>
                  <a:pt x="809" y="432"/>
                </a:cubicBezTo>
                <a:cubicBezTo>
                  <a:pt x="806" y="432"/>
                  <a:pt x="801" y="431"/>
                  <a:pt x="801" y="429"/>
                </a:cubicBezTo>
                <a:cubicBezTo>
                  <a:pt x="800" y="428"/>
                  <a:pt x="799" y="428"/>
                  <a:pt x="798" y="428"/>
                </a:cubicBezTo>
                <a:cubicBezTo>
                  <a:pt x="798" y="429"/>
                  <a:pt x="798" y="430"/>
                  <a:pt x="798" y="431"/>
                </a:cubicBezTo>
                <a:cubicBezTo>
                  <a:pt x="799" y="431"/>
                  <a:pt x="801" y="431"/>
                  <a:pt x="802" y="431"/>
                </a:cubicBezTo>
                <a:cubicBezTo>
                  <a:pt x="802" y="432"/>
                  <a:pt x="802" y="433"/>
                  <a:pt x="802" y="433"/>
                </a:cubicBezTo>
                <a:cubicBezTo>
                  <a:pt x="794" y="433"/>
                  <a:pt x="794" y="433"/>
                  <a:pt x="794" y="433"/>
                </a:cubicBezTo>
                <a:cubicBezTo>
                  <a:pt x="810" y="439"/>
                  <a:pt x="826" y="444"/>
                  <a:pt x="842" y="450"/>
                </a:cubicBezTo>
                <a:cubicBezTo>
                  <a:pt x="845" y="450"/>
                  <a:pt x="845" y="450"/>
                  <a:pt x="845" y="450"/>
                </a:cubicBezTo>
                <a:cubicBezTo>
                  <a:pt x="845" y="451"/>
                  <a:pt x="845" y="451"/>
                  <a:pt x="845" y="451"/>
                </a:cubicBezTo>
                <a:cubicBezTo>
                  <a:pt x="846" y="452"/>
                  <a:pt x="847" y="452"/>
                  <a:pt x="848" y="453"/>
                </a:cubicBezTo>
                <a:cubicBezTo>
                  <a:pt x="849" y="452"/>
                  <a:pt x="849" y="452"/>
                  <a:pt x="850" y="452"/>
                </a:cubicBezTo>
                <a:cubicBezTo>
                  <a:pt x="849" y="451"/>
                  <a:pt x="849" y="451"/>
                  <a:pt x="849" y="450"/>
                </a:cubicBezTo>
                <a:cubicBezTo>
                  <a:pt x="856" y="450"/>
                  <a:pt x="856" y="450"/>
                  <a:pt x="856" y="450"/>
                </a:cubicBezTo>
                <a:cubicBezTo>
                  <a:pt x="856" y="452"/>
                  <a:pt x="857" y="453"/>
                  <a:pt x="858" y="454"/>
                </a:cubicBezTo>
                <a:cubicBezTo>
                  <a:pt x="858" y="453"/>
                  <a:pt x="857" y="451"/>
                  <a:pt x="857" y="450"/>
                </a:cubicBezTo>
                <a:cubicBezTo>
                  <a:pt x="862" y="450"/>
                  <a:pt x="862" y="450"/>
                  <a:pt x="862" y="450"/>
                </a:cubicBezTo>
                <a:cubicBezTo>
                  <a:pt x="851" y="446"/>
                  <a:pt x="841" y="442"/>
                  <a:pt x="830" y="438"/>
                </a:cubicBezTo>
                <a:close/>
                <a:moveTo>
                  <a:pt x="809" y="433"/>
                </a:moveTo>
                <a:cubicBezTo>
                  <a:pt x="807" y="433"/>
                  <a:pt x="807" y="433"/>
                  <a:pt x="807" y="433"/>
                </a:cubicBezTo>
                <a:cubicBezTo>
                  <a:pt x="808" y="433"/>
                  <a:pt x="808" y="433"/>
                  <a:pt x="809" y="433"/>
                </a:cubicBezTo>
                <a:cubicBezTo>
                  <a:pt x="809" y="433"/>
                  <a:pt x="809" y="433"/>
                  <a:pt x="809" y="433"/>
                </a:cubicBezTo>
                <a:close/>
                <a:moveTo>
                  <a:pt x="114" y="746"/>
                </a:moveTo>
                <a:cubicBezTo>
                  <a:pt x="112" y="744"/>
                  <a:pt x="111" y="743"/>
                  <a:pt x="109" y="743"/>
                </a:cubicBezTo>
                <a:cubicBezTo>
                  <a:pt x="108" y="744"/>
                  <a:pt x="107" y="746"/>
                  <a:pt x="107" y="748"/>
                </a:cubicBezTo>
                <a:cubicBezTo>
                  <a:pt x="110" y="748"/>
                  <a:pt x="110" y="751"/>
                  <a:pt x="112" y="752"/>
                </a:cubicBezTo>
                <a:cubicBezTo>
                  <a:pt x="112" y="753"/>
                  <a:pt x="112" y="753"/>
                  <a:pt x="111" y="754"/>
                </a:cubicBezTo>
                <a:cubicBezTo>
                  <a:pt x="112" y="754"/>
                  <a:pt x="112" y="754"/>
                  <a:pt x="112" y="754"/>
                </a:cubicBezTo>
                <a:cubicBezTo>
                  <a:pt x="113" y="752"/>
                  <a:pt x="113" y="751"/>
                  <a:pt x="114" y="750"/>
                </a:cubicBezTo>
                <a:cubicBezTo>
                  <a:pt x="112" y="749"/>
                  <a:pt x="112" y="747"/>
                  <a:pt x="114" y="746"/>
                </a:cubicBezTo>
                <a:close/>
                <a:moveTo>
                  <a:pt x="1079" y="741"/>
                </a:moveTo>
                <a:cubicBezTo>
                  <a:pt x="1078" y="739"/>
                  <a:pt x="1076" y="737"/>
                  <a:pt x="1075" y="736"/>
                </a:cubicBezTo>
                <a:cubicBezTo>
                  <a:pt x="1068" y="738"/>
                  <a:pt x="1061" y="739"/>
                  <a:pt x="1054" y="740"/>
                </a:cubicBezTo>
                <a:cubicBezTo>
                  <a:pt x="1055" y="741"/>
                  <a:pt x="1055" y="742"/>
                  <a:pt x="1055" y="743"/>
                </a:cubicBezTo>
                <a:cubicBezTo>
                  <a:pt x="1056" y="743"/>
                  <a:pt x="1057" y="744"/>
                  <a:pt x="1057" y="744"/>
                </a:cubicBezTo>
                <a:cubicBezTo>
                  <a:pt x="1060" y="744"/>
                  <a:pt x="1062" y="744"/>
                  <a:pt x="1065" y="745"/>
                </a:cubicBezTo>
                <a:cubicBezTo>
                  <a:pt x="1065" y="745"/>
                  <a:pt x="1066" y="745"/>
                  <a:pt x="1066" y="745"/>
                </a:cubicBezTo>
                <a:cubicBezTo>
                  <a:pt x="1070" y="744"/>
                  <a:pt x="1075" y="743"/>
                  <a:pt x="1079" y="741"/>
                </a:cubicBezTo>
                <a:close/>
                <a:moveTo>
                  <a:pt x="785" y="423"/>
                </a:moveTo>
                <a:cubicBezTo>
                  <a:pt x="785" y="425"/>
                  <a:pt x="784" y="427"/>
                  <a:pt x="784" y="429"/>
                </a:cubicBezTo>
                <a:cubicBezTo>
                  <a:pt x="785" y="429"/>
                  <a:pt x="786" y="429"/>
                  <a:pt x="788" y="429"/>
                </a:cubicBezTo>
                <a:cubicBezTo>
                  <a:pt x="788" y="428"/>
                  <a:pt x="788" y="427"/>
                  <a:pt x="788" y="427"/>
                </a:cubicBezTo>
                <a:cubicBezTo>
                  <a:pt x="790" y="427"/>
                  <a:pt x="791" y="427"/>
                  <a:pt x="792" y="428"/>
                </a:cubicBezTo>
                <a:cubicBezTo>
                  <a:pt x="792" y="428"/>
                  <a:pt x="792" y="428"/>
                  <a:pt x="792" y="428"/>
                </a:cubicBezTo>
                <a:cubicBezTo>
                  <a:pt x="792" y="428"/>
                  <a:pt x="793" y="427"/>
                  <a:pt x="793" y="426"/>
                </a:cubicBezTo>
                <a:cubicBezTo>
                  <a:pt x="793" y="426"/>
                  <a:pt x="793" y="426"/>
                  <a:pt x="793" y="426"/>
                </a:cubicBezTo>
                <a:cubicBezTo>
                  <a:pt x="791" y="425"/>
                  <a:pt x="790" y="425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7" y="424"/>
                  <a:pt x="786" y="424"/>
                  <a:pt x="785" y="423"/>
                </a:cubicBezTo>
                <a:close/>
                <a:moveTo>
                  <a:pt x="883" y="433"/>
                </a:moveTo>
                <a:cubicBezTo>
                  <a:pt x="898" y="438"/>
                  <a:pt x="914" y="443"/>
                  <a:pt x="929" y="449"/>
                </a:cubicBezTo>
                <a:cubicBezTo>
                  <a:pt x="933" y="450"/>
                  <a:pt x="935" y="444"/>
                  <a:pt x="931" y="443"/>
                </a:cubicBezTo>
                <a:cubicBezTo>
                  <a:pt x="922" y="439"/>
                  <a:pt x="913" y="436"/>
                  <a:pt x="903" y="432"/>
                </a:cubicBezTo>
                <a:lnTo>
                  <a:pt x="883" y="433"/>
                </a:lnTo>
                <a:close/>
                <a:moveTo>
                  <a:pt x="959" y="717"/>
                </a:moveTo>
                <a:cubicBezTo>
                  <a:pt x="958" y="716"/>
                  <a:pt x="957" y="716"/>
                  <a:pt x="956" y="715"/>
                </a:cubicBezTo>
                <a:cubicBezTo>
                  <a:pt x="941" y="711"/>
                  <a:pt x="926" y="706"/>
                  <a:pt x="912" y="701"/>
                </a:cubicBezTo>
                <a:cubicBezTo>
                  <a:pt x="912" y="701"/>
                  <a:pt x="913" y="702"/>
                  <a:pt x="913" y="703"/>
                </a:cubicBezTo>
                <a:cubicBezTo>
                  <a:pt x="912" y="703"/>
                  <a:pt x="912" y="705"/>
                  <a:pt x="910" y="704"/>
                </a:cubicBezTo>
                <a:cubicBezTo>
                  <a:pt x="910" y="702"/>
                  <a:pt x="907" y="702"/>
                  <a:pt x="907" y="699"/>
                </a:cubicBezTo>
                <a:cubicBezTo>
                  <a:pt x="908" y="699"/>
                  <a:pt x="908" y="699"/>
                  <a:pt x="908" y="699"/>
                </a:cubicBezTo>
                <a:cubicBezTo>
                  <a:pt x="895" y="694"/>
                  <a:pt x="882" y="688"/>
                  <a:pt x="869" y="682"/>
                </a:cubicBezTo>
                <a:cubicBezTo>
                  <a:pt x="868" y="682"/>
                  <a:pt x="868" y="682"/>
                  <a:pt x="868" y="682"/>
                </a:cubicBezTo>
                <a:cubicBezTo>
                  <a:pt x="865" y="681"/>
                  <a:pt x="864" y="680"/>
                  <a:pt x="861" y="679"/>
                </a:cubicBezTo>
                <a:cubicBezTo>
                  <a:pt x="861" y="679"/>
                  <a:pt x="861" y="679"/>
                  <a:pt x="861" y="679"/>
                </a:cubicBezTo>
                <a:cubicBezTo>
                  <a:pt x="858" y="677"/>
                  <a:pt x="855" y="676"/>
                  <a:pt x="853" y="674"/>
                </a:cubicBezTo>
                <a:cubicBezTo>
                  <a:pt x="852" y="674"/>
                  <a:pt x="851" y="674"/>
                  <a:pt x="851" y="673"/>
                </a:cubicBezTo>
                <a:cubicBezTo>
                  <a:pt x="849" y="673"/>
                  <a:pt x="847" y="672"/>
                  <a:pt x="845" y="671"/>
                </a:cubicBezTo>
                <a:cubicBezTo>
                  <a:pt x="842" y="673"/>
                  <a:pt x="838" y="674"/>
                  <a:pt x="837" y="671"/>
                </a:cubicBezTo>
                <a:cubicBezTo>
                  <a:pt x="836" y="671"/>
                  <a:pt x="835" y="671"/>
                  <a:pt x="834" y="671"/>
                </a:cubicBezTo>
                <a:cubicBezTo>
                  <a:pt x="834" y="668"/>
                  <a:pt x="834" y="666"/>
                  <a:pt x="837" y="666"/>
                </a:cubicBezTo>
                <a:cubicBezTo>
                  <a:pt x="824" y="660"/>
                  <a:pt x="812" y="653"/>
                  <a:pt x="800" y="647"/>
                </a:cubicBezTo>
                <a:cubicBezTo>
                  <a:pt x="798" y="647"/>
                  <a:pt x="797" y="646"/>
                  <a:pt x="795" y="647"/>
                </a:cubicBezTo>
                <a:cubicBezTo>
                  <a:pt x="787" y="647"/>
                  <a:pt x="787" y="647"/>
                  <a:pt x="787" y="647"/>
                </a:cubicBezTo>
                <a:cubicBezTo>
                  <a:pt x="797" y="653"/>
                  <a:pt x="808" y="659"/>
                  <a:pt x="818" y="664"/>
                </a:cubicBezTo>
                <a:cubicBezTo>
                  <a:pt x="830" y="664"/>
                  <a:pt x="830" y="664"/>
                  <a:pt x="830" y="664"/>
                </a:cubicBezTo>
                <a:cubicBezTo>
                  <a:pt x="830" y="666"/>
                  <a:pt x="830" y="668"/>
                  <a:pt x="830" y="670"/>
                </a:cubicBezTo>
                <a:cubicBezTo>
                  <a:pt x="833" y="672"/>
                  <a:pt x="837" y="674"/>
                  <a:pt x="841" y="676"/>
                </a:cubicBezTo>
                <a:cubicBezTo>
                  <a:pt x="844" y="676"/>
                  <a:pt x="847" y="677"/>
                  <a:pt x="849" y="679"/>
                </a:cubicBezTo>
                <a:cubicBezTo>
                  <a:pt x="849" y="679"/>
                  <a:pt x="849" y="680"/>
                  <a:pt x="849" y="680"/>
                </a:cubicBezTo>
                <a:cubicBezTo>
                  <a:pt x="850" y="680"/>
                  <a:pt x="851" y="681"/>
                  <a:pt x="852" y="681"/>
                </a:cubicBezTo>
                <a:cubicBezTo>
                  <a:pt x="853" y="679"/>
                  <a:pt x="855" y="678"/>
                  <a:pt x="859" y="679"/>
                </a:cubicBezTo>
                <a:cubicBezTo>
                  <a:pt x="860" y="680"/>
                  <a:pt x="861" y="681"/>
                  <a:pt x="862" y="682"/>
                </a:cubicBezTo>
                <a:cubicBezTo>
                  <a:pt x="854" y="682"/>
                  <a:pt x="854" y="682"/>
                  <a:pt x="854" y="682"/>
                </a:cubicBezTo>
                <a:cubicBezTo>
                  <a:pt x="867" y="689"/>
                  <a:pt x="880" y="695"/>
                  <a:pt x="893" y="700"/>
                </a:cubicBezTo>
                <a:cubicBezTo>
                  <a:pt x="893" y="700"/>
                  <a:pt x="894" y="700"/>
                  <a:pt x="895" y="699"/>
                </a:cubicBezTo>
                <a:cubicBezTo>
                  <a:pt x="895" y="699"/>
                  <a:pt x="895" y="699"/>
                  <a:pt x="895" y="699"/>
                </a:cubicBezTo>
                <a:cubicBezTo>
                  <a:pt x="905" y="699"/>
                  <a:pt x="905" y="699"/>
                  <a:pt x="905" y="699"/>
                </a:cubicBezTo>
                <a:cubicBezTo>
                  <a:pt x="905" y="700"/>
                  <a:pt x="905" y="702"/>
                  <a:pt x="905" y="703"/>
                </a:cubicBezTo>
                <a:cubicBezTo>
                  <a:pt x="906" y="706"/>
                  <a:pt x="912" y="705"/>
                  <a:pt x="916" y="705"/>
                </a:cubicBezTo>
                <a:cubicBezTo>
                  <a:pt x="917" y="707"/>
                  <a:pt x="918" y="709"/>
                  <a:pt x="919" y="711"/>
                </a:cubicBezTo>
                <a:cubicBezTo>
                  <a:pt x="961" y="726"/>
                  <a:pt x="1004" y="735"/>
                  <a:pt x="1051" y="734"/>
                </a:cubicBezTo>
                <a:cubicBezTo>
                  <a:pt x="1060" y="733"/>
                  <a:pt x="1069" y="732"/>
                  <a:pt x="1079" y="731"/>
                </a:cubicBezTo>
                <a:cubicBezTo>
                  <a:pt x="1083" y="730"/>
                  <a:pt x="1082" y="724"/>
                  <a:pt x="1078" y="724"/>
                </a:cubicBezTo>
                <a:cubicBezTo>
                  <a:pt x="1038" y="730"/>
                  <a:pt x="1000" y="726"/>
                  <a:pt x="963" y="717"/>
                </a:cubicBezTo>
                <a:lnTo>
                  <a:pt x="959" y="717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0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E26CF1-B3EE-4296-B9DA-1C04A937B26B}"/>
              </a:ext>
            </a:extLst>
          </p:cNvPr>
          <p:cNvSpPr/>
          <p:nvPr/>
        </p:nvSpPr>
        <p:spPr>
          <a:xfrm>
            <a:off x="5157926" y="4730351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967C12-2505-4675-90B4-31DF3F9E9097}"/>
              </a:ext>
            </a:extLst>
          </p:cNvPr>
          <p:cNvSpPr/>
          <p:nvPr/>
        </p:nvSpPr>
        <p:spPr>
          <a:xfrm>
            <a:off x="5943181" y="3516261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217C7E-197E-4D54-8A13-78A06843C905}"/>
              </a:ext>
            </a:extLst>
          </p:cNvPr>
          <p:cNvSpPr/>
          <p:nvPr/>
        </p:nvSpPr>
        <p:spPr>
          <a:xfrm>
            <a:off x="4852289" y="1809053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CE92C48-9646-4A22-BE9B-BFCDDEC83E09}"/>
              </a:ext>
            </a:extLst>
          </p:cNvPr>
          <p:cNvSpPr/>
          <p:nvPr/>
        </p:nvSpPr>
        <p:spPr>
          <a:xfrm>
            <a:off x="6095999" y="2318982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6A7B6A-A884-45EB-B930-0B7914DFB0CD}"/>
              </a:ext>
            </a:extLst>
          </p:cNvPr>
          <p:cNvSpPr/>
          <p:nvPr/>
        </p:nvSpPr>
        <p:spPr>
          <a:xfrm>
            <a:off x="6683804" y="3669079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497F7D9-2DE6-44CF-AC94-2BAAD0C3B68C}"/>
              </a:ext>
            </a:extLst>
          </p:cNvPr>
          <p:cNvSpPr/>
          <p:nvPr/>
        </p:nvSpPr>
        <p:spPr>
          <a:xfrm>
            <a:off x="6989441" y="4730350"/>
            <a:ext cx="305637" cy="305637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47150-9B84-4E1D-BD1B-3917A09BB572}"/>
              </a:ext>
            </a:extLst>
          </p:cNvPr>
          <p:cNvCxnSpPr>
            <a:cxnSpLocks/>
            <a:stCxn id="71" idx="3"/>
            <a:endCxn id="36" idx="2"/>
          </p:cNvCxnSpPr>
          <p:nvPr/>
        </p:nvCxnSpPr>
        <p:spPr>
          <a:xfrm>
            <a:off x="3277819" y="1472983"/>
            <a:ext cx="1574470" cy="4888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7DAF33-2470-4852-88AE-540723BCA7FB}"/>
              </a:ext>
            </a:extLst>
          </p:cNvPr>
          <p:cNvCxnSpPr>
            <a:stCxn id="62" idx="3"/>
            <a:endCxn id="35" idx="2"/>
          </p:cNvCxnSpPr>
          <p:nvPr/>
        </p:nvCxnSpPr>
        <p:spPr>
          <a:xfrm>
            <a:off x="3270024" y="3178077"/>
            <a:ext cx="2673157" cy="4910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46A4B9-A5F2-4E03-A86B-E252E4421DAC}"/>
              </a:ext>
            </a:extLst>
          </p:cNvPr>
          <p:cNvCxnSpPr>
            <a:stCxn id="65" idx="3"/>
            <a:endCxn id="3" idx="2"/>
          </p:cNvCxnSpPr>
          <p:nvPr/>
        </p:nvCxnSpPr>
        <p:spPr>
          <a:xfrm flipV="1">
            <a:off x="3270024" y="4883170"/>
            <a:ext cx="1887902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2ADCA7-CD42-4620-974D-73C3EE4FAA7B}"/>
              </a:ext>
            </a:extLst>
          </p:cNvPr>
          <p:cNvCxnSpPr>
            <a:stCxn id="68" idx="1"/>
            <a:endCxn id="37" idx="7"/>
          </p:cNvCxnSpPr>
          <p:nvPr/>
        </p:nvCxnSpPr>
        <p:spPr>
          <a:xfrm flipH="1">
            <a:off x="6356876" y="1472983"/>
            <a:ext cx="2572896" cy="8907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482E03-2B2F-448F-A6A5-3CD440FB44E9}"/>
              </a:ext>
            </a:extLst>
          </p:cNvPr>
          <p:cNvCxnSpPr>
            <a:stCxn id="56" idx="1"/>
          </p:cNvCxnSpPr>
          <p:nvPr/>
        </p:nvCxnSpPr>
        <p:spPr>
          <a:xfrm flipH="1">
            <a:off x="6989441" y="3178077"/>
            <a:ext cx="1932536" cy="5484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D768FA-5AF6-4417-B97C-E00848E146D4}"/>
              </a:ext>
            </a:extLst>
          </p:cNvPr>
          <p:cNvCxnSpPr>
            <a:cxnSpLocks/>
            <a:stCxn id="59" idx="1"/>
            <a:endCxn id="39" idx="6"/>
          </p:cNvCxnSpPr>
          <p:nvPr/>
        </p:nvCxnSpPr>
        <p:spPr>
          <a:xfrm flipH="1" flipV="1">
            <a:off x="7295078" y="4883169"/>
            <a:ext cx="1626899" cy="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82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8013</TotalTime>
  <Words>512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Fingerprint Infographic for PowerPoint</vt:lpstr>
      <vt:lpstr>Fingerprint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2017-11-07T17:54:41Z</dcterms:modified>
  <cp:category>Graphics &amp; Metaphors</cp:category>
</cp:coreProperties>
</file>