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2682" y="18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78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59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Fingerprint Design Illustration – Slide Template </a:t>
            </a:r>
          </a:p>
        </p:txBody>
      </p:sp>
      <p:grpSp>
        <p:nvGrpSpPr>
          <p:cNvPr id="33" name="Graphic 2" descr="Fingerprint">
            <a:extLst>
              <a:ext uri="{FF2B5EF4-FFF2-40B4-BE49-F238E27FC236}">
                <a16:creationId xmlns:a16="http://schemas.microsoft.com/office/drawing/2014/main" id="{48305843-99A3-496E-BF38-552639297A14}"/>
              </a:ext>
            </a:extLst>
          </p:cNvPr>
          <p:cNvGrpSpPr/>
          <p:nvPr/>
        </p:nvGrpSpPr>
        <p:grpSpPr>
          <a:xfrm>
            <a:off x="3467878" y="979520"/>
            <a:ext cx="5256245" cy="5256245"/>
            <a:chOff x="5638800" y="2971800"/>
            <a:chExt cx="914400" cy="914400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C75BC97-55C1-4D5C-BA6A-2E414AF0B162}"/>
                </a:ext>
              </a:extLst>
            </p:cNvPr>
            <p:cNvSpPr/>
            <p:nvPr/>
          </p:nvSpPr>
          <p:spPr>
            <a:xfrm>
              <a:off x="6105492" y="3438482"/>
              <a:ext cx="161925" cy="295275"/>
            </a:xfrm>
            <a:custGeom>
              <a:avLst/>
              <a:gdLst>
                <a:gd name="connsiteX0" fmla="*/ 152433 w 161925"/>
                <a:gd name="connsiteY0" fmla="*/ 298366 h 295275"/>
                <a:gd name="connsiteX1" fmla="*/ 139098 w 161925"/>
                <a:gd name="connsiteY1" fmla="*/ 292937 h 295275"/>
                <a:gd name="connsiteX2" fmla="*/ 40705 w 161925"/>
                <a:gd name="connsiteY2" fmla="*/ 171493 h 295275"/>
                <a:gd name="connsiteX3" fmla="*/ 33 w 161925"/>
                <a:gd name="connsiteY3" fmla="*/ 17855 h 295275"/>
                <a:gd name="connsiteX4" fmla="*/ 20242 w 161925"/>
                <a:gd name="connsiteY4" fmla="*/ 38 h 295275"/>
                <a:gd name="connsiteX5" fmla="*/ 20322 w 161925"/>
                <a:gd name="connsiteY5" fmla="*/ 43 h 295275"/>
                <a:gd name="connsiteX6" fmla="*/ 38138 w 161925"/>
                <a:gd name="connsiteY6" fmla="*/ 20251 h 295275"/>
                <a:gd name="connsiteX7" fmla="*/ 38133 w 161925"/>
                <a:gd name="connsiteY7" fmla="*/ 20331 h 295275"/>
                <a:gd name="connsiteX8" fmla="*/ 73662 w 161925"/>
                <a:gd name="connsiteY8" fmla="*/ 152443 h 295275"/>
                <a:gd name="connsiteX9" fmla="*/ 165483 w 161925"/>
                <a:gd name="connsiteY9" fmla="*/ 265695 h 295275"/>
                <a:gd name="connsiteX10" fmla="*/ 165788 w 161925"/>
                <a:gd name="connsiteY10" fmla="*/ 292634 h 295275"/>
                <a:gd name="connsiteX11" fmla="*/ 152433 w 161925"/>
                <a:gd name="connsiteY11" fmla="*/ 298366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1925" h="295275">
                  <a:moveTo>
                    <a:pt x="152433" y="298366"/>
                  </a:moveTo>
                  <a:cubicBezTo>
                    <a:pt x="147449" y="298371"/>
                    <a:pt x="142662" y="296421"/>
                    <a:pt x="139098" y="292937"/>
                  </a:cubicBezTo>
                  <a:cubicBezTo>
                    <a:pt x="101199" y="256869"/>
                    <a:pt x="68128" y="216049"/>
                    <a:pt x="40705" y="171493"/>
                  </a:cubicBezTo>
                  <a:cubicBezTo>
                    <a:pt x="13293" y="124988"/>
                    <a:pt x="-779" y="71831"/>
                    <a:pt x="33" y="17855"/>
                  </a:cubicBezTo>
                  <a:cubicBezTo>
                    <a:pt x="693" y="7354"/>
                    <a:pt x="9741" y="-623"/>
                    <a:pt x="20242" y="38"/>
                  </a:cubicBezTo>
                  <a:cubicBezTo>
                    <a:pt x="20268" y="39"/>
                    <a:pt x="20295" y="41"/>
                    <a:pt x="20322" y="43"/>
                  </a:cubicBezTo>
                  <a:cubicBezTo>
                    <a:pt x="30822" y="703"/>
                    <a:pt x="38799" y="9751"/>
                    <a:pt x="38138" y="20251"/>
                  </a:cubicBezTo>
                  <a:cubicBezTo>
                    <a:pt x="38137" y="20278"/>
                    <a:pt x="38135" y="20305"/>
                    <a:pt x="38133" y="20331"/>
                  </a:cubicBezTo>
                  <a:cubicBezTo>
                    <a:pt x="37953" y="66752"/>
                    <a:pt x="50221" y="112373"/>
                    <a:pt x="73662" y="152443"/>
                  </a:cubicBezTo>
                  <a:cubicBezTo>
                    <a:pt x="99255" y="193997"/>
                    <a:pt x="130118" y="232063"/>
                    <a:pt x="165483" y="265695"/>
                  </a:cubicBezTo>
                  <a:cubicBezTo>
                    <a:pt x="173006" y="273050"/>
                    <a:pt x="173144" y="285111"/>
                    <a:pt x="165788" y="292634"/>
                  </a:cubicBezTo>
                  <a:cubicBezTo>
                    <a:pt x="162269" y="296234"/>
                    <a:pt x="157467" y="298296"/>
                    <a:pt x="152433" y="29836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F5ACF96-653A-47B6-8536-A3A06A098034}"/>
                </a:ext>
              </a:extLst>
            </p:cNvPr>
            <p:cNvSpPr/>
            <p:nvPr/>
          </p:nvSpPr>
          <p:spPr>
            <a:xfrm>
              <a:off x="6038733" y="3371644"/>
              <a:ext cx="276225" cy="409575"/>
            </a:xfrm>
            <a:custGeom>
              <a:avLst/>
              <a:gdLst>
                <a:gd name="connsiteX0" fmla="*/ 170139 w 276225"/>
                <a:gd name="connsiteY0" fmla="*/ 410829 h 409575"/>
                <a:gd name="connsiteX1" fmla="*/ 156708 w 276225"/>
                <a:gd name="connsiteY1" fmla="*/ 405304 h 409575"/>
                <a:gd name="connsiteX2" fmla="*/ 49743 w 276225"/>
                <a:gd name="connsiteY2" fmla="*/ 271954 h 409575"/>
                <a:gd name="connsiteX3" fmla="*/ 117 w 276225"/>
                <a:gd name="connsiteY3" fmla="*/ 80216 h 409575"/>
                <a:gd name="connsiteX4" fmla="*/ 91177 w 276225"/>
                <a:gd name="connsiteY4" fmla="*/ 180 h 409575"/>
                <a:gd name="connsiteX5" fmla="*/ 91557 w 276225"/>
                <a:gd name="connsiteY5" fmla="*/ 206 h 409575"/>
                <a:gd name="connsiteX6" fmla="*/ 171567 w 276225"/>
                <a:gd name="connsiteY6" fmla="*/ 90884 h 409575"/>
                <a:gd name="connsiteX7" fmla="*/ 198237 w 276225"/>
                <a:gd name="connsiteY7" fmla="*/ 186134 h 409575"/>
                <a:gd name="connsiteX8" fmla="*/ 270913 w 276225"/>
                <a:gd name="connsiteY8" fmla="*/ 277193 h 409575"/>
                <a:gd name="connsiteX9" fmla="*/ 270818 w 276225"/>
                <a:gd name="connsiteY9" fmla="*/ 304149 h 409575"/>
                <a:gd name="connsiteX10" fmla="*/ 243862 w 276225"/>
                <a:gd name="connsiteY10" fmla="*/ 304054 h 409575"/>
                <a:gd name="connsiteX11" fmla="*/ 165281 w 276225"/>
                <a:gd name="connsiteY11" fmla="*/ 205184 h 409575"/>
                <a:gd name="connsiteX12" fmla="*/ 133467 w 276225"/>
                <a:gd name="connsiteY12" fmla="*/ 89074 h 409575"/>
                <a:gd name="connsiteX13" fmla="*/ 89151 w 276225"/>
                <a:gd name="connsiteY13" fmla="*/ 38357 h 409575"/>
                <a:gd name="connsiteX14" fmla="*/ 54600 w 276225"/>
                <a:gd name="connsiteY14" fmla="*/ 50022 h 409575"/>
                <a:gd name="connsiteX15" fmla="*/ 38217 w 276225"/>
                <a:gd name="connsiteY15" fmla="*/ 82788 h 409575"/>
                <a:gd name="connsiteX16" fmla="*/ 82604 w 276225"/>
                <a:gd name="connsiteY16" fmla="*/ 252714 h 409575"/>
                <a:gd name="connsiteX17" fmla="*/ 183474 w 276225"/>
                <a:gd name="connsiteY17" fmla="*/ 378158 h 409575"/>
                <a:gd name="connsiteX18" fmla="*/ 183489 w 276225"/>
                <a:gd name="connsiteY18" fmla="*/ 405099 h 409575"/>
                <a:gd name="connsiteX19" fmla="*/ 183474 w 276225"/>
                <a:gd name="connsiteY19" fmla="*/ 405114 h 409575"/>
                <a:gd name="connsiteX20" fmla="*/ 170139 w 276225"/>
                <a:gd name="connsiteY20" fmla="*/ 410829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76225" h="409575">
                  <a:moveTo>
                    <a:pt x="170139" y="410829"/>
                  </a:moveTo>
                  <a:cubicBezTo>
                    <a:pt x="165108" y="410833"/>
                    <a:pt x="160280" y="408847"/>
                    <a:pt x="156708" y="405304"/>
                  </a:cubicBezTo>
                  <a:cubicBezTo>
                    <a:pt x="115541" y="365571"/>
                    <a:pt x="79598" y="320761"/>
                    <a:pt x="49743" y="271954"/>
                  </a:cubicBezTo>
                  <a:cubicBezTo>
                    <a:pt x="15592" y="213941"/>
                    <a:pt x="-1601" y="147512"/>
                    <a:pt x="117" y="80216"/>
                  </a:cubicBezTo>
                  <a:cubicBezTo>
                    <a:pt x="3161" y="32969"/>
                    <a:pt x="43930" y="-2864"/>
                    <a:pt x="91177" y="180"/>
                  </a:cubicBezTo>
                  <a:cubicBezTo>
                    <a:pt x="91304" y="189"/>
                    <a:pt x="91431" y="198"/>
                    <a:pt x="91557" y="206"/>
                  </a:cubicBezTo>
                  <a:cubicBezTo>
                    <a:pt x="138636" y="3267"/>
                    <a:pt x="174392" y="43792"/>
                    <a:pt x="171567" y="90884"/>
                  </a:cubicBezTo>
                  <a:cubicBezTo>
                    <a:pt x="172232" y="124383"/>
                    <a:pt x="181410" y="157161"/>
                    <a:pt x="198237" y="186134"/>
                  </a:cubicBezTo>
                  <a:cubicBezTo>
                    <a:pt x="218690" y="219315"/>
                    <a:pt x="243094" y="249892"/>
                    <a:pt x="270913" y="277193"/>
                  </a:cubicBezTo>
                  <a:cubicBezTo>
                    <a:pt x="278330" y="284663"/>
                    <a:pt x="278287" y="296732"/>
                    <a:pt x="270818" y="304149"/>
                  </a:cubicBezTo>
                  <a:cubicBezTo>
                    <a:pt x="263348" y="311566"/>
                    <a:pt x="251279" y="311523"/>
                    <a:pt x="243862" y="304054"/>
                  </a:cubicBezTo>
                  <a:cubicBezTo>
                    <a:pt x="213628" y="274521"/>
                    <a:pt x="187226" y="241304"/>
                    <a:pt x="165281" y="205184"/>
                  </a:cubicBezTo>
                  <a:cubicBezTo>
                    <a:pt x="144625" y="169963"/>
                    <a:pt x="133649" y="129905"/>
                    <a:pt x="133467" y="89074"/>
                  </a:cubicBezTo>
                  <a:cubicBezTo>
                    <a:pt x="135235" y="62831"/>
                    <a:pt x="115394" y="40124"/>
                    <a:pt x="89151" y="38357"/>
                  </a:cubicBezTo>
                  <a:cubicBezTo>
                    <a:pt x="76542" y="37507"/>
                    <a:pt x="64113" y="41704"/>
                    <a:pt x="54600" y="50022"/>
                  </a:cubicBezTo>
                  <a:cubicBezTo>
                    <a:pt x="44989" y="58323"/>
                    <a:pt x="39091" y="70119"/>
                    <a:pt x="38217" y="82788"/>
                  </a:cubicBezTo>
                  <a:cubicBezTo>
                    <a:pt x="36857" y="142463"/>
                    <a:pt x="52233" y="201328"/>
                    <a:pt x="82604" y="252714"/>
                  </a:cubicBezTo>
                  <a:cubicBezTo>
                    <a:pt x="110798" y="298619"/>
                    <a:pt x="144691" y="340769"/>
                    <a:pt x="183474" y="378158"/>
                  </a:cubicBezTo>
                  <a:cubicBezTo>
                    <a:pt x="190917" y="385593"/>
                    <a:pt x="190924" y="397655"/>
                    <a:pt x="183489" y="405099"/>
                  </a:cubicBezTo>
                  <a:cubicBezTo>
                    <a:pt x="183483" y="405104"/>
                    <a:pt x="183478" y="405109"/>
                    <a:pt x="183474" y="405114"/>
                  </a:cubicBezTo>
                  <a:cubicBezTo>
                    <a:pt x="179956" y="408703"/>
                    <a:pt x="175163" y="410758"/>
                    <a:pt x="170139" y="41082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466E3DDE-F8B3-48DD-9EAA-B0FF4061FF9C}"/>
                </a:ext>
              </a:extLst>
            </p:cNvPr>
            <p:cNvSpPr/>
            <p:nvPr/>
          </p:nvSpPr>
          <p:spPr>
            <a:xfrm>
              <a:off x="6004766" y="3731990"/>
              <a:ext cx="152400" cy="85725"/>
            </a:xfrm>
            <a:custGeom>
              <a:avLst/>
              <a:gdLst>
                <a:gd name="connsiteX0" fmla="*/ 19034 w 152400"/>
                <a:gd name="connsiteY0" fmla="*/ 90106 h 85725"/>
                <a:gd name="connsiteX1" fmla="*/ 12653 w 152400"/>
                <a:gd name="connsiteY1" fmla="*/ 88964 h 85725"/>
                <a:gd name="connsiteX2" fmla="*/ 1113 w 152400"/>
                <a:gd name="connsiteY2" fmla="*/ 64620 h 85725"/>
                <a:gd name="connsiteX3" fmla="*/ 1127 w 152400"/>
                <a:gd name="connsiteY3" fmla="*/ 64579 h 85725"/>
                <a:gd name="connsiteX4" fmla="*/ 78185 w 152400"/>
                <a:gd name="connsiteY4" fmla="*/ 0 h 85725"/>
                <a:gd name="connsiteX5" fmla="*/ 154385 w 152400"/>
                <a:gd name="connsiteY5" fmla="*/ 62389 h 85725"/>
                <a:gd name="connsiteX6" fmla="*/ 143340 w 152400"/>
                <a:gd name="connsiteY6" fmla="*/ 86961 h 85725"/>
                <a:gd name="connsiteX7" fmla="*/ 143336 w 152400"/>
                <a:gd name="connsiteY7" fmla="*/ 86963 h 85725"/>
                <a:gd name="connsiteX8" fmla="*/ 118763 w 152400"/>
                <a:gd name="connsiteY8" fmla="*/ 75919 h 85725"/>
                <a:gd name="connsiteX9" fmla="*/ 118761 w 152400"/>
                <a:gd name="connsiteY9" fmla="*/ 75914 h 85725"/>
                <a:gd name="connsiteX10" fmla="*/ 78280 w 152400"/>
                <a:gd name="connsiteY10" fmla="*/ 37814 h 85725"/>
                <a:gd name="connsiteX11" fmla="*/ 37037 w 152400"/>
                <a:gd name="connsiteY11" fmla="*/ 78010 h 85725"/>
                <a:gd name="connsiteX12" fmla="*/ 19034 w 152400"/>
                <a:gd name="connsiteY12" fmla="*/ 90106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400" h="85725">
                  <a:moveTo>
                    <a:pt x="19034" y="90106"/>
                  </a:moveTo>
                  <a:cubicBezTo>
                    <a:pt x="16857" y="90093"/>
                    <a:pt x="14699" y="89706"/>
                    <a:pt x="12653" y="88964"/>
                  </a:cubicBezTo>
                  <a:cubicBezTo>
                    <a:pt x="2744" y="85428"/>
                    <a:pt x="-2423" y="74528"/>
                    <a:pt x="1113" y="64620"/>
                  </a:cubicBezTo>
                  <a:cubicBezTo>
                    <a:pt x="1118" y="64606"/>
                    <a:pt x="1123" y="64593"/>
                    <a:pt x="1127" y="64579"/>
                  </a:cubicBezTo>
                  <a:cubicBezTo>
                    <a:pt x="15510" y="24765"/>
                    <a:pt x="45038" y="0"/>
                    <a:pt x="78185" y="0"/>
                  </a:cubicBezTo>
                  <a:cubicBezTo>
                    <a:pt x="111332" y="0"/>
                    <a:pt x="139621" y="23908"/>
                    <a:pt x="154385" y="62389"/>
                  </a:cubicBezTo>
                  <a:cubicBezTo>
                    <a:pt x="158120" y="72224"/>
                    <a:pt x="153176" y="83226"/>
                    <a:pt x="143340" y="86961"/>
                  </a:cubicBezTo>
                  <a:cubicBezTo>
                    <a:pt x="143339" y="86962"/>
                    <a:pt x="143338" y="86962"/>
                    <a:pt x="143336" y="86963"/>
                  </a:cubicBezTo>
                  <a:cubicBezTo>
                    <a:pt x="133500" y="90699"/>
                    <a:pt x="122499" y="85755"/>
                    <a:pt x="118763" y="75919"/>
                  </a:cubicBezTo>
                  <a:cubicBezTo>
                    <a:pt x="118762" y="75917"/>
                    <a:pt x="118762" y="75916"/>
                    <a:pt x="118761" y="75914"/>
                  </a:cubicBezTo>
                  <a:cubicBezTo>
                    <a:pt x="109903" y="52578"/>
                    <a:pt x="94377" y="37814"/>
                    <a:pt x="78280" y="37814"/>
                  </a:cubicBezTo>
                  <a:cubicBezTo>
                    <a:pt x="62183" y="37814"/>
                    <a:pt x="45609" y="53626"/>
                    <a:pt x="37037" y="78010"/>
                  </a:cubicBezTo>
                  <a:cubicBezTo>
                    <a:pt x="34141" y="85398"/>
                    <a:pt x="26969" y="90217"/>
                    <a:pt x="19034" y="9010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4792D62-BEF5-4844-AB1E-E224A63633A8}"/>
                </a:ext>
              </a:extLst>
            </p:cNvPr>
            <p:cNvSpPr/>
            <p:nvPr/>
          </p:nvSpPr>
          <p:spPr>
            <a:xfrm>
              <a:off x="5937819" y="3304807"/>
              <a:ext cx="409575" cy="476250"/>
            </a:xfrm>
            <a:custGeom>
              <a:avLst/>
              <a:gdLst>
                <a:gd name="connsiteX0" fmla="*/ 19211 w 409575"/>
                <a:gd name="connsiteY0" fmla="*/ 481286 h 476250"/>
                <a:gd name="connsiteX1" fmla="*/ 5781 w 409575"/>
                <a:gd name="connsiteY1" fmla="*/ 475380 h 476250"/>
                <a:gd name="connsiteX2" fmla="*/ 5381 w 409575"/>
                <a:gd name="connsiteY2" fmla="*/ 448443 h 476250"/>
                <a:gd name="connsiteX3" fmla="*/ 5781 w 409575"/>
                <a:gd name="connsiteY3" fmla="*/ 448043 h 476250"/>
                <a:gd name="connsiteX4" fmla="*/ 52453 w 409575"/>
                <a:gd name="connsiteY4" fmla="*/ 288214 h 476250"/>
                <a:gd name="connsiteX5" fmla="*/ 34356 w 409575"/>
                <a:gd name="connsiteY5" fmla="*/ 144196 h 476250"/>
                <a:gd name="connsiteX6" fmla="*/ 34356 w 409575"/>
                <a:gd name="connsiteY6" fmla="*/ 142577 h 476250"/>
                <a:gd name="connsiteX7" fmla="*/ 196267 w 409575"/>
                <a:gd name="connsiteY7" fmla="*/ 323 h 476250"/>
                <a:gd name="connsiteX8" fmla="*/ 196947 w 409575"/>
                <a:gd name="connsiteY8" fmla="*/ 368 h 476250"/>
                <a:gd name="connsiteX9" fmla="*/ 339156 w 409575"/>
                <a:gd name="connsiteY9" fmla="*/ 160007 h 476250"/>
                <a:gd name="connsiteX10" fmla="*/ 319201 w 409575"/>
                <a:gd name="connsiteY10" fmla="*/ 178153 h 476250"/>
                <a:gd name="connsiteX11" fmla="*/ 301056 w 409575"/>
                <a:gd name="connsiteY11" fmla="*/ 158198 h 476250"/>
                <a:gd name="connsiteX12" fmla="*/ 193280 w 409575"/>
                <a:gd name="connsiteY12" fmla="*/ 37373 h 476250"/>
                <a:gd name="connsiteX13" fmla="*/ 72456 w 409575"/>
                <a:gd name="connsiteY13" fmla="*/ 145148 h 476250"/>
                <a:gd name="connsiteX14" fmla="*/ 72456 w 409575"/>
                <a:gd name="connsiteY14" fmla="*/ 146863 h 476250"/>
                <a:gd name="connsiteX15" fmla="*/ 88934 w 409575"/>
                <a:gd name="connsiteY15" fmla="*/ 276593 h 476250"/>
                <a:gd name="connsiteX16" fmla="*/ 32355 w 409575"/>
                <a:gd name="connsiteY16" fmla="*/ 476142 h 476250"/>
                <a:gd name="connsiteX17" fmla="*/ 19211 w 409575"/>
                <a:gd name="connsiteY17" fmla="*/ 481286 h 476250"/>
                <a:gd name="connsiteX18" fmla="*/ 390686 w 409575"/>
                <a:gd name="connsiteY18" fmla="*/ 314122 h 476250"/>
                <a:gd name="connsiteX19" fmla="*/ 377256 w 409575"/>
                <a:gd name="connsiteY19" fmla="*/ 308026 h 476250"/>
                <a:gd name="connsiteX20" fmla="*/ 323725 w 409575"/>
                <a:gd name="connsiteY20" fmla="*/ 238493 h 476250"/>
                <a:gd name="connsiteX21" fmla="*/ 329582 w 409575"/>
                <a:gd name="connsiteY21" fmla="*/ 212197 h 476250"/>
                <a:gd name="connsiteX22" fmla="*/ 355879 w 409575"/>
                <a:gd name="connsiteY22" fmla="*/ 218054 h 476250"/>
                <a:gd name="connsiteX23" fmla="*/ 356682 w 409575"/>
                <a:gd name="connsiteY23" fmla="*/ 219443 h 476250"/>
                <a:gd name="connsiteX24" fmla="*/ 404973 w 409575"/>
                <a:gd name="connsiteY24" fmla="*/ 282308 h 476250"/>
                <a:gd name="connsiteX25" fmla="*/ 403962 w 409575"/>
                <a:gd name="connsiteY25" fmla="*/ 309230 h 476250"/>
                <a:gd name="connsiteX26" fmla="*/ 403926 w 409575"/>
                <a:gd name="connsiteY26" fmla="*/ 309264 h 476250"/>
                <a:gd name="connsiteX27" fmla="*/ 390972 w 409575"/>
                <a:gd name="connsiteY27" fmla="*/ 314122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09575" h="476250">
                  <a:moveTo>
                    <a:pt x="19211" y="481286"/>
                  </a:moveTo>
                  <a:cubicBezTo>
                    <a:pt x="14125" y="481190"/>
                    <a:pt x="9290" y="479063"/>
                    <a:pt x="5781" y="475380"/>
                  </a:cubicBezTo>
                  <a:cubicBezTo>
                    <a:pt x="-1768" y="468052"/>
                    <a:pt x="-1947" y="455991"/>
                    <a:pt x="5381" y="448443"/>
                  </a:cubicBezTo>
                  <a:cubicBezTo>
                    <a:pt x="5513" y="448307"/>
                    <a:pt x="5645" y="448174"/>
                    <a:pt x="5781" y="448043"/>
                  </a:cubicBezTo>
                  <a:cubicBezTo>
                    <a:pt x="34356" y="421088"/>
                    <a:pt x="77885" y="364509"/>
                    <a:pt x="52453" y="288214"/>
                  </a:cubicBezTo>
                  <a:cubicBezTo>
                    <a:pt x="37036" y="241859"/>
                    <a:pt x="30887" y="192924"/>
                    <a:pt x="34356" y="144196"/>
                  </a:cubicBezTo>
                  <a:lnTo>
                    <a:pt x="34356" y="142577"/>
                  </a:lnTo>
                  <a:cubicBezTo>
                    <a:pt x="39784" y="58583"/>
                    <a:pt x="112274" y="-5106"/>
                    <a:pt x="196267" y="323"/>
                  </a:cubicBezTo>
                  <a:cubicBezTo>
                    <a:pt x="196494" y="338"/>
                    <a:pt x="196721" y="353"/>
                    <a:pt x="196947" y="368"/>
                  </a:cubicBezTo>
                  <a:cubicBezTo>
                    <a:pt x="279840" y="6127"/>
                    <a:pt x="342977" y="77003"/>
                    <a:pt x="339156" y="160007"/>
                  </a:cubicBezTo>
                  <a:cubicBezTo>
                    <a:pt x="338656" y="170529"/>
                    <a:pt x="329722" y="178653"/>
                    <a:pt x="319201" y="178153"/>
                  </a:cubicBezTo>
                  <a:cubicBezTo>
                    <a:pt x="308679" y="177653"/>
                    <a:pt x="300556" y="168719"/>
                    <a:pt x="301056" y="158198"/>
                  </a:cubicBezTo>
                  <a:cubicBezTo>
                    <a:pt x="304659" y="95072"/>
                    <a:pt x="256406" y="40976"/>
                    <a:pt x="193280" y="37373"/>
                  </a:cubicBezTo>
                  <a:cubicBezTo>
                    <a:pt x="130154" y="33770"/>
                    <a:pt x="76059" y="82023"/>
                    <a:pt x="72456" y="145148"/>
                  </a:cubicBezTo>
                  <a:lnTo>
                    <a:pt x="72456" y="146863"/>
                  </a:lnTo>
                  <a:cubicBezTo>
                    <a:pt x="69390" y="190768"/>
                    <a:pt x="74989" y="234848"/>
                    <a:pt x="88934" y="276593"/>
                  </a:cubicBezTo>
                  <a:cubicBezTo>
                    <a:pt x="121033" y="372987"/>
                    <a:pt x="67312" y="442995"/>
                    <a:pt x="32355" y="476142"/>
                  </a:cubicBezTo>
                  <a:cubicBezTo>
                    <a:pt x="28794" y="479477"/>
                    <a:pt x="24090" y="481317"/>
                    <a:pt x="19211" y="481286"/>
                  </a:cubicBezTo>
                  <a:close/>
                  <a:moveTo>
                    <a:pt x="390686" y="314122"/>
                  </a:moveTo>
                  <a:cubicBezTo>
                    <a:pt x="385572" y="313975"/>
                    <a:pt x="380732" y="311779"/>
                    <a:pt x="377256" y="308026"/>
                  </a:cubicBezTo>
                  <a:cubicBezTo>
                    <a:pt x="356974" y="286833"/>
                    <a:pt x="339027" y="263521"/>
                    <a:pt x="323725" y="238493"/>
                  </a:cubicBezTo>
                  <a:cubicBezTo>
                    <a:pt x="318081" y="229614"/>
                    <a:pt x="320703" y="217841"/>
                    <a:pt x="329582" y="212197"/>
                  </a:cubicBezTo>
                  <a:cubicBezTo>
                    <a:pt x="338460" y="206552"/>
                    <a:pt x="350234" y="209175"/>
                    <a:pt x="355879" y="218054"/>
                  </a:cubicBezTo>
                  <a:cubicBezTo>
                    <a:pt x="356165" y="218505"/>
                    <a:pt x="356433" y="218969"/>
                    <a:pt x="356682" y="219443"/>
                  </a:cubicBezTo>
                  <a:cubicBezTo>
                    <a:pt x="370459" y="242083"/>
                    <a:pt x="386651" y="263160"/>
                    <a:pt x="404973" y="282308"/>
                  </a:cubicBezTo>
                  <a:cubicBezTo>
                    <a:pt x="412129" y="290022"/>
                    <a:pt x="411676" y="302075"/>
                    <a:pt x="403962" y="309230"/>
                  </a:cubicBezTo>
                  <a:cubicBezTo>
                    <a:pt x="403950" y="309241"/>
                    <a:pt x="403938" y="309253"/>
                    <a:pt x="403926" y="309264"/>
                  </a:cubicBezTo>
                  <a:cubicBezTo>
                    <a:pt x="400369" y="312449"/>
                    <a:pt x="395746" y="314183"/>
                    <a:pt x="390972" y="31412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BA6A4061-3668-467B-82A8-E41496066AF7}"/>
                </a:ext>
              </a:extLst>
            </p:cNvPr>
            <p:cNvSpPr/>
            <p:nvPr/>
          </p:nvSpPr>
          <p:spPr>
            <a:xfrm>
              <a:off x="5869622" y="3238462"/>
              <a:ext cx="495300" cy="476250"/>
            </a:xfrm>
            <a:custGeom>
              <a:avLst/>
              <a:gdLst>
                <a:gd name="connsiteX0" fmla="*/ 19114 w 495300"/>
                <a:gd name="connsiteY0" fmla="*/ 485242 h 476250"/>
                <a:gd name="connsiteX1" fmla="*/ 4826 w 495300"/>
                <a:gd name="connsiteY1" fmla="*/ 478860 h 476250"/>
                <a:gd name="connsiteX2" fmla="*/ 6378 w 495300"/>
                <a:gd name="connsiteY2" fmla="*/ 451964 h 476250"/>
                <a:gd name="connsiteX3" fmla="*/ 6446 w 495300"/>
                <a:gd name="connsiteY3" fmla="*/ 451904 h 476250"/>
                <a:gd name="connsiteX4" fmla="*/ 48927 w 495300"/>
                <a:gd name="connsiteY4" fmla="*/ 345510 h 476250"/>
                <a:gd name="connsiteX5" fmla="*/ 45689 w 495300"/>
                <a:gd name="connsiteY5" fmla="*/ 324840 h 476250"/>
                <a:gd name="connsiteX6" fmla="*/ 36164 w 495300"/>
                <a:gd name="connsiteY6" fmla="*/ 205778 h 476250"/>
                <a:gd name="connsiteX7" fmla="*/ 36164 w 495300"/>
                <a:gd name="connsiteY7" fmla="*/ 204444 h 476250"/>
                <a:gd name="connsiteX8" fmla="*/ 269388 w 495300"/>
                <a:gd name="connsiteY8" fmla="*/ 498 h 476250"/>
                <a:gd name="connsiteX9" fmla="*/ 269621 w 495300"/>
                <a:gd name="connsiteY9" fmla="*/ 514 h 476250"/>
                <a:gd name="connsiteX10" fmla="*/ 474028 w 495300"/>
                <a:gd name="connsiteY10" fmla="*/ 204444 h 476250"/>
                <a:gd name="connsiteX11" fmla="*/ 497840 w 495300"/>
                <a:gd name="connsiteY11" fmla="*/ 253974 h 476250"/>
                <a:gd name="connsiteX12" fmla="*/ 498412 w 495300"/>
                <a:gd name="connsiteY12" fmla="*/ 280835 h 476250"/>
                <a:gd name="connsiteX13" fmla="*/ 471480 w 495300"/>
                <a:gd name="connsiteY13" fmla="*/ 281525 h 476250"/>
                <a:gd name="connsiteX14" fmla="*/ 471456 w 495300"/>
                <a:gd name="connsiteY14" fmla="*/ 281502 h 476250"/>
                <a:gd name="connsiteX15" fmla="*/ 435928 w 495300"/>
                <a:gd name="connsiteY15" fmla="*/ 205302 h 476250"/>
                <a:gd name="connsiteX16" fmla="*/ 267526 w 495300"/>
                <a:gd name="connsiteY16" fmla="*/ 38995 h 476250"/>
                <a:gd name="connsiteX17" fmla="*/ 74014 w 495300"/>
                <a:gd name="connsiteY17" fmla="*/ 206498 h 476250"/>
                <a:gd name="connsiteX18" fmla="*/ 73978 w 495300"/>
                <a:gd name="connsiteY18" fmla="*/ 207016 h 476250"/>
                <a:gd name="connsiteX19" fmla="*/ 73978 w 495300"/>
                <a:gd name="connsiteY19" fmla="*/ 208350 h 476250"/>
                <a:gd name="connsiteX20" fmla="*/ 83503 w 495300"/>
                <a:gd name="connsiteY20" fmla="*/ 318935 h 476250"/>
                <a:gd name="connsiteX21" fmla="*/ 86741 w 495300"/>
                <a:gd name="connsiteY21" fmla="*/ 339890 h 476250"/>
                <a:gd name="connsiteX22" fmla="*/ 31877 w 495300"/>
                <a:gd name="connsiteY22" fmla="*/ 480384 h 476250"/>
                <a:gd name="connsiteX23" fmla="*/ 19114 w 495300"/>
                <a:gd name="connsiteY23" fmla="*/ 485242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95300" h="476250">
                  <a:moveTo>
                    <a:pt x="19114" y="485242"/>
                  </a:moveTo>
                  <a:cubicBezTo>
                    <a:pt x="13657" y="485259"/>
                    <a:pt x="8455" y="482935"/>
                    <a:pt x="4826" y="478860"/>
                  </a:cubicBezTo>
                  <a:cubicBezTo>
                    <a:pt x="-2173" y="471004"/>
                    <a:pt x="-1477" y="458962"/>
                    <a:pt x="6378" y="451964"/>
                  </a:cubicBezTo>
                  <a:cubicBezTo>
                    <a:pt x="6401" y="451944"/>
                    <a:pt x="6423" y="451924"/>
                    <a:pt x="6446" y="451904"/>
                  </a:cubicBezTo>
                  <a:cubicBezTo>
                    <a:pt x="29972" y="431044"/>
                    <a:pt x="56357" y="395707"/>
                    <a:pt x="48927" y="345510"/>
                  </a:cubicBezTo>
                  <a:cubicBezTo>
                    <a:pt x="47879" y="338652"/>
                    <a:pt x="46736" y="331698"/>
                    <a:pt x="45689" y="324840"/>
                  </a:cubicBezTo>
                  <a:cubicBezTo>
                    <a:pt x="37970" y="285648"/>
                    <a:pt x="34773" y="245699"/>
                    <a:pt x="36164" y="205778"/>
                  </a:cubicBezTo>
                  <a:lnTo>
                    <a:pt x="36164" y="204444"/>
                  </a:lnTo>
                  <a:cubicBezTo>
                    <a:pt x="44248" y="83723"/>
                    <a:pt x="148667" y="-7587"/>
                    <a:pt x="269388" y="498"/>
                  </a:cubicBezTo>
                  <a:cubicBezTo>
                    <a:pt x="269466" y="504"/>
                    <a:pt x="269543" y="509"/>
                    <a:pt x="269621" y="514"/>
                  </a:cubicBezTo>
                  <a:cubicBezTo>
                    <a:pt x="380969" y="7944"/>
                    <a:pt x="472409" y="99479"/>
                    <a:pt x="474028" y="204444"/>
                  </a:cubicBezTo>
                  <a:cubicBezTo>
                    <a:pt x="474714" y="223552"/>
                    <a:pt x="483345" y="241505"/>
                    <a:pt x="497840" y="253974"/>
                  </a:cubicBezTo>
                  <a:cubicBezTo>
                    <a:pt x="505387" y="261247"/>
                    <a:pt x="505642" y="273248"/>
                    <a:pt x="498412" y="280835"/>
                  </a:cubicBezTo>
                  <a:cubicBezTo>
                    <a:pt x="491165" y="288463"/>
                    <a:pt x="479108" y="288771"/>
                    <a:pt x="471480" y="281525"/>
                  </a:cubicBezTo>
                  <a:cubicBezTo>
                    <a:pt x="471472" y="281517"/>
                    <a:pt x="471464" y="281509"/>
                    <a:pt x="471456" y="281502"/>
                  </a:cubicBezTo>
                  <a:cubicBezTo>
                    <a:pt x="449709" y="262015"/>
                    <a:pt x="436874" y="234486"/>
                    <a:pt x="435928" y="205302"/>
                  </a:cubicBezTo>
                  <a:cubicBezTo>
                    <a:pt x="434975" y="119577"/>
                    <a:pt x="359728" y="45186"/>
                    <a:pt x="267526" y="38995"/>
                  </a:cubicBezTo>
                  <a:cubicBezTo>
                    <a:pt x="167834" y="31813"/>
                    <a:pt x="81197" y="106807"/>
                    <a:pt x="74014" y="206498"/>
                  </a:cubicBezTo>
                  <a:cubicBezTo>
                    <a:pt x="74002" y="206670"/>
                    <a:pt x="73990" y="206844"/>
                    <a:pt x="73978" y="207016"/>
                  </a:cubicBezTo>
                  <a:lnTo>
                    <a:pt x="73978" y="208350"/>
                  </a:lnTo>
                  <a:cubicBezTo>
                    <a:pt x="72924" y="245454"/>
                    <a:pt x="76121" y="282557"/>
                    <a:pt x="83503" y="318935"/>
                  </a:cubicBezTo>
                  <a:cubicBezTo>
                    <a:pt x="84646" y="325888"/>
                    <a:pt x="85694" y="332841"/>
                    <a:pt x="86741" y="339890"/>
                  </a:cubicBezTo>
                  <a:cubicBezTo>
                    <a:pt x="97314" y="410470"/>
                    <a:pt x="56928" y="458190"/>
                    <a:pt x="31877" y="480384"/>
                  </a:cubicBezTo>
                  <a:cubicBezTo>
                    <a:pt x="28369" y="483525"/>
                    <a:pt x="23822" y="485256"/>
                    <a:pt x="19114" y="48524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7A0C179B-C39F-4638-BFA1-054F2E66F0DE}"/>
                </a:ext>
              </a:extLst>
            </p:cNvPr>
            <p:cNvSpPr/>
            <p:nvPr/>
          </p:nvSpPr>
          <p:spPr>
            <a:xfrm>
              <a:off x="5935376" y="3171813"/>
              <a:ext cx="419100" cy="142875"/>
            </a:xfrm>
            <a:custGeom>
              <a:avLst/>
              <a:gdLst>
                <a:gd name="connsiteX0" fmla="*/ 406846 w 419100"/>
                <a:gd name="connsiteY0" fmla="*/ 146792 h 142875"/>
                <a:gd name="connsiteX1" fmla="*/ 391510 w 419100"/>
                <a:gd name="connsiteY1" fmla="*/ 139077 h 142875"/>
                <a:gd name="connsiteX2" fmla="*/ 205773 w 419100"/>
                <a:gd name="connsiteY2" fmla="*/ 38683 h 142875"/>
                <a:gd name="connsiteX3" fmla="*/ 32227 w 419100"/>
                <a:gd name="connsiteY3" fmla="*/ 94119 h 142875"/>
                <a:gd name="connsiteX4" fmla="*/ 5293 w 419100"/>
                <a:gd name="connsiteY4" fmla="*/ 93539 h 142875"/>
                <a:gd name="connsiteX5" fmla="*/ 5873 w 419100"/>
                <a:gd name="connsiteY5" fmla="*/ 66604 h 142875"/>
                <a:gd name="connsiteX6" fmla="*/ 8224 w 419100"/>
                <a:gd name="connsiteY6" fmla="*/ 64687 h 142875"/>
                <a:gd name="connsiteX7" fmla="*/ 208249 w 419100"/>
                <a:gd name="connsiteY7" fmla="*/ 679 h 142875"/>
                <a:gd name="connsiteX8" fmla="*/ 422181 w 419100"/>
                <a:gd name="connsiteY8" fmla="*/ 116407 h 142875"/>
                <a:gd name="connsiteX9" fmla="*/ 417799 w 419100"/>
                <a:gd name="connsiteY9" fmla="*/ 142887 h 142875"/>
                <a:gd name="connsiteX10" fmla="*/ 406846 w 419100"/>
                <a:gd name="connsiteY10" fmla="*/ 146792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19100" h="142875">
                  <a:moveTo>
                    <a:pt x="406846" y="146792"/>
                  </a:moveTo>
                  <a:cubicBezTo>
                    <a:pt x="400799" y="146800"/>
                    <a:pt x="395108" y="143936"/>
                    <a:pt x="391510" y="139077"/>
                  </a:cubicBezTo>
                  <a:cubicBezTo>
                    <a:pt x="347421" y="79871"/>
                    <a:pt x="279456" y="43135"/>
                    <a:pt x="205773" y="38683"/>
                  </a:cubicBezTo>
                  <a:cubicBezTo>
                    <a:pt x="142973" y="34362"/>
                    <a:pt x="80893" y="54192"/>
                    <a:pt x="32227" y="94119"/>
                  </a:cubicBezTo>
                  <a:cubicBezTo>
                    <a:pt x="24629" y="101397"/>
                    <a:pt x="12571" y="101137"/>
                    <a:pt x="5293" y="93539"/>
                  </a:cubicBezTo>
                  <a:cubicBezTo>
                    <a:pt x="-1985" y="85941"/>
                    <a:pt x="-1725" y="73882"/>
                    <a:pt x="5873" y="66604"/>
                  </a:cubicBezTo>
                  <a:cubicBezTo>
                    <a:pt x="6604" y="65904"/>
                    <a:pt x="7391" y="65262"/>
                    <a:pt x="8224" y="64687"/>
                  </a:cubicBezTo>
                  <a:cubicBezTo>
                    <a:pt x="64269" y="18570"/>
                    <a:pt x="135844" y="-4334"/>
                    <a:pt x="208249" y="679"/>
                  </a:cubicBezTo>
                  <a:cubicBezTo>
                    <a:pt x="293116" y="5894"/>
                    <a:pt x="371375" y="48228"/>
                    <a:pt x="422181" y="116407"/>
                  </a:cubicBezTo>
                  <a:cubicBezTo>
                    <a:pt x="428242" y="124939"/>
                    <a:pt x="426285" y="136762"/>
                    <a:pt x="417799" y="142887"/>
                  </a:cubicBezTo>
                  <a:cubicBezTo>
                    <a:pt x="414645" y="145299"/>
                    <a:pt x="410815" y="146663"/>
                    <a:pt x="406846" y="14679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4BB99F51-E637-44BB-89FC-7D7286316196}"/>
                </a:ext>
              </a:extLst>
            </p:cNvPr>
            <p:cNvSpPr/>
            <p:nvPr/>
          </p:nvSpPr>
          <p:spPr>
            <a:xfrm>
              <a:off x="5797054" y="3105151"/>
              <a:ext cx="476250" cy="238125"/>
            </a:xfrm>
            <a:custGeom>
              <a:avLst/>
              <a:gdLst>
                <a:gd name="connsiteX0" fmla="*/ 18911 w 476250"/>
                <a:gd name="connsiteY0" fmla="*/ 244982 h 238125"/>
                <a:gd name="connsiteX1" fmla="*/ 11767 w 476250"/>
                <a:gd name="connsiteY1" fmla="*/ 243553 h 238125"/>
                <a:gd name="connsiteX2" fmla="*/ 1290 w 476250"/>
                <a:gd name="connsiteY2" fmla="*/ 219074 h 238125"/>
                <a:gd name="connsiteX3" fmla="*/ 351048 w 476250"/>
                <a:gd name="connsiteY3" fmla="*/ 761 h 238125"/>
                <a:gd name="connsiteX4" fmla="*/ 466872 w 476250"/>
                <a:gd name="connsiteY4" fmla="*/ 28574 h 238125"/>
                <a:gd name="connsiteX5" fmla="*/ 477935 w 476250"/>
                <a:gd name="connsiteY5" fmla="*/ 53138 h 238125"/>
                <a:gd name="connsiteX6" fmla="*/ 453371 w 476250"/>
                <a:gd name="connsiteY6" fmla="*/ 64202 h 238125"/>
                <a:gd name="connsiteX7" fmla="*/ 452013 w 476250"/>
                <a:gd name="connsiteY7" fmla="*/ 63626 h 238125"/>
                <a:gd name="connsiteX8" fmla="*/ 348571 w 476250"/>
                <a:gd name="connsiteY8" fmla="*/ 39146 h 238125"/>
                <a:gd name="connsiteX9" fmla="*/ 36532 w 476250"/>
                <a:gd name="connsiteY9" fmla="*/ 233456 h 238125"/>
                <a:gd name="connsiteX10" fmla="*/ 18911 w 476250"/>
                <a:gd name="connsiteY10" fmla="*/ 244982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76250" h="238125">
                  <a:moveTo>
                    <a:pt x="18911" y="244982"/>
                  </a:moveTo>
                  <a:cubicBezTo>
                    <a:pt x="16460" y="244969"/>
                    <a:pt x="14034" y="244485"/>
                    <a:pt x="11767" y="243553"/>
                  </a:cubicBezTo>
                  <a:cubicBezTo>
                    <a:pt x="2205" y="239594"/>
                    <a:pt x="-2447" y="228724"/>
                    <a:pt x="1290" y="219074"/>
                  </a:cubicBezTo>
                  <a:cubicBezTo>
                    <a:pt x="58872" y="78723"/>
                    <a:pt x="199669" y="-9160"/>
                    <a:pt x="351048" y="761"/>
                  </a:cubicBezTo>
                  <a:cubicBezTo>
                    <a:pt x="390936" y="3512"/>
                    <a:pt x="430083" y="12913"/>
                    <a:pt x="466872" y="28574"/>
                  </a:cubicBezTo>
                  <a:cubicBezTo>
                    <a:pt x="476710" y="32302"/>
                    <a:pt x="481663" y="43299"/>
                    <a:pt x="477935" y="53138"/>
                  </a:cubicBezTo>
                  <a:cubicBezTo>
                    <a:pt x="474208" y="62976"/>
                    <a:pt x="463209" y="67930"/>
                    <a:pt x="453371" y="64202"/>
                  </a:cubicBezTo>
                  <a:cubicBezTo>
                    <a:pt x="452911" y="64028"/>
                    <a:pt x="452458" y="63835"/>
                    <a:pt x="452013" y="63626"/>
                  </a:cubicBezTo>
                  <a:cubicBezTo>
                    <a:pt x="419131" y="49780"/>
                    <a:pt x="384172" y="41508"/>
                    <a:pt x="348571" y="39146"/>
                  </a:cubicBezTo>
                  <a:cubicBezTo>
                    <a:pt x="213578" y="30007"/>
                    <a:pt x="87883" y="108278"/>
                    <a:pt x="36532" y="233456"/>
                  </a:cubicBezTo>
                  <a:cubicBezTo>
                    <a:pt x="33508" y="240490"/>
                    <a:pt x="26567" y="245030"/>
                    <a:pt x="18911" y="24498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47E6B20-1E4F-4EA6-ABE6-8F8CF31E2A33}"/>
                </a:ext>
              </a:extLst>
            </p:cNvPr>
            <p:cNvSpPr/>
            <p:nvPr/>
          </p:nvSpPr>
          <p:spPr>
            <a:xfrm>
              <a:off x="5897091" y="3038475"/>
              <a:ext cx="266700" cy="95250"/>
            </a:xfrm>
            <a:custGeom>
              <a:avLst/>
              <a:gdLst>
                <a:gd name="connsiteX0" fmla="*/ 19172 w 266700"/>
                <a:gd name="connsiteY0" fmla="*/ 96488 h 95250"/>
                <a:gd name="connsiteX1" fmla="*/ 0 w 266700"/>
                <a:gd name="connsiteY1" fmla="*/ 77561 h 95250"/>
                <a:gd name="connsiteX2" fmla="*/ 9171 w 266700"/>
                <a:gd name="connsiteY2" fmla="*/ 61151 h 95250"/>
                <a:gd name="connsiteX3" fmla="*/ 223769 w 266700"/>
                <a:gd name="connsiteY3" fmla="*/ 0 h 95250"/>
                <a:gd name="connsiteX4" fmla="*/ 255488 w 266700"/>
                <a:gd name="connsiteY4" fmla="*/ 952 h 95250"/>
                <a:gd name="connsiteX5" fmla="*/ 273252 w 266700"/>
                <a:gd name="connsiteY5" fmla="*/ 21288 h 95250"/>
                <a:gd name="connsiteX6" fmla="*/ 252916 w 266700"/>
                <a:gd name="connsiteY6" fmla="*/ 39053 h 95250"/>
                <a:gd name="connsiteX7" fmla="*/ 224341 w 266700"/>
                <a:gd name="connsiteY7" fmla="*/ 38195 h 95250"/>
                <a:gd name="connsiteX8" fmla="*/ 29364 w 266700"/>
                <a:gd name="connsiteY8" fmla="*/ 93726 h 95250"/>
                <a:gd name="connsiteX9" fmla="*/ 19172 w 266700"/>
                <a:gd name="connsiteY9" fmla="*/ 96488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6700" h="95250">
                  <a:moveTo>
                    <a:pt x="19172" y="96488"/>
                  </a:moveTo>
                  <a:cubicBezTo>
                    <a:pt x="8652" y="96556"/>
                    <a:pt x="68" y="88081"/>
                    <a:pt x="0" y="77561"/>
                  </a:cubicBezTo>
                  <a:cubicBezTo>
                    <a:pt x="-42" y="70858"/>
                    <a:pt x="3440" y="64626"/>
                    <a:pt x="9171" y="61151"/>
                  </a:cubicBezTo>
                  <a:cubicBezTo>
                    <a:pt x="73827" y="21665"/>
                    <a:pt x="148012" y="525"/>
                    <a:pt x="223769" y="0"/>
                  </a:cubicBezTo>
                  <a:cubicBezTo>
                    <a:pt x="234152" y="0"/>
                    <a:pt x="244915" y="0"/>
                    <a:pt x="255488" y="952"/>
                  </a:cubicBezTo>
                  <a:cubicBezTo>
                    <a:pt x="266009" y="1663"/>
                    <a:pt x="273962" y="10767"/>
                    <a:pt x="273252" y="21288"/>
                  </a:cubicBezTo>
                  <a:cubicBezTo>
                    <a:pt x="272541" y="31810"/>
                    <a:pt x="263437" y="39763"/>
                    <a:pt x="252916" y="39053"/>
                  </a:cubicBezTo>
                  <a:cubicBezTo>
                    <a:pt x="243391" y="38386"/>
                    <a:pt x="233866" y="38100"/>
                    <a:pt x="224341" y="38195"/>
                  </a:cubicBezTo>
                  <a:cubicBezTo>
                    <a:pt x="155511" y="38652"/>
                    <a:pt x="88106" y="57850"/>
                    <a:pt x="29364" y="93726"/>
                  </a:cubicBezTo>
                  <a:cubicBezTo>
                    <a:pt x="26324" y="95656"/>
                    <a:pt x="22771" y="96619"/>
                    <a:pt x="19172" y="964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D30DD97B-1DAA-4E46-B7C7-690088656587}"/>
                </a:ext>
              </a:extLst>
            </p:cNvPr>
            <p:cNvSpPr/>
            <p:nvPr/>
          </p:nvSpPr>
          <p:spPr>
            <a:xfrm>
              <a:off x="5808443" y="3276337"/>
              <a:ext cx="114300" cy="381000"/>
            </a:xfrm>
            <a:custGeom>
              <a:avLst/>
              <a:gdLst>
                <a:gd name="connsiteX0" fmla="*/ 19047 w 114300"/>
                <a:gd name="connsiteY0" fmla="*/ 382501 h 381000"/>
                <a:gd name="connsiteX1" fmla="*/ 0 w 114300"/>
                <a:gd name="connsiteY1" fmla="*/ 363448 h 381000"/>
                <a:gd name="connsiteX2" fmla="*/ 8284 w 114300"/>
                <a:gd name="connsiteY2" fmla="*/ 347735 h 381000"/>
                <a:gd name="connsiteX3" fmla="*/ 38573 w 114300"/>
                <a:gd name="connsiteY3" fmla="*/ 281917 h 381000"/>
                <a:gd name="connsiteX4" fmla="*/ 36002 w 114300"/>
                <a:gd name="connsiteY4" fmla="*/ 259915 h 381000"/>
                <a:gd name="connsiteX5" fmla="*/ 30953 w 114300"/>
                <a:gd name="connsiteY5" fmla="*/ 163236 h 381000"/>
                <a:gd name="connsiteX6" fmla="*/ 30953 w 114300"/>
                <a:gd name="connsiteY6" fmla="*/ 162188 h 381000"/>
                <a:gd name="connsiteX7" fmla="*/ 88103 w 114300"/>
                <a:gd name="connsiteY7" fmla="*/ 8645 h 381000"/>
                <a:gd name="connsiteX8" fmla="*/ 114467 w 114300"/>
                <a:gd name="connsiteY8" fmla="*/ 3097 h 381000"/>
                <a:gd name="connsiteX9" fmla="*/ 120015 w 114300"/>
                <a:gd name="connsiteY9" fmla="*/ 29460 h 381000"/>
                <a:gd name="connsiteX10" fmla="*/ 118393 w 114300"/>
                <a:gd name="connsiteY10" fmla="*/ 31600 h 381000"/>
                <a:gd name="connsiteX11" fmla="*/ 68958 w 114300"/>
                <a:gd name="connsiteY11" fmla="*/ 164950 h 381000"/>
                <a:gd name="connsiteX12" fmla="*/ 68958 w 114300"/>
                <a:gd name="connsiteY12" fmla="*/ 165903 h 381000"/>
                <a:gd name="connsiteX13" fmla="*/ 73816 w 114300"/>
                <a:gd name="connsiteY13" fmla="*/ 255628 h 381000"/>
                <a:gd name="connsiteX14" fmla="*/ 76388 w 114300"/>
                <a:gd name="connsiteY14" fmla="*/ 278107 h 381000"/>
                <a:gd name="connsiteX15" fmla="*/ 29810 w 114300"/>
                <a:gd name="connsiteY15" fmla="*/ 379263 h 381000"/>
                <a:gd name="connsiteX16" fmla="*/ 19047 w 114300"/>
                <a:gd name="connsiteY16" fmla="*/ 382501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300" h="381000">
                  <a:moveTo>
                    <a:pt x="19047" y="382501"/>
                  </a:moveTo>
                  <a:cubicBezTo>
                    <a:pt x="8526" y="382500"/>
                    <a:pt x="-2" y="373970"/>
                    <a:pt x="0" y="363448"/>
                  </a:cubicBezTo>
                  <a:cubicBezTo>
                    <a:pt x="1" y="357165"/>
                    <a:pt x="3099" y="351286"/>
                    <a:pt x="8284" y="347735"/>
                  </a:cubicBezTo>
                  <a:cubicBezTo>
                    <a:pt x="29239" y="333257"/>
                    <a:pt x="42669" y="320970"/>
                    <a:pt x="38573" y="281917"/>
                  </a:cubicBezTo>
                  <a:cubicBezTo>
                    <a:pt x="37811" y="274678"/>
                    <a:pt x="36859" y="267344"/>
                    <a:pt x="36002" y="259915"/>
                  </a:cubicBezTo>
                  <a:cubicBezTo>
                    <a:pt x="31127" y="227934"/>
                    <a:pt x="29435" y="195549"/>
                    <a:pt x="30953" y="163236"/>
                  </a:cubicBezTo>
                  <a:lnTo>
                    <a:pt x="30953" y="162188"/>
                  </a:lnTo>
                  <a:cubicBezTo>
                    <a:pt x="34525" y="106509"/>
                    <a:pt x="54401" y="53110"/>
                    <a:pt x="88103" y="8645"/>
                  </a:cubicBezTo>
                  <a:cubicBezTo>
                    <a:pt x="93851" y="-168"/>
                    <a:pt x="105654" y="-2652"/>
                    <a:pt x="114467" y="3097"/>
                  </a:cubicBezTo>
                  <a:cubicBezTo>
                    <a:pt x="123279" y="8844"/>
                    <a:pt x="125763" y="20647"/>
                    <a:pt x="120015" y="29460"/>
                  </a:cubicBezTo>
                  <a:cubicBezTo>
                    <a:pt x="119525" y="30211"/>
                    <a:pt x="118983" y="30926"/>
                    <a:pt x="118393" y="31600"/>
                  </a:cubicBezTo>
                  <a:cubicBezTo>
                    <a:pt x="89182" y="70234"/>
                    <a:pt x="71989" y="116611"/>
                    <a:pt x="68958" y="164950"/>
                  </a:cubicBezTo>
                  <a:lnTo>
                    <a:pt x="68958" y="165903"/>
                  </a:lnTo>
                  <a:cubicBezTo>
                    <a:pt x="67709" y="195898"/>
                    <a:pt x="69336" y="225944"/>
                    <a:pt x="73816" y="255628"/>
                  </a:cubicBezTo>
                  <a:cubicBezTo>
                    <a:pt x="74768" y="263153"/>
                    <a:pt x="75626" y="270678"/>
                    <a:pt x="76388" y="278107"/>
                  </a:cubicBezTo>
                  <a:cubicBezTo>
                    <a:pt x="82769" y="337639"/>
                    <a:pt x="55718" y="361546"/>
                    <a:pt x="29810" y="379263"/>
                  </a:cubicBezTo>
                  <a:cubicBezTo>
                    <a:pt x="26630" y="381400"/>
                    <a:pt x="22879" y="382529"/>
                    <a:pt x="19047" y="38250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7765BA0-C0BB-4FD7-BE2F-A213B3E20E69}"/>
              </a:ext>
            </a:extLst>
          </p:cNvPr>
          <p:cNvGrpSpPr/>
          <p:nvPr/>
        </p:nvGrpSpPr>
        <p:grpSpPr>
          <a:xfrm>
            <a:off x="8927481" y="1660390"/>
            <a:ext cx="2926080" cy="1290153"/>
            <a:chOff x="8921977" y="1242150"/>
            <a:chExt cx="2926080" cy="1290153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C6E251E-ABB7-4F5D-9DAD-10A497219412}"/>
                </a:ext>
              </a:extLst>
            </p:cNvPr>
            <p:cNvSpPr txBox="1"/>
            <p:nvPr/>
          </p:nvSpPr>
          <p:spPr>
            <a:xfrm>
              <a:off x="8921977" y="124215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63D1B96-F88E-4192-BAEF-9C55785F293B}"/>
                </a:ext>
              </a:extLst>
            </p:cNvPr>
            <p:cNvSpPr txBox="1"/>
            <p:nvPr/>
          </p:nvSpPr>
          <p:spPr>
            <a:xfrm>
              <a:off x="8921977" y="1701306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EF8B773D-EEBC-4B06-9952-7D8595CF9895}"/>
              </a:ext>
            </a:extLst>
          </p:cNvPr>
          <p:cNvGrpSpPr/>
          <p:nvPr/>
        </p:nvGrpSpPr>
        <p:grpSpPr>
          <a:xfrm>
            <a:off x="8427720" y="3198036"/>
            <a:ext cx="2926080" cy="1290153"/>
            <a:chOff x="8921977" y="2947244"/>
            <a:chExt cx="2926080" cy="1290153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BFB7FAE4-7A3A-4B16-937B-382E5139B860}"/>
                </a:ext>
              </a:extLst>
            </p:cNvPr>
            <p:cNvSpPr txBox="1"/>
            <p:nvPr/>
          </p:nvSpPr>
          <p:spPr>
            <a:xfrm>
              <a:off x="8921977" y="294724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3BE1C485-D7CB-45D8-8D33-A11303CD0884}"/>
                </a:ext>
              </a:extLst>
            </p:cNvPr>
            <p:cNvSpPr txBox="1"/>
            <p:nvPr/>
          </p:nvSpPr>
          <p:spPr>
            <a:xfrm>
              <a:off x="8921977" y="3406400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C7B5205-DE51-43B4-A2CC-70C0EE4BB88E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652338"/>
            <a:chExt cx="2926080" cy="129015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3327324-A18D-4B17-9BEC-6B093F192D95}"/>
                </a:ext>
              </a:extLst>
            </p:cNvPr>
            <p:cNvSpPr txBox="1"/>
            <p:nvPr/>
          </p:nvSpPr>
          <p:spPr>
            <a:xfrm>
              <a:off x="8921977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6F0EFE58-6120-44CD-A4B5-FB54ECB555DC}"/>
                </a:ext>
              </a:extLst>
            </p:cNvPr>
            <p:cNvSpPr txBox="1"/>
            <p:nvPr/>
          </p:nvSpPr>
          <p:spPr>
            <a:xfrm>
              <a:off x="8921977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5C3AFB6D-FF0C-42C1-8725-BB791B47FCB2}"/>
              </a:ext>
            </a:extLst>
          </p:cNvPr>
          <p:cNvGrpSpPr/>
          <p:nvPr/>
        </p:nvGrpSpPr>
        <p:grpSpPr>
          <a:xfrm>
            <a:off x="796511" y="2947244"/>
            <a:ext cx="2926080" cy="1290153"/>
            <a:chOff x="332936" y="2947244"/>
            <a:chExt cx="2926080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65820A44-1A57-4D2F-A0A6-21BA05D2DE43}"/>
                </a:ext>
              </a:extLst>
            </p:cNvPr>
            <p:cNvSpPr txBox="1"/>
            <p:nvPr/>
          </p:nvSpPr>
          <p:spPr>
            <a:xfrm>
              <a:off x="332936" y="294724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AAC4135E-0614-4CA9-81FB-6AB57E636EED}"/>
                </a:ext>
              </a:extLst>
            </p:cNvPr>
            <p:cNvSpPr txBox="1"/>
            <p:nvPr/>
          </p:nvSpPr>
          <p:spPr>
            <a:xfrm>
              <a:off x="332936" y="3406400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76D17649-8328-4650-9BA1-B9D3BC8248C2}"/>
              </a:ext>
            </a:extLst>
          </p:cNvPr>
          <p:cNvGrpSpPr/>
          <p:nvPr/>
        </p:nvGrpSpPr>
        <p:grpSpPr>
          <a:xfrm>
            <a:off x="338440" y="4808539"/>
            <a:ext cx="2926080" cy="1290153"/>
            <a:chOff x="332936" y="4652338"/>
            <a:chExt cx="2926080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B27A20A9-510E-4A59-9D96-2C4E818F995F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71C742E9-1721-4651-A969-457342E2DD0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80506E7A-7184-420F-AA0A-38DB7CE02013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1242150"/>
            <a:chExt cx="2926080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650E9D80-278E-4DE2-9B68-DC2064E1D4B1}"/>
                </a:ext>
              </a:extLst>
            </p:cNvPr>
            <p:cNvSpPr txBox="1"/>
            <p:nvPr/>
          </p:nvSpPr>
          <p:spPr>
            <a:xfrm>
              <a:off x="332936" y="124215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38902CE8-5E33-4EF5-A1E1-172535606C23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2063C4B-9672-49F4-99A7-909274ABBB05}"/>
              </a:ext>
            </a:extLst>
          </p:cNvPr>
          <p:cNvGrpSpPr/>
          <p:nvPr/>
        </p:nvGrpSpPr>
        <p:grpSpPr>
          <a:xfrm>
            <a:off x="6630955" y="1843137"/>
            <a:ext cx="2172334" cy="125795"/>
            <a:chOff x="6630955" y="1843137"/>
            <a:chExt cx="2172334" cy="125795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66269FE-000D-4E60-B76A-8E4C5A267840}"/>
                </a:ext>
              </a:extLst>
            </p:cNvPr>
            <p:cNvCxnSpPr>
              <a:cxnSpLocks/>
              <a:stCxn id="12" idx="6"/>
            </p:cNvCxnSpPr>
            <p:nvPr/>
          </p:nvCxnSpPr>
          <p:spPr>
            <a:xfrm>
              <a:off x="6756750" y="1906035"/>
              <a:ext cx="2046539" cy="0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CA97585D-CA91-471F-B432-617784C831EF}"/>
                </a:ext>
              </a:extLst>
            </p:cNvPr>
            <p:cNvSpPr/>
            <p:nvPr/>
          </p:nvSpPr>
          <p:spPr>
            <a:xfrm>
              <a:off x="6630955" y="1843137"/>
              <a:ext cx="125795" cy="125795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B816BAB-592F-4C86-B2DF-BF328791D006}"/>
              </a:ext>
            </a:extLst>
          </p:cNvPr>
          <p:cNvGrpSpPr/>
          <p:nvPr/>
        </p:nvGrpSpPr>
        <p:grpSpPr>
          <a:xfrm>
            <a:off x="6096000" y="3365970"/>
            <a:ext cx="2172334" cy="125795"/>
            <a:chOff x="6630955" y="1843137"/>
            <a:chExt cx="2172334" cy="125795"/>
          </a:xfrm>
        </p:grpSpPr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F08F0787-C928-4BCF-8BCC-337565412C95}"/>
                </a:ext>
              </a:extLst>
            </p:cNvPr>
            <p:cNvCxnSpPr>
              <a:cxnSpLocks/>
              <a:stCxn id="89" idx="6"/>
            </p:cNvCxnSpPr>
            <p:nvPr/>
          </p:nvCxnSpPr>
          <p:spPr>
            <a:xfrm>
              <a:off x="6756750" y="1906035"/>
              <a:ext cx="2046539" cy="0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B90AF85B-2BF3-4E00-9A3F-54DF14FFB4BA}"/>
                </a:ext>
              </a:extLst>
            </p:cNvPr>
            <p:cNvSpPr/>
            <p:nvPr/>
          </p:nvSpPr>
          <p:spPr>
            <a:xfrm>
              <a:off x="6630955" y="1843137"/>
              <a:ext cx="125795" cy="12579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F5C86E29-8C89-47FD-87EE-99EE050F69EE}"/>
              </a:ext>
            </a:extLst>
          </p:cNvPr>
          <p:cNvGrpSpPr/>
          <p:nvPr/>
        </p:nvGrpSpPr>
        <p:grpSpPr>
          <a:xfrm>
            <a:off x="6630955" y="4815589"/>
            <a:ext cx="2172334" cy="125795"/>
            <a:chOff x="6630955" y="1843137"/>
            <a:chExt cx="2172334" cy="125795"/>
          </a:xfrm>
        </p:grpSpPr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C7B3FEDA-009C-4670-90EE-E27EC6BCFC39}"/>
                </a:ext>
              </a:extLst>
            </p:cNvPr>
            <p:cNvCxnSpPr>
              <a:cxnSpLocks/>
              <a:stCxn id="92" idx="6"/>
            </p:cNvCxnSpPr>
            <p:nvPr/>
          </p:nvCxnSpPr>
          <p:spPr>
            <a:xfrm>
              <a:off x="6756750" y="1906035"/>
              <a:ext cx="2046539" cy="0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2D8DBED7-0E8E-4DC1-A86B-EE3444EC71D9}"/>
                </a:ext>
              </a:extLst>
            </p:cNvPr>
            <p:cNvSpPr/>
            <p:nvPr/>
          </p:nvSpPr>
          <p:spPr>
            <a:xfrm>
              <a:off x="6630955" y="1843137"/>
              <a:ext cx="125795" cy="125795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0C052D1F-382B-4551-AFFE-4611732E9C28}"/>
              </a:ext>
            </a:extLst>
          </p:cNvPr>
          <p:cNvGrpSpPr/>
          <p:nvPr/>
        </p:nvGrpSpPr>
        <p:grpSpPr>
          <a:xfrm rot="10800000">
            <a:off x="3436787" y="1416553"/>
            <a:ext cx="2172334" cy="125795"/>
            <a:chOff x="6630955" y="1843137"/>
            <a:chExt cx="2172334" cy="125795"/>
          </a:xfrm>
        </p:grpSpPr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19F017EC-5927-4CD1-BE60-C37F8271850B}"/>
                </a:ext>
              </a:extLst>
            </p:cNvPr>
            <p:cNvCxnSpPr>
              <a:cxnSpLocks/>
              <a:stCxn id="95" idx="6"/>
            </p:cNvCxnSpPr>
            <p:nvPr/>
          </p:nvCxnSpPr>
          <p:spPr>
            <a:xfrm>
              <a:off x="6756750" y="1906035"/>
              <a:ext cx="2046539" cy="0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AC1287D1-F53C-43F6-B5D5-2E21E738F03A}"/>
                </a:ext>
              </a:extLst>
            </p:cNvPr>
            <p:cNvSpPr/>
            <p:nvPr/>
          </p:nvSpPr>
          <p:spPr>
            <a:xfrm>
              <a:off x="6630955" y="1843137"/>
              <a:ext cx="125795" cy="125795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C1C5867-3DB2-4ECC-B8D8-C72A349E23B4}"/>
              </a:ext>
            </a:extLst>
          </p:cNvPr>
          <p:cNvGrpSpPr/>
          <p:nvPr/>
        </p:nvGrpSpPr>
        <p:grpSpPr>
          <a:xfrm rot="10800000">
            <a:off x="3886200" y="3131122"/>
            <a:ext cx="1425592" cy="125795"/>
            <a:chOff x="6630955" y="1843137"/>
            <a:chExt cx="1425592" cy="125795"/>
          </a:xfrm>
        </p:grpSpPr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C62464F5-3BA4-42A0-8FED-7CEC84306E59}"/>
                </a:ext>
              </a:extLst>
            </p:cNvPr>
            <p:cNvCxnSpPr>
              <a:cxnSpLocks/>
              <a:stCxn id="98" idx="6"/>
            </p:cNvCxnSpPr>
            <p:nvPr/>
          </p:nvCxnSpPr>
          <p:spPr>
            <a:xfrm rot="10800000" flipH="1">
              <a:off x="6756750" y="1906035"/>
              <a:ext cx="1299797" cy="0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74676D86-445A-4AE7-A3FA-EE7CD68AD6C1}"/>
                </a:ext>
              </a:extLst>
            </p:cNvPr>
            <p:cNvSpPr/>
            <p:nvPr/>
          </p:nvSpPr>
          <p:spPr>
            <a:xfrm>
              <a:off x="6630955" y="1843137"/>
              <a:ext cx="125795" cy="12579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F6AC79C-F6E7-4838-81CA-6EAD81CABB4B}"/>
              </a:ext>
            </a:extLst>
          </p:cNvPr>
          <p:cNvGrpSpPr/>
          <p:nvPr/>
        </p:nvGrpSpPr>
        <p:grpSpPr>
          <a:xfrm rot="10800000">
            <a:off x="3388712" y="5009187"/>
            <a:ext cx="2172334" cy="125795"/>
            <a:chOff x="6630955" y="1843137"/>
            <a:chExt cx="2172334" cy="125795"/>
          </a:xfrm>
        </p:grpSpPr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E3EEB803-33A5-4479-9A08-7E1C85D92E06}"/>
                </a:ext>
              </a:extLst>
            </p:cNvPr>
            <p:cNvCxnSpPr>
              <a:cxnSpLocks/>
              <a:stCxn id="101" idx="6"/>
            </p:cNvCxnSpPr>
            <p:nvPr/>
          </p:nvCxnSpPr>
          <p:spPr>
            <a:xfrm>
              <a:off x="6756750" y="1906035"/>
              <a:ext cx="2046539" cy="0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BA0F8693-6DB6-4F10-B836-EAA8A5D66021}"/>
                </a:ext>
              </a:extLst>
            </p:cNvPr>
            <p:cNvSpPr/>
            <p:nvPr/>
          </p:nvSpPr>
          <p:spPr>
            <a:xfrm>
              <a:off x="6630955" y="1843137"/>
              <a:ext cx="125795" cy="125795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" name="Graphic 3" descr="Magnifying glass">
            <a:extLst>
              <a:ext uri="{FF2B5EF4-FFF2-40B4-BE49-F238E27FC236}">
                <a16:creationId xmlns:a16="http://schemas.microsoft.com/office/drawing/2014/main" id="{A9C5DB5C-4C96-447D-A324-3C63FA14448F}"/>
              </a:ext>
            </a:extLst>
          </p:cNvPr>
          <p:cNvSpPr/>
          <p:nvPr/>
        </p:nvSpPr>
        <p:spPr>
          <a:xfrm flipH="1">
            <a:off x="994989" y="1173453"/>
            <a:ext cx="461665" cy="461665"/>
          </a:xfrm>
          <a:custGeom>
            <a:avLst/>
            <a:gdLst>
              <a:gd name="connsiteX0" fmla="*/ 732473 w 742950"/>
              <a:gd name="connsiteY0" fmla="*/ 638175 h 742950"/>
              <a:gd name="connsiteX1" fmla="*/ 613410 w 742950"/>
              <a:gd name="connsiteY1" fmla="*/ 519112 h 742950"/>
              <a:gd name="connsiteX2" fmla="*/ 554355 w 742950"/>
              <a:gd name="connsiteY2" fmla="*/ 501015 h 742950"/>
              <a:gd name="connsiteX3" fmla="*/ 512445 w 742950"/>
              <a:gd name="connsiteY3" fmla="*/ 459105 h 742950"/>
              <a:gd name="connsiteX4" fmla="*/ 571500 w 742950"/>
              <a:gd name="connsiteY4" fmla="*/ 285750 h 742950"/>
              <a:gd name="connsiteX5" fmla="*/ 285750 w 742950"/>
              <a:gd name="connsiteY5" fmla="*/ 0 h 742950"/>
              <a:gd name="connsiteX6" fmla="*/ 0 w 742950"/>
              <a:gd name="connsiteY6" fmla="*/ 285750 h 742950"/>
              <a:gd name="connsiteX7" fmla="*/ 285750 w 742950"/>
              <a:gd name="connsiteY7" fmla="*/ 571500 h 742950"/>
              <a:gd name="connsiteX8" fmla="*/ 459105 w 742950"/>
              <a:gd name="connsiteY8" fmla="*/ 512445 h 742950"/>
              <a:gd name="connsiteX9" fmla="*/ 501015 w 742950"/>
              <a:gd name="connsiteY9" fmla="*/ 554355 h 742950"/>
              <a:gd name="connsiteX10" fmla="*/ 519112 w 742950"/>
              <a:gd name="connsiteY10" fmla="*/ 613410 h 742950"/>
              <a:gd name="connsiteX11" fmla="*/ 638175 w 742950"/>
              <a:gd name="connsiteY11" fmla="*/ 732473 h 742950"/>
              <a:gd name="connsiteX12" fmla="*/ 685800 w 742950"/>
              <a:gd name="connsiteY12" fmla="*/ 752475 h 742950"/>
              <a:gd name="connsiteX13" fmla="*/ 733425 w 742950"/>
              <a:gd name="connsiteY13" fmla="*/ 732473 h 742950"/>
              <a:gd name="connsiteX14" fmla="*/ 732473 w 742950"/>
              <a:gd name="connsiteY14" fmla="*/ 638175 h 742950"/>
              <a:gd name="connsiteX15" fmla="*/ 284798 w 742950"/>
              <a:gd name="connsiteY15" fmla="*/ 513398 h 742950"/>
              <a:gd name="connsiteX16" fmla="*/ 56197 w 742950"/>
              <a:gd name="connsiteY16" fmla="*/ 284798 h 742950"/>
              <a:gd name="connsiteX17" fmla="*/ 284798 w 742950"/>
              <a:gd name="connsiteY17" fmla="*/ 56197 h 742950"/>
              <a:gd name="connsiteX18" fmla="*/ 513398 w 742950"/>
              <a:gd name="connsiteY18" fmla="*/ 284798 h 742950"/>
              <a:gd name="connsiteX19" fmla="*/ 284798 w 742950"/>
              <a:gd name="connsiteY19" fmla="*/ 513398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42950" h="742950">
                <a:moveTo>
                  <a:pt x="732473" y="638175"/>
                </a:moveTo>
                <a:lnTo>
                  <a:pt x="613410" y="519112"/>
                </a:lnTo>
                <a:cubicBezTo>
                  <a:pt x="597218" y="502920"/>
                  <a:pt x="575310" y="497205"/>
                  <a:pt x="554355" y="501015"/>
                </a:cubicBezTo>
                <a:lnTo>
                  <a:pt x="512445" y="459105"/>
                </a:lnTo>
                <a:cubicBezTo>
                  <a:pt x="549593" y="411480"/>
                  <a:pt x="571500" y="350520"/>
                  <a:pt x="571500" y="285750"/>
                </a:cubicBezTo>
                <a:cubicBezTo>
                  <a:pt x="571500" y="128588"/>
                  <a:pt x="442912" y="0"/>
                  <a:pt x="285750" y="0"/>
                </a:cubicBezTo>
                <a:cubicBezTo>
                  <a:pt x="128588" y="0"/>
                  <a:pt x="0" y="128588"/>
                  <a:pt x="0" y="285750"/>
                </a:cubicBezTo>
                <a:cubicBezTo>
                  <a:pt x="0" y="442912"/>
                  <a:pt x="128588" y="571500"/>
                  <a:pt x="285750" y="571500"/>
                </a:cubicBezTo>
                <a:cubicBezTo>
                  <a:pt x="350520" y="571500"/>
                  <a:pt x="410528" y="549593"/>
                  <a:pt x="459105" y="512445"/>
                </a:cubicBezTo>
                <a:lnTo>
                  <a:pt x="501015" y="554355"/>
                </a:lnTo>
                <a:cubicBezTo>
                  <a:pt x="497205" y="575310"/>
                  <a:pt x="502920" y="597218"/>
                  <a:pt x="519112" y="613410"/>
                </a:cubicBezTo>
                <a:lnTo>
                  <a:pt x="638175" y="732473"/>
                </a:lnTo>
                <a:cubicBezTo>
                  <a:pt x="651510" y="745808"/>
                  <a:pt x="668655" y="752475"/>
                  <a:pt x="685800" y="752475"/>
                </a:cubicBezTo>
                <a:cubicBezTo>
                  <a:pt x="702945" y="752475"/>
                  <a:pt x="720090" y="745808"/>
                  <a:pt x="733425" y="732473"/>
                </a:cubicBezTo>
                <a:cubicBezTo>
                  <a:pt x="758190" y="705802"/>
                  <a:pt x="758190" y="663893"/>
                  <a:pt x="732473" y="638175"/>
                </a:cubicBezTo>
                <a:close/>
                <a:moveTo>
                  <a:pt x="284798" y="513398"/>
                </a:moveTo>
                <a:cubicBezTo>
                  <a:pt x="159067" y="513398"/>
                  <a:pt x="56197" y="410528"/>
                  <a:pt x="56197" y="284798"/>
                </a:cubicBezTo>
                <a:cubicBezTo>
                  <a:pt x="56197" y="159067"/>
                  <a:pt x="159067" y="56197"/>
                  <a:pt x="284798" y="56197"/>
                </a:cubicBezTo>
                <a:cubicBezTo>
                  <a:pt x="410528" y="56197"/>
                  <a:pt x="513398" y="159067"/>
                  <a:pt x="513398" y="284798"/>
                </a:cubicBezTo>
                <a:cubicBezTo>
                  <a:pt x="513398" y="410528"/>
                  <a:pt x="410528" y="513398"/>
                  <a:pt x="284798" y="513398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6" name="Graphic 3" descr="Magnifying glass">
            <a:extLst>
              <a:ext uri="{FF2B5EF4-FFF2-40B4-BE49-F238E27FC236}">
                <a16:creationId xmlns:a16="http://schemas.microsoft.com/office/drawing/2014/main" id="{03B4A1A6-4448-48C7-A08F-B28DC2214082}"/>
              </a:ext>
            </a:extLst>
          </p:cNvPr>
          <p:cNvSpPr/>
          <p:nvPr/>
        </p:nvSpPr>
        <p:spPr>
          <a:xfrm flipH="1">
            <a:off x="1456654" y="2904305"/>
            <a:ext cx="461665" cy="461665"/>
          </a:xfrm>
          <a:custGeom>
            <a:avLst/>
            <a:gdLst>
              <a:gd name="connsiteX0" fmla="*/ 732473 w 742950"/>
              <a:gd name="connsiteY0" fmla="*/ 638175 h 742950"/>
              <a:gd name="connsiteX1" fmla="*/ 613410 w 742950"/>
              <a:gd name="connsiteY1" fmla="*/ 519112 h 742950"/>
              <a:gd name="connsiteX2" fmla="*/ 554355 w 742950"/>
              <a:gd name="connsiteY2" fmla="*/ 501015 h 742950"/>
              <a:gd name="connsiteX3" fmla="*/ 512445 w 742950"/>
              <a:gd name="connsiteY3" fmla="*/ 459105 h 742950"/>
              <a:gd name="connsiteX4" fmla="*/ 571500 w 742950"/>
              <a:gd name="connsiteY4" fmla="*/ 285750 h 742950"/>
              <a:gd name="connsiteX5" fmla="*/ 285750 w 742950"/>
              <a:gd name="connsiteY5" fmla="*/ 0 h 742950"/>
              <a:gd name="connsiteX6" fmla="*/ 0 w 742950"/>
              <a:gd name="connsiteY6" fmla="*/ 285750 h 742950"/>
              <a:gd name="connsiteX7" fmla="*/ 285750 w 742950"/>
              <a:gd name="connsiteY7" fmla="*/ 571500 h 742950"/>
              <a:gd name="connsiteX8" fmla="*/ 459105 w 742950"/>
              <a:gd name="connsiteY8" fmla="*/ 512445 h 742950"/>
              <a:gd name="connsiteX9" fmla="*/ 501015 w 742950"/>
              <a:gd name="connsiteY9" fmla="*/ 554355 h 742950"/>
              <a:gd name="connsiteX10" fmla="*/ 519112 w 742950"/>
              <a:gd name="connsiteY10" fmla="*/ 613410 h 742950"/>
              <a:gd name="connsiteX11" fmla="*/ 638175 w 742950"/>
              <a:gd name="connsiteY11" fmla="*/ 732473 h 742950"/>
              <a:gd name="connsiteX12" fmla="*/ 685800 w 742950"/>
              <a:gd name="connsiteY12" fmla="*/ 752475 h 742950"/>
              <a:gd name="connsiteX13" fmla="*/ 733425 w 742950"/>
              <a:gd name="connsiteY13" fmla="*/ 732473 h 742950"/>
              <a:gd name="connsiteX14" fmla="*/ 732473 w 742950"/>
              <a:gd name="connsiteY14" fmla="*/ 638175 h 742950"/>
              <a:gd name="connsiteX15" fmla="*/ 284798 w 742950"/>
              <a:gd name="connsiteY15" fmla="*/ 513398 h 742950"/>
              <a:gd name="connsiteX16" fmla="*/ 56197 w 742950"/>
              <a:gd name="connsiteY16" fmla="*/ 284798 h 742950"/>
              <a:gd name="connsiteX17" fmla="*/ 284798 w 742950"/>
              <a:gd name="connsiteY17" fmla="*/ 56197 h 742950"/>
              <a:gd name="connsiteX18" fmla="*/ 513398 w 742950"/>
              <a:gd name="connsiteY18" fmla="*/ 284798 h 742950"/>
              <a:gd name="connsiteX19" fmla="*/ 284798 w 742950"/>
              <a:gd name="connsiteY19" fmla="*/ 513398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42950" h="742950">
                <a:moveTo>
                  <a:pt x="732473" y="638175"/>
                </a:moveTo>
                <a:lnTo>
                  <a:pt x="613410" y="519112"/>
                </a:lnTo>
                <a:cubicBezTo>
                  <a:pt x="597218" y="502920"/>
                  <a:pt x="575310" y="497205"/>
                  <a:pt x="554355" y="501015"/>
                </a:cubicBezTo>
                <a:lnTo>
                  <a:pt x="512445" y="459105"/>
                </a:lnTo>
                <a:cubicBezTo>
                  <a:pt x="549593" y="411480"/>
                  <a:pt x="571500" y="350520"/>
                  <a:pt x="571500" y="285750"/>
                </a:cubicBezTo>
                <a:cubicBezTo>
                  <a:pt x="571500" y="128588"/>
                  <a:pt x="442912" y="0"/>
                  <a:pt x="285750" y="0"/>
                </a:cubicBezTo>
                <a:cubicBezTo>
                  <a:pt x="128588" y="0"/>
                  <a:pt x="0" y="128588"/>
                  <a:pt x="0" y="285750"/>
                </a:cubicBezTo>
                <a:cubicBezTo>
                  <a:pt x="0" y="442912"/>
                  <a:pt x="128588" y="571500"/>
                  <a:pt x="285750" y="571500"/>
                </a:cubicBezTo>
                <a:cubicBezTo>
                  <a:pt x="350520" y="571500"/>
                  <a:pt x="410528" y="549593"/>
                  <a:pt x="459105" y="512445"/>
                </a:cubicBezTo>
                <a:lnTo>
                  <a:pt x="501015" y="554355"/>
                </a:lnTo>
                <a:cubicBezTo>
                  <a:pt x="497205" y="575310"/>
                  <a:pt x="502920" y="597218"/>
                  <a:pt x="519112" y="613410"/>
                </a:cubicBezTo>
                <a:lnTo>
                  <a:pt x="638175" y="732473"/>
                </a:lnTo>
                <a:cubicBezTo>
                  <a:pt x="651510" y="745808"/>
                  <a:pt x="668655" y="752475"/>
                  <a:pt x="685800" y="752475"/>
                </a:cubicBezTo>
                <a:cubicBezTo>
                  <a:pt x="702945" y="752475"/>
                  <a:pt x="720090" y="745808"/>
                  <a:pt x="733425" y="732473"/>
                </a:cubicBezTo>
                <a:cubicBezTo>
                  <a:pt x="758190" y="705802"/>
                  <a:pt x="758190" y="663893"/>
                  <a:pt x="732473" y="638175"/>
                </a:cubicBezTo>
                <a:close/>
                <a:moveTo>
                  <a:pt x="284798" y="513398"/>
                </a:moveTo>
                <a:cubicBezTo>
                  <a:pt x="159067" y="513398"/>
                  <a:pt x="56197" y="410528"/>
                  <a:pt x="56197" y="284798"/>
                </a:cubicBezTo>
                <a:cubicBezTo>
                  <a:pt x="56197" y="159067"/>
                  <a:pt x="159067" y="56197"/>
                  <a:pt x="284798" y="56197"/>
                </a:cubicBezTo>
                <a:cubicBezTo>
                  <a:pt x="410528" y="56197"/>
                  <a:pt x="513398" y="159067"/>
                  <a:pt x="513398" y="284798"/>
                </a:cubicBezTo>
                <a:cubicBezTo>
                  <a:pt x="513398" y="410528"/>
                  <a:pt x="410528" y="513398"/>
                  <a:pt x="284798" y="513398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2" name="Graphic 3" descr="Magnifying glass">
            <a:extLst>
              <a:ext uri="{FF2B5EF4-FFF2-40B4-BE49-F238E27FC236}">
                <a16:creationId xmlns:a16="http://schemas.microsoft.com/office/drawing/2014/main" id="{41AD892F-7DEE-4338-9B81-5342B02D4836}"/>
              </a:ext>
            </a:extLst>
          </p:cNvPr>
          <p:cNvSpPr/>
          <p:nvPr/>
        </p:nvSpPr>
        <p:spPr>
          <a:xfrm flipH="1">
            <a:off x="994989" y="4751292"/>
            <a:ext cx="461665" cy="461665"/>
          </a:xfrm>
          <a:custGeom>
            <a:avLst/>
            <a:gdLst>
              <a:gd name="connsiteX0" fmla="*/ 732473 w 742950"/>
              <a:gd name="connsiteY0" fmla="*/ 638175 h 742950"/>
              <a:gd name="connsiteX1" fmla="*/ 613410 w 742950"/>
              <a:gd name="connsiteY1" fmla="*/ 519112 h 742950"/>
              <a:gd name="connsiteX2" fmla="*/ 554355 w 742950"/>
              <a:gd name="connsiteY2" fmla="*/ 501015 h 742950"/>
              <a:gd name="connsiteX3" fmla="*/ 512445 w 742950"/>
              <a:gd name="connsiteY3" fmla="*/ 459105 h 742950"/>
              <a:gd name="connsiteX4" fmla="*/ 571500 w 742950"/>
              <a:gd name="connsiteY4" fmla="*/ 285750 h 742950"/>
              <a:gd name="connsiteX5" fmla="*/ 285750 w 742950"/>
              <a:gd name="connsiteY5" fmla="*/ 0 h 742950"/>
              <a:gd name="connsiteX6" fmla="*/ 0 w 742950"/>
              <a:gd name="connsiteY6" fmla="*/ 285750 h 742950"/>
              <a:gd name="connsiteX7" fmla="*/ 285750 w 742950"/>
              <a:gd name="connsiteY7" fmla="*/ 571500 h 742950"/>
              <a:gd name="connsiteX8" fmla="*/ 459105 w 742950"/>
              <a:gd name="connsiteY8" fmla="*/ 512445 h 742950"/>
              <a:gd name="connsiteX9" fmla="*/ 501015 w 742950"/>
              <a:gd name="connsiteY9" fmla="*/ 554355 h 742950"/>
              <a:gd name="connsiteX10" fmla="*/ 519112 w 742950"/>
              <a:gd name="connsiteY10" fmla="*/ 613410 h 742950"/>
              <a:gd name="connsiteX11" fmla="*/ 638175 w 742950"/>
              <a:gd name="connsiteY11" fmla="*/ 732473 h 742950"/>
              <a:gd name="connsiteX12" fmla="*/ 685800 w 742950"/>
              <a:gd name="connsiteY12" fmla="*/ 752475 h 742950"/>
              <a:gd name="connsiteX13" fmla="*/ 733425 w 742950"/>
              <a:gd name="connsiteY13" fmla="*/ 732473 h 742950"/>
              <a:gd name="connsiteX14" fmla="*/ 732473 w 742950"/>
              <a:gd name="connsiteY14" fmla="*/ 638175 h 742950"/>
              <a:gd name="connsiteX15" fmla="*/ 284798 w 742950"/>
              <a:gd name="connsiteY15" fmla="*/ 513398 h 742950"/>
              <a:gd name="connsiteX16" fmla="*/ 56197 w 742950"/>
              <a:gd name="connsiteY16" fmla="*/ 284798 h 742950"/>
              <a:gd name="connsiteX17" fmla="*/ 284798 w 742950"/>
              <a:gd name="connsiteY17" fmla="*/ 56197 h 742950"/>
              <a:gd name="connsiteX18" fmla="*/ 513398 w 742950"/>
              <a:gd name="connsiteY18" fmla="*/ 284798 h 742950"/>
              <a:gd name="connsiteX19" fmla="*/ 284798 w 742950"/>
              <a:gd name="connsiteY19" fmla="*/ 513398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42950" h="742950">
                <a:moveTo>
                  <a:pt x="732473" y="638175"/>
                </a:moveTo>
                <a:lnTo>
                  <a:pt x="613410" y="519112"/>
                </a:lnTo>
                <a:cubicBezTo>
                  <a:pt x="597218" y="502920"/>
                  <a:pt x="575310" y="497205"/>
                  <a:pt x="554355" y="501015"/>
                </a:cubicBezTo>
                <a:lnTo>
                  <a:pt x="512445" y="459105"/>
                </a:lnTo>
                <a:cubicBezTo>
                  <a:pt x="549593" y="411480"/>
                  <a:pt x="571500" y="350520"/>
                  <a:pt x="571500" y="285750"/>
                </a:cubicBezTo>
                <a:cubicBezTo>
                  <a:pt x="571500" y="128588"/>
                  <a:pt x="442912" y="0"/>
                  <a:pt x="285750" y="0"/>
                </a:cubicBezTo>
                <a:cubicBezTo>
                  <a:pt x="128588" y="0"/>
                  <a:pt x="0" y="128588"/>
                  <a:pt x="0" y="285750"/>
                </a:cubicBezTo>
                <a:cubicBezTo>
                  <a:pt x="0" y="442912"/>
                  <a:pt x="128588" y="571500"/>
                  <a:pt x="285750" y="571500"/>
                </a:cubicBezTo>
                <a:cubicBezTo>
                  <a:pt x="350520" y="571500"/>
                  <a:pt x="410528" y="549593"/>
                  <a:pt x="459105" y="512445"/>
                </a:cubicBezTo>
                <a:lnTo>
                  <a:pt x="501015" y="554355"/>
                </a:lnTo>
                <a:cubicBezTo>
                  <a:pt x="497205" y="575310"/>
                  <a:pt x="502920" y="597218"/>
                  <a:pt x="519112" y="613410"/>
                </a:cubicBezTo>
                <a:lnTo>
                  <a:pt x="638175" y="732473"/>
                </a:lnTo>
                <a:cubicBezTo>
                  <a:pt x="651510" y="745808"/>
                  <a:pt x="668655" y="752475"/>
                  <a:pt x="685800" y="752475"/>
                </a:cubicBezTo>
                <a:cubicBezTo>
                  <a:pt x="702945" y="752475"/>
                  <a:pt x="720090" y="745808"/>
                  <a:pt x="733425" y="732473"/>
                </a:cubicBezTo>
                <a:cubicBezTo>
                  <a:pt x="758190" y="705802"/>
                  <a:pt x="758190" y="663893"/>
                  <a:pt x="732473" y="638175"/>
                </a:cubicBezTo>
                <a:close/>
                <a:moveTo>
                  <a:pt x="284798" y="513398"/>
                </a:moveTo>
                <a:cubicBezTo>
                  <a:pt x="159067" y="513398"/>
                  <a:pt x="56197" y="410528"/>
                  <a:pt x="56197" y="284798"/>
                </a:cubicBezTo>
                <a:cubicBezTo>
                  <a:pt x="56197" y="159067"/>
                  <a:pt x="159067" y="56197"/>
                  <a:pt x="284798" y="56197"/>
                </a:cubicBezTo>
                <a:cubicBezTo>
                  <a:pt x="410528" y="56197"/>
                  <a:pt x="513398" y="159067"/>
                  <a:pt x="513398" y="284798"/>
                </a:cubicBezTo>
                <a:cubicBezTo>
                  <a:pt x="513398" y="410528"/>
                  <a:pt x="410528" y="513398"/>
                  <a:pt x="284798" y="513398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3" name="Graphic 3" descr="Magnifying glass">
            <a:extLst>
              <a:ext uri="{FF2B5EF4-FFF2-40B4-BE49-F238E27FC236}">
                <a16:creationId xmlns:a16="http://schemas.microsoft.com/office/drawing/2014/main" id="{EDBEA59E-DB7B-4D7C-98D7-DC7957BB233B}"/>
              </a:ext>
            </a:extLst>
          </p:cNvPr>
          <p:cNvSpPr/>
          <p:nvPr/>
        </p:nvSpPr>
        <p:spPr>
          <a:xfrm flipH="1">
            <a:off x="10688627" y="1624707"/>
            <a:ext cx="461665" cy="461665"/>
          </a:xfrm>
          <a:custGeom>
            <a:avLst/>
            <a:gdLst>
              <a:gd name="connsiteX0" fmla="*/ 732473 w 742950"/>
              <a:gd name="connsiteY0" fmla="*/ 638175 h 742950"/>
              <a:gd name="connsiteX1" fmla="*/ 613410 w 742950"/>
              <a:gd name="connsiteY1" fmla="*/ 519112 h 742950"/>
              <a:gd name="connsiteX2" fmla="*/ 554355 w 742950"/>
              <a:gd name="connsiteY2" fmla="*/ 501015 h 742950"/>
              <a:gd name="connsiteX3" fmla="*/ 512445 w 742950"/>
              <a:gd name="connsiteY3" fmla="*/ 459105 h 742950"/>
              <a:gd name="connsiteX4" fmla="*/ 571500 w 742950"/>
              <a:gd name="connsiteY4" fmla="*/ 285750 h 742950"/>
              <a:gd name="connsiteX5" fmla="*/ 285750 w 742950"/>
              <a:gd name="connsiteY5" fmla="*/ 0 h 742950"/>
              <a:gd name="connsiteX6" fmla="*/ 0 w 742950"/>
              <a:gd name="connsiteY6" fmla="*/ 285750 h 742950"/>
              <a:gd name="connsiteX7" fmla="*/ 285750 w 742950"/>
              <a:gd name="connsiteY7" fmla="*/ 571500 h 742950"/>
              <a:gd name="connsiteX8" fmla="*/ 459105 w 742950"/>
              <a:gd name="connsiteY8" fmla="*/ 512445 h 742950"/>
              <a:gd name="connsiteX9" fmla="*/ 501015 w 742950"/>
              <a:gd name="connsiteY9" fmla="*/ 554355 h 742950"/>
              <a:gd name="connsiteX10" fmla="*/ 519112 w 742950"/>
              <a:gd name="connsiteY10" fmla="*/ 613410 h 742950"/>
              <a:gd name="connsiteX11" fmla="*/ 638175 w 742950"/>
              <a:gd name="connsiteY11" fmla="*/ 732473 h 742950"/>
              <a:gd name="connsiteX12" fmla="*/ 685800 w 742950"/>
              <a:gd name="connsiteY12" fmla="*/ 752475 h 742950"/>
              <a:gd name="connsiteX13" fmla="*/ 733425 w 742950"/>
              <a:gd name="connsiteY13" fmla="*/ 732473 h 742950"/>
              <a:gd name="connsiteX14" fmla="*/ 732473 w 742950"/>
              <a:gd name="connsiteY14" fmla="*/ 638175 h 742950"/>
              <a:gd name="connsiteX15" fmla="*/ 284798 w 742950"/>
              <a:gd name="connsiteY15" fmla="*/ 513398 h 742950"/>
              <a:gd name="connsiteX16" fmla="*/ 56197 w 742950"/>
              <a:gd name="connsiteY16" fmla="*/ 284798 h 742950"/>
              <a:gd name="connsiteX17" fmla="*/ 284798 w 742950"/>
              <a:gd name="connsiteY17" fmla="*/ 56197 h 742950"/>
              <a:gd name="connsiteX18" fmla="*/ 513398 w 742950"/>
              <a:gd name="connsiteY18" fmla="*/ 284798 h 742950"/>
              <a:gd name="connsiteX19" fmla="*/ 284798 w 742950"/>
              <a:gd name="connsiteY19" fmla="*/ 513398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42950" h="742950">
                <a:moveTo>
                  <a:pt x="732473" y="638175"/>
                </a:moveTo>
                <a:lnTo>
                  <a:pt x="613410" y="519112"/>
                </a:lnTo>
                <a:cubicBezTo>
                  <a:pt x="597218" y="502920"/>
                  <a:pt x="575310" y="497205"/>
                  <a:pt x="554355" y="501015"/>
                </a:cubicBezTo>
                <a:lnTo>
                  <a:pt x="512445" y="459105"/>
                </a:lnTo>
                <a:cubicBezTo>
                  <a:pt x="549593" y="411480"/>
                  <a:pt x="571500" y="350520"/>
                  <a:pt x="571500" y="285750"/>
                </a:cubicBezTo>
                <a:cubicBezTo>
                  <a:pt x="571500" y="128588"/>
                  <a:pt x="442912" y="0"/>
                  <a:pt x="285750" y="0"/>
                </a:cubicBezTo>
                <a:cubicBezTo>
                  <a:pt x="128588" y="0"/>
                  <a:pt x="0" y="128588"/>
                  <a:pt x="0" y="285750"/>
                </a:cubicBezTo>
                <a:cubicBezTo>
                  <a:pt x="0" y="442912"/>
                  <a:pt x="128588" y="571500"/>
                  <a:pt x="285750" y="571500"/>
                </a:cubicBezTo>
                <a:cubicBezTo>
                  <a:pt x="350520" y="571500"/>
                  <a:pt x="410528" y="549593"/>
                  <a:pt x="459105" y="512445"/>
                </a:cubicBezTo>
                <a:lnTo>
                  <a:pt x="501015" y="554355"/>
                </a:lnTo>
                <a:cubicBezTo>
                  <a:pt x="497205" y="575310"/>
                  <a:pt x="502920" y="597218"/>
                  <a:pt x="519112" y="613410"/>
                </a:cubicBezTo>
                <a:lnTo>
                  <a:pt x="638175" y="732473"/>
                </a:lnTo>
                <a:cubicBezTo>
                  <a:pt x="651510" y="745808"/>
                  <a:pt x="668655" y="752475"/>
                  <a:pt x="685800" y="752475"/>
                </a:cubicBezTo>
                <a:cubicBezTo>
                  <a:pt x="702945" y="752475"/>
                  <a:pt x="720090" y="745808"/>
                  <a:pt x="733425" y="732473"/>
                </a:cubicBezTo>
                <a:cubicBezTo>
                  <a:pt x="758190" y="705802"/>
                  <a:pt x="758190" y="663893"/>
                  <a:pt x="732473" y="638175"/>
                </a:cubicBezTo>
                <a:close/>
                <a:moveTo>
                  <a:pt x="284798" y="513398"/>
                </a:moveTo>
                <a:cubicBezTo>
                  <a:pt x="159067" y="513398"/>
                  <a:pt x="56197" y="410528"/>
                  <a:pt x="56197" y="284798"/>
                </a:cubicBezTo>
                <a:cubicBezTo>
                  <a:pt x="56197" y="159067"/>
                  <a:pt x="159067" y="56197"/>
                  <a:pt x="284798" y="56197"/>
                </a:cubicBezTo>
                <a:cubicBezTo>
                  <a:pt x="410528" y="56197"/>
                  <a:pt x="513398" y="159067"/>
                  <a:pt x="513398" y="284798"/>
                </a:cubicBezTo>
                <a:cubicBezTo>
                  <a:pt x="513398" y="410528"/>
                  <a:pt x="410528" y="513398"/>
                  <a:pt x="284798" y="513398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9" name="Graphic 3" descr="Magnifying glass">
            <a:extLst>
              <a:ext uri="{FF2B5EF4-FFF2-40B4-BE49-F238E27FC236}">
                <a16:creationId xmlns:a16="http://schemas.microsoft.com/office/drawing/2014/main" id="{654E3CE8-991E-4E3F-87A8-4D0E05BC0656}"/>
              </a:ext>
            </a:extLst>
          </p:cNvPr>
          <p:cNvSpPr/>
          <p:nvPr/>
        </p:nvSpPr>
        <p:spPr>
          <a:xfrm flipH="1">
            <a:off x="10226962" y="3200808"/>
            <a:ext cx="461665" cy="461665"/>
          </a:xfrm>
          <a:custGeom>
            <a:avLst/>
            <a:gdLst>
              <a:gd name="connsiteX0" fmla="*/ 732473 w 742950"/>
              <a:gd name="connsiteY0" fmla="*/ 638175 h 742950"/>
              <a:gd name="connsiteX1" fmla="*/ 613410 w 742950"/>
              <a:gd name="connsiteY1" fmla="*/ 519112 h 742950"/>
              <a:gd name="connsiteX2" fmla="*/ 554355 w 742950"/>
              <a:gd name="connsiteY2" fmla="*/ 501015 h 742950"/>
              <a:gd name="connsiteX3" fmla="*/ 512445 w 742950"/>
              <a:gd name="connsiteY3" fmla="*/ 459105 h 742950"/>
              <a:gd name="connsiteX4" fmla="*/ 571500 w 742950"/>
              <a:gd name="connsiteY4" fmla="*/ 285750 h 742950"/>
              <a:gd name="connsiteX5" fmla="*/ 285750 w 742950"/>
              <a:gd name="connsiteY5" fmla="*/ 0 h 742950"/>
              <a:gd name="connsiteX6" fmla="*/ 0 w 742950"/>
              <a:gd name="connsiteY6" fmla="*/ 285750 h 742950"/>
              <a:gd name="connsiteX7" fmla="*/ 285750 w 742950"/>
              <a:gd name="connsiteY7" fmla="*/ 571500 h 742950"/>
              <a:gd name="connsiteX8" fmla="*/ 459105 w 742950"/>
              <a:gd name="connsiteY8" fmla="*/ 512445 h 742950"/>
              <a:gd name="connsiteX9" fmla="*/ 501015 w 742950"/>
              <a:gd name="connsiteY9" fmla="*/ 554355 h 742950"/>
              <a:gd name="connsiteX10" fmla="*/ 519112 w 742950"/>
              <a:gd name="connsiteY10" fmla="*/ 613410 h 742950"/>
              <a:gd name="connsiteX11" fmla="*/ 638175 w 742950"/>
              <a:gd name="connsiteY11" fmla="*/ 732473 h 742950"/>
              <a:gd name="connsiteX12" fmla="*/ 685800 w 742950"/>
              <a:gd name="connsiteY12" fmla="*/ 752475 h 742950"/>
              <a:gd name="connsiteX13" fmla="*/ 733425 w 742950"/>
              <a:gd name="connsiteY13" fmla="*/ 732473 h 742950"/>
              <a:gd name="connsiteX14" fmla="*/ 732473 w 742950"/>
              <a:gd name="connsiteY14" fmla="*/ 638175 h 742950"/>
              <a:gd name="connsiteX15" fmla="*/ 284798 w 742950"/>
              <a:gd name="connsiteY15" fmla="*/ 513398 h 742950"/>
              <a:gd name="connsiteX16" fmla="*/ 56197 w 742950"/>
              <a:gd name="connsiteY16" fmla="*/ 284798 h 742950"/>
              <a:gd name="connsiteX17" fmla="*/ 284798 w 742950"/>
              <a:gd name="connsiteY17" fmla="*/ 56197 h 742950"/>
              <a:gd name="connsiteX18" fmla="*/ 513398 w 742950"/>
              <a:gd name="connsiteY18" fmla="*/ 284798 h 742950"/>
              <a:gd name="connsiteX19" fmla="*/ 284798 w 742950"/>
              <a:gd name="connsiteY19" fmla="*/ 513398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42950" h="742950">
                <a:moveTo>
                  <a:pt x="732473" y="638175"/>
                </a:moveTo>
                <a:lnTo>
                  <a:pt x="613410" y="519112"/>
                </a:lnTo>
                <a:cubicBezTo>
                  <a:pt x="597218" y="502920"/>
                  <a:pt x="575310" y="497205"/>
                  <a:pt x="554355" y="501015"/>
                </a:cubicBezTo>
                <a:lnTo>
                  <a:pt x="512445" y="459105"/>
                </a:lnTo>
                <a:cubicBezTo>
                  <a:pt x="549593" y="411480"/>
                  <a:pt x="571500" y="350520"/>
                  <a:pt x="571500" y="285750"/>
                </a:cubicBezTo>
                <a:cubicBezTo>
                  <a:pt x="571500" y="128588"/>
                  <a:pt x="442912" y="0"/>
                  <a:pt x="285750" y="0"/>
                </a:cubicBezTo>
                <a:cubicBezTo>
                  <a:pt x="128588" y="0"/>
                  <a:pt x="0" y="128588"/>
                  <a:pt x="0" y="285750"/>
                </a:cubicBezTo>
                <a:cubicBezTo>
                  <a:pt x="0" y="442912"/>
                  <a:pt x="128588" y="571500"/>
                  <a:pt x="285750" y="571500"/>
                </a:cubicBezTo>
                <a:cubicBezTo>
                  <a:pt x="350520" y="571500"/>
                  <a:pt x="410528" y="549593"/>
                  <a:pt x="459105" y="512445"/>
                </a:cubicBezTo>
                <a:lnTo>
                  <a:pt x="501015" y="554355"/>
                </a:lnTo>
                <a:cubicBezTo>
                  <a:pt x="497205" y="575310"/>
                  <a:pt x="502920" y="597218"/>
                  <a:pt x="519112" y="613410"/>
                </a:cubicBezTo>
                <a:lnTo>
                  <a:pt x="638175" y="732473"/>
                </a:lnTo>
                <a:cubicBezTo>
                  <a:pt x="651510" y="745808"/>
                  <a:pt x="668655" y="752475"/>
                  <a:pt x="685800" y="752475"/>
                </a:cubicBezTo>
                <a:cubicBezTo>
                  <a:pt x="702945" y="752475"/>
                  <a:pt x="720090" y="745808"/>
                  <a:pt x="733425" y="732473"/>
                </a:cubicBezTo>
                <a:cubicBezTo>
                  <a:pt x="758190" y="705802"/>
                  <a:pt x="758190" y="663893"/>
                  <a:pt x="732473" y="638175"/>
                </a:cubicBezTo>
                <a:close/>
                <a:moveTo>
                  <a:pt x="284798" y="513398"/>
                </a:moveTo>
                <a:cubicBezTo>
                  <a:pt x="159067" y="513398"/>
                  <a:pt x="56197" y="410528"/>
                  <a:pt x="56197" y="284798"/>
                </a:cubicBezTo>
                <a:cubicBezTo>
                  <a:pt x="56197" y="159067"/>
                  <a:pt x="159067" y="56197"/>
                  <a:pt x="284798" y="56197"/>
                </a:cubicBezTo>
                <a:cubicBezTo>
                  <a:pt x="410528" y="56197"/>
                  <a:pt x="513398" y="159067"/>
                  <a:pt x="513398" y="284798"/>
                </a:cubicBezTo>
                <a:cubicBezTo>
                  <a:pt x="513398" y="410528"/>
                  <a:pt x="410528" y="513398"/>
                  <a:pt x="284798" y="513398"/>
                </a:cubicBez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1" name="Graphic 3" descr="Magnifying glass">
            <a:extLst>
              <a:ext uri="{FF2B5EF4-FFF2-40B4-BE49-F238E27FC236}">
                <a16:creationId xmlns:a16="http://schemas.microsoft.com/office/drawing/2014/main" id="{C297C3AB-C06C-4365-881D-61E6F9939501}"/>
              </a:ext>
            </a:extLst>
          </p:cNvPr>
          <p:cNvSpPr/>
          <p:nvPr/>
        </p:nvSpPr>
        <p:spPr>
          <a:xfrm flipH="1">
            <a:off x="10688627" y="4647653"/>
            <a:ext cx="461665" cy="461665"/>
          </a:xfrm>
          <a:custGeom>
            <a:avLst/>
            <a:gdLst>
              <a:gd name="connsiteX0" fmla="*/ 732473 w 742950"/>
              <a:gd name="connsiteY0" fmla="*/ 638175 h 742950"/>
              <a:gd name="connsiteX1" fmla="*/ 613410 w 742950"/>
              <a:gd name="connsiteY1" fmla="*/ 519112 h 742950"/>
              <a:gd name="connsiteX2" fmla="*/ 554355 w 742950"/>
              <a:gd name="connsiteY2" fmla="*/ 501015 h 742950"/>
              <a:gd name="connsiteX3" fmla="*/ 512445 w 742950"/>
              <a:gd name="connsiteY3" fmla="*/ 459105 h 742950"/>
              <a:gd name="connsiteX4" fmla="*/ 571500 w 742950"/>
              <a:gd name="connsiteY4" fmla="*/ 285750 h 742950"/>
              <a:gd name="connsiteX5" fmla="*/ 285750 w 742950"/>
              <a:gd name="connsiteY5" fmla="*/ 0 h 742950"/>
              <a:gd name="connsiteX6" fmla="*/ 0 w 742950"/>
              <a:gd name="connsiteY6" fmla="*/ 285750 h 742950"/>
              <a:gd name="connsiteX7" fmla="*/ 285750 w 742950"/>
              <a:gd name="connsiteY7" fmla="*/ 571500 h 742950"/>
              <a:gd name="connsiteX8" fmla="*/ 459105 w 742950"/>
              <a:gd name="connsiteY8" fmla="*/ 512445 h 742950"/>
              <a:gd name="connsiteX9" fmla="*/ 501015 w 742950"/>
              <a:gd name="connsiteY9" fmla="*/ 554355 h 742950"/>
              <a:gd name="connsiteX10" fmla="*/ 519112 w 742950"/>
              <a:gd name="connsiteY10" fmla="*/ 613410 h 742950"/>
              <a:gd name="connsiteX11" fmla="*/ 638175 w 742950"/>
              <a:gd name="connsiteY11" fmla="*/ 732473 h 742950"/>
              <a:gd name="connsiteX12" fmla="*/ 685800 w 742950"/>
              <a:gd name="connsiteY12" fmla="*/ 752475 h 742950"/>
              <a:gd name="connsiteX13" fmla="*/ 733425 w 742950"/>
              <a:gd name="connsiteY13" fmla="*/ 732473 h 742950"/>
              <a:gd name="connsiteX14" fmla="*/ 732473 w 742950"/>
              <a:gd name="connsiteY14" fmla="*/ 638175 h 742950"/>
              <a:gd name="connsiteX15" fmla="*/ 284798 w 742950"/>
              <a:gd name="connsiteY15" fmla="*/ 513398 h 742950"/>
              <a:gd name="connsiteX16" fmla="*/ 56197 w 742950"/>
              <a:gd name="connsiteY16" fmla="*/ 284798 h 742950"/>
              <a:gd name="connsiteX17" fmla="*/ 284798 w 742950"/>
              <a:gd name="connsiteY17" fmla="*/ 56197 h 742950"/>
              <a:gd name="connsiteX18" fmla="*/ 513398 w 742950"/>
              <a:gd name="connsiteY18" fmla="*/ 284798 h 742950"/>
              <a:gd name="connsiteX19" fmla="*/ 284798 w 742950"/>
              <a:gd name="connsiteY19" fmla="*/ 513398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42950" h="742950">
                <a:moveTo>
                  <a:pt x="732473" y="638175"/>
                </a:moveTo>
                <a:lnTo>
                  <a:pt x="613410" y="519112"/>
                </a:lnTo>
                <a:cubicBezTo>
                  <a:pt x="597218" y="502920"/>
                  <a:pt x="575310" y="497205"/>
                  <a:pt x="554355" y="501015"/>
                </a:cubicBezTo>
                <a:lnTo>
                  <a:pt x="512445" y="459105"/>
                </a:lnTo>
                <a:cubicBezTo>
                  <a:pt x="549593" y="411480"/>
                  <a:pt x="571500" y="350520"/>
                  <a:pt x="571500" y="285750"/>
                </a:cubicBezTo>
                <a:cubicBezTo>
                  <a:pt x="571500" y="128588"/>
                  <a:pt x="442912" y="0"/>
                  <a:pt x="285750" y="0"/>
                </a:cubicBezTo>
                <a:cubicBezTo>
                  <a:pt x="128588" y="0"/>
                  <a:pt x="0" y="128588"/>
                  <a:pt x="0" y="285750"/>
                </a:cubicBezTo>
                <a:cubicBezTo>
                  <a:pt x="0" y="442912"/>
                  <a:pt x="128588" y="571500"/>
                  <a:pt x="285750" y="571500"/>
                </a:cubicBezTo>
                <a:cubicBezTo>
                  <a:pt x="350520" y="571500"/>
                  <a:pt x="410528" y="549593"/>
                  <a:pt x="459105" y="512445"/>
                </a:cubicBezTo>
                <a:lnTo>
                  <a:pt x="501015" y="554355"/>
                </a:lnTo>
                <a:cubicBezTo>
                  <a:pt x="497205" y="575310"/>
                  <a:pt x="502920" y="597218"/>
                  <a:pt x="519112" y="613410"/>
                </a:cubicBezTo>
                <a:lnTo>
                  <a:pt x="638175" y="732473"/>
                </a:lnTo>
                <a:cubicBezTo>
                  <a:pt x="651510" y="745808"/>
                  <a:pt x="668655" y="752475"/>
                  <a:pt x="685800" y="752475"/>
                </a:cubicBezTo>
                <a:cubicBezTo>
                  <a:pt x="702945" y="752475"/>
                  <a:pt x="720090" y="745808"/>
                  <a:pt x="733425" y="732473"/>
                </a:cubicBezTo>
                <a:cubicBezTo>
                  <a:pt x="758190" y="705802"/>
                  <a:pt x="758190" y="663893"/>
                  <a:pt x="732473" y="638175"/>
                </a:cubicBezTo>
                <a:close/>
                <a:moveTo>
                  <a:pt x="284798" y="513398"/>
                </a:moveTo>
                <a:cubicBezTo>
                  <a:pt x="159067" y="513398"/>
                  <a:pt x="56197" y="410528"/>
                  <a:pt x="56197" y="284798"/>
                </a:cubicBezTo>
                <a:cubicBezTo>
                  <a:pt x="56197" y="159067"/>
                  <a:pt x="159067" y="56197"/>
                  <a:pt x="284798" y="56197"/>
                </a:cubicBezTo>
                <a:cubicBezTo>
                  <a:pt x="410528" y="56197"/>
                  <a:pt x="513398" y="159067"/>
                  <a:pt x="513398" y="284798"/>
                </a:cubicBezTo>
                <a:cubicBezTo>
                  <a:pt x="513398" y="410528"/>
                  <a:pt x="410528" y="513398"/>
                  <a:pt x="284798" y="513398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74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Fingerprint Design Illustration – Slide Template   </a:t>
            </a:r>
          </a:p>
        </p:txBody>
      </p:sp>
      <p:grpSp>
        <p:nvGrpSpPr>
          <p:cNvPr id="33" name="Graphic 2" descr="Fingerprint">
            <a:extLst>
              <a:ext uri="{FF2B5EF4-FFF2-40B4-BE49-F238E27FC236}">
                <a16:creationId xmlns:a16="http://schemas.microsoft.com/office/drawing/2014/main" id="{48305843-99A3-496E-BF38-552639297A14}"/>
              </a:ext>
            </a:extLst>
          </p:cNvPr>
          <p:cNvGrpSpPr/>
          <p:nvPr/>
        </p:nvGrpSpPr>
        <p:grpSpPr>
          <a:xfrm>
            <a:off x="3467878" y="979520"/>
            <a:ext cx="5256245" cy="5256245"/>
            <a:chOff x="5638800" y="2971800"/>
            <a:chExt cx="914400" cy="914400"/>
          </a:xfrm>
          <a:solidFill>
            <a:schemeClr val="bg2"/>
          </a:solidFill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C75BC97-55C1-4D5C-BA6A-2E414AF0B162}"/>
                </a:ext>
              </a:extLst>
            </p:cNvPr>
            <p:cNvSpPr/>
            <p:nvPr/>
          </p:nvSpPr>
          <p:spPr>
            <a:xfrm>
              <a:off x="6105492" y="3438482"/>
              <a:ext cx="161925" cy="295275"/>
            </a:xfrm>
            <a:custGeom>
              <a:avLst/>
              <a:gdLst>
                <a:gd name="connsiteX0" fmla="*/ 152433 w 161925"/>
                <a:gd name="connsiteY0" fmla="*/ 298366 h 295275"/>
                <a:gd name="connsiteX1" fmla="*/ 139098 w 161925"/>
                <a:gd name="connsiteY1" fmla="*/ 292937 h 295275"/>
                <a:gd name="connsiteX2" fmla="*/ 40705 w 161925"/>
                <a:gd name="connsiteY2" fmla="*/ 171493 h 295275"/>
                <a:gd name="connsiteX3" fmla="*/ 33 w 161925"/>
                <a:gd name="connsiteY3" fmla="*/ 17855 h 295275"/>
                <a:gd name="connsiteX4" fmla="*/ 20242 w 161925"/>
                <a:gd name="connsiteY4" fmla="*/ 38 h 295275"/>
                <a:gd name="connsiteX5" fmla="*/ 20322 w 161925"/>
                <a:gd name="connsiteY5" fmla="*/ 43 h 295275"/>
                <a:gd name="connsiteX6" fmla="*/ 38138 w 161925"/>
                <a:gd name="connsiteY6" fmla="*/ 20251 h 295275"/>
                <a:gd name="connsiteX7" fmla="*/ 38133 w 161925"/>
                <a:gd name="connsiteY7" fmla="*/ 20331 h 295275"/>
                <a:gd name="connsiteX8" fmla="*/ 73662 w 161925"/>
                <a:gd name="connsiteY8" fmla="*/ 152443 h 295275"/>
                <a:gd name="connsiteX9" fmla="*/ 165483 w 161925"/>
                <a:gd name="connsiteY9" fmla="*/ 265695 h 295275"/>
                <a:gd name="connsiteX10" fmla="*/ 165788 w 161925"/>
                <a:gd name="connsiteY10" fmla="*/ 292634 h 295275"/>
                <a:gd name="connsiteX11" fmla="*/ 152433 w 161925"/>
                <a:gd name="connsiteY11" fmla="*/ 298366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1925" h="295275">
                  <a:moveTo>
                    <a:pt x="152433" y="298366"/>
                  </a:moveTo>
                  <a:cubicBezTo>
                    <a:pt x="147449" y="298371"/>
                    <a:pt x="142662" y="296421"/>
                    <a:pt x="139098" y="292937"/>
                  </a:cubicBezTo>
                  <a:cubicBezTo>
                    <a:pt x="101199" y="256869"/>
                    <a:pt x="68128" y="216049"/>
                    <a:pt x="40705" y="171493"/>
                  </a:cubicBezTo>
                  <a:cubicBezTo>
                    <a:pt x="13293" y="124988"/>
                    <a:pt x="-779" y="71831"/>
                    <a:pt x="33" y="17855"/>
                  </a:cubicBezTo>
                  <a:cubicBezTo>
                    <a:pt x="693" y="7354"/>
                    <a:pt x="9741" y="-623"/>
                    <a:pt x="20242" y="38"/>
                  </a:cubicBezTo>
                  <a:cubicBezTo>
                    <a:pt x="20268" y="39"/>
                    <a:pt x="20295" y="41"/>
                    <a:pt x="20322" y="43"/>
                  </a:cubicBezTo>
                  <a:cubicBezTo>
                    <a:pt x="30822" y="703"/>
                    <a:pt x="38799" y="9751"/>
                    <a:pt x="38138" y="20251"/>
                  </a:cubicBezTo>
                  <a:cubicBezTo>
                    <a:pt x="38137" y="20278"/>
                    <a:pt x="38135" y="20305"/>
                    <a:pt x="38133" y="20331"/>
                  </a:cubicBezTo>
                  <a:cubicBezTo>
                    <a:pt x="37953" y="66752"/>
                    <a:pt x="50221" y="112373"/>
                    <a:pt x="73662" y="152443"/>
                  </a:cubicBezTo>
                  <a:cubicBezTo>
                    <a:pt x="99255" y="193997"/>
                    <a:pt x="130118" y="232063"/>
                    <a:pt x="165483" y="265695"/>
                  </a:cubicBezTo>
                  <a:cubicBezTo>
                    <a:pt x="173006" y="273050"/>
                    <a:pt x="173144" y="285111"/>
                    <a:pt x="165788" y="292634"/>
                  </a:cubicBezTo>
                  <a:cubicBezTo>
                    <a:pt x="162269" y="296234"/>
                    <a:pt x="157467" y="298296"/>
                    <a:pt x="152433" y="29836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F5ACF96-653A-47B6-8536-A3A06A098034}"/>
                </a:ext>
              </a:extLst>
            </p:cNvPr>
            <p:cNvSpPr/>
            <p:nvPr/>
          </p:nvSpPr>
          <p:spPr>
            <a:xfrm>
              <a:off x="6038733" y="3371644"/>
              <a:ext cx="276225" cy="409575"/>
            </a:xfrm>
            <a:custGeom>
              <a:avLst/>
              <a:gdLst>
                <a:gd name="connsiteX0" fmla="*/ 170139 w 276225"/>
                <a:gd name="connsiteY0" fmla="*/ 410829 h 409575"/>
                <a:gd name="connsiteX1" fmla="*/ 156708 w 276225"/>
                <a:gd name="connsiteY1" fmla="*/ 405304 h 409575"/>
                <a:gd name="connsiteX2" fmla="*/ 49743 w 276225"/>
                <a:gd name="connsiteY2" fmla="*/ 271954 h 409575"/>
                <a:gd name="connsiteX3" fmla="*/ 117 w 276225"/>
                <a:gd name="connsiteY3" fmla="*/ 80216 h 409575"/>
                <a:gd name="connsiteX4" fmla="*/ 91177 w 276225"/>
                <a:gd name="connsiteY4" fmla="*/ 180 h 409575"/>
                <a:gd name="connsiteX5" fmla="*/ 91557 w 276225"/>
                <a:gd name="connsiteY5" fmla="*/ 206 h 409575"/>
                <a:gd name="connsiteX6" fmla="*/ 171567 w 276225"/>
                <a:gd name="connsiteY6" fmla="*/ 90884 h 409575"/>
                <a:gd name="connsiteX7" fmla="*/ 198237 w 276225"/>
                <a:gd name="connsiteY7" fmla="*/ 186134 h 409575"/>
                <a:gd name="connsiteX8" fmla="*/ 270913 w 276225"/>
                <a:gd name="connsiteY8" fmla="*/ 277193 h 409575"/>
                <a:gd name="connsiteX9" fmla="*/ 270818 w 276225"/>
                <a:gd name="connsiteY9" fmla="*/ 304149 h 409575"/>
                <a:gd name="connsiteX10" fmla="*/ 243862 w 276225"/>
                <a:gd name="connsiteY10" fmla="*/ 304054 h 409575"/>
                <a:gd name="connsiteX11" fmla="*/ 165281 w 276225"/>
                <a:gd name="connsiteY11" fmla="*/ 205184 h 409575"/>
                <a:gd name="connsiteX12" fmla="*/ 133467 w 276225"/>
                <a:gd name="connsiteY12" fmla="*/ 89074 h 409575"/>
                <a:gd name="connsiteX13" fmla="*/ 89151 w 276225"/>
                <a:gd name="connsiteY13" fmla="*/ 38357 h 409575"/>
                <a:gd name="connsiteX14" fmla="*/ 54600 w 276225"/>
                <a:gd name="connsiteY14" fmla="*/ 50022 h 409575"/>
                <a:gd name="connsiteX15" fmla="*/ 38217 w 276225"/>
                <a:gd name="connsiteY15" fmla="*/ 82788 h 409575"/>
                <a:gd name="connsiteX16" fmla="*/ 82604 w 276225"/>
                <a:gd name="connsiteY16" fmla="*/ 252714 h 409575"/>
                <a:gd name="connsiteX17" fmla="*/ 183474 w 276225"/>
                <a:gd name="connsiteY17" fmla="*/ 378158 h 409575"/>
                <a:gd name="connsiteX18" fmla="*/ 183489 w 276225"/>
                <a:gd name="connsiteY18" fmla="*/ 405099 h 409575"/>
                <a:gd name="connsiteX19" fmla="*/ 183474 w 276225"/>
                <a:gd name="connsiteY19" fmla="*/ 405114 h 409575"/>
                <a:gd name="connsiteX20" fmla="*/ 170139 w 276225"/>
                <a:gd name="connsiteY20" fmla="*/ 410829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76225" h="409575">
                  <a:moveTo>
                    <a:pt x="170139" y="410829"/>
                  </a:moveTo>
                  <a:cubicBezTo>
                    <a:pt x="165108" y="410833"/>
                    <a:pt x="160280" y="408847"/>
                    <a:pt x="156708" y="405304"/>
                  </a:cubicBezTo>
                  <a:cubicBezTo>
                    <a:pt x="115541" y="365571"/>
                    <a:pt x="79598" y="320761"/>
                    <a:pt x="49743" y="271954"/>
                  </a:cubicBezTo>
                  <a:cubicBezTo>
                    <a:pt x="15592" y="213941"/>
                    <a:pt x="-1601" y="147512"/>
                    <a:pt x="117" y="80216"/>
                  </a:cubicBezTo>
                  <a:cubicBezTo>
                    <a:pt x="3161" y="32969"/>
                    <a:pt x="43930" y="-2864"/>
                    <a:pt x="91177" y="180"/>
                  </a:cubicBezTo>
                  <a:cubicBezTo>
                    <a:pt x="91304" y="189"/>
                    <a:pt x="91431" y="198"/>
                    <a:pt x="91557" y="206"/>
                  </a:cubicBezTo>
                  <a:cubicBezTo>
                    <a:pt x="138636" y="3267"/>
                    <a:pt x="174392" y="43792"/>
                    <a:pt x="171567" y="90884"/>
                  </a:cubicBezTo>
                  <a:cubicBezTo>
                    <a:pt x="172232" y="124383"/>
                    <a:pt x="181410" y="157161"/>
                    <a:pt x="198237" y="186134"/>
                  </a:cubicBezTo>
                  <a:cubicBezTo>
                    <a:pt x="218690" y="219315"/>
                    <a:pt x="243094" y="249892"/>
                    <a:pt x="270913" y="277193"/>
                  </a:cubicBezTo>
                  <a:cubicBezTo>
                    <a:pt x="278330" y="284663"/>
                    <a:pt x="278287" y="296732"/>
                    <a:pt x="270818" y="304149"/>
                  </a:cubicBezTo>
                  <a:cubicBezTo>
                    <a:pt x="263348" y="311566"/>
                    <a:pt x="251279" y="311523"/>
                    <a:pt x="243862" y="304054"/>
                  </a:cubicBezTo>
                  <a:cubicBezTo>
                    <a:pt x="213628" y="274521"/>
                    <a:pt x="187226" y="241304"/>
                    <a:pt x="165281" y="205184"/>
                  </a:cubicBezTo>
                  <a:cubicBezTo>
                    <a:pt x="144625" y="169963"/>
                    <a:pt x="133649" y="129905"/>
                    <a:pt x="133467" y="89074"/>
                  </a:cubicBezTo>
                  <a:cubicBezTo>
                    <a:pt x="135235" y="62831"/>
                    <a:pt x="115394" y="40124"/>
                    <a:pt x="89151" y="38357"/>
                  </a:cubicBezTo>
                  <a:cubicBezTo>
                    <a:pt x="76542" y="37507"/>
                    <a:pt x="64113" y="41704"/>
                    <a:pt x="54600" y="50022"/>
                  </a:cubicBezTo>
                  <a:cubicBezTo>
                    <a:pt x="44989" y="58323"/>
                    <a:pt x="39091" y="70119"/>
                    <a:pt x="38217" y="82788"/>
                  </a:cubicBezTo>
                  <a:cubicBezTo>
                    <a:pt x="36857" y="142463"/>
                    <a:pt x="52233" y="201328"/>
                    <a:pt x="82604" y="252714"/>
                  </a:cubicBezTo>
                  <a:cubicBezTo>
                    <a:pt x="110798" y="298619"/>
                    <a:pt x="144691" y="340769"/>
                    <a:pt x="183474" y="378158"/>
                  </a:cubicBezTo>
                  <a:cubicBezTo>
                    <a:pt x="190917" y="385593"/>
                    <a:pt x="190924" y="397655"/>
                    <a:pt x="183489" y="405099"/>
                  </a:cubicBezTo>
                  <a:cubicBezTo>
                    <a:pt x="183483" y="405104"/>
                    <a:pt x="183478" y="405109"/>
                    <a:pt x="183474" y="405114"/>
                  </a:cubicBezTo>
                  <a:cubicBezTo>
                    <a:pt x="179956" y="408703"/>
                    <a:pt x="175163" y="410758"/>
                    <a:pt x="170139" y="41082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466E3DDE-F8B3-48DD-9EAA-B0FF4061FF9C}"/>
                </a:ext>
              </a:extLst>
            </p:cNvPr>
            <p:cNvSpPr/>
            <p:nvPr/>
          </p:nvSpPr>
          <p:spPr>
            <a:xfrm>
              <a:off x="6004766" y="3731990"/>
              <a:ext cx="152400" cy="85725"/>
            </a:xfrm>
            <a:custGeom>
              <a:avLst/>
              <a:gdLst>
                <a:gd name="connsiteX0" fmla="*/ 19034 w 152400"/>
                <a:gd name="connsiteY0" fmla="*/ 90106 h 85725"/>
                <a:gd name="connsiteX1" fmla="*/ 12653 w 152400"/>
                <a:gd name="connsiteY1" fmla="*/ 88964 h 85725"/>
                <a:gd name="connsiteX2" fmla="*/ 1113 w 152400"/>
                <a:gd name="connsiteY2" fmla="*/ 64620 h 85725"/>
                <a:gd name="connsiteX3" fmla="*/ 1127 w 152400"/>
                <a:gd name="connsiteY3" fmla="*/ 64579 h 85725"/>
                <a:gd name="connsiteX4" fmla="*/ 78185 w 152400"/>
                <a:gd name="connsiteY4" fmla="*/ 0 h 85725"/>
                <a:gd name="connsiteX5" fmla="*/ 154385 w 152400"/>
                <a:gd name="connsiteY5" fmla="*/ 62389 h 85725"/>
                <a:gd name="connsiteX6" fmla="*/ 143340 w 152400"/>
                <a:gd name="connsiteY6" fmla="*/ 86961 h 85725"/>
                <a:gd name="connsiteX7" fmla="*/ 143336 w 152400"/>
                <a:gd name="connsiteY7" fmla="*/ 86963 h 85725"/>
                <a:gd name="connsiteX8" fmla="*/ 118763 w 152400"/>
                <a:gd name="connsiteY8" fmla="*/ 75919 h 85725"/>
                <a:gd name="connsiteX9" fmla="*/ 118761 w 152400"/>
                <a:gd name="connsiteY9" fmla="*/ 75914 h 85725"/>
                <a:gd name="connsiteX10" fmla="*/ 78280 w 152400"/>
                <a:gd name="connsiteY10" fmla="*/ 37814 h 85725"/>
                <a:gd name="connsiteX11" fmla="*/ 37037 w 152400"/>
                <a:gd name="connsiteY11" fmla="*/ 78010 h 85725"/>
                <a:gd name="connsiteX12" fmla="*/ 19034 w 152400"/>
                <a:gd name="connsiteY12" fmla="*/ 90106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400" h="85725">
                  <a:moveTo>
                    <a:pt x="19034" y="90106"/>
                  </a:moveTo>
                  <a:cubicBezTo>
                    <a:pt x="16857" y="90093"/>
                    <a:pt x="14699" y="89706"/>
                    <a:pt x="12653" y="88964"/>
                  </a:cubicBezTo>
                  <a:cubicBezTo>
                    <a:pt x="2744" y="85428"/>
                    <a:pt x="-2423" y="74528"/>
                    <a:pt x="1113" y="64620"/>
                  </a:cubicBezTo>
                  <a:cubicBezTo>
                    <a:pt x="1118" y="64606"/>
                    <a:pt x="1123" y="64593"/>
                    <a:pt x="1127" y="64579"/>
                  </a:cubicBezTo>
                  <a:cubicBezTo>
                    <a:pt x="15510" y="24765"/>
                    <a:pt x="45038" y="0"/>
                    <a:pt x="78185" y="0"/>
                  </a:cubicBezTo>
                  <a:cubicBezTo>
                    <a:pt x="111332" y="0"/>
                    <a:pt x="139621" y="23908"/>
                    <a:pt x="154385" y="62389"/>
                  </a:cubicBezTo>
                  <a:cubicBezTo>
                    <a:pt x="158120" y="72224"/>
                    <a:pt x="153176" y="83226"/>
                    <a:pt x="143340" y="86961"/>
                  </a:cubicBezTo>
                  <a:cubicBezTo>
                    <a:pt x="143339" y="86962"/>
                    <a:pt x="143338" y="86962"/>
                    <a:pt x="143336" y="86963"/>
                  </a:cubicBezTo>
                  <a:cubicBezTo>
                    <a:pt x="133500" y="90699"/>
                    <a:pt x="122499" y="85755"/>
                    <a:pt x="118763" y="75919"/>
                  </a:cubicBezTo>
                  <a:cubicBezTo>
                    <a:pt x="118762" y="75917"/>
                    <a:pt x="118762" y="75916"/>
                    <a:pt x="118761" y="75914"/>
                  </a:cubicBezTo>
                  <a:cubicBezTo>
                    <a:pt x="109903" y="52578"/>
                    <a:pt x="94377" y="37814"/>
                    <a:pt x="78280" y="37814"/>
                  </a:cubicBezTo>
                  <a:cubicBezTo>
                    <a:pt x="62183" y="37814"/>
                    <a:pt x="45609" y="53626"/>
                    <a:pt x="37037" y="78010"/>
                  </a:cubicBezTo>
                  <a:cubicBezTo>
                    <a:pt x="34141" y="85398"/>
                    <a:pt x="26969" y="90217"/>
                    <a:pt x="19034" y="9010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4792D62-BEF5-4844-AB1E-E224A63633A8}"/>
                </a:ext>
              </a:extLst>
            </p:cNvPr>
            <p:cNvSpPr/>
            <p:nvPr/>
          </p:nvSpPr>
          <p:spPr>
            <a:xfrm>
              <a:off x="5937819" y="3304807"/>
              <a:ext cx="409575" cy="476250"/>
            </a:xfrm>
            <a:custGeom>
              <a:avLst/>
              <a:gdLst>
                <a:gd name="connsiteX0" fmla="*/ 19211 w 409575"/>
                <a:gd name="connsiteY0" fmla="*/ 481286 h 476250"/>
                <a:gd name="connsiteX1" fmla="*/ 5781 w 409575"/>
                <a:gd name="connsiteY1" fmla="*/ 475380 h 476250"/>
                <a:gd name="connsiteX2" fmla="*/ 5381 w 409575"/>
                <a:gd name="connsiteY2" fmla="*/ 448443 h 476250"/>
                <a:gd name="connsiteX3" fmla="*/ 5781 w 409575"/>
                <a:gd name="connsiteY3" fmla="*/ 448043 h 476250"/>
                <a:gd name="connsiteX4" fmla="*/ 52453 w 409575"/>
                <a:gd name="connsiteY4" fmla="*/ 288214 h 476250"/>
                <a:gd name="connsiteX5" fmla="*/ 34356 w 409575"/>
                <a:gd name="connsiteY5" fmla="*/ 144196 h 476250"/>
                <a:gd name="connsiteX6" fmla="*/ 34356 w 409575"/>
                <a:gd name="connsiteY6" fmla="*/ 142577 h 476250"/>
                <a:gd name="connsiteX7" fmla="*/ 196267 w 409575"/>
                <a:gd name="connsiteY7" fmla="*/ 323 h 476250"/>
                <a:gd name="connsiteX8" fmla="*/ 196947 w 409575"/>
                <a:gd name="connsiteY8" fmla="*/ 368 h 476250"/>
                <a:gd name="connsiteX9" fmla="*/ 339156 w 409575"/>
                <a:gd name="connsiteY9" fmla="*/ 160007 h 476250"/>
                <a:gd name="connsiteX10" fmla="*/ 319201 w 409575"/>
                <a:gd name="connsiteY10" fmla="*/ 178153 h 476250"/>
                <a:gd name="connsiteX11" fmla="*/ 301056 w 409575"/>
                <a:gd name="connsiteY11" fmla="*/ 158198 h 476250"/>
                <a:gd name="connsiteX12" fmla="*/ 193280 w 409575"/>
                <a:gd name="connsiteY12" fmla="*/ 37373 h 476250"/>
                <a:gd name="connsiteX13" fmla="*/ 72456 w 409575"/>
                <a:gd name="connsiteY13" fmla="*/ 145148 h 476250"/>
                <a:gd name="connsiteX14" fmla="*/ 72456 w 409575"/>
                <a:gd name="connsiteY14" fmla="*/ 146863 h 476250"/>
                <a:gd name="connsiteX15" fmla="*/ 88934 w 409575"/>
                <a:gd name="connsiteY15" fmla="*/ 276593 h 476250"/>
                <a:gd name="connsiteX16" fmla="*/ 32355 w 409575"/>
                <a:gd name="connsiteY16" fmla="*/ 476142 h 476250"/>
                <a:gd name="connsiteX17" fmla="*/ 19211 w 409575"/>
                <a:gd name="connsiteY17" fmla="*/ 481286 h 476250"/>
                <a:gd name="connsiteX18" fmla="*/ 390686 w 409575"/>
                <a:gd name="connsiteY18" fmla="*/ 314122 h 476250"/>
                <a:gd name="connsiteX19" fmla="*/ 377256 w 409575"/>
                <a:gd name="connsiteY19" fmla="*/ 308026 h 476250"/>
                <a:gd name="connsiteX20" fmla="*/ 323725 w 409575"/>
                <a:gd name="connsiteY20" fmla="*/ 238493 h 476250"/>
                <a:gd name="connsiteX21" fmla="*/ 329582 w 409575"/>
                <a:gd name="connsiteY21" fmla="*/ 212197 h 476250"/>
                <a:gd name="connsiteX22" fmla="*/ 355879 w 409575"/>
                <a:gd name="connsiteY22" fmla="*/ 218054 h 476250"/>
                <a:gd name="connsiteX23" fmla="*/ 356682 w 409575"/>
                <a:gd name="connsiteY23" fmla="*/ 219443 h 476250"/>
                <a:gd name="connsiteX24" fmla="*/ 404973 w 409575"/>
                <a:gd name="connsiteY24" fmla="*/ 282308 h 476250"/>
                <a:gd name="connsiteX25" fmla="*/ 403962 w 409575"/>
                <a:gd name="connsiteY25" fmla="*/ 309230 h 476250"/>
                <a:gd name="connsiteX26" fmla="*/ 403926 w 409575"/>
                <a:gd name="connsiteY26" fmla="*/ 309264 h 476250"/>
                <a:gd name="connsiteX27" fmla="*/ 390972 w 409575"/>
                <a:gd name="connsiteY27" fmla="*/ 314122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09575" h="476250">
                  <a:moveTo>
                    <a:pt x="19211" y="481286"/>
                  </a:moveTo>
                  <a:cubicBezTo>
                    <a:pt x="14125" y="481190"/>
                    <a:pt x="9290" y="479063"/>
                    <a:pt x="5781" y="475380"/>
                  </a:cubicBezTo>
                  <a:cubicBezTo>
                    <a:pt x="-1768" y="468052"/>
                    <a:pt x="-1947" y="455991"/>
                    <a:pt x="5381" y="448443"/>
                  </a:cubicBezTo>
                  <a:cubicBezTo>
                    <a:pt x="5513" y="448307"/>
                    <a:pt x="5645" y="448174"/>
                    <a:pt x="5781" y="448043"/>
                  </a:cubicBezTo>
                  <a:cubicBezTo>
                    <a:pt x="34356" y="421088"/>
                    <a:pt x="77885" y="364509"/>
                    <a:pt x="52453" y="288214"/>
                  </a:cubicBezTo>
                  <a:cubicBezTo>
                    <a:pt x="37036" y="241859"/>
                    <a:pt x="30887" y="192924"/>
                    <a:pt x="34356" y="144196"/>
                  </a:cubicBezTo>
                  <a:lnTo>
                    <a:pt x="34356" y="142577"/>
                  </a:lnTo>
                  <a:cubicBezTo>
                    <a:pt x="39784" y="58583"/>
                    <a:pt x="112274" y="-5106"/>
                    <a:pt x="196267" y="323"/>
                  </a:cubicBezTo>
                  <a:cubicBezTo>
                    <a:pt x="196494" y="338"/>
                    <a:pt x="196721" y="353"/>
                    <a:pt x="196947" y="368"/>
                  </a:cubicBezTo>
                  <a:cubicBezTo>
                    <a:pt x="279840" y="6127"/>
                    <a:pt x="342977" y="77003"/>
                    <a:pt x="339156" y="160007"/>
                  </a:cubicBezTo>
                  <a:cubicBezTo>
                    <a:pt x="338656" y="170529"/>
                    <a:pt x="329722" y="178653"/>
                    <a:pt x="319201" y="178153"/>
                  </a:cubicBezTo>
                  <a:cubicBezTo>
                    <a:pt x="308679" y="177653"/>
                    <a:pt x="300556" y="168719"/>
                    <a:pt x="301056" y="158198"/>
                  </a:cubicBezTo>
                  <a:cubicBezTo>
                    <a:pt x="304659" y="95072"/>
                    <a:pt x="256406" y="40976"/>
                    <a:pt x="193280" y="37373"/>
                  </a:cubicBezTo>
                  <a:cubicBezTo>
                    <a:pt x="130154" y="33770"/>
                    <a:pt x="76059" y="82023"/>
                    <a:pt x="72456" y="145148"/>
                  </a:cubicBezTo>
                  <a:lnTo>
                    <a:pt x="72456" y="146863"/>
                  </a:lnTo>
                  <a:cubicBezTo>
                    <a:pt x="69390" y="190768"/>
                    <a:pt x="74989" y="234848"/>
                    <a:pt x="88934" y="276593"/>
                  </a:cubicBezTo>
                  <a:cubicBezTo>
                    <a:pt x="121033" y="372987"/>
                    <a:pt x="67312" y="442995"/>
                    <a:pt x="32355" y="476142"/>
                  </a:cubicBezTo>
                  <a:cubicBezTo>
                    <a:pt x="28794" y="479477"/>
                    <a:pt x="24090" y="481317"/>
                    <a:pt x="19211" y="481286"/>
                  </a:cubicBezTo>
                  <a:close/>
                  <a:moveTo>
                    <a:pt x="390686" y="314122"/>
                  </a:moveTo>
                  <a:cubicBezTo>
                    <a:pt x="385572" y="313975"/>
                    <a:pt x="380732" y="311779"/>
                    <a:pt x="377256" y="308026"/>
                  </a:cubicBezTo>
                  <a:cubicBezTo>
                    <a:pt x="356974" y="286833"/>
                    <a:pt x="339027" y="263521"/>
                    <a:pt x="323725" y="238493"/>
                  </a:cubicBezTo>
                  <a:cubicBezTo>
                    <a:pt x="318081" y="229614"/>
                    <a:pt x="320703" y="217841"/>
                    <a:pt x="329582" y="212197"/>
                  </a:cubicBezTo>
                  <a:cubicBezTo>
                    <a:pt x="338460" y="206552"/>
                    <a:pt x="350234" y="209175"/>
                    <a:pt x="355879" y="218054"/>
                  </a:cubicBezTo>
                  <a:cubicBezTo>
                    <a:pt x="356165" y="218505"/>
                    <a:pt x="356433" y="218969"/>
                    <a:pt x="356682" y="219443"/>
                  </a:cubicBezTo>
                  <a:cubicBezTo>
                    <a:pt x="370459" y="242083"/>
                    <a:pt x="386651" y="263160"/>
                    <a:pt x="404973" y="282308"/>
                  </a:cubicBezTo>
                  <a:cubicBezTo>
                    <a:pt x="412129" y="290022"/>
                    <a:pt x="411676" y="302075"/>
                    <a:pt x="403962" y="309230"/>
                  </a:cubicBezTo>
                  <a:cubicBezTo>
                    <a:pt x="403950" y="309241"/>
                    <a:pt x="403938" y="309253"/>
                    <a:pt x="403926" y="309264"/>
                  </a:cubicBezTo>
                  <a:cubicBezTo>
                    <a:pt x="400369" y="312449"/>
                    <a:pt x="395746" y="314183"/>
                    <a:pt x="390972" y="31412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BA6A4061-3668-467B-82A8-E41496066AF7}"/>
                </a:ext>
              </a:extLst>
            </p:cNvPr>
            <p:cNvSpPr/>
            <p:nvPr/>
          </p:nvSpPr>
          <p:spPr>
            <a:xfrm>
              <a:off x="5869622" y="3238462"/>
              <a:ext cx="495300" cy="476250"/>
            </a:xfrm>
            <a:custGeom>
              <a:avLst/>
              <a:gdLst>
                <a:gd name="connsiteX0" fmla="*/ 19114 w 495300"/>
                <a:gd name="connsiteY0" fmla="*/ 485242 h 476250"/>
                <a:gd name="connsiteX1" fmla="*/ 4826 w 495300"/>
                <a:gd name="connsiteY1" fmla="*/ 478860 h 476250"/>
                <a:gd name="connsiteX2" fmla="*/ 6378 w 495300"/>
                <a:gd name="connsiteY2" fmla="*/ 451964 h 476250"/>
                <a:gd name="connsiteX3" fmla="*/ 6446 w 495300"/>
                <a:gd name="connsiteY3" fmla="*/ 451904 h 476250"/>
                <a:gd name="connsiteX4" fmla="*/ 48927 w 495300"/>
                <a:gd name="connsiteY4" fmla="*/ 345510 h 476250"/>
                <a:gd name="connsiteX5" fmla="*/ 45689 w 495300"/>
                <a:gd name="connsiteY5" fmla="*/ 324840 h 476250"/>
                <a:gd name="connsiteX6" fmla="*/ 36164 w 495300"/>
                <a:gd name="connsiteY6" fmla="*/ 205778 h 476250"/>
                <a:gd name="connsiteX7" fmla="*/ 36164 w 495300"/>
                <a:gd name="connsiteY7" fmla="*/ 204444 h 476250"/>
                <a:gd name="connsiteX8" fmla="*/ 269388 w 495300"/>
                <a:gd name="connsiteY8" fmla="*/ 498 h 476250"/>
                <a:gd name="connsiteX9" fmla="*/ 269621 w 495300"/>
                <a:gd name="connsiteY9" fmla="*/ 514 h 476250"/>
                <a:gd name="connsiteX10" fmla="*/ 474028 w 495300"/>
                <a:gd name="connsiteY10" fmla="*/ 204444 h 476250"/>
                <a:gd name="connsiteX11" fmla="*/ 497840 w 495300"/>
                <a:gd name="connsiteY11" fmla="*/ 253974 h 476250"/>
                <a:gd name="connsiteX12" fmla="*/ 498412 w 495300"/>
                <a:gd name="connsiteY12" fmla="*/ 280835 h 476250"/>
                <a:gd name="connsiteX13" fmla="*/ 471480 w 495300"/>
                <a:gd name="connsiteY13" fmla="*/ 281525 h 476250"/>
                <a:gd name="connsiteX14" fmla="*/ 471456 w 495300"/>
                <a:gd name="connsiteY14" fmla="*/ 281502 h 476250"/>
                <a:gd name="connsiteX15" fmla="*/ 435928 w 495300"/>
                <a:gd name="connsiteY15" fmla="*/ 205302 h 476250"/>
                <a:gd name="connsiteX16" fmla="*/ 267526 w 495300"/>
                <a:gd name="connsiteY16" fmla="*/ 38995 h 476250"/>
                <a:gd name="connsiteX17" fmla="*/ 74014 w 495300"/>
                <a:gd name="connsiteY17" fmla="*/ 206498 h 476250"/>
                <a:gd name="connsiteX18" fmla="*/ 73978 w 495300"/>
                <a:gd name="connsiteY18" fmla="*/ 207016 h 476250"/>
                <a:gd name="connsiteX19" fmla="*/ 73978 w 495300"/>
                <a:gd name="connsiteY19" fmla="*/ 208350 h 476250"/>
                <a:gd name="connsiteX20" fmla="*/ 83503 w 495300"/>
                <a:gd name="connsiteY20" fmla="*/ 318935 h 476250"/>
                <a:gd name="connsiteX21" fmla="*/ 86741 w 495300"/>
                <a:gd name="connsiteY21" fmla="*/ 339890 h 476250"/>
                <a:gd name="connsiteX22" fmla="*/ 31877 w 495300"/>
                <a:gd name="connsiteY22" fmla="*/ 480384 h 476250"/>
                <a:gd name="connsiteX23" fmla="*/ 19114 w 495300"/>
                <a:gd name="connsiteY23" fmla="*/ 485242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95300" h="476250">
                  <a:moveTo>
                    <a:pt x="19114" y="485242"/>
                  </a:moveTo>
                  <a:cubicBezTo>
                    <a:pt x="13657" y="485259"/>
                    <a:pt x="8455" y="482935"/>
                    <a:pt x="4826" y="478860"/>
                  </a:cubicBezTo>
                  <a:cubicBezTo>
                    <a:pt x="-2173" y="471004"/>
                    <a:pt x="-1477" y="458962"/>
                    <a:pt x="6378" y="451964"/>
                  </a:cubicBezTo>
                  <a:cubicBezTo>
                    <a:pt x="6401" y="451944"/>
                    <a:pt x="6423" y="451924"/>
                    <a:pt x="6446" y="451904"/>
                  </a:cubicBezTo>
                  <a:cubicBezTo>
                    <a:pt x="29972" y="431044"/>
                    <a:pt x="56357" y="395707"/>
                    <a:pt x="48927" y="345510"/>
                  </a:cubicBezTo>
                  <a:cubicBezTo>
                    <a:pt x="47879" y="338652"/>
                    <a:pt x="46736" y="331698"/>
                    <a:pt x="45689" y="324840"/>
                  </a:cubicBezTo>
                  <a:cubicBezTo>
                    <a:pt x="37970" y="285648"/>
                    <a:pt x="34773" y="245699"/>
                    <a:pt x="36164" y="205778"/>
                  </a:cubicBezTo>
                  <a:lnTo>
                    <a:pt x="36164" y="204444"/>
                  </a:lnTo>
                  <a:cubicBezTo>
                    <a:pt x="44248" y="83723"/>
                    <a:pt x="148667" y="-7587"/>
                    <a:pt x="269388" y="498"/>
                  </a:cubicBezTo>
                  <a:cubicBezTo>
                    <a:pt x="269466" y="504"/>
                    <a:pt x="269543" y="509"/>
                    <a:pt x="269621" y="514"/>
                  </a:cubicBezTo>
                  <a:cubicBezTo>
                    <a:pt x="380969" y="7944"/>
                    <a:pt x="472409" y="99479"/>
                    <a:pt x="474028" y="204444"/>
                  </a:cubicBezTo>
                  <a:cubicBezTo>
                    <a:pt x="474714" y="223552"/>
                    <a:pt x="483345" y="241505"/>
                    <a:pt x="497840" y="253974"/>
                  </a:cubicBezTo>
                  <a:cubicBezTo>
                    <a:pt x="505387" y="261247"/>
                    <a:pt x="505642" y="273248"/>
                    <a:pt x="498412" y="280835"/>
                  </a:cubicBezTo>
                  <a:cubicBezTo>
                    <a:pt x="491165" y="288463"/>
                    <a:pt x="479108" y="288771"/>
                    <a:pt x="471480" y="281525"/>
                  </a:cubicBezTo>
                  <a:cubicBezTo>
                    <a:pt x="471472" y="281517"/>
                    <a:pt x="471464" y="281509"/>
                    <a:pt x="471456" y="281502"/>
                  </a:cubicBezTo>
                  <a:cubicBezTo>
                    <a:pt x="449709" y="262015"/>
                    <a:pt x="436874" y="234486"/>
                    <a:pt x="435928" y="205302"/>
                  </a:cubicBezTo>
                  <a:cubicBezTo>
                    <a:pt x="434975" y="119577"/>
                    <a:pt x="359728" y="45186"/>
                    <a:pt x="267526" y="38995"/>
                  </a:cubicBezTo>
                  <a:cubicBezTo>
                    <a:pt x="167834" y="31813"/>
                    <a:pt x="81197" y="106807"/>
                    <a:pt x="74014" y="206498"/>
                  </a:cubicBezTo>
                  <a:cubicBezTo>
                    <a:pt x="74002" y="206670"/>
                    <a:pt x="73990" y="206844"/>
                    <a:pt x="73978" y="207016"/>
                  </a:cubicBezTo>
                  <a:lnTo>
                    <a:pt x="73978" y="208350"/>
                  </a:lnTo>
                  <a:cubicBezTo>
                    <a:pt x="72924" y="245454"/>
                    <a:pt x="76121" y="282557"/>
                    <a:pt x="83503" y="318935"/>
                  </a:cubicBezTo>
                  <a:cubicBezTo>
                    <a:pt x="84646" y="325888"/>
                    <a:pt x="85694" y="332841"/>
                    <a:pt x="86741" y="339890"/>
                  </a:cubicBezTo>
                  <a:cubicBezTo>
                    <a:pt x="97314" y="410470"/>
                    <a:pt x="56928" y="458190"/>
                    <a:pt x="31877" y="480384"/>
                  </a:cubicBezTo>
                  <a:cubicBezTo>
                    <a:pt x="28369" y="483525"/>
                    <a:pt x="23822" y="485256"/>
                    <a:pt x="19114" y="48524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7A0C179B-C39F-4638-BFA1-054F2E66F0DE}"/>
                </a:ext>
              </a:extLst>
            </p:cNvPr>
            <p:cNvSpPr/>
            <p:nvPr/>
          </p:nvSpPr>
          <p:spPr>
            <a:xfrm>
              <a:off x="5935376" y="3171813"/>
              <a:ext cx="419100" cy="142875"/>
            </a:xfrm>
            <a:custGeom>
              <a:avLst/>
              <a:gdLst>
                <a:gd name="connsiteX0" fmla="*/ 406846 w 419100"/>
                <a:gd name="connsiteY0" fmla="*/ 146792 h 142875"/>
                <a:gd name="connsiteX1" fmla="*/ 391510 w 419100"/>
                <a:gd name="connsiteY1" fmla="*/ 139077 h 142875"/>
                <a:gd name="connsiteX2" fmla="*/ 205773 w 419100"/>
                <a:gd name="connsiteY2" fmla="*/ 38683 h 142875"/>
                <a:gd name="connsiteX3" fmla="*/ 32227 w 419100"/>
                <a:gd name="connsiteY3" fmla="*/ 94119 h 142875"/>
                <a:gd name="connsiteX4" fmla="*/ 5293 w 419100"/>
                <a:gd name="connsiteY4" fmla="*/ 93539 h 142875"/>
                <a:gd name="connsiteX5" fmla="*/ 5873 w 419100"/>
                <a:gd name="connsiteY5" fmla="*/ 66604 h 142875"/>
                <a:gd name="connsiteX6" fmla="*/ 8224 w 419100"/>
                <a:gd name="connsiteY6" fmla="*/ 64687 h 142875"/>
                <a:gd name="connsiteX7" fmla="*/ 208249 w 419100"/>
                <a:gd name="connsiteY7" fmla="*/ 679 h 142875"/>
                <a:gd name="connsiteX8" fmla="*/ 422181 w 419100"/>
                <a:gd name="connsiteY8" fmla="*/ 116407 h 142875"/>
                <a:gd name="connsiteX9" fmla="*/ 417799 w 419100"/>
                <a:gd name="connsiteY9" fmla="*/ 142887 h 142875"/>
                <a:gd name="connsiteX10" fmla="*/ 406846 w 419100"/>
                <a:gd name="connsiteY10" fmla="*/ 146792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19100" h="142875">
                  <a:moveTo>
                    <a:pt x="406846" y="146792"/>
                  </a:moveTo>
                  <a:cubicBezTo>
                    <a:pt x="400799" y="146800"/>
                    <a:pt x="395108" y="143936"/>
                    <a:pt x="391510" y="139077"/>
                  </a:cubicBezTo>
                  <a:cubicBezTo>
                    <a:pt x="347421" y="79871"/>
                    <a:pt x="279456" y="43135"/>
                    <a:pt x="205773" y="38683"/>
                  </a:cubicBezTo>
                  <a:cubicBezTo>
                    <a:pt x="142973" y="34362"/>
                    <a:pt x="80893" y="54192"/>
                    <a:pt x="32227" y="94119"/>
                  </a:cubicBezTo>
                  <a:cubicBezTo>
                    <a:pt x="24629" y="101397"/>
                    <a:pt x="12571" y="101137"/>
                    <a:pt x="5293" y="93539"/>
                  </a:cubicBezTo>
                  <a:cubicBezTo>
                    <a:pt x="-1985" y="85941"/>
                    <a:pt x="-1725" y="73882"/>
                    <a:pt x="5873" y="66604"/>
                  </a:cubicBezTo>
                  <a:cubicBezTo>
                    <a:pt x="6604" y="65904"/>
                    <a:pt x="7391" y="65262"/>
                    <a:pt x="8224" y="64687"/>
                  </a:cubicBezTo>
                  <a:cubicBezTo>
                    <a:pt x="64269" y="18570"/>
                    <a:pt x="135844" y="-4334"/>
                    <a:pt x="208249" y="679"/>
                  </a:cubicBezTo>
                  <a:cubicBezTo>
                    <a:pt x="293116" y="5894"/>
                    <a:pt x="371375" y="48228"/>
                    <a:pt x="422181" y="116407"/>
                  </a:cubicBezTo>
                  <a:cubicBezTo>
                    <a:pt x="428242" y="124939"/>
                    <a:pt x="426285" y="136762"/>
                    <a:pt x="417799" y="142887"/>
                  </a:cubicBezTo>
                  <a:cubicBezTo>
                    <a:pt x="414645" y="145299"/>
                    <a:pt x="410815" y="146663"/>
                    <a:pt x="406846" y="14679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4BB99F51-E637-44BB-89FC-7D7286316196}"/>
                </a:ext>
              </a:extLst>
            </p:cNvPr>
            <p:cNvSpPr/>
            <p:nvPr/>
          </p:nvSpPr>
          <p:spPr>
            <a:xfrm>
              <a:off x="5797054" y="3105151"/>
              <a:ext cx="476250" cy="238125"/>
            </a:xfrm>
            <a:custGeom>
              <a:avLst/>
              <a:gdLst>
                <a:gd name="connsiteX0" fmla="*/ 18911 w 476250"/>
                <a:gd name="connsiteY0" fmla="*/ 244982 h 238125"/>
                <a:gd name="connsiteX1" fmla="*/ 11767 w 476250"/>
                <a:gd name="connsiteY1" fmla="*/ 243553 h 238125"/>
                <a:gd name="connsiteX2" fmla="*/ 1290 w 476250"/>
                <a:gd name="connsiteY2" fmla="*/ 219074 h 238125"/>
                <a:gd name="connsiteX3" fmla="*/ 351048 w 476250"/>
                <a:gd name="connsiteY3" fmla="*/ 761 h 238125"/>
                <a:gd name="connsiteX4" fmla="*/ 466872 w 476250"/>
                <a:gd name="connsiteY4" fmla="*/ 28574 h 238125"/>
                <a:gd name="connsiteX5" fmla="*/ 477935 w 476250"/>
                <a:gd name="connsiteY5" fmla="*/ 53138 h 238125"/>
                <a:gd name="connsiteX6" fmla="*/ 453371 w 476250"/>
                <a:gd name="connsiteY6" fmla="*/ 64202 h 238125"/>
                <a:gd name="connsiteX7" fmla="*/ 452013 w 476250"/>
                <a:gd name="connsiteY7" fmla="*/ 63626 h 238125"/>
                <a:gd name="connsiteX8" fmla="*/ 348571 w 476250"/>
                <a:gd name="connsiteY8" fmla="*/ 39146 h 238125"/>
                <a:gd name="connsiteX9" fmla="*/ 36532 w 476250"/>
                <a:gd name="connsiteY9" fmla="*/ 233456 h 238125"/>
                <a:gd name="connsiteX10" fmla="*/ 18911 w 476250"/>
                <a:gd name="connsiteY10" fmla="*/ 244982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76250" h="238125">
                  <a:moveTo>
                    <a:pt x="18911" y="244982"/>
                  </a:moveTo>
                  <a:cubicBezTo>
                    <a:pt x="16460" y="244969"/>
                    <a:pt x="14034" y="244485"/>
                    <a:pt x="11767" y="243553"/>
                  </a:cubicBezTo>
                  <a:cubicBezTo>
                    <a:pt x="2205" y="239594"/>
                    <a:pt x="-2447" y="228724"/>
                    <a:pt x="1290" y="219074"/>
                  </a:cubicBezTo>
                  <a:cubicBezTo>
                    <a:pt x="58872" y="78723"/>
                    <a:pt x="199669" y="-9160"/>
                    <a:pt x="351048" y="761"/>
                  </a:cubicBezTo>
                  <a:cubicBezTo>
                    <a:pt x="390936" y="3512"/>
                    <a:pt x="430083" y="12913"/>
                    <a:pt x="466872" y="28574"/>
                  </a:cubicBezTo>
                  <a:cubicBezTo>
                    <a:pt x="476710" y="32302"/>
                    <a:pt x="481663" y="43299"/>
                    <a:pt x="477935" y="53138"/>
                  </a:cubicBezTo>
                  <a:cubicBezTo>
                    <a:pt x="474208" y="62976"/>
                    <a:pt x="463209" y="67930"/>
                    <a:pt x="453371" y="64202"/>
                  </a:cubicBezTo>
                  <a:cubicBezTo>
                    <a:pt x="452911" y="64028"/>
                    <a:pt x="452458" y="63835"/>
                    <a:pt x="452013" y="63626"/>
                  </a:cubicBezTo>
                  <a:cubicBezTo>
                    <a:pt x="419131" y="49780"/>
                    <a:pt x="384172" y="41508"/>
                    <a:pt x="348571" y="39146"/>
                  </a:cubicBezTo>
                  <a:cubicBezTo>
                    <a:pt x="213578" y="30007"/>
                    <a:pt x="87883" y="108278"/>
                    <a:pt x="36532" y="233456"/>
                  </a:cubicBezTo>
                  <a:cubicBezTo>
                    <a:pt x="33508" y="240490"/>
                    <a:pt x="26567" y="245030"/>
                    <a:pt x="18911" y="24498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47E6B20-1E4F-4EA6-ABE6-8F8CF31E2A33}"/>
                </a:ext>
              </a:extLst>
            </p:cNvPr>
            <p:cNvSpPr/>
            <p:nvPr/>
          </p:nvSpPr>
          <p:spPr>
            <a:xfrm>
              <a:off x="5897091" y="3038475"/>
              <a:ext cx="266700" cy="95250"/>
            </a:xfrm>
            <a:custGeom>
              <a:avLst/>
              <a:gdLst>
                <a:gd name="connsiteX0" fmla="*/ 19172 w 266700"/>
                <a:gd name="connsiteY0" fmla="*/ 96488 h 95250"/>
                <a:gd name="connsiteX1" fmla="*/ 0 w 266700"/>
                <a:gd name="connsiteY1" fmla="*/ 77561 h 95250"/>
                <a:gd name="connsiteX2" fmla="*/ 9171 w 266700"/>
                <a:gd name="connsiteY2" fmla="*/ 61151 h 95250"/>
                <a:gd name="connsiteX3" fmla="*/ 223769 w 266700"/>
                <a:gd name="connsiteY3" fmla="*/ 0 h 95250"/>
                <a:gd name="connsiteX4" fmla="*/ 255488 w 266700"/>
                <a:gd name="connsiteY4" fmla="*/ 952 h 95250"/>
                <a:gd name="connsiteX5" fmla="*/ 273252 w 266700"/>
                <a:gd name="connsiteY5" fmla="*/ 21288 h 95250"/>
                <a:gd name="connsiteX6" fmla="*/ 252916 w 266700"/>
                <a:gd name="connsiteY6" fmla="*/ 39053 h 95250"/>
                <a:gd name="connsiteX7" fmla="*/ 224341 w 266700"/>
                <a:gd name="connsiteY7" fmla="*/ 38195 h 95250"/>
                <a:gd name="connsiteX8" fmla="*/ 29364 w 266700"/>
                <a:gd name="connsiteY8" fmla="*/ 93726 h 95250"/>
                <a:gd name="connsiteX9" fmla="*/ 19172 w 266700"/>
                <a:gd name="connsiteY9" fmla="*/ 96488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6700" h="95250">
                  <a:moveTo>
                    <a:pt x="19172" y="96488"/>
                  </a:moveTo>
                  <a:cubicBezTo>
                    <a:pt x="8652" y="96556"/>
                    <a:pt x="68" y="88081"/>
                    <a:pt x="0" y="77561"/>
                  </a:cubicBezTo>
                  <a:cubicBezTo>
                    <a:pt x="-42" y="70858"/>
                    <a:pt x="3440" y="64626"/>
                    <a:pt x="9171" y="61151"/>
                  </a:cubicBezTo>
                  <a:cubicBezTo>
                    <a:pt x="73827" y="21665"/>
                    <a:pt x="148012" y="525"/>
                    <a:pt x="223769" y="0"/>
                  </a:cubicBezTo>
                  <a:cubicBezTo>
                    <a:pt x="234152" y="0"/>
                    <a:pt x="244915" y="0"/>
                    <a:pt x="255488" y="952"/>
                  </a:cubicBezTo>
                  <a:cubicBezTo>
                    <a:pt x="266009" y="1663"/>
                    <a:pt x="273962" y="10767"/>
                    <a:pt x="273252" y="21288"/>
                  </a:cubicBezTo>
                  <a:cubicBezTo>
                    <a:pt x="272541" y="31810"/>
                    <a:pt x="263437" y="39763"/>
                    <a:pt x="252916" y="39053"/>
                  </a:cubicBezTo>
                  <a:cubicBezTo>
                    <a:pt x="243391" y="38386"/>
                    <a:pt x="233866" y="38100"/>
                    <a:pt x="224341" y="38195"/>
                  </a:cubicBezTo>
                  <a:cubicBezTo>
                    <a:pt x="155511" y="38652"/>
                    <a:pt x="88106" y="57850"/>
                    <a:pt x="29364" y="93726"/>
                  </a:cubicBezTo>
                  <a:cubicBezTo>
                    <a:pt x="26324" y="95656"/>
                    <a:pt x="22771" y="96619"/>
                    <a:pt x="19172" y="964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D30DD97B-1DAA-4E46-B7C7-690088656587}"/>
                </a:ext>
              </a:extLst>
            </p:cNvPr>
            <p:cNvSpPr/>
            <p:nvPr/>
          </p:nvSpPr>
          <p:spPr>
            <a:xfrm>
              <a:off x="5808443" y="3276337"/>
              <a:ext cx="114300" cy="381000"/>
            </a:xfrm>
            <a:custGeom>
              <a:avLst/>
              <a:gdLst>
                <a:gd name="connsiteX0" fmla="*/ 19047 w 114300"/>
                <a:gd name="connsiteY0" fmla="*/ 382501 h 381000"/>
                <a:gd name="connsiteX1" fmla="*/ 0 w 114300"/>
                <a:gd name="connsiteY1" fmla="*/ 363448 h 381000"/>
                <a:gd name="connsiteX2" fmla="*/ 8284 w 114300"/>
                <a:gd name="connsiteY2" fmla="*/ 347735 h 381000"/>
                <a:gd name="connsiteX3" fmla="*/ 38573 w 114300"/>
                <a:gd name="connsiteY3" fmla="*/ 281917 h 381000"/>
                <a:gd name="connsiteX4" fmla="*/ 36002 w 114300"/>
                <a:gd name="connsiteY4" fmla="*/ 259915 h 381000"/>
                <a:gd name="connsiteX5" fmla="*/ 30953 w 114300"/>
                <a:gd name="connsiteY5" fmla="*/ 163236 h 381000"/>
                <a:gd name="connsiteX6" fmla="*/ 30953 w 114300"/>
                <a:gd name="connsiteY6" fmla="*/ 162188 h 381000"/>
                <a:gd name="connsiteX7" fmla="*/ 88103 w 114300"/>
                <a:gd name="connsiteY7" fmla="*/ 8645 h 381000"/>
                <a:gd name="connsiteX8" fmla="*/ 114467 w 114300"/>
                <a:gd name="connsiteY8" fmla="*/ 3097 h 381000"/>
                <a:gd name="connsiteX9" fmla="*/ 120015 w 114300"/>
                <a:gd name="connsiteY9" fmla="*/ 29460 h 381000"/>
                <a:gd name="connsiteX10" fmla="*/ 118393 w 114300"/>
                <a:gd name="connsiteY10" fmla="*/ 31600 h 381000"/>
                <a:gd name="connsiteX11" fmla="*/ 68958 w 114300"/>
                <a:gd name="connsiteY11" fmla="*/ 164950 h 381000"/>
                <a:gd name="connsiteX12" fmla="*/ 68958 w 114300"/>
                <a:gd name="connsiteY12" fmla="*/ 165903 h 381000"/>
                <a:gd name="connsiteX13" fmla="*/ 73816 w 114300"/>
                <a:gd name="connsiteY13" fmla="*/ 255628 h 381000"/>
                <a:gd name="connsiteX14" fmla="*/ 76388 w 114300"/>
                <a:gd name="connsiteY14" fmla="*/ 278107 h 381000"/>
                <a:gd name="connsiteX15" fmla="*/ 29810 w 114300"/>
                <a:gd name="connsiteY15" fmla="*/ 379263 h 381000"/>
                <a:gd name="connsiteX16" fmla="*/ 19047 w 114300"/>
                <a:gd name="connsiteY16" fmla="*/ 382501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300" h="381000">
                  <a:moveTo>
                    <a:pt x="19047" y="382501"/>
                  </a:moveTo>
                  <a:cubicBezTo>
                    <a:pt x="8526" y="382500"/>
                    <a:pt x="-2" y="373970"/>
                    <a:pt x="0" y="363448"/>
                  </a:cubicBezTo>
                  <a:cubicBezTo>
                    <a:pt x="1" y="357165"/>
                    <a:pt x="3099" y="351286"/>
                    <a:pt x="8284" y="347735"/>
                  </a:cubicBezTo>
                  <a:cubicBezTo>
                    <a:pt x="29239" y="333257"/>
                    <a:pt x="42669" y="320970"/>
                    <a:pt x="38573" y="281917"/>
                  </a:cubicBezTo>
                  <a:cubicBezTo>
                    <a:pt x="37811" y="274678"/>
                    <a:pt x="36859" y="267344"/>
                    <a:pt x="36002" y="259915"/>
                  </a:cubicBezTo>
                  <a:cubicBezTo>
                    <a:pt x="31127" y="227934"/>
                    <a:pt x="29435" y="195549"/>
                    <a:pt x="30953" y="163236"/>
                  </a:cubicBezTo>
                  <a:lnTo>
                    <a:pt x="30953" y="162188"/>
                  </a:lnTo>
                  <a:cubicBezTo>
                    <a:pt x="34525" y="106509"/>
                    <a:pt x="54401" y="53110"/>
                    <a:pt x="88103" y="8645"/>
                  </a:cubicBezTo>
                  <a:cubicBezTo>
                    <a:pt x="93851" y="-168"/>
                    <a:pt x="105654" y="-2652"/>
                    <a:pt x="114467" y="3097"/>
                  </a:cubicBezTo>
                  <a:cubicBezTo>
                    <a:pt x="123279" y="8844"/>
                    <a:pt x="125763" y="20647"/>
                    <a:pt x="120015" y="29460"/>
                  </a:cubicBezTo>
                  <a:cubicBezTo>
                    <a:pt x="119525" y="30211"/>
                    <a:pt x="118983" y="30926"/>
                    <a:pt x="118393" y="31600"/>
                  </a:cubicBezTo>
                  <a:cubicBezTo>
                    <a:pt x="89182" y="70234"/>
                    <a:pt x="71989" y="116611"/>
                    <a:pt x="68958" y="164950"/>
                  </a:cubicBezTo>
                  <a:lnTo>
                    <a:pt x="68958" y="165903"/>
                  </a:lnTo>
                  <a:cubicBezTo>
                    <a:pt x="67709" y="195898"/>
                    <a:pt x="69336" y="225944"/>
                    <a:pt x="73816" y="255628"/>
                  </a:cubicBezTo>
                  <a:cubicBezTo>
                    <a:pt x="74768" y="263153"/>
                    <a:pt x="75626" y="270678"/>
                    <a:pt x="76388" y="278107"/>
                  </a:cubicBezTo>
                  <a:cubicBezTo>
                    <a:pt x="82769" y="337639"/>
                    <a:pt x="55718" y="361546"/>
                    <a:pt x="29810" y="379263"/>
                  </a:cubicBezTo>
                  <a:cubicBezTo>
                    <a:pt x="26630" y="381400"/>
                    <a:pt x="22879" y="382529"/>
                    <a:pt x="19047" y="38250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7765BA0-C0BB-4FD7-BE2F-A213B3E20E69}"/>
              </a:ext>
            </a:extLst>
          </p:cNvPr>
          <p:cNvGrpSpPr/>
          <p:nvPr/>
        </p:nvGrpSpPr>
        <p:grpSpPr>
          <a:xfrm>
            <a:off x="8927481" y="1660390"/>
            <a:ext cx="2926080" cy="1290153"/>
            <a:chOff x="8921977" y="1242150"/>
            <a:chExt cx="2926080" cy="1290153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C6E251E-ABB7-4F5D-9DAD-10A497219412}"/>
                </a:ext>
              </a:extLst>
            </p:cNvPr>
            <p:cNvSpPr txBox="1"/>
            <p:nvPr/>
          </p:nvSpPr>
          <p:spPr>
            <a:xfrm>
              <a:off x="8921977" y="124215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63D1B96-F88E-4192-BAEF-9C55785F293B}"/>
                </a:ext>
              </a:extLst>
            </p:cNvPr>
            <p:cNvSpPr txBox="1"/>
            <p:nvPr/>
          </p:nvSpPr>
          <p:spPr>
            <a:xfrm>
              <a:off x="8921977" y="1701306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EF8B773D-EEBC-4B06-9952-7D8595CF9895}"/>
              </a:ext>
            </a:extLst>
          </p:cNvPr>
          <p:cNvGrpSpPr/>
          <p:nvPr/>
        </p:nvGrpSpPr>
        <p:grpSpPr>
          <a:xfrm>
            <a:off x="8427720" y="3198036"/>
            <a:ext cx="2926080" cy="1290153"/>
            <a:chOff x="8921977" y="2947244"/>
            <a:chExt cx="2926080" cy="1290153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BFB7FAE4-7A3A-4B16-937B-382E5139B860}"/>
                </a:ext>
              </a:extLst>
            </p:cNvPr>
            <p:cNvSpPr txBox="1"/>
            <p:nvPr/>
          </p:nvSpPr>
          <p:spPr>
            <a:xfrm>
              <a:off x="8921977" y="294724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3BE1C485-D7CB-45D8-8D33-A11303CD0884}"/>
                </a:ext>
              </a:extLst>
            </p:cNvPr>
            <p:cNvSpPr txBox="1"/>
            <p:nvPr/>
          </p:nvSpPr>
          <p:spPr>
            <a:xfrm>
              <a:off x="8921977" y="3406400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C7B5205-DE51-43B4-A2CC-70C0EE4BB88E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652338"/>
            <a:chExt cx="2926080" cy="129015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3327324-A18D-4B17-9BEC-6B093F192D95}"/>
                </a:ext>
              </a:extLst>
            </p:cNvPr>
            <p:cNvSpPr txBox="1"/>
            <p:nvPr/>
          </p:nvSpPr>
          <p:spPr>
            <a:xfrm>
              <a:off x="8921977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6F0EFE58-6120-44CD-A4B5-FB54ECB555DC}"/>
                </a:ext>
              </a:extLst>
            </p:cNvPr>
            <p:cNvSpPr txBox="1"/>
            <p:nvPr/>
          </p:nvSpPr>
          <p:spPr>
            <a:xfrm>
              <a:off x="8921977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5C3AFB6D-FF0C-42C1-8725-BB791B47FCB2}"/>
              </a:ext>
            </a:extLst>
          </p:cNvPr>
          <p:cNvGrpSpPr/>
          <p:nvPr/>
        </p:nvGrpSpPr>
        <p:grpSpPr>
          <a:xfrm>
            <a:off x="796511" y="2947244"/>
            <a:ext cx="2926080" cy="1290153"/>
            <a:chOff x="332936" y="2947244"/>
            <a:chExt cx="2926080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65820A44-1A57-4D2F-A0A6-21BA05D2DE43}"/>
                </a:ext>
              </a:extLst>
            </p:cNvPr>
            <p:cNvSpPr txBox="1"/>
            <p:nvPr/>
          </p:nvSpPr>
          <p:spPr>
            <a:xfrm>
              <a:off x="332936" y="294724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AAC4135E-0614-4CA9-81FB-6AB57E636EED}"/>
                </a:ext>
              </a:extLst>
            </p:cNvPr>
            <p:cNvSpPr txBox="1"/>
            <p:nvPr/>
          </p:nvSpPr>
          <p:spPr>
            <a:xfrm>
              <a:off x="332936" y="3406400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76D17649-8328-4650-9BA1-B9D3BC8248C2}"/>
              </a:ext>
            </a:extLst>
          </p:cNvPr>
          <p:cNvGrpSpPr/>
          <p:nvPr/>
        </p:nvGrpSpPr>
        <p:grpSpPr>
          <a:xfrm>
            <a:off x="338440" y="4808539"/>
            <a:ext cx="2926080" cy="1290153"/>
            <a:chOff x="332936" y="4652338"/>
            <a:chExt cx="2926080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B27A20A9-510E-4A59-9D96-2C4E818F995F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71C742E9-1721-4651-A969-457342E2DD0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80506E7A-7184-420F-AA0A-38DB7CE02013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1242150"/>
            <a:chExt cx="2926080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650E9D80-278E-4DE2-9B68-DC2064E1D4B1}"/>
                </a:ext>
              </a:extLst>
            </p:cNvPr>
            <p:cNvSpPr txBox="1"/>
            <p:nvPr/>
          </p:nvSpPr>
          <p:spPr>
            <a:xfrm>
              <a:off x="332936" y="124215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38902CE8-5E33-4EF5-A1E1-172535606C23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2063C4B-9672-49F4-99A7-909274ABBB05}"/>
              </a:ext>
            </a:extLst>
          </p:cNvPr>
          <p:cNvGrpSpPr/>
          <p:nvPr/>
        </p:nvGrpSpPr>
        <p:grpSpPr>
          <a:xfrm>
            <a:off x="6630955" y="1843137"/>
            <a:ext cx="2172334" cy="125795"/>
            <a:chOff x="6630955" y="1843137"/>
            <a:chExt cx="2172334" cy="125795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66269FE-000D-4E60-B76A-8E4C5A267840}"/>
                </a:ext>
              </a:extLst>
            </p:cNvPr>
            <p:cNvCxnSpPr>
              <a:cxnSpLocks/>
              <a:stCxn id="12" idx="6"/>
            </p:cNvCxnSpPr>
            <p:nvPr/>
          </p:nvCxnSpPr>
          <p:spPr>
            <a:xfrm>
              <a:off x="6756750" y="1906035"/>
              <a:ext cx="2046539" cy="0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CA97585D-CA91-471F-B432-617784C831EF}"/>
                </a:ext>
              </a:extLst>
            </p:cNvPr>
            <p:cNvSpPr/>
            <p:nvPr/>
          </p:nvSpPr>
          <p:spPr>
            <a:xfrm>
              <a:off x="6630955" y="1843137"/>
              <a:ext cx="125795" cy="125795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B816BAB-592F-4C86-B2DF-BF328791D006}"/>
              </a:ext>
            </a:extLst>
          </p:cNvPr>
          <p:cNvGrpSpPr/>
          <p:nvPr/>
        </p:nvGrpSpPr>
        <p:grpSpPr>
          <a:xfrm>
            <a:off x="6096000" y="3365970"/>
            <a:ext cx="2172334" cy="125795"/>
            <a:chOff x="6630955" y="1843137"/>
            <a:chExt cx="2172334" cy="125795"/>
          </a:xfrm>
        </p:grpSpPr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F08F0787-C928-4BCF-8BCC-337565412C95}"/>
                </a:ext>
              </a:extLst>
            </p:cNvPr>
            <p:cNvCxnSpPr>
              <a:cxnSpLocks/>
              <a:stCxn id="89" idx="6"/>
            </p:cNvCxnSpPr>
            <p:nvPr/>
          </p:nvCxnSpPr>
          <p:spPr>
            <a:xfrm>
              <a:off x="6756750" y="1906035"/>
              <a:ext cx="2046539" cy="0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B90AF85B-2BF3-4E00-9A3F-54DF14FFB4BA}"/>
                </a:ext>
              </a:extLst>
            </p:cNvPr>
            <p:cNvSpPr/>
            <p:nvPr/>
          </p:nvSpPr>
          <p:spPr>
            <a:xfrm>
              <a:off x="6630955" y="1843137"/>
              <a:ext cx="125795" cy="125795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F5C86E29-8C89-47FD-87EE-99EE050F69EE}"/>
              </a:ext>
            </a:extLst>
          </p:cNvPr>
          <p:cNvGrpSpPr/>
          <p:nvPr/>
        </p:nvGrpSpPr>
        <p:grpSpPr>
          <a:xfrm>
            <a:off x="6630955" y="4815589"/>
            <a:ext cx="2172334" cy="125795"/>
            <a:chOff x="6630955" y="1843137"/>
            <a:chExt cx="2172334" cy="125795"/>
          </a:xfrm>
        </p:grpSpPr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C7B3FEDA-009C-4670-90EE-E27EC6BCFC39}"/>
                </a:ext>
              </a:extLst>
            </p:cNvPr>
            <p:cNvCxnSpPr>
              <a:cxnSpLocks/>
              <a:stCxn id="92" idx="6"/>
            </p:cNvCxnSpPr>
            <p:nvPr/>
          </p:nvCxnSpPr>
          <p:spPr>
            <a:xfrm>
              <a:off x="6756750" y="1906035"/>
              <a:ext cx="2046539" cy="0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2D8DBED7-0E8E-4DC1-A86B-EE3444EC71D9}"/>
                </a:ext>
              </a:extLst>
            </p:cNvPr>
            <p:cNvSpPr/>
            <p:nvPr/>
          </p:nvSpPr>
          <p:spPr>
            <a:xfrm>
              <a:off x="6630955" y="1843137"/>
              <a:ext cx="125795" cy="125795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0C052D1F-382B-4551-AFFE-4611732E9C28}"/>
              </a:ext>
            </a:extLst>
          </p:cNvPr>
          <p:cNvGrpSpPr/>
          <p:nvPr/>
        </p:nvGrpSpPr>
        <p:grpSpPr>
          <a:xfrm rot="10800000">
            <a:off x="3436787" y="1416553"/>
            <a:ext cx="2172334" cy="125795"/>
            <a:chOff x="6630955" y="1843137"/>
            <a:chExt cx="2172334" cy="125795"/>
          </a:xfrm>
        </p:grpSpPr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19F017EC-5927-4CD1-BE60-C37F8271850B}"/>
                </a:ext>
              </a:extLst>
            </p:cNvPr>
            <p:cNvCxnSpPr>
              <a:cxnSpLocks/>
              <a:stCxn id="95" idx="6"/>
            </p:cNvCxnSpPr>
            <p:nvPr/>
          </p:nvCxnSpPr>
          <p:spPr>
            <a:xfrm>
              <a:off x="6756750" y="1906035"/>
              <a:ext cx="2046539" cy="0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AC1287D1-F53C-43F6-B5D5-2E21E738F03A}"/>
                </a:ext>
              </a:extLst>
            </p:cNvPr>
            <p:cNvSpPr/>
            <p:nvPr/>
          </p:nvSpPr>
          <p:spPr>
            <a:xfrm>
              <a:off x="6630955" y="1843137"/>
              <a:ext cx="125795" cy="125795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C1C5867-3DB2-4ECC-B8D8-C72A349E23B4}"/>
              </a:ext>
            </a:extLst>
          </p:cNvPr>
          <p:cNvGrpSpPr/>
          <p:nvPr/>
        </p:nvGrpSpPr>
        <p:grpSpPr>
          <a:xfrm rot="10800000">
            <a:off x="3886200" y="3131122"/>
            <a:ext cx="1425592" cy="125795"/>
            <a:chOff x="6630955" y="1843137"/>
            <a:chExt cx="1425592" cy="125795"/>
          </a:xfrm>
        </p:grpSpPr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C62464F5-3BA4-42A0-8FED-7CEC84306E59}"/>
                </a:ext>
              </a:extLst>
            </p:cNvPr>
            <p:cNvCxnSpPr>
              <a:cxnSpLocks/>
              <a:stCxn id="98" idx="6"/>
            </p:cNvCxnSpPr>
            <p:nvPr/>
          </p:nvCxnSpPr>
          <p:spPr>
            <a:xfrm rot="10800000" flipH="1">
              <a:off x="6756750" y="1906035"/>
              <a:ext cx="1299797" cy="0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74676D86-445A-4AE7-A3FA-EE7CD68AD6C1}"/>
                </a:ext>
              </a:extLst>
            </p:cNvPr>
            <p:cNvSpPr/>
            <p:nvPr/>
          </p:nvSpPr>
          <p:spPr>
            <a:xfrm>
              <a:off x="6630955" y="1843137"/>
              <a:ext cx="125795" cy="12579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F6AC79C-F6E7-4838-81CA-6EAD81CABB4B}"/>
              </a:ext>
            </a:extLst>
          </p:cNvPr>
          <p:cNvGrpSpPr/>
          <p:nvPr/>
        </p:nvGrpSpPr>
        <p:grpSpPr>
          <a:xfrm rot="10800000">
            <a:off x="3388712" y="5009187"/>
            <a:ext cx="2172334" cy="125795"/>
            <a:chOff x="6630955" y="1843137"/>
            <a:chExt cx="2172334" cy="125795"/>
          </a:xfrm>
        </p:grpSpPr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E3EEB803-33A5-4479-9A08-7E1C85D92E06}"/>
                </a:ext>
              </a:extLst>
            </p:cNvPr>
            <p:cNvCxnSpPr>
              <a:cxnSpLocks/>
              <a:stCxn id="101" idx="6"/>
            </p:cNvCxnSpPr>
            <p:nvPr/>
          </p:nvCxnSpPr>
          <p:spPr>
            <a:xfrm>
              <a:off x="6756750" y="1906035"/>
              <a:ext cx="2046539" cy="0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BA0F8693-6DB6-4F10-B836-EAA8A5D66021}"/>
                </a:ext>
              </a:extLst>
            </p:cNvPr>
            <p:cNvSpPr/>
            <p:nvPr/>
          </p:nvSpPr>
          <p:spPr>
            <a:xfrm>
              <a:off x="6630955" y="1843137"/>
              <a:ext cx="125795" cy="125795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" name="Graphic 3" descr="Magnifying glass">
            <a:extLst>
              <a:ext uri="{FF2B5EF4-FFF2-40B4-BE49-F238E27FC236}">
                <a16:creationId xmlns:a16="http://schemas.microsoft.com/office/drawing/2014/main" id="{A9C5DB5C-4C96-447D-A324-3C63FA14448F}"/>
              </a:ext>
            </a:extLst>
          </p:cNvPr>
          <p:cNvSpPr/>
          <p:nvPr/>
        </p:nvSpPr>
        <p:spPr>
          <a:xfrm flipH="1">
            <a:off x="994989" y="1173453"/>
            <a:ext cx="461665" cy="461665"/>
          </a:xfrm>
          <a:custGeom>
            <a:avLst/>
            <a:gdLst>
              <a:gd name="connsiteX0" fmla="*/ 732473 w 742950"/>
              <a:gd name="connsiteY0" fmla="*/ 638175 h 742950"/>
              <a:gd name="connsiteX1" fmla="*/ 613410 w 742950"/>
              <a:gd name="connsiteY1" fmla="*/ 519112 h 742950"/>
              <a:gd name="connsiteX2" fmla="*/ 554355 w 742950"/>
              <a:gd name="connsiteY2" fmla="*/ 501015 h 742950"/>
              <a:gd name="connsiteX3" fmla="*/ 512445 w 742950"/>
              <a:gd name="connsiteY3" fmla="*/ 459105 h 742950"/>
              <a:gd name="connsiteX4" fmla="*/ 571500 w 742950"/>
              <a:gd name="connsiteY4" fmla="*/ 285750 h 742950"/>
              <a:gd name="connsiteX5" fmla="*/ 285750 w 742950"/>
              <a:gd name="connsiteY5" fmla="*/ 0 h 742950"/>
              <a:gd name="connsiteX6" fmla="*/ 0 w 742950"/>
              <a:gd name="connsiteY6" fmla="*/ 285750 h 742950"/>
              <a:gd name="connsiteX7" fmla="*/ 285750 w 742950"/>
              <a:gd name="connsiteY7" fmla="*/ 571500 h 742950"/>
              <a:gd name="connsiteX8" fmla="*/ 459105 w 742950"/>
              <a:gd name="connsiteY8" fmla="*/ 512445 h 742950"/>
              <a:gd name="connsiteX9" fmla="*/ 501015 w 742950"/>
              <a:gd name="connsiteY9" fmla="*/ 554355 h 742950"/>
              <a:gd name="connsiteX10" fmla="*/ 519112 w 742950"/>
              <a:gd name="connsiteY10" fmla="*/ 613410 h 742950"/>
              <a:gd name="connsiteX11" fmla="*/ 638175 w 742950"/>
              <a:gd name="connsiteY11" fmla="*/ 732473 h 742950"/>
              <a:gd name="connsiteX12" fmla="*/ 685800 w 742950"/>
              <a:gd name="connsiteY12" fmla="*/ 752475 h 742950"/>
              <a:gd name="connsiteX13" fmla="*/ 733425 w 742950"/>
              <a:gd name="connsiteY13" fmla="*/ 732473 h 742950"/>
              <a:gd name="connsiteX14" fmla="*/ 732473 w 742950"/>
              <a:gd name="connsiteY14" fmla="*/ 638175 h 742950"/>
              <a:gd name="connsiteX15" fmla="*/ 284798 w 742950"/>
              <a:gd name="connsiteY15" fmla="*/ 513398 h 742950"/>
              <a:gd name="connsiteX16" fmla="*/ 56197 w 742950"/>
              <a:gd name="connsiteY16" fmla="*/ 284798 h 742950"/>
              <a:gd name="connsiteX17" fmla="*/ 284798 w 742950"/>
              <a:gd name="connsiteY17" fmla="*/ 56197 h 742950"/>
              <a:gd name="connsiteX18" fmla="*/ 513398 w 742950"/>
              <a:gd name="connsiteY18" fmla="*/ 284798 h 742950"/>
              <a:gd name="connsiteX19" fmla="*/ 284798 w 742950"/>
              <a:gd name="connsiteY19" fmla="*/ 513398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42950" h="742950">
                <a:moveTo>
                  <a:pt x="732473" y="638175"/>
                </a:moveTo>
                <a:lnTo>
                  <a:pt x="613410" y="519112"/>
                </a:lnTo>
                <a:cubicBezTo>
                  <a:pt x="597218" y="502920"/>
                  <a:pt x="575310" y="497205"/>
                  <a:pt x="554355" y="501015"/>
                </a:cubicBezTo>
                <a:lnTo>
                  <a:pt x="512445" y="459105"/>
                </a:lnTo>
                <a:cubicBezTo>
                  <a:pt x="549593" y="411480"/>
                  <a:pt x="571500" y="350520"/>
                  <a:pt x="571500" y="285750"/>
                </a:cubicBezTo>
                <a:cubicBezTo>
                  <a:pt x="571500" y="128588"/>
                  <a:pt x="442912" y="0"/>
                  <a:pt x="285750" y="0"/>
                </a:cubicBezTo>
                <a:cubicBezTo>
                  <a:pt x="128588" y="0"/>
                  <a:pt x="0" y="128588"/>
                  <a:pt x="0" y="285750"/>
                </a:cubicBezTo>
                <a:cubicBezTo>
                  <a:pt x="0" y="442912"/>
                  <a:pt x="128588" y="571500"/>
                  <a:pt x="285750" y="571500"/>
                </a:cubicBezTo>
                <a:cubicBezTo>
                  <a:pt x="350520" y="571500"/>
                  <a:pt x="410528" y="549593"/>
                  <a:pt x="459105" y="512445"/>
                </a:cubicBezTo>
                <a:lnTo>
                  <a:pt x="501015" y="554355"/>
                </a:lnTo>
                <a:cubicBezTo>
                  <a:pt x="497205" y="575310"/>
                  <a:pt x="502920" y="597218"/>
                  <a:pt x="519112" y="613410"/>
                </a:cubicBezTo>
                <a:lnTo>
                  <a:pt x="638175" y="732473"/>
                </a:lnTo>
                <a:cubicBezTo>
                  <a:pt x="651510" y="745808"/>
                  <a:pt x="668655" y="752475"/>
                  <a:pt x="685800" y="752475"/>
                </a:cubicBezTo>
                <a:cubicBezTo>
                  <a:pt x="702945" y="752475"/>
                  <a:pt x="720090" y="745808"/>
                  <a:pt x="733425" y="732473"/>
                </a:cubicBezTo>
                <a:cubicBezTo>
                  <a:pt x="758190" y="705802"/>
                  <a:pt x="758190" y="663893"/>
                  <a:pt x="732473" y="638175"/>
                </a:cubicBezTo>
                <a:close/>
                <a:moveTo>
                  <a:pt x="284798" y="513398"/>
                </a:moveTo>
                <a:cubicBezTo>
                  <a:pt x="159067" y="513398"/>
                  <a:pt x="56197" y="410528"/>
                  <a:pt x="56197" y="284798"/>
                </a:cubicBezTo>
                <a:cubicBezTo>
                  <a:pt x="56197" y="159067"/>
                  <a:pt x="159067" y="56197"/>
                  <a:pt x="284798" y="56197"/>
                </a:cubicBezTo>
                <a:cubicBezTo>
                  <a:pt x="410528" y="56197"/>
                  <a:pt x="513398" y="159067"/>
                  <a:pt x="513398" y="284798"/>
                </a:cubicBezTo>
                <a:cubicBezTo>
                  <a:pt x="513398" y="410528"/>
                  <a:pt x="410528" y="513398"/>
                  <a:pt x="284798" y="513398"/>
                </a:cubicBez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6" name="Graphic 3" descr="Magnifying glass">
            <a:extLst>
              <a:ext uri="{FF2B5EF4-FFF2-40B4-BE49-F238E27FC236}">
                <a16:creationId xmlns:a16="http://schemas.microsoft.com/office/drawing/2014/main" id="{03B4A1A6-4448-48C7-A08F-B28DC2214082}"/>
              </a:ext>
            </a:extLst>
          </p:cNvPr>
          <p:cNvSpPr/>
          <p:nvPr/>
        </p:nvSpPr>
        <p:spPr>
          <a:xfrm flipH="1">
            <a:off x="1456654" y="2904305"/>
            <a:ext cx="461665" cy="461665"/>
          </a:xfrm>
          <a:custGeom>
            <a:avLst/>
            <a:gdLst>
              <a:gd name="connsiteX0" fmla="*/ 732473 w 742950"/>
              <a:gd name="connsiteY0" fmla="*/ 638175 h 742950"/>
              <a:gd name="connsiteX1" fmla="*/ 613410 w 742950"/>
              <a:gd name="connsiteY1" fmla="*/ 519112 h 742950"/>
              <a:gd name="connsiteX2" fmla="*/ 554355 w 742950"/>
              <a:gd name="connsiteY2" fmla="*/ 501015 h 742950"/>
              <a:gd name="connsiteX3" fmla="*/ 512445 w 742950"/>
              <a:gd name="connsiteY3" fmla="*/ 459105 h 742950"/>
              <a:gd name="connsiteX4" fmla="*/ 571500 w 742950"/>
              <a:gd name="connsiteY4" fmla="*/ 285750 h 742950"/>
              <a:gd name="connsiteX5" fmla="*/ 285750 w 742950"/>
              <a:gd name="connsiteY5" fmla="*/ 0 h 742950"/>
              <a:gd name="connsiteX6" fmla="*/ 0 w 742950"/>
              <a:gd name="connsiteY6" fmla="*/ 285750 h 742950"/>
              <a:gd name="connsiteX7" fmla="*/ 285750 w 742950"/>
              <a:gd name="connsiteY7" fmla="*/ 571500 h 742950"/>
              <a:gd name="connsiteX8" fmla="*/ 459105 w 742950"/>
              <a:gd name="connsiteY8" fmla="*/ 512445 h 742950"/>
              <a:gd name="connsiteX9" fmla="*/ 501015 w 742950"/>
              <a:gd name="connsiteY9" fmla="*/ 554355 h 742950"/>
              <a:gd name="connsiteX10" fmla="*/ 519112 w 742950"/>
              <a:gd name="connsiteY10" fmla="*/ 613410 h 742950"/>
              <a:gd name="connsiteX11" fmla="*/ 638175 w 742950"/>
              <a:gd name="connsiteY11" fmla="*/ 732473 h 742950"/>
              <a:gd name="connsiteX12" fmla="*/ 685800 w 742950"/>
              <a:gd name="connsiteY12" fmla="*/ 752475 h 742950"/>
              <a:gd name="connsiteX13" fmla="*/ 733425 w 742950"/>
              <a:gd name="connsiteY13" fmla="*/ 732473 h 742950"/>
              <a:gd name="connsiteX14" fmla="*/ 732473 w 742950"/>
              <a:gd name="connsiteY14" fmla="*/ 638175 h 742950"/>
              <a:gd name="connsiteX15" fmla="*/ 284798 w 742950"/>
              <a:gd name="connsiteY15" fmla="*/ 513398 h 742950"/>
              <a:gd name="connsiteX16" fmla="*/ 56197 w 742950"/>
              <a:gd name="connsiteY16" fmla="*/ 284798 h 742950"/>
              <a:gd name="connsiteX17" fmla="*/ 284798 w 742950"/>
              <a:gd name="connsiteY17" fmla="*/ 56197 h 742950"/>
              <a:gd name="connsiteX18" fmla="*/ 513398 w 742950"/>
              <a:gd name="connsiteY18" fmla="*/ 284798 h 742950"/>
              <a:gd name="connsiteX19" fmla="*/ 284798 w 742950"/>
              <a:gd name="connsiteY19" fmla="*/ 513398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42950" h="742950">
                <a:moveTo>
                  <a:pt x="732473" y="638175"/>
                </a:moveTo>
                <a:lnTo>
                  <a:pt x="613410" y="519112"/>
                </a:lnTo>
                <a:cubicBezTo>
                  <a:pt x="597218" y="502920"/>
                  <a:pt x="575310" y="497205"/>
                  <a:pt x="554355" y="501015"/>
                </a:cubicBezTo>
                <a:lnTo>
                  <a:pt x="512445" y="459105"/>
                </a:lnTo>
                <a:cubicBezTo>
                  <a:pt x="549593" y="411480"/>
                  <a:pt x="571500" y="350520"/>
                  <a:pt x="571500" y="285750"/>
                </a:cubicBezTo>
                <a:cubicBezTo>
                  <a:pt x="571500" y="128588"/>
                  <a:pt x="442912" y="0"/>
                  <a:pt x="285750" y="0"/>
                </a:cubicBezTo>
                <a:cubicBezTo>
                  <a:pt x="128588" y="0"/>
                  <a:pt x="0" y="128588"/>
                  <a:pt x="0" y="285750"/>
                </a:cubicBezTo>
                <a:cubicBezTo>
                  <a:pt x="0" y="442912"/>
                  <a:pt x="128588" y="571500"/>
                  <a:pt x="285750" y="571500"/>
                </a:cubicBezTo>
                <a:cubicBezTo>
                  <a:pt x="350520" y="571500"/>
                  <a:pt x="410528" y="549593"/>
                  <a:pt x="459105" y="512445"/>
                </a:cubicBezTo>
                <a:lnTo>
                  <a:pt x="501015" y="554355"/>
                </a:lnTo>
                <a:cubicBezTo>
                  <a:pt x="497205" y="575310"/>
                  <a:pt x="502920" y="597218"/>
                  <a:pt x="519112" y="613410"/>
                </a:cubicBezTo>
                <a:lnTo>
                  <a:pt x="638175" y="732473"/>
                </a:lnTo>
                <a:cubicBezTo>
                  <a:pt x="651510" y="745808"/>
                  <a:pt x="668655" y="752475"/>
                  <a:pt x="685800" y="752475"/>
                </a:cubicBezTo>
                <a:cubicBezTo>
                  <a:pt x="702945" y="752475"/>
                  <a:pt x="720090" y="745808"/>
                  <a:pt x="733425" y="732473"/>
                </a:cubicBezTo>
                <a:cubicBezTo>
                  <a:pt x="758190" y="705802"/>
                  <a:pt x="758190" y="663893"/>
                  <a:pt x="732473" y="638175"/>
                </a:cubicBezTo>
                <a:close/>
                <a:moveTo>
                  <a:pt x="284798" y="513398"/>
                </a:moveTo>
                <a:cubicBezTo>
                  <a:pt x="159067" y="513398"/>
                  <a:pt x="56197" y="410528"/>
                  <a:pt x="56197" y="284798"/>
                </a:cubicBezTo>
                <a:cubicBezTo>
                  <a:pt x="56197" y="159067"/>
                  <a:pt x="159067" y="56197"/>
                  <a:pt x="284798" y="56197"/>
                </a:cubicBezTo>
                <a:cubicBezTo>
                  <a:pt x="410528" y="56197"/>
                  <a:pt x="513398" y="159067"/>
                  <a:pt x="513398" y="284798"/>
                </a:cubicBezTo>
                <a:cubicBezTo>
                  <a:pt x="513398" y="410528"/>
                  <a:pt x="410528" y="513398"/>
                  <a:pt x="284798" y="513398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2" name="Graphic 3" descr="Magnifying glass">
            <a:extLst>
              <a:ext uri="{FF2B5EF4-FFF2-40B4-BE49-F238E27FC236}">
                <a16:creationId xmlns:a16="http://schemas.microsoft.com/office/drawing/2014/main" id="{41AD892F-7DEE-4338-9B81-5342B02D4836}"/>
              </a:ext>
            </a:extLst>
          </p:cNvPr>
          <p:cNvSpPr/>
          <p:nvPr/>
        </p:nvSpPr>
        <p:spPr>
          <a:xfrm flipH="1">
            <a:off x="994989" y="4751292"/>
            <a:ext cx="461665" cy="461665"/>
          </a:xfrm>
          <a:custGeom>
            <a:avLst/>
            <a:gdLst>
              <a:gd name="connsiteX0" fmla="*/ 732473 w 742950"/>
              <a:gd name="connsiteY0" fmla="*/ 638175 h 742950"/>
              <a:gd name="connsiteX1" fmla="*/ 613410 w 742950"/>
              <a:gd name="connsiteY1" fmla="*/ 519112 h 742950"/>
              <a:gd name="connsiteX2" fmla="*/ 554355 w 742950"/>
              <a:gd name="connsiteY2" fmla="*/ 501015 h 742950"/>
              <a:gd name="connsiteX3" fmla="*/ 512445 w 742950"/>
              <a:gd name="connsiteY3" fmla="*/ 459105 h 742950"/>
              <a:gd name="connsiteX4" fmla="*/ 571500 w 742950"/>
              <a:gd name="connsiteY4" fmla="*/ 285750 h 742950"/>
              <a:gd name="connsiteX5" fmla="*/ 285750 w 742950"/>
              <a:gd name="connsiteY5" fmla="*/ 0 h 742950"/>
              <a:gd name="connsiteX6" fmla="*/ 0 w 742950"/>
              <a:gd name="connsiteY6" fmla="*/ 285750 h 742950"/>
              <a:gd name="connsiteX7" fmla="*/ 285750 w 742950"/>
              <a:gd name="connsiteY7" fmla="*/ 571500 h 742950"/>
              <a:gd name="connsiteX8" fmla="*/ 459105 w 742950"/>
              <a:gd name="connsiteY8" fmla="*/ 512445 h 742950"/>
              <a:gd name="connsiteX9" fmla="*/ 501015 w 742950"/>
              <a:gd name="connsiteY9" fmla="*/ 554355 h 742950"/>
              <a:gd name="connsiteX10" fmla="*/ 519112 w 742950"/>
              <a:gd name="connsiteY10" fmla="*/ 613410 h 742950"/>
              <a:gd name="connsiteX11" fmla="*/ 638175 w 742950"/>
              <a:gd name="connsiteY11" fmla="*/ 732473 h 742950"/>
              <a:gd name="connsiteX12" fmla="*/ 685800 w 742950"/>
              <a:gd name="connsiteY12" fmla="*/ 752475 h 742950"/>
              <a:gd name="connsiteX13" fmla="*/ 733425 w 742950"/>
              <a:gd name="connsiteY13" fmla="*/ 732473 h 742950"/>
              <a:gd name="connsiteX14" fmla="*/ 732473 w 742950"/>
              <a:gd name="connsiteY14" fmla="*/ 638175 h 742950"/>
              <a:gd name="connsiteX15" fmla="*/ 284798 w 742950"/>
              <a:gd name="connsiteY15" fmla="*/ 513398 h 742950"/>
              <a:gd name="connsiteX16" fmla="*/ 56197 w 742950"/>
              <a:gd name="connsiteY16" fmla="*/ 284798 h 742950"/>
              <a:gd name="connsiteX17" fmla="*/ 284798 w 742950"/>
              <a:gd name="connsiteY17" fmla="*/ 56197 h 742950"/>
              <a:gd name="connsiteX18" fmla="*/ 513398 w 742950"/>
              <a:gd name="connsiteY18" fmla="*/ 284798 h 742950"/>
              <a:gd name="connsiteX19" fmla="*/ 284798 w 742950"/>
              <a:gd name="connsiteY19" fmla="*/ 513398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42950" h="742950">
                <a:moveTo>
                  <a:pt x="732473" y="638175"/>
                </a:moveTo>
                <a:lnTo>
                  <a:pt x="613410" y="519112"/>
                </a:lnTo>
                <a:cubicBezTo>
                  <a:pt x="597218" y="502920"/>
                  <a:pt x="575310" y="497205"/>
                  <a:pt x="554355" y="501015"/>
                </a:cubicBezTo>
                <a:lnTo>
                  <a:pt x="512445" y="459105"/>
                </a:lnTo>
                <a:cubicBezTo>
                  <a:pt x="549593" y="411480"/>
                  <a:pt x="571500" y="350520"/>
                  <a:pt x="571500" y="285750"/>
                </a:cubicBezTo>
                <a:cubicBezTo>
                  <a:pt x="571500" y="128588"/>
                  <a:pt x="442912" y="0"/>
                  <a:pt x="285750" y="0"/>
                </a:cubicBezTo>
                <a:cubicBezTo>
                  <a:pt x="128588" y="0"/>
                  <a:pt x="0" y="128588"/>
                  <a:pt x="0" y="285750"/>
                </a:cubicBezTo>
                <a:cubicBezTo>
                  <a:pt x="0" y="442912"/>
                  <a:pt x="128588" y="571500"/>
                  <a:pt x="285750" y="571500"/>
                </a:cubicBezTo>
                <a:cubicBezTo>
                  <a:pt x="350520" y="571500"/>
                  <a:pt x="410528" y="549593"/>
                  <a:pt x="459105" y="512445"/>
                </a:cubicBezTo>
                <a:lnTo>
                  <a:pt x="501015" y="554355"/>
                </a:lnTo>
                <a:cubicBezTo>
                  <a:pt x="497205" y="575310"/>
                  <a:pt x="502920" y="597218"/>
                  <a:pt x="519112" y="613410"/>
                </a:cubicBezTo>
                <a:lnTo>
                  <a:pt x="638175" y="732473"/>
                </a:lnTo>
                <a:cubicBezTo>
                  <a:pt x="651510" y="745808"/>
                  <a:pt x="668655" y="752475"/>
                  <a:pt x="685800" y="752475"/>
                </a:cubicBezTo>
                <a:cubicBezTo>
                  <a:pt x="702945" y="752475"/>
                  <a:pt x="720090" y="745808"/>
                  <a:pt x="733425" y="732473"/>
                </a:cubicBezTo>
                <a:cubicBezTo>
                  <a:pt x="758190" y="705802"/>
                  <a:pt x="758190" y="663893"/>
                  <a:pt x="732473" y="638175"/>
                </a:cubicBezTo>
                <a:close/>
                <a:moveTo>
                  <a:pt x="284798" y="513398"/>
                </a:moveTo>
                <a:cubicBezTo>
                  <a:pt x="159067" y="513398"/>
                  <a:pt x="56197" y="410528"/>
                  <a:pt x="56197" y="284798"/>
                </a:cubicBezTo>
                <a:cubicBezTo>
                  <a:pt x="56197" y="159067"/>
                  <a:pt x="159067" y="56197"/>
                  <a:pt x="284798" y="56197"/>
                </a:cubicBezTo>
                <a:cubicBezTo>
                  <a:pt x="410528" y="56197"/>
                  <a:pt x="513398" y="159067"/>
                  <a:pt x="513398" y="284798"/>
                </a:cubicBezTo>
                <a:cubicBezTo>
                  <a:pt x="513398" y="410528"/>
                  <a:pt x="410528" y="513398"/>
                  <a:pt x="284798" y="513398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3" name="Graphic 3" descr="Magnifying glass">
            <a:extLst>
              <a:ext uri="{FF2B5EF4-FFF2-40B4-BE49-F238E27FC236}">
                <a16:creationId xmlns:a16="http://schemas.microsoft.com/office/drawing/2014/main" id="{EDBEA59E-DB7B-4D7C-98D7-DC7957BB233B}"/>
              </a:ext>
            </a:extLst>
          </p:cNvPr>
          <p:cNvSpPr/>
          <p:nvPr/>
        </p:nvSpPr>
        <p:spPr>
          <a:xfrm flipH="1">
            <a:off x="10688627" y="1624707"/>
            <a:ext cx="461665" cy="461665"/>
          </a:xfrm>
          <a:custGeom>
            <a:avLst/>
            <a:gdLst>
              <a:gd name="connsiteX0" fmla="*/ 732473 w 742950"/>
              <a:gd name="connsiteY0" fmla="*/ 638175 h 742950"/>
              <a:gd name="connsiteX1" fmla="*/ 613410 w 742950"/>
              <a:gd name="connsiteY1" fmla="*/ 519112 h 742950"/>
              <a:gd name="connsiteX2" fmla="*/ 554355 w 742950"/>
              <a:gd name="connsiteY2" fmla="*/ 501015 h 742950"/>
              <a:gd name="connsiteX3" fmla="*/ 512445 w 742950"/>
              <a:gd name="connsiteY3" fmla="*/ 459105 h 742950"/>
              <a:gd name="connsiteX4" fmla="*/ 571500 w 742950"/>
              <a:gd name="connsiteY4" fmla="*/ 285750 h 742950"/>
              <a:gd name="connsiteX5" fmla="*/ 285750 w 742950"/>
              <a:gd name="connsiteY5" fmla="*/ 0 h 742950"/>
              <a:gd name="connsiteX6" fmla="*/ 0 w 742950"/>
              <a:gd name="connsiteY6" fmla="*/ 285750 h 742950"/>
              <a:gd name="connsiteX7" fmla="*/ 285750 w 742950"/>
              <a:gd name="connsiteY7" fmla="*/ 571500 h 742950"/>
              <a:gd name="connsiteX8" fmla="*/ 459105 w 742950"/>
              <a:gd name="connsiteY8" fmla="*/ 512445 h 742950"/>
              <a:gd name="connsiteX9" fmla="*/ 501015 w 742950"/>
              <a:gd name="connsiteY9" fmla="*/ 554355 h 742950"/>
              <a:gd name="connsiteX10" fmla="*/ 519112 w 742950"/>
              <a:gd name="connsiteY10" fmla="*/ 613410 h 742950"/>
              <a:gd name="connsiteX11" fmla="*/ 638175 w 742950"/>
              <a:gd name="connsiteY11" fmla="*/ 732473 h 742950"/>
              <a:gd name="connsiteX12" fmla="*/ 685800 w 742950"/>
              <a:gd name="connsiteY12" fmla="*/ 752475 h 742950"/>
              <a:gd name="connsiteX13" fmla="*/ 733425 w 742950"/>
              <a:gd name="connsiteY13" fmla="*/ 732473 h 742950"/>
              <a:gd name="connsiteX14" fmla="*/ 732473 w 742950"/>
              <a:gd name="connsiteY14" fmla="*/ 638175 h 742950"/>
              <a:gd name="connsiteX15" fmla="*/ 284798 w 742950"/>
              <a:gd name="connsiteY15" fmla="*/ 513398 h 742950"/>
              <a:gd name="connsiteX16" fmla="*/ 56197 w 742950"/>
              <a:gd name="connsiteY16" fmla="*/ 284798 h 742950"/>
              <a:gd name="connsiteX17" fmla="*/ 284798 w 742950"/>
              <a:gd name="connsiteY17" fmla="*/ 56197 h 742950"/>
              <a:gd name="connsiteX18" fmla="*/ 513398 w 742950"/>
              <a:gd name="connsiteY18" fmla="*/ 284798 h 742950"/>
              <a:gd name="connsiteX19" fmla="*/ 284798 w 742950"/>
              <a:gd name="connsiteY19" fmla="*/ 513398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42950" h="742950">
                <a:moveTo>
                  <a:pt x="732473" y="638175"/>
                </a:moveTo>
                <a:lnTo>
                  <a:pt x="613410" y="519112"/>
                </a:lnTo>
                <a:cubicBezTo>
                  <a:pt x="597218" y="502920"/>
                  <a:pt x="575310" y="497205"/>
                  <a:pt x="554355" y="501015"/>
                </a:cubicBezTo>
                <a:lnTo>
                  <a:pt x="512445" y="459105"/>
                </a:lnTo>
                <a:cubicBezTo>
                  <a:pt x="549593" y="411480"/>
                  <a:pt x="571500" y="350520"/>
                  <a:pt x="571500" y="285750"/>
                </a:cubicBezTo>
                <a:cubicBezTo>
                  <a:pt x="571500" y="128588"/>
                  <a:pt x="442912" y="0"/>
                  <a:pt x="285750" y="0"/>
                </a:cubicBezTo>
                <a:cubicBezTo>
                  <a:pt x="128588" y="0"/>
                  <a:pt x="0" y="128588"/>
                  <a:pt x="0" y="285750"/>
                </a:cubicBezTo>
                <a:cubicBezTo>
                  <a:pt x="0" y="442912"/>
                  <a:pt x="128588" y="571500"/>
                  <a:pt x="285750" y="571500"/>
                </a:cubicBezTo>
                <a:cubicBezTo>
                  <a:pt x="350520" y="571500"/>
                  <a:pt x="410528" y="549593"/>
                  <a:pt x="459105" y="512445"/>
                </a:cubicBezTo>
                <a:lnTo>
                  <a:pt x="501015" y="554355"/>
                </a:lnTo>
                <a:cubicBezTo>
                  <a:pt x="497205" y="575310"/>
                  <a:pt x="502920" y="597218"/>
                  <a:pt x="519112" y="613410"/>
                </a:cubicBezTo>
                <a:lnTo>
                  <a:pt x="638175" y="732473"/>
                </a:lnTo>
                <a:cubicBezTo>
                  <a:pt x="651510" y="745808"/>
                  <a:pt x="668655" y="752475"/>
                  <a:pt x="685800" y="752475"/>
                </a:cubicBezTo>
                <a:cubicBezTo>
                  <a:pt x="702945" y="752475"/>
                  <a:pt x="720090" y="745808"/>
                  <a:pt x="733425" y="732473"/>
                </a:cubicBezTo>
                <a:cubicBezTo>
                  <a:pt x="758190" y="705802"/>
                  <a:pt x="758190" y="663893"/>
                  <a:pt x="732473" y="638175"/>
                </a:cubicBezTo>
                <a:close/>
                <a:moveTo>
                  <a:pt x="284798" y="513398"/>
                </a:moveTo>
                <a:cubicBezTo>
                  <a:pt x="159067" y="513398"/>
                  <a:pt x="56197" y="410528"/>
                  <a:pt x="56197" y="284798"/>
                </a:cubicBezTo>
                <a:cubicBezTo>
                  <a:pt x="56197" y="159067"/>
                  <a:pt x="159067" y="56197"/>
                  <a:pt x="284798" y="56197"/>
                </a:cubicBezTo>
                <a:cubicBezTo>
                  <a:pt x="410528" y="56197"/>
                  <a:pt x="513398" y="159067"/>
                  <a:pt x="513398" y="284798"/>
                </a:cubicBezTo>
                <a:cubicBezTo>
                  <a:pt x="513398" y="410528"/>
                  <a:pt x="410528" y="513398"/>
                  <a:pt x="284798" y="513398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9" name="Graphic 3" descr="Magnifying glass">
            <a:extLst>
              <a:ext uri="{FF2B5EF4-FFF2-40B4-BE49-F238E27FC236}">
                <a16:creationId xmlns:a16="http://schemas.microsoft.com/office/drawing/2014/main" id="{654E3CE8-991E-4E3F-87A8-4D0E05BC0656}"/>
              </a:ext>
            </a:extLst>
          </p:cNvPr>
          <p:cNvSpPr/>
          <p:nvPr/>
        </p:nvSpPr>
        <p:spPr>
          <a:xfrm flipH="1">
            <a:off x="10226962" y="3200808"/>
            <a:ext cx="461665" cy="461665"/>
          </a:xfrm>
          <a:custGeom>
            <a:avLst/>
            <a:gdLst>
              <a:gd name="connsiteX0" fmla="*/ 732473 w 742950"/>
              <a:gd name="connsiteY0" fmla="*/ 638175 h 742950"/>
              <a:gd name="connsiteX1" fmla="*/ 613410 w 742950"/>
              <a:gd name="connsiteY1" fmla="*/ 519112 h 742950"/>
              <a:gd name="connsiteX2" fmla="*/ 554355 w 742950"/>
              <a:gd name="connsiteY2" fmla="*/ 501015 h 742950"/>
              <a:gd name="connsiteX3" fmla="*/ 512445 w 742950"/>
              <a:gd name="connsiteY3" fmla="*/ 459105 h 742950"/>
              <a:gd name="connsiteX4" fmla="*/ 571500 w 742950"/>
              <a:gd name="connsiteY4" fmla="*/ 285750 h 742950"/>
              <a:gd name="connsiteX5" fmla="*/ 285750 w 742950"/>
              <a:gd name="connsiteY5" fmla="*/ 0 h 742950"/>
              <a:gd name="connsiteX6" fmla="*/ 0 w 742950"/>
              <a:gd name="connsiteY6" fmla="*/ 285750 h 742950"/>
              <a:gd name="connsiteX7" fmla="*/ 285750 w 742950"/>
              <a:gd name="connsiteY7" fmla="*/ 571500 h 742950"/>
              <a:gd name="connsiteX8" fmla="*/ 459105 w 742950"/>
              <a:gd name="connsiteY8" fmla="*/ 512445 h 742950"/>
              <a:gd name="connsiteX9" fmla="*/ 501015 w 742950"/>
              <a:gd name="connsiteY9" fmla="*/ 554355 h 742950"/>
              <a:gd name="connsiteX10" fmla="*/ 519112 w 742950"/>
              <a:gd name="connsiteY10" fmla="*/ 613410 h 742950"/>
              <a:gd name="connsiteX11" fmla="*/ 638175 w 742950"/>
              <a:gd name="connsiteY11" fmla="*/ 732473 h 742950"/>
              <a:gd name="connsiteX12" fmla="*/ 685800 w 742950"/>
              <a:gd name="connsiteY12" fmla="*/ 752475 h 742950"/>
              <a:gd name="connsiteX13" fmla="*/ 733425 w 742950"/>
              <a:gd name="connsiteY13" fmla="*/ 732473 h 742950"/>
              <a:gd name="connsiteX14" fmla="*/ 732473 w 742950"/>
              <a:gd name="connsiteY14" fmla="*/ 638175 h 742950"/>
              <a:gd name="connsiteX15" fmla="*/ 284798 w 742950"/>
              <a:gd name="connsiteY15" fmla="*/ 513398 h 742950"/>
              <a:gd name="connsiteX16" fmla="*/ 56197 w 742950"/>
              <a:gd name="connsiteY16" fmla="*/ 284798 h 742950"/>
              <a:gd name="connsiteX17" fmla="*/ 284798 w 742950"/>
              <a:gd name="connsiteY17" fmla="*/ 56197 h 742950"/>
              <a:gd name="connsiteX18" fmla="*/ 513398 w 742950"/>
              <a:gd name="connsiteY18" fmla="*/ 284798 h 742950"/>
              <a:gd name="connsiteX19" fmla="*/ 284798 w 742950"/>
              <a:gd name="connsiteY19" fmla="*/ 513398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42950" h="742950">
                <a:moveTo>
                  <a:pt x="732473" y="638175"/>
                </a:moveTo>
                <a:lnTo>
                  <a:pt x="613410" y="519112"/>
                </a:lnTo>
                <a:cubicBezTo>
                  <a:pt x="597218" y="502920"/>
                  <a:pt x="575310" y="497205"/>
                  <a:pt x="554355" y="501015"/>
                </a:cubicBezTo>
                <a:lnTo>
                  <a:pt x="512445" y="459105"/>
                </a:lnTo>
                <a:cubicBezTo>
                  <a:pt x="549593" y="411480"/>
                  <a:pt x="571500" y="350520"/>
                  <a:pt x="571500" y="285750"/>
                </a:cubicBezTo>
                <a:cubicBezTo>
                  <a:pt x="571500" y="128588"/>
                  <a:pt x="442912" y="0"/>
                  <a:pt x="285750" y="0"/>
                </a:cubicBezTo>
                <a:cubicBezTo>
                  <a:pt x="128588" y="0"/>
                  <a:pt x="0" y="128588"/>
                  <a:pt x="0" y="285750"/>
                </a:cubicBezTo>
                <a:cubicBezTo>
                  <a:pt x="0" y="442912"/>
                  <a:pt x="128588" y="571500"/>
                  <a:pt x="285750" y="571500"/>
                </a:cubicBezTo>
                <a:cubicBezTo>
                  <a:pt x="350520" y="571500"/>
                  <a:pt x="410528" y="549593"/>
                  <a:pt x="459105" y="512445"/>
                </a:cubicBezTo>
                <a:lnTo>
                  <a:pt x="501015" y="554355"/>
                </a:lnTo>
                <a:cubicBezTo>
                  <a:pt x="497205" y="575310"/>
                  <a:pt x="502920" y="597218"/>
                  <a:pt x="519112" y="613410"/>
                </a:cubicBezTo>
                <a:lnTo>
                  <a:pt x="638175" y="732473"/>
                </a:lnTo>
                <a:cubicBezTo>
                  <a:pt x="651510" y="745808"/>
                  <a:pt x="668655" y="752475"/>
                  <a:pt x="685800" y="752475"/>
                </a:cubicBezTo>
                <a:cubicBezTo>
                  <a:pt x="702945" y="752475"/>
                  <a:pt x="720090" y="745808"/>
                  <a:pt x="733425" y="732473"/>
                </a:cubicBezTo>
                <a:cubicBezTo>
                  <a:pt x="758190" y="705802"/>
                  <a:pt x="758190" y="663893"/>
                  <a:pt x="732473" y="638175"/>
                </a:cubicBezTo>
                <a:close/>
                <a:moveTo>
                  <a:pt x="284798" y="513398"/>
                </a:moveTo>
                <a:cubicBezTo>
                  <a:pt x="159067" y="513398"/>
                  <a:pt x="56197" y="410528"/>
                  <a:pt x="56197" y="284798"/>
                </a:cubicBezTo>
                <a:cubicBezTo>
                  <a:pt x="56197" y="159067"/>
                  <a:pt x="159067" y="56197"/>
                  <a:pt x="284798" y="56197"/>
                </a:cubicBezTo>
                <a:cubicBezTo>
                  <a:pt x="410528" y="56197"/>
                  <a:pt x="513398" y="159067"/>
                  <a:pt x="513398" y="284798"/>
                </a:cubicBezTo>
                <a:cubicBezTo>
                  <a:pt x="513398" y="410528"/>
                  <a:pt x="410528" y="513398"/>
                  <a:pt x="284798" y="51339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1" name="Graphic 3" descr="Magnifying glass">
            <a:extLst>
              <a:ext uri="{FF2B5EF4-FFF2-40B4-BE49-F238E27FC236}">
                <a16:creationId xmlns:a16="http://schemas.microsoft.com/office/drawing/2014/main" id="{C297C3AB-C06C-4365-881D-61E6F9939501}"/>
              </a:ext>
            </a:extLst>
          </p:cNvPr>
          <p:cNvSpPr/>
          <p:nvPr/>
        </p:nvSpPr>
        <p:spPr>
          <a:xfrm flipH="1">
            <a:off x="10688627" y="4647653"/>
            <a:ext cx="461665" cy="461665"/>
          </a:xfrm>
          <a:custGeom>
            <a:avLst/>
            <a:gdLst>
              <a:gd name="connsiteX0" fmla="*/ 732473 w 742950"/>
              <a:gd name="connsiteY0" fmla="*/ 638175 h 742950"/>
              <a:gd name="connsiteX1" fmla="*/ 613410 w 742950"/>
              <a:gd name="connsiteY1" fmla="*/ 519112 h 742950"/>
              <a:gd name="connsiteX2" fmla="*/ 554355 w 742950"/>
              <a:gd name="connsiteY2" fmla="*/ 501015 h 742950"/>
              <a:gd name="connsiteX3" fmla="*/ 512445 w 742950"/>
              <a:gd name="connsiteY3" fmla="*/ 459105 h 742950"/>
              <a:gd name="connsiteX4" fmla="*/ 571500 w 742950"/>
              <a:gd name="connsiteY4" fmla="*/ 285750 h 742950"/>
              <a:gd name="connsiteX5" fmla="*/ 285750 w 742950"/>
              <a:gd name="connsiteY5" fmla="*/ 0 h 742950"/>
              <a:gd name="connsiteX6" fmla="*/ 0 w 742950"/>
              <a:gd name="connsiteY6" fmla="*/ 285750 h 742950"/>
              <a:gd name="connsiteX7" fmla="*/ 285750 w 742950"/>
              <a:gd name="connsiteY7" fmla="*/ 571500 h 742950"/>
              <a:gd name="connsiteX8" fmla="*/ 459105 w 742950"/>
              <a:gd name="connsiteY8" fmla="*/ 512445 h 742950"/>
              <a:gd name="connsiteX9" fmla="*/ 501015 w 742950"/>
              <a:gd name="connsiteY9" fmla="*/ 554355 h 742950"/>
              <a:gd name="connsiteX10" fmla="*/ 519112 w 742950"/>
              <a:gd name="connsiteY10" fmla="*/ 613410 h 742950"/>
              <a:gd name="connsiteX11" fmla="*/ 638175 w 742950"/>
              <a:gd name="connsiteY11" fmla="*/ 732473 h 742950"/>
              <a:gd name="connsiteX12" fmla="*/ 685800 w 742950"/>
              <a:gd name="connsiteY12" fmla="*/ 752475 h 742950"/>
              <a:gd name="connsiteX13" fmla="*/ 733425 w 742950"/>
              <a:gd name="connsiteY13" fmla="*/ 732473 h 742950"/>
              <a:gd name="connsiteX14" fmla="*/ 732473 w 742950"/>
              <a:gd name="connsiteY14" fmla="*/ 638175 h 742950"/>
              <a:gd name="connsiteX15" fmla="*/ 284798 w 742950"/>
              <a:gd name="connsiteY15" fmla="*/ 513398 h 742950"/>
              <a:gd name="connsiteX16" fmla="*/ 56197 w 742950"/>
              <a:gd name="connsiteY16" fmla="*/ 284798 h 742950"/>
              <a:gd name="connsiteX17" fmla="*/ 284798 w 742950"/>
              <a:gd name="connsiteY17" fmla="*/ 56197 h 742950"/>
              <a:gd name="connsiteX18" fmla="*/ 513398 w 742950"/>
              <a:gd name="connsiteY18" fmla="*/ 284798 h 742950"/>
              <a:gd name="connsiteX19" fmla="*/ 284798 w 742950"/>
              <a:gd name="connsiteY19" fmla="*/ 513398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42950" h="742950">
                <a:moveTo>
                  <a:pt x="732473" y="638175"/>
                </a:moveTo>
                <a:lnTo>
                  <a:pt x="613410" y="519112"/>
                </a:lnTo>
                <a:cubicBezTo>
                  <a:pt x="597218" y="502920"/>
                  <a:pt x="575310" y="497205"/>
                  <a:pt x="554355" y="501015"/>
                </a:cubicBezTo>
                <a:lnTo>
                  <a:pt x="512445" y="459105"/>
                </a:lnTo>
                <a:cubicBezTo>
                  <a:pt x="549593" y="411480"/>
                  <a:pt x="571500" y="350520"/>
                  <a:pt x="571500" y="285750"/>
                </a:cubicBezTo>
                <a:cubicBezTo>
                  <a:pt x="571500" y="128588"/>
                  <a:pt x="442912" y="0"/>
                  <a:pt x="285750" y="0"/>
                </a:cubicBezTo>
                <a:cubicBezTo>
                  <a:pt x="128588" y="0"/>
                  <a:pt x="0" y="128588"/>
                  <a:pt x="0" y="285750"/>
                </a:cubicBezTo>
                <a:cubicBezTo>
                  <a:pt x="0" y="442912"/>
                  <a:pt x="128588" y="571500"/>
                  <a:pt x="285750" y="571500"/>
                </a:cubicBezTo>
                <a:cubicBezTo>
                  <a:pt x="350520" y="571500"/>
                  <a:pt x="410528" y="549593"/>
                  <a:pt x="459105" y="512445"/>
                </a:cubicBezTo>
                <a:lnTo>
                  <a:pt x="501015" y="554355"/>
                </a:lnTo>
                <a:cubicBezTo>
                  <a:pt x="497205" y="575310"/>
                  <a:pt x="502920" y="597218"/>
                  <a:pt x="519112" y="613410"/>
                </a:cubicBezTo>
                <a:lnTo>
                  <a:pt x="638175" y="732473"/>
                </a:lnTo>
                <a:cubicBezTo>
                  <a:pt x="651510" y="745808"/>
                  <a:pt x="668655" y="752475"/>
                  <a:pt x="685800" y="752475"/>
                </a:cubicBezTo>
                <a:cubicBezTo>
                  <a:pt x="702945" y="752475"/>
                  <a:pt x="720090" y="745808"/>
                  <a:pt x="733425" y="732473"/>
                </a:cubicBezTo>
                <a:cubicBezTo>
                  <a:pt x="758190" y="705802"/>
                  <a:pt x="758190" y="663893"/>
                  <a:pt x="732473" y="638175"/>
                </a:cubicBezTo>
                <a:close/>
                <a:moveTo>
                  <a:pt x="284798" y="513398"/>
                </a:moveTo>
                <a:cubicBezTo>
                  <a:pt x="159067" y="513398"/>
                  <a:pt x="56197" y="410528"/>
                  <a:pt x="56197" y="284798"/>
                </a:cubicBezTo>
                <a:cubicBezTo>
                  <a:pt x="56197" y="159067"/>
                  <a:pt x="159067" y="56197"/>
                  <a:pt x="284798" y="56197"/>
                </a:cubicBezTo>
                <a:cubicBezTo>
                  <a:pt x="410528" y="56197"/>
                  <a:pt x="513398" y="159067"/>
                  <a:pt x="513398" y="284798"/>
                </a:cubicBezTo>
                <a:cubicBezTo>
                  <a:pt x="513398" y="410528"/>
                  <a:pt x="410528" y="513398"/>
                  <a:pt x="284798" y="513398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46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8489</TotalTime>
  <Words>516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Fingerprint Design Illustration – Slide Template </vt:lpstr>
      <vt:lpstr>Fingerprint Design Illustration – Slide Template 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Fingerprint Design Illustration</dc:title>
  <dc:creator>PresentationGO.com</dc:creator>
  <dc:description>© Copyright PresentationGO.com</dc:description>
  <dcterms:created xsi:type="dcterms:W3CDTF">2014-11-26T05:14:11Z</dcterms:created>
  <dcterms:modified xsi:type="dcterms:W3CDTF">2019-06-04T17:30:47Z</dcterms:modified>
  <cp:category>Graphics &amp; Metaphors</cp:category>
</cp:coreProperties>
</file>