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4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">
            <a:extLst>
              <a:ext uri="{FF2B5EF4-FFF2-40B4-BE49-F238E27FC236}">
                <a16:creationId xmlns:a16="http://schemas.microsoft.com/office/drawing/2014/main" id="{2C531659-A37F-4F46-866D-87E6C19415C4}"/>
              </a:ext>
            </a:extLst>
          </p:cNvPr>
          <p:cNvSpPr/>
          <p:nvPr/>
        </p:nvSpPr>
        <p:spPr>
          <a:xfrm>
            <a:off x="4583247" y="3061008"/>
            <a:ext cx="2579751" cy="1296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9" h="21324" extrusionOk="0">
                <a:moveTo>
                  <a:pt x="13070" y="4601"/>
                </a:moveTo>
                <a:cubicBezTo>
                  <a:pt x="13370" y="3778"/>
                  <a:pt x="13696" y="2981"/>
                  <a:pt x="14084" y="2284"/>
                </a:cubicBezTo>
                <a:cubicBezTo>
                  <a:pt x="14960" y="739"/>
                  <a:pt x="16100" y="-133"/>
                  <a:pt x="17277" y="16"/>
                </a:cubicBezTo>
                <a:cubicBezTo>
                  <a:pt x="19456" y="315"/>
                  <a:pt x="21209" y="3853"/>
                  <a:pt x="21321" y="8188"/>
                </a:cubicBezTo>
                <a:cubicBezTo>
                  <a:pt x="21384" y="10331"/>
                  <a:pt x="21046" y="12324"/>
                  <a:pt x="20445" y="13918"/>
                </a:cubicBezTo>
                <a:cubicBezTo>
                  <a:pt x="20057" y="14940"/>
                  <a:pt x="19706" y="15886"/>
                  <a:pt x="19205" y="16733"/>
                </a:cubicBezTo>
                <a:cubicBezTo>
                  <a:pt x="17865" y="18951"/>
                  <a:pt x="16175" y="20196"/>
                  <a:pt x="14472" y="20794"/>
                </a:cubicBezTo>
                <a:cubicBezTo>
                  <a:pt x="12706" y="21417"/>
                  <a:pt x="10903" y="21467"/>
                  <a:pt x="9125" y="21068"/>
                </a:cubicBezTo>
                <a:cubicBezTo>
                  <a:pt x="7447" y="20695"/>
                  <a:pt x="5707" y="20072"/>
                  <a:pt x="4179" y="18652"/>
                </a:cubicBezTo>
                <a:cubicBezTo>
                  <a:pt x="2376" y="16958"/>
                  <a:pt x="911" y="14142"/>
                  <a:pt x="59" y="10555"/>
                </a:cubicBezTo>
                <a:cubicBezTo>
                  <a:pt x="-216" y="9409"/>
                  <a:pt x="523" y="8387"/>
                  <a:pt x="974" y="9284"/>
                </a:cubicBezTo>
                <a:cubicBezTo>
                  <a:pt x="1161" y="9683"/>
                  <a:pt x="1387" y="10057"/>
                  <a:pt x="1612" y="10405"/>
                </a:cubicBezTo>
                <a:cubicBezTo>
                  <a:pt x="2677" y="12000"/>
                  <a:pt x="3991" y="12822"/>
                  <a:pt x="5319" y="12772"/>
                </a:cubicBezTo>
                <a:cubicBezTo>
                  <a:pt x="6658" y="12722"/>
                  <a:pt x="7936" y="11875"/>
                  <a:pt x="9150" y="10854"/>
                </a:cubicBezTo>
                <a:cubicBezTo>
                  <a:pt x="10039" y="10106"/>
                  <a:pt x="10916" y="9160"/>
                  <a:pt x="11655" y="7914"/>
                </a:cubicBezTo>
                <a:cubicBezTo>
                  <a:pt x="12231" y="6942"/>
                  <a:pt x="12644" y="5747"/>
                  <a:pt x="13070" y="460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014C121F-C1E8-46A5-BC70-CE876E94987D}"/>
              </a:ext>
            </a:extLst>
          </p:cNvPr>
          <p:cNvSpPr/>
          <p:nvPr/>
        </p:nvSpPr>
        <p:spPr>
          <a:xfrm>
            <a:off x="4250055" y="3606225"/>
            <a:ext cx="1286822" cy="2058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0878" extrusionOk="0">
                <a:moveTo>
                  <a:pt x="13555" y="9733"/>
                </a:moveTo>
                <a:cubicBezTo>
                  <a:pt x="13286" y="9702"/>
                  <a:pt x="13017" y="9671"/>
                  <a:pt x="12748" y="9656"/>
                </a:cubicBezTo>
                <a:cubicBezTo>
                  <a:pt x="8277" y="9364"/>
                  <a:pt x="4685" y="7198"/>
                  <a:pt x="4172" y="4402"/>
                </a:cubicBezTo>
                <a:cubicBezTo>
                  <a:pt x="4172" y="4371"/>
                  <a:pt x="4172" y="4356"/>
                  <a:pt x="4147" y="4325"/>
                </a:cubicBezTo>
                <a:cubicBezTo>
                  <a:pt x="3927" y="2973"/>
                  <a:pt x="4025" y="1821"/>
                  <a:pt x="4367" y="822"/>
                </a:cubicBezTo>
                <a:cubicBezTo>
                  <a:pt x="4636" y="39"/>
                  <a:pt x="2926" y="-330"/>
                  <a:pt x="2364" y="377"/>
                </a:cubicBezTo>
                <a:cubicBezTo>
                  <a:pt x="1118" y="1913"/>
                  <a:pt x="189" y="3910"/>
                  <a:pt x="42" y="6460"/>
                </a:cubicBezTo>
                <a:cubicBezTo>
                  <a:pt x="-544" y="16001"/>
                  <a:pt x="5076" y="18935"/>
                  <a:pt x="5076" y="18935"/>
                </a:cubicBezTo>
                <a:lnTo>
                  <a:pt x="5076" y="18935"/>
                </a:lnTo>
                <a:cubicBezTo>
                  <a:pt x="6444" y="19933"/>
                  <a:pt x="8375" y="20625"/>
                  <a:pt x="10598" y="20824"/>
                </a:cubicBezTo>
                <a:cubicBezTo>
                  <a:pt x="15705" y="21270"/>
                  <a:pt x="20396" y="18920"/>
                  <a:pt x="20738" y="15632"/>
                </a:cubicBezTo>
                <a:cubicBezTo>
                  <a:pt x="21056" y="12821"/>
                  <a:pt x="17953" y="10270"/>
                  <a:pt x="13555" y="973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C9BF76FE-3237-43B2-99EF-CCA6089223B7}"/>
              </a:ext>
            </a:extLst>
          </p:cNvPr>
          <p:cNvSpPr/>
          <p:nvPr/>
        </p:nvSpPr>
        <p:spPr>
          <a:xfrm>
            <a:off x="2220635" y="3333616"/>
            <a:ext cx="2222939" cy="1626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18637" extrusionOk="0">
                <a:moveTo>
                  <a:pt x="20803" y="2427"/>
                </a:moveTo>
                <a:cubicBezTo>
                  <a:pt x="21531" y="2306"/>
                  <a:pt x="21560" y="1057"/>
                  <a:pt x="20832" y="883"/>
                </a:cubicBezTo>
                <a:cubicBezTo>
                  <a:pt x="4094" y="-2795"/>
                  <a:pt x="935" y="6209"/>
                  <a:pt x="935" y="6209"/>
                </a:cubicBezTo>
                <a:lnTo>
                  <a:pt x="935" y="6209"/>
                </a:lnTo>
                <a:cubicBezTo>
                  <a:pt x="295" y="7511"/>
                  <a:pt x="-40" y="9055"/>
                  <a:pt x="4" y="10685"/>
                </a:cubicBezTo>
                <a:cubicBezTo>
                  <a:pt x="149" y="14988"/>
                  <a:pt x="3089" y="18475"/>
                  <a:pt x="6699" y="18632"/>
                </a:cubicBezTo>
                <a:cubicBezTo>
                  <a:pt x="10658" y="18805"/>
                  <a:pt x="13918" y="15023"/>
                  <a:pt x="13918" y="10356"/>
                </a:cubicBezTo>
                <a:cubicBezTo>
                  <a:pt x="13918" y="10338"/>
                  <a:pt x="13918" y="10321"/>
                  <a:pt x="13918" y="10304"/>
                </a:cubicBezTo>
                <a:cubicBezTo>
                  <a:pt x="13904" y="6695"/>
                  <a:pt x="15971" y="3538"/>
                  <a:pt x="18940" y="2809"/>
                </a:cubicBezTo>
                <a:cubicBezTo>
                  <a:pt x="19580" y="2653"/>
                  <a:pt x="20206" y="2531"/>
                  <a:pt x="20803" y="24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3A651A1-9541-4332-AF8D-FD2235C732F0}"/>
              </a:ext>
            </a:extLst>
          </p:cNvPr>
          <p:cNvSpPr/>
          <p:nvPr/>
        </p:nvSpPr>
        <p:spPr>
          <a:xfrm>
            <a:off x="2341793" y="1243616"/>
            <a:ext cx="2269337" cy="2164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7" h="21393" extrusionOk="0">
                <a:moveTo>
                  <a:pt x="8054" y="39"/>
                </a:moveTo>
                <a:cubicBezTo>
                  <a:pt x="7656" y="-6"/>
                  <a:pt x="7244" y="-6"/>
                  <a:pt x="6831" y="9"/>
                </a:cubicBezTo>
                <a:cubicBezTo>
                  <a:pt x="3219" y="248"/>
                  <a:pt x="276" y="3302"/>
                  <a:pt x="20" y="7104"/>
                </a:cubicBezTo>
                <a:cubicBezTo>
                  <a:pt x="-293" y="11625"/>
                  <a:pt x="3091" y="15397"/>
                  <a:pt x="7315" y="15397"/>
                </a:cubicBezTo>
                <a:cubicBezTo>
                  <a:pt x="7869" y="15397"/>
                  <a:pt x="8410" y="15337"/>
                  <a:pt x="8936" y="15202"/>
                </a:cubicBezTo>
                <a:cubicBezTo>
                  <a:pt x="13557" y="14095"/>
                  <a:pt x="18264" y="16774"/>
                  <a:pt x="20354" y="21100"/>
                </a:cubicBezTo>
                <a:cubicBezTo>
                  <a:pt x="20596" y="21594"/>
                  <a:pt x="21307" y="21429"/>
                  <a:pt x="21307" y="20861"/>
                </a:cubicBezTo>
                <a:cubicBezTo>
                  <a:pt x="21264" y="14454"/>
                  <a:pt x="19785" y="937"/>
                  <a:pt x="8054" y="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826067EF-4837-4811-9DFA-C3B25241A9B6}"/>
              </a:ext>
            </a:extLst>
          </p:cNvPr>
          <p:cNvSpPr/>
          <p:nvPr/>
        </p:nvSpPr>
        <p:spPr>
          <a:xfrm>
            <a:off x="4674116" y="1637383"/>
            <a:ext cx="1511224" cy="1880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3" h="21284" extrusionOk="0">
                <a:moveTo>
                  <a:pt x="2713" y="11354"/>
                </a:moveTo>
                <a:cubicBezTo>
                  <a:pt x="2182" y="10171"/>
                  <a:pt x="1651" y="8954"/>
                  <a:pt x="1715" y="7600"/>
                </a:cubicBezTo>
                <a:cubicBezTo>
                  <a:pt x="1885" y="3503"/>
                  <a:pt x="6005" y="160"/>
                  <a:pt x="11060" y="5"/>
                </a:cubicBezTo>
                <a:cubicBezTo>
                  <a:pt x="16624" y="-166"/>
                  <a:pt x="21191" y="3417"/>
                  <a:pt x="21191" y="7874"/>
                </a:cubicBezTo>
                <a:cubicBezTo>
                  <a:pt x="21191" y="7874"/>
                  <a:pt x="21212" y="8234"/>
                  <a:pt x="21127" y="8834"/>
                </a:cubicBezTo>
                <a:cubicBezTo>
                  <a:pt x="21000" y="9640"/>
                  <a:pt x="20745" y="10394"/>
                  <a:pt x="20341" y="11097"/>
                </a:cubicBezTo>
                <a:cubicBezTo>
                  <a:pt x="18748" y="14217"/>
                  <a:pt x="14161" y="18845"/>
                  <a:pt x="1184" y="21263"/>
                </a:cubicBezTo>
                <a:cubicBezTo>
                  <a:pt x="249" y="21434"/>
                  <a:pt x="-388" y="20525"/>
                  <a:pt x="270" y="19960"/>
                </a:cubicBezTo>
                <a:cubicBezTo>
                  <a:pt x="2331" y="18194"/>
                  <a:pt x="4454" y="15263"/>
                  <a:pt x="2713" y="1135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DF93B071-6D38-4664-BA8F-F6DAA493F11A}"/>
              </a:ext>
            </a:extLst>
          </p:cNvPr>
          <p:cNvSpPr/>
          <p:nvPr/>
        </p:nvSpPr>
        <p:spPr>
          <a:xfrm>
            <a:off x="6218899" y="3167022"/>
            <a:ext cx="836001" cy="836001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ABD13460-2F56-42D1-B792-0C1ACDC4E55F}"/>
              </a:ext>
            </a:extLst>
          </p:cNvPr>
          <p:cNvSpPr/>
          <p:nvPr/>
        </p:nvSpPr>
        <p:spPr>
          <a:xfrm>
            <a:off x="4568102" y="4681516"/>
            <a:ext cx="836001" cy="836001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7" name="Circle">
            <a:extLst>
              <a:ext uri="{FF2B5EF4-FFF2-40B4-BE49-F238E27FC236}">
                <a16:creationId xmlns:a16="http://schemas.microsoft.com/office/drawing/2014/main" id="{7DB3AB8E-16E0-46BD-9253-BB2142C92DD1}"/>
              </a:ext>
            </a:extLst>
          </p:cNvPr>
          <p:cNvSpPr/>
          <p:nvPr/>
        </p:nvSpPr>
        <p:spPr>
          <a:xfrm>
            <a:off x="2356940" y="3651660"/>
            <a:ext cx="1166161" cy="1166161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D8B6A8D4-AE73-4849-A965-50F639836DCC}"/>
              </a:ext>
            </a:extLst>
          </p:cNvPr>
          <p:cNvSpPr/>
          <p:nvPr/>
        </p:nvSpPr>
        <p:spPr>
          <a:xfrm>
            <a:off x="2538679" y="1440499"/>
            <a:ext cx="1166161" cy="1166161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9" name="Circle">
            <a:extLst>
              <a:ext uri="{FF2B5EF4-FFF2-40B4-BE49-F238E27FC236}">
                <a16:creationId xmlns:a16="http://schemas.microsoft.com/office/drawing/2014/main" id="{5894FE3A-2D4B-4535-8247-B10FB6D619D5}"/>
              </a:ext>
            </a:extLst>
          </p:cNvPr>
          <p:cNvSpPr/>
          <p:nvPr/>
        </p:nvSpPr>
        <p:spPr>
          <a:xfrm>
            <a:off x="4946725" y="1773688"/>
            <a:ext cx="1096495" cy="1096494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93510884-9DA3-4934-A19F-94B2B7CC636F}"/>
              </a:ext>
            </a:extLst>
          </p:cNvPr>
          <p:cNvSpPr/>
          <p:nvPr/>
        </p:nvSpPr>
        <p:spPr>
          <a:xfrm>
            <a:off x="4250055" y="1485934"/>
            <a:ext cx="387713" cy="387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2"/>
                  <a:pt x="13078" y="10462"/>
                  <a:pt x="11475" y="10462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2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2"/>
                </a:cubicBezTo>
                <a:cubicBezTo>
                  <a:pt x="8522" y="10462"/>
                  <a:pt x="6919" y="10462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8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7972" y="11053"/>
                  <a:pt x="19744" y="10969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2728D662-E1F0-4278-B362-BAE5E4E8011A}"/>
              </a:ext>
            </a:extLst>
          </p:cNvPr>
          <p:cNvSpPr/>
          <p:nvPr/>
        </p:nvSpPr>
        <p:spPr>
          <a:xfrm>
            <a:off x="5613100" y="4620935"/>
            <a:ext cx="387713" cy="387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3"/>
                  <a:pt x="13078" y="10463"/>
                  <a:pt x="11475" y="10463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2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3"/>
                </a:cubicBezTo>
                <a:cubicBezTo>
                  <a:pt x="8522" y="10463"/>
                  <a:pt x="6919" y="10463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7"/>
                  <a:pt x="8522" y="11137"/>
                  <a:pt x="10125" y="11137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7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7"/>
                </a:cubicBezTo>
                <a:cubicBezTo>
                  <a:pt x="13078" y="11137"/>
                  <a:pt x="14681" y="11137"/>
                  <a:pt x="16284" y="11053"/>
                </a:cubicBezTo>
                <a:cubicBezTo>
                  <a:pt x="18056" y="11053"/>
                  <a:pt x="19828" y="10969"/>
                  <a:pt x="21600" y="10800"/>
                </a:cubicBezTo>
                <a:close/>
              </a:path>
            </a:pathLst>
          </a:custGeom>
          <a:solidFill>
            <a:srgbClr val="FBD057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F3609A0D-088A-4E0F-AB7A-23537F2C626C}"/>
              </a:ext>
            </a:extLst>
          </p:cNvPr>
          <p:cNvSpPr/>
          <p:nvPr/>
        </p:nvSpPr>
        <p:spPr>
          <a:xfrm>
            <a:off x="2272128" y="2748680"/>
            <a:ext cx="387712" cy="387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2"/>
                  <a:pt x="13078" y="10462"/>
                  <a:pt x="11475" y="10462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8" y="10125"/>
                </a:cubicBezTo>
                <a:cubicBezTo>
                  <a:pt x="11138" y="8522"/>
                  <a:pt x="11138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2" y="6919"/>
                  <a:pt x="10462" y="8522"/>
                  <a:pt x="10462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2"/>
                </a:cubicBezTo>
                <a:cubicBezTo>
                  <a:pt x="8522" y="10462"/>
                  <a:pt x="6919" y="10462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3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8"/>
                  <a:pt x="9956" y="11981"/>
                  <a:pt x="10462" y="11475"/>
                </a:cubicBezTo>
                <a:cubicBezTo>
                  <a:pt x="10462" y="13078"/>
                  <a:pt x="10462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8" y="14681"/>
                  <a:pt x="11138" y="13078"/>
                  <a:pt x="11138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8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8056" y="11053"/>
                  <a:pt x="19828" y="10969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179F3F3C-1140-4E91-AC67-B20CDEF16A5B}"/>
              </a:ext>
            </a:extLst>
          </p:cNvPr>
          <p:cNvSpPr/>
          <p:nvPr/>
        </p:nvSpPr>
        <p:spPr>
          <a:xfrm>
            <a:off x="3750273" y="3818254"/>
            <a:ext cx="387713" cy="387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3"/>
                  <a:pt x="13078" y="10463"/>
                  <a:pt x="11475" y="10463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3"/>
                </a:cubicBezTo>
                <a:cubicBezTo>
                  <a:pt x="8522" y="10463"/>
                  <a:pt x="6919" y="10463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7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8056" y="10969"/>
                  <a:pt x="19828" y="10884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BC59BDB5-A7F1-40DE-94D3-D24650D02B28}"/>
              </a:ext>
            </a:extLst>
          </p:cNvPr>
          <p:cNvSpPr/>
          <p:nvPr/>
        </p:nvSpPr>
        <p:spPr>
          <a:xfrm>
            <a:off x="6112885" y="2440066"/>
            <a:ext cx="527044" cy="527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00" y="10676"/>
                  <a:pt x="18000" y="10614"/>
                  <a:pt x="16200" y="10552"/>
                </a:cubicBezTo>
                <a:cubicBezTo>
                  <a:pt x="14586" y="10490"/>
                  <a:pt x="12972" y="10490"/>
                  <a:pt x="11359" y="10490"/>
                </a:cubicBezTo>
                <a:cubicBezTo>
                  <a:pt x="11855" y="9993"/>
                  <a:pt x="12414" y="9434"/>
                  <a:pt x="12910" y="8876"/>
                </a:cubicBezTo>
                <a:cubicBezTo>
                  <a:pt x="13593" y="8193"/>
                  <a:pt x="14214" y="7510"/>
                  <a:pt x="14834" y="6766"/>
                </a:cubicBezTo>
                <a:cubicBezTo>
                  <a:pt x="14090" y="7386"/>
                  <a:pt x="13407" y="8007"/>
                  <a:pt x="12724" y="8690"/>
                </a:cubicBezTo>
                <a:cubicBezTo>
                  <a:pt x="12166" y="9186"/>
                  <a:pt x="11669" y="9745"/>
                  <a:pt x="11110" y="10241"/>
                </a:cubicBezTo>
                <a:cubicBezTo>
                  <a:pt x="11110" y="8628"/>
                  <a:pt x="11110" y="7014"/>
                  <a:pt x="11048" y="5400"/>
                </a:cubicBezTo>
                <a:cubicBezTo>
                  <a:pt x="10986" y="3600"/>
                  <a:pt x="10924" y="1800"/>
                  <a:pt x="10800" y="0"/>
                </a:cubicBezTo>
                <a:cubicBezTo>
                  <a:pt x="10676" y="1800"/>
                  <a:pt x="10614" y="3600"/>
                  <a:pt x="10552" y="5400"/>
                </a:cubicBezTo>
                <a:cubicBezTo>
                  <a:pt x="10490" y="7014"/>
                  <a:pt x="10490" y="8628"/>
                  <a:pt x="10490" y="10241"/>
                </a:cubicBezTo>
                <a:cubicBezTo>
                  <a:pt x="9993" y="9745"/>
                  <a:pt x="9434" y="9186"/>
                  <a:pt x="8876" y="8690"/>
                </a:cubicBezTo>
                <a:cubicBezTo>
                  <a:pt x="8193" y="8007"/>
                  <a:pt x="7510" y="7386"/>
                  <a:pt x="6766" y="6766"/>
                </a:cubicBezTo>
                <a:cubicBezTo>
                  <a:pt x="7386" y="7510"/>
                  <a:pt x="8007" y="8193"/>
                  <a:pt x="8690" y="8876"/>
                </a:cubicBezTo>
                <a:cubicBezTo>
                  <a:pt x="9186" y="9434"/>
                  <a:pt x="9745" y="9931"/>
                  <a:pt x="10241" y="10490"/>
                </a:cubicBezTo>
                <a:cubicBezTo>
                  <a:pt x="8628" y="10490"/>
                  <a:pt x="7014" y="10490"/>
                  <a:pt x="5400" y="10552"/>
                </a:cubicBezTo>
                <a:cubicBezTo>
                  <a:pt x="3600" y="10614"/>
                  <a:pt x="1800" y="10676"/>
                  <a:pt x="0" y="10800"/>
                </a:cubicBezTo>
                <a:cubicBezTo>
                  <a:pt x="1800" y="10924"/>
                  <a:pt x="3600" y="10986"/>
                  <a:pt x="5400" y="11048"/>
                </a:cubicBezTo>
                <a:cubicBezTo>
                  <a:pt x="7014" y="11110"/>
                  <a:pt x="8628" y="11110"/>
                  <a:pt x="10241" y="11110"/>
                </a:cubicBezTo>
                <a:cubicBezTo>
                  <a:pt x="9745" y="11607"/>
                  <a:pt x="9186" y="12166"/>
                  <a:pt x="8690" y="12724"/>
                </a:cubicBezTo>
                <a:cubicBezTo>
                  <a:pt x="8007" y="13407"/>
                  <a:pt x="7386" y="14090"/>
                  <a:pt x="6766" y="14834"/>
                </a:cubicBezTo>
                <a:cubicBezTo>
                  <a:pt x="7510" y="14214"/>
                  <a:pt x="8193" y="13593"/>
                  <a:pt x="8876" y="12910"/>
                </a:cubicBezTo>
                <a:cubicBezTo>
                  <a:pt x="9434" y="12414"/>
                  <a:pt x="9931" y="11855"/>
                  <a:pt x="10490" y="11359"/>
                </a:cubicBezTo>
                <a:cubicBezTo>
                  <a:pt x="10490" y="12972"/>
                  <a:pt x="10490" y="14586"/>
                  <a:pt x="10552" y="16200"/>
                </a:cubicBezTo>
                <a:cubicBezTo>
                  <a:pt x="10614" y="18000"/>
                  <a:pt x="10676" y="19800"/>
                  <a:pt x="10800" y="21600"/>
                </a:cubicBezTo>
                <a:cubicBezTo>
                  <a:pt x="10924" y="19800"/>
                  <a:pt x="10986" y="18000"/>
                  <a:pt x="11048" y="16200"/>
                </a:cubicBezTo>
                <a:cubicBezTo>
                  <a:pt x="11110" y="14586"/>
                  <a:pt x="11110" y="12972"/>
                  <a:pt x="11110" y="11359"/>
                </a:cubicBezTo>
                <a:cubicBezTo>
                  <a:pt x="11607" y="11855"/>
                  <a:pt x="12166" y="12414"/>
                  <a:pt x="12724" y="12910"/>
                </a:cubicBezTo>
                <a:cubicBezTo>
                  <a:pt x="13407" y="13593"/>
                  <a:pt x="14090" y="14214"/>
                  <a:pt x="14834" y="14834"/>
                </a:cubicBezTo>
                <a:cubicBezTo>
                  <a:pt x="14214" y="14090"/>
                  <a:pt x="13593" y="13407"/>
                  <a:pt x="12910" y="12724"/>
                </a:cubicBezTo>
                <a:cubicBezTo>
                  <a:pt x="12414" y="12166"/>
                  <a:pt x="11855" y="11669"/>
                  <a:pt x="11359" y="11110"/>
                </a:cubicBezTo>
                <a:cubicBezTo>
                  <a:pt x="12972" y="11110"/>
                  <a:pt x="14586" y="11110"/>
                  <a:pt x="16200" y="11048"/>
                </a:cubicBezTo>
                <a:cubicBezTo>
                  <a:pt x="18000" y="10986"/>
                  <a:pt x="19800" y="10924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411785E2-958F-4BAC-8B73-848E3B53EF7E}"/>
              </a:ext>
            </a:extLst>
          </p:cNvPr>
          <p:cNvSpPr/>
          <p:nvPr/>
        </p:nvSpPr>
        <p:spPr>
          <a:xfrm>
            <a:off x="2638874" y="2044738"/>
            <a:ext cx="982285" cy="46037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Lorem</a:t>
            </a:r>
            <a:endParaRPr lang="en-US" sz="1350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DF5678B-4ED5-4A3A-AC3C-F285E16E6C6B}"/>
              </a:ext>
            </a:extLst>
          </p:cNvPr>
          <p:cNvSpPr/>
          <p:nvPr/>
        </p:nvSpPr>
        <p:spPr>
          <a:xfrm>
            <a:off x="5072673" y="2365839"/>
            <a:ext cx="860879" cy="40282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dirty="0">
                <a:solidFill>
                  <a:prstClr val="black"/>
                </a:solidFill>
              </a:rPr>
              <a:t>Lorem</a:t>
            </a:r>
            <a:endParaRPr lang="en-US" sz="12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6FB1309-640E-4FA3-AA9B-2136711FFDFC}"/>
              </a:ext>
            </a:extLst>
          </p:cNvPr>
          <p:cNvSpPr/>
          <p:nvPr/>
        </p:nvSpPr>
        <p:spPr>
          <a:xfrm>
            <a:off x="6230352" y="3500022"/>
            <a:ext cx="860879" cy="40282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dirty="0">
                <a:solidFill>
                  <a:prstClr val="black"/>
                </a:solidFill>
              </a:rPr>
              <a:t>Lorem</a:t>
            </a:r>
            <a:endParaRPr lang="en-US" sz="1200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C6A834F-9030-4CF7-8C8B-99A3143156F2}"/>
              </a:ext>
            </a:extLst>
          </p:cNvPr>
          <p:cNvSpPr/>
          <p:nvPr/>
        </p:nvSpPr>
        <p:spPr>
          <a:xfrm>
            <a:off x="2432556" y="4191905"/>
            <a:ext cx="982285" cy="46037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Lorem</a:t>
            </a:r>
            <a:endParaRPr lang="en-US" sz="1350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2B7BE24-7325-4ED2-AC88-D2E76A7F4EF5}"/>
              </a:ext>
            </a:extLst>
          </p:cNvPr>
          <p:cNvSpPr/>
          <p:nvPr/>
        </p:nvSpPr>
        <p:spPr>
          <a:xfrm>
            <a:off x="4572488" y="5037128"/>
            <a:ext cx="860879" cy="40282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>
                <a:solidFill>
                  <a:prstClr val="black"/>
                </a:solidFill>
              </a:rPr>
              <a:t>Lorem</a:t>
            </a:r>
            <a:endParaRPr lang="en-US" sz="1200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3A2E35DF-E268-4165-8FB3-03F32B591FA0}"/>
              </a:ext>
            </a:extLst>
          </p:cNvPr>
          <p:cNvSpPr/>
          <p:nvPr/>
        </p:nvSpPr>
        <p:spPr>
          <a:xfrm>
            <a:off x="2711249" y="3849098"/>
            <a:ext cx="424901" cy="424901"/>
          </a:xfrm>
          <a:custGeom>
            <a:avLst/>
            <a:gdLst>
              <a:gd name="connsiteX0" fmla="*/ 380977 w 454501"/>
              <a:gd name="connsiteY0" fmla="*/ 253985 h 454501"/>
              <a:gd name="connsiteX1" fmla="*/ 454499 w 454501"/>
              <a:gd name="connsiteY1" fmla="*/ 253985 h 454501"/>
              <a:gd name="connsiteX2" fmla="*/ 454499 w 454501"/>
              <a:gd name="connsiteY2" fmla="*/ 374295 h 454501"/>
              <a:gd name="connsiteX3" fmla="*/ 380977 w 454501"/>
              <a:gd name="connsiteY3" fmla="*/ 374295 h 454501"/>
              <a:gd name="connsiteX4" fmla="*/ 280720 w 454501"/>
              <a:gd name="connsiteY4" fmla="*/ 140360 h 454501"/>
              <a:gd name="connsiteX5" fmla="*/ 354242 w 454501"/>
              <a:gd name="connsiteY5" fmla="*/ 140360 h 454501"/>
              <a:gd name="connsiteX6" fmla="*/ 354242 w 454501"/>
              <a:gd name="connsiteY6" fmla="*/ 374295 h 454501"/>
              <a:gd name="connsiteX7" fmla="*/ 280720 w 454501"/>
              <a:gd name="connsiteY7" fmla="*/ 374295 h 454501"/>
              <a:gd name="connsiteX8" fmla="*/ 80205 w 454501"/>
              <a:gd name="connsiteY8" fmla="*/ 140360 h 454501"/>
              <a:gd name="connsiteX9" fmla="*/ 153727 w 454501"/>
              <a:gd name="connsiteY9" fmla="*/ 140360 h 454501"/>
              <a:gd name="connsiteX10" fmla="*/ 153727 w 454501"/>
              <a:gd name="connsiteY10" fmla="*/ 374295 h 454501"/>
              <a:gd name="connsiteX11" fmla="*/ 80205 w 454501"/>
              <a:gd name="connsiteY11" fmla="*/ 374295 h 454501"/>
              <a:gd name="connsiteX12" fmla="*/ 180463 w 454501"/>
              <a:gd name="connsiteY12" fmla="*/ 0 h 454501"/>
              <a:gd name="connsiteX13" fmla="*/ 253985 w 454501"/>
              <a:gd name="connsiteY13" fmla="*/ 0 h 454501"/>
              <a:gd name="connsiteX14" fmla="*/ 253985 w 454501"/>
              <a:gd name="connsiteY14" fmla="*/ 374294 h 454501"/>
              <a:gd name="connsiteX15" fmla="*/ 180463 w 454501"/>
              <a:gd name="connsiteY15" fmla="*/ 374294 h 454501"/>
              <a:gd name="connsiteX16" fmla="*/ 0 w 454501"/>
              <a:gd name="connsiteY16" fmla="*/ 0 h 454501"/>
              <a:gd name="connsiteX17" fmla="*/ 40103 w 454501"/>
              <a:gd name="connsiteY17" fmla="*/ 0 h 454501"/>
              <a:gd name="connsiteX18" fmla="*/ 40103 w 454501"/>
              <a:gd name="connsiteY18" fmla="*/ 414398 h 454501"/>
              <a:gd name="connsiteX19" fmla="*/ 454501 w 454501"/>
              <a:gd name="connsiteY19" fmla="*/ 414398 h 454501"/>
              <a:gd name="connsiteX20" fmla="*/ 454501 w 454501"/>
              <a:gd name="connsiteY20" fmla="*/ 454501 h 454501"/>
              <a:gd name="connsiteX21" fmla="*/ 0 w 454501"/>
              <a:gd name="connsiteY21" fmla="*/ 454501 h 45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4501" h="454501">
                <a:moveTo>
                  <a:pt x="380977" y="253985"/>
                </a:moveTo>
                <a:lnTo>
                  <a:pt x="454499" y="253985"/>
                </a:lnTo>
                <a:lnTo>
                  <a:pt x="454499" y="374295"/>
                </a:lnTo>
                <a:lnTo>
                  <a:pt x="380977" y="374295"/>
                </a:lnTo>
                <a:close/>
                <a:moveTo>
                  <a:pt x="280720" y="140360"/>
                </a:moveTo>
                <a:lnTo>
                  <a:pt x="354242" y="140360"/>
                </a:lnTo>
                <a:lnTo>
                  <a:pt x="354242" y="374295"/>
                </a:lnTo>
                <a:lnTo>
                  <a:pt x="280720" y="374295"/>
                </a:lnTo>
                <a:close/>
                <a:moveTo>
                  <a:pt x="80205" y="140360"/>
                </a:moveTo>
                <a:lnTo>
                  <a:pt x="153727" y="140360"/>
                </a:lnTo>
                <a:lnTo>
                  <a:pt x="153727" y="374295"/>
                </a:lnTo>
                <a:lnTo>
                  <a:pt x="80205" y="374295"/>
                </a:lnTo>
                <a:close/>
                <a:moveTo>
                  <a:pt x="180463" y="0"/>
                </a:moveTo>
                <a:lnTo>
                  <a:pt x="253985" y="0"/>
                </a:lnTo>
                <a:lnTo>
                  <a:pt x="253985" y="374294"/>
                </a:lnTo>
                <a:lnTo>
                  <a:pt x="180463" y="374294"/>
                </a:lnTo>
                <a:close/>
                <a:moveTo>
                  <a:pt x="0" y="0"/>
                </a:moveTo>
                <a:lnTo>
                  <a:pt x="40103" y="0"/>
                </a:lnTo>
                <a:lnTo>
                  <a:pt x="40103" y="414398"/>
                </a:lnTo>
                <a:lnTo>
                  <a:pt x="454501" y="414398"/>
                </a:lnTo>
                <a:lnTo>
                  <a:pt x="454501" y="454501"/>
                </a:lnTo>
                <a:lnTo>
                  <a:pt x="0" y="45450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CE690831-C395-4B86-B56A-DFEB6BF81CC7}"/>
              </a:ext>
            </a:extLst>
          </p:cNvPr>
          <p:cNvSpPr/>
          <p:nvPr/>
        </p:nvSpPr>
        <p:spPr>
          <a:xfrm>
            <a:off x="4897061" y="4760413"/>
            <a:ext cx="211733" cy="342030"/>
          </a:xfrm>
          <a:custGeom>
            <a:avLst/>
            <a:gdLst>
              <a:gd name="connsiteX0" fmla="*/ 84931 w 226482"/>
              <a:gd name="connsiteY0" fmla="*/ 339723 h 365857"/>
              <a:gd name="connsiteX1" fmla="*/ 141553 w 226482"/>
              <a:gd name="connsiteY1" fmla="*/ 339723 h 365857"/>
              <a:gd name="connsiteX2" fmla="*/ 113242 w 226482"/>
              <a:gd name="connsiteY2" fmla="*/ 365857 h 365857"/>
              <a:gd name="connsiteX3" fmla="*/ 84931 w 226482"/>
              <a:gd name="connsiteY3" fmla="*/ 339723 h 365857"/>
              <a:gd name="connsiteX4" fmla="*/ 69687 w 226482"/>
              <a:gd name="connsiteY4" fmla="*/ 296169 h 365857"/>
              <a:gd name="connsiteX5" fmla="*/ 156796 w 226482"/>
              <a:gd name="connsiteY5" fmla="*/ 296169 h 365857"/>
              <a:gd name="connsiteX6" fmla="*/ 169862 w 226482"/>
              <a:gd name="connsiteY6" fmla="*/ 309236 h 365857"/>
              <a:gd name="connsiteX7" fmla="*/ 156796 w 226482"/>
              <a:gd name="connsiteY7" fmla="*/ 322303 h 365857"/>
              <a:gd name="connsiteX8" fmla="*/ 69687 w 226482"/>
              <a:gd name="connsiteY8" fmla="*/ 322303 h 365857"/>
              <a:gd name="connsiteX9" fmla="*/ 56621 w 226482"/>
              <a:gd name="connsiteY9" fmla="*/ 309236 h 365857"/>
              <a:gd name="connsiteX10" fmla="*/ 69687 w 226482"/>
              <a:gd name="connsiteY10" fmla="*/ 296169 h 365857"/>
              <a:gd name="connsiteX11" fmla="*/ 69687 w 226482"/>
              <a:gd name="connsiteY11" fmla="*/ 252614 h 365857"/>
              <a:gd name="connsiteX12" fmla="*/ 156796 w 226482"/>
              <a:gd name="connsiteY12" fmla="*/ 252614 h 365857"/>
              <a:gd name="connsiteX13" fmla="*/ 169862 w 226482"/>
              <a:gd name="connsiteY13" fmla="*/ 265681 h 365857"/>
              <a:gd name="connsiteX14" fmla="*/ 156796 w 226482"/>
              <a:gd name="connsiteY14" fmla="*/ 278748 h 365857"/>
              <a:gd name="connsiteX15" fmla="*/ 69687 w 226482"/>
              <a:gd name="connsiteY15" fmla="*/ 278748 h 365857"/>
              <a:gd name="connsiteX16" fmla="*/ 56621 w 226482"/>
              <a:gd name="connsiteY16" fmla="*/ 265681 h 365857"/>
              <a:gd name="connsiteX17" fmla="*/ 69687 w 226482"/>
              <a:gd name="connsiteY17" fmla="*/ 252614 h 365857"/>
              <a:gd name="connsiteX18" fmla="*/ 113677 w 226482"/>
              <a:gd name="connsiteY18" fmla="*/ 25697 h 365857"/>
              <a:gd name="connsiteX19" fmla="*/ 26568 w 226482"/>
              <a:gd name="connsiteY19" fmla="*/ 111934 h 365857"/>
              <a:gd name="connsiteX20" fmla="*/ 26568 w 226482"/>
              <a:gd name="connsiteY20" fmla="*/ 115419 h 365857"/>
              <a:gd name="connsiteX21" fmla="*/ 32666 w 226482"/>
              <a:gd name="connsiteY21" fmla="*/ 145907 h 365857"/>
              <a:gd name="connsiteX22" fmla="*/ 47474 w 226482"/>
              <a:gd name="connsiteY22" fmla="*/ 169862 h 365857"/>
              <a:gd name="connsiteX23" fmla="*/ 72736 w 226482"/>
              <a:gd name="connsiteY23" fmla="*/ 209061 h 365857"/>
              <a:gd name="connsiteX24" fmla="*/ 113241 w 226482"/>
              <a:gd name="connsiteY24" fmla="*/ 209061 h 365857"/>
              <a:gd name="connsiteX25" fmla="*/ 154182 w 226482"/>
              <a:gd name="connsiteY25" fmla="*/ 209061 h 365857"/>
              <a:gd name="connsiteX26" fmla="*/ 179444 w 226482"/>
              <a:gd name="connsiteY26" fmla="*/ 169862 h 365857"/>
              <a:gd name="connsiteX27" fmla="*/ 194252 w 226482"/>
              <a:gd name="connsiteY27" fmla="*/ 145907 h 365857"/>
              <a:gd name="connsiteX28" fmla="*/ 200350 w 226482"/>
              <a:gd name="connsiteY28" fmla="*/ 115419 h 365857"/>
              <a:gd name="connsiteX29" fmla="*/ 200785 w 226482"/>
              <a:gd name="connsiteY29" fmla="*/ 115419 h 365857"/>
              <a:gd name="connsiteX30" fmla="*/ 200785 w 226482"/>
              <a:gd name="connsiteY30" fmla="*/ 111934 h 365857"/>
              <a:gd name="connsiteX31" fmla="*/ 113677 w 226482"/>
              <a:gd name="connsiteY31" fmla="*/ 25697 h 365857"/>
              <a:gd name="connsiteX32" fmla="*/ 113241 w 226482"/>
              <a:gd name="connsiteY32" fmla="*/ 0 h 365857"/>
              <a:gd name="connsiteX33" fmla="*/ 226482 w 226482"/>
              <a:gd name="connsiteY33" fmla="*/ 111934 h 365857"/>
              <a:gd name="connsiteX34" fmla="*/ 226482 w 226482"/>
              <a:gd name="connsiteY34" fmla="*/ 115854 h 365857"/>
              <a:gd name="connsiteX35" fmla="*/ 218642 w 226482"/>
              <a:gd name="connsiteY35" fmla="*/ 155053 h 365857"/>
              <a:gd name="connsiteX36" fmla="*/ 199043 w 226482"/>
              <a:gd name="connsiteY36" fmla="*/ 187283 h 365857"/>
              <a:gd name="connsiteX37" fmla="*/ 172475 w 226482"/>
              <a:gd name="connsiteY37" fmla="*/ 230402 h 365857"/>
              <a:gd name="connsiteX38" fmla="*/ 164635 w 226482"/>
              <a:gd name="connsiteY38" fmla="*/ 235193 h 365857"/>
              <a:gd name="connsiteX39" fmla="*/ 61847 w 226482"/>
              <a:gd name="connsiteY39" fmla="*/ 235193 h 365857"/>
              <a:gd name="connsiteX40" fmla="*/ 54007 w 226482"/>
              <a:gd name="connsiteY40" fmla="*/ 230402 h 365857"/>
              <a:gd name="connsiteX41" fmla="*/ 27439 w 226482"/>
              <a:gd name="connsiteY41" fmla="*/ 187283 h 365857"/>
              <a:gd name="connsiteX42" fmla="*/ 7840 w 226482"/>
              <a:gd name="connsiteY42" fmla="*/ 155053 h 365857"/>
              <a:gd name="connsiteX43" fmla="*/ 0 w 226482"/>
              <a:gd name="connsiteY43" fmla="*/ 115854 h 365857"/>
              <a:gd name="connsiteX44" fmla="*/ 0 w 226482"/>
              <a:gd name="connsiteY44" fmla="*/ 111934 h 365857"/>
              <a:gd name="connsiteX45" fmla="*/ 113241 w 226482"/>
              <a:gd name="connsiteY45" fmla="*/ 0 h 36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6482" h="365857">
                <a:moveTo>
                  <a:pt x="84931" y="339723"/>
                </a:moveTo>
                <a:lnTo>
                  <a:pt x="141553" y="339723"/>
                </a:lnTo>
                <a:cubicBezTo>
                  <a:pt x="140246" y="354532"/>
                  <a:pt x="128051" y="365857"/>
                  <a:pt x="113242" y="365857"/>
                </a:cubicBezTo>
                <a:cubicBezTo>
                  <a:pt x="98433" y="365857"/>
                  <a:pt x="86238" y="354532"/>
                  <a:pt x="84931" y="339723"/>
                </a:cubicBezTo>
                <a:close/>
                <a:moveTo>
                  <a:pt x="69687" y="296169"/>
                </a:moveTo>
                <a:lnTo>
                  <a:pt x="156796" y="296169"/>
                </a:lnTo>
                <a:cubicBezTo>
                  <a:pt x="164200" y="296169"/>
                  <a:pt x="169862" y="301831"/>
                  <a:pt x="169862" y="309236"/>
                </a:cubicBezTo>
                <a:cubicBezTo>
                  <a:pt x="169862" y="316640"/>
                  <a:pt x="164200" y="322303"/>
                  <a:pt x="156796" y="322303"/>
                </a:cubicBezTo>
                <a:lnTo>
                  <a:pt x="69687" y="322303"/>
                </a:lnTo>
                <a:cubicBezTo>
                  <a:pt x="62283" y="322303"/>
                  <a:pt x="56621" y="316640"/>
                  <a:pt x="56621" y="309236"/>
                </a:cubicBezTo>
                <a:cubicBezTo>
                  <a:pt x="56621" y="301831"/>
                  <a:pt x="62283" y="296169"/>
                  <a:pt x="69687" y="296169"/>
                </a:cubicBezTo>
                <a:close/>
                <a:moveTo>
                  <a:pt x="69687" y="252614"/>
                </a:moveTo>
                <a:lnTo>
                  <a:pt x="156796" y="252614"/>
                </a:lnTo>
                <a:cubicBezTo>
                  <a:pt x="164200" y="252614"/>
                  <a:pt x="169862" y="258276"/>
                  <a:pt x="169862" y="265681"/>
                </a:cubicBezTo>
                <a:cubicBezTo>
                  <a:pt x="169862" y="273085"/>
                  <a:pt x="164200" y="278748"/>
                  <a:pt x="156796" y="278748"/>
                </a:cubicBezTo>
                <a:lnTo>
                  <a:pt x="69687" y="278748"/>
                </a:lnTo>
                <a:cubicBezTo>
                  <a:pt x="62283" y="278748"/>
                  <a:pt x="56621" y="273085"/>
                  <a:pt x="56621" y="265681"/>
                </a:cubicBezTo>
                <a:cubicBezTo>
                  <a:pt x="56621" y="258276"/>
                  <a:pt x="62283" y="252614"/>
                  <a:pt x="69687" y="252614"/>
                </a:cubicBezTo>
                <a:close/>
                <a:moveTo>
                  <a:pt x="113677" y="25697"/>
                </a:moveTo>
                <a:cubicBezTo>
                  <a:pt x="66202" y="26133"/>
                  <a:pt x="27439" y="64460"/>
                  <a:pt x="26568" y="111934"/>
                </a:cubicBezTo>
                <a:lnTo>
                  <a:pt x="26568" y="115419"/>
                </a:lnTo>
                <a:cubicBezTo>
                  <a:pt x="27004" y="125872"/>
                  <a:pt x="28746" y="136325"/>
                  <a:pt x="32666" y="145907"/>
                </a:cubicBezTo>
                <a:cubicBezTo>
                  <a:pt x="36150" y="154618"/>
                  <a:pt x="41377" y="162893"/>
                  <a:pt x="47474" y="169862"/>
                </a:cubicBezTo>
                <a:cubicBezTo>
                  <a:pt x="57056" y="182057"/>
                  <a:pt x="65767" y="195123"/>
                  <a:pt x="72736" y="209061"/>
                </a:cubicBezTo>
                <a:lnTo>
                  <a:pt x="113241" y="209061"/>
                </a:lnTo>
                <a:lnTo>
                  <a:pt x="154182" y="209061"/>
                </a:lnTo>
                <a:cubicBezTo>
                  <a:pt x="160715" y="195123"/>
                  <a:pt x="169426" y="182057"/>
                  <a:pt x="179444" y="169862"/>
                </a:cubicBezTo>
                <a:cubicBezTo>
                  <a:pt x="185977" y="162893"/>
                  <a:pt x="190768" y="154618"/>
                  <a:pt x="194252" y="145907"/>
                </a:cubicBezTo>
                <a:cubicBezTo>
                  <a:pt x="197736" y="136325"/>
                  <a:pt x="199914" y="125872"/>
                  <a:pt x="200350" y="115419"/>
                </a:cubicBezTo>
                <a:lnTo>
                  <a:pt x="200785" y="115419"/>
                </a:lnTo>
                <a:lnTo>
                  <a:pt x="200785" y="111934"/>
                </a:lnTo>
                <a:cubicBezTo>
                  <a:pt x="199914" y="64025"/>
                  <a:pt x="161151" y="26133"/>
                  <a:pt x="113677" y="25697"/>
                </a:cubicBezTo>
                <a:close/>
                <a:moveTo>
                  <a:pt x="113241" y="0"/>
                </a:moveTo>
                <a:cubicBezTo>
                  <a:pt x="175088" y="436"/>
                  <a:pt x="225176" y="50087"/>
                  <a:pt x="226482" y="111934"/>
                </a:cubicBezTo>
                <a:lnTo>
                  <a:pt x="226482" y="115854"/>
                </a:lnTo>
                <a:cubicBezTo>
                  <a:pt x="226047" y="129356"/>
                  <a:pt x="223433" y="142422"/>
                  <a:pt x="218642" y="155053"/>
                </a:cubicBezTo>
                <a:cubicBezTo>
                  <a:pt x="214287" y="166813"/>
                  <a:pt x="207318" y="177701"/>
                  <a:pt x="199043" y="187283"/>
                </a:cubicBezTo>
                <a:cubicBezTo>
                  <a:pt x="188590" y="198607"/>
                  <a:pt x="177266" y="220820"/>
                  <a:pt x="172475" y="230402"/>
                </a:cubicBezTo>
                <a:cubicBezTo>
                  <a:pt x="171168" y="233451"/>
                  <a:pt x="168119" y="235193"/>
                  <a:pt x="164635" y="235193"/>
                </a:cubicBezTo>
                <a:lnTo>
                  <a:pt x="61847" y="235193"/>
                </a:lnTo>
                <a:cubicBezTo>
                  <a:pt x="58363" y="235193"/>
                  <a:pt x="55314" y="233451"/>
                  <a:pt x="54007" y="230402"/>
                </a:cubicBezTo>
                <a:cubicBezTo>
                  <a:pt x="49216" y="220820"/>
                  <a:pt x="37892" y="198607"/>
                  <a:pt x="27439" y="187283"/>
                </a:cubicBezTo>
                <a:cubicBezTo>
                  <a:pt x="19164" y="177701"/>
                  <a:pt x="12631" y="166813"/>
                  <a:pt x="7840" y="155053"/>
                </a:cubicBezTo>
                <a:cubicBezTo>
                  <a:pt x="3049" y="142422"/>
                  <a:pt x="436" y="129356"/>
                  <a:pt x="0" y="115854"/>
                </a:cubicBezTo>
                <a:lnTo>
                  <a:pt x="0" y="111934"/>
                </a:lnTo>
                <a:cubicBezTo>
                  <a:pt x="1307" y="50087"/>
                  <a:pt x="51394" y="436"/>
                  <a:pt x="113241" y="0"/>
                </a:cubicBezTo>
                <a:close/>
              </a:path>
            </a:pathLst>
          </a:custGeom>
          <a:solidFill>
            <a:schemeClr val="accent5"/>
          </a:solidFill>
          <a:ln w="426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9A3DEC4C-1A8A-447D-B8C5-0BF2CFFCA028}"/>
              </a:ext>
            </a:extLst>
          </p:cNvPr>
          <p:cNvSpPr/>
          <p:nvPr/>
        </p:nvSpPr>
        <p:spPr>
          <a:xfrm>
            <a:off x="6428528" y="3312222"/>
            <a:ext cx="464526" cy="278392"/>
          </a:xfrm>
          <a:custGeom>
            <a:avLst/>
            <a:gdLst>
              <a:gd name="connsiteX0" fmla="*/ 259321 w 496886"/>
              <a:gd name="connsiteY0" fmla="*/ 243291 h 297785"/>
              <a:gd name="connsiteX1" fmla="*/ 260466 w 496886"/>
              <a:gd name="connsiteY1" fmla="*/ 259319 h 297785"/>
              <a:gd name="connsiteX2" fmla="*/ 238140 w 496886"/>
              <a:gd name="connsiteY2" fmla="*/ 285080 h 297785"/>
              <a:gd name="connsiteX3" fmla="*/ 230698 w 496886"/>
              <a:gd name="connsiteY3" fmla="*/ 289087 h 297785"/>
              <a:gd name="connsiteX4" fmla="*/ 222111 w 496886"/>
              <a:gd name="connsiteY4" fmla="*/ 286224 h 297785"/>
              <a:gd name="connsiteX5" fmla="*/ 220966 w 496886"/>
              <a:gd name="connsiteY5" fmla="*/ 270196 h 297785"/>
              <a:gd name="connsiteX6" fmla="*/ 243292 w 496886"/>
              <a:gd name="connsiteY6" fmla="*/ 244436 h 297785"/>
              <a:gd name="connsiteX7" fmla="*/ 259321 w 496886"/>
              <a:gd name="connsiteY7" fmla="*/ 243291 h 297785"/>
              <a:gd name="connsiteX8" fmla="*/ 219894 w 496886"/>
              <a:gd name="connsiteY8" fmla="*/ 217460 h 297785"/>
              <a:gd name="connsiteX9" fmla="*/ 230126 w 496886"/>
              <a:gd name="connsiteY9" fmla="*/ 220966 h 297785"/>
              <a:gd name="connsiteX10" fmla="*/ 231271 w 496886"/>
              <a:gd name="connsiteY10" fmla="*/ 241001 h 297785"/>
              <a:gd name="connsiteX11" fmla="*/ 204937 w 496886"/>
              <a:gd name="connsiteY11" fmla="*/ 271341 h 297785"/>
              <a:gd name="connsiteX12" fmla="*/ 195778 w 496886"/>
              <a:gd name="connsiteY12" fmla="*/ 275921 h 297785"/>
              <a:gd name="connsiteX13" fmla="*/ 184902 w 496886"/>
              <a:gd name="connsiteY13" fmla="*/ 272486 h 297785"/>
              <a:gd name="connsiteX14" fmla="*/ 183757 w 496886"/>
              <a:gd name="connsiteY14" fmla="*/ 252450 h 297785"/>
              <a:gd name="connsiteX15" fmla="*/ 210089 w 496886"/>
              <a:gd name="connsiteY15" fmla="*/ 222111 h 297785"/>
              <a:gd name="connsiteX16" fmla="*/ 219894 w 496886"/>
              <a:gd name="connsiteY16" fmla="*/ 217460 h 297785"/>
              <a:gd name="connsiteX17" fmla="*/ 183541 w 496886"/>
              <a:gd name="connsiteY17" fmla="*/ 190554 h 297785"/>
              <a:gd name="connsiteX18" fmla="*/ 195777 w 496886"/>
              <a:gd name="connsiteY18" fmla="*/ 194633 h 297785"/>
              <a:gd name="connsiteX19" fmla="*/ 197495 w 496886"/>
              <a:gd name="connsiteY19" fmla="*/ 218676 h 297785"/>
              <a:gd name="connsiteX20" fmla="*/ 171162 w 496886"/>
              <a:gd name="connsiteY20" fmla="*/ 249017 h 297785"/>
              <a:gd name="connsiteX21" fmla="*/ 159713 w 496886"/>
              <a:gd name="connsiteY21" fmla="*/ 254741 h 297785"/>
              <a:gd name="connsiteX22" fmla="*/ 147119 w 496886"/>
              <a:gd name="connsiteY22" fmla="*/ 250734 h 297785"/>
              <a:gd name="connsiteX23" fmla="*/ 145402 w 496886"/>
              <a:gd name="connsiteY23" fmla="*/ 226690 h 297785"/>
              <a:gd name="connsiteX24" fmla="*/ 171734 w 496886"/>
              <a:gd name="connsiteY24" fmla="*/ 196350 h 297785"/>
              <a:gd name="connsiteX25" fmla="*/ 183541 w 496886"/>
              <a:gd name="connsiteY25" fmla="*/ 190554 h 297785"/>
              <a:gd name="connsiteX26" fmla="*/ 145760 w 496886"/>
              <a:gd name="connsiteY26" fmla="*/ 165366 h 297785"/>
              <a:gd name="connsiteX27" fmla="*/ 157997 w 496886"/>
              <a:gd name="connsiteY27" fmla="*/ 169445 h 297785"/>
              <a:gd name="connsiteX28" fmla="*/ 159714 w 496886"/>
              <a:gd name="connsiteY28" fmla="*/ 193488 h 297785"/>
              <a:gd name="connsiteX29" fmla="*/ 129373 w 496886"/>
              <a:gd name="connsiteY29" fmla="*/ 227836 h 297785"/>
              <a:gd name="connsiteX30" fmla="*/ 117924 w 496886"/>
              <a:gd name="connsiteY30" fmla="*/ 233560 h 297785"/>
              <a:gd name="connsiteX31" fmla="*/ 105330 w 496886"/>
              <a:gd name="connsiteY31" fmla="*/ 229553 h 297785"/>
              <a:gd name="connsiteX32" fmla="*/ 103613 w 496886"/>
              <a:gd name="connsiteY32" fmla="*/ 205510 h 297785"/>
              <a:gd name="connsiteX33" fmla="*/ 133953 w 496886"/>
              <a:gd name="connsiteY33" fmla="*/ 171162 h 297785"/>
              <a:gd name="connsiteX34" fmla="*/ 145760 w 496886"/>
              <a:gd name="connsiteY34" fmla="*/ 165366 h 297785"/>
              <a:gd name="connsiteX35" fmla="*/ 120214 w 496886"/>
              <a:gd name="connsiteY35" fmla="*/ 51520 h 297785"/>
              <a:gd name="connsiteX36" fmla="*/ 215241 w 496886"/>
              <a:gd name="connsiteY36" fmla="*/ 58389 h 297785"/>
              <a:gd name="connsiteX37" fmla="*/ 181466 w 496886"/>
              <a:gd name="connsiteY37" fmla="*/ 97316 h 297785"/>
              <a:gd name="connsiteX38" fmla="*/ 184901 w 496886"/>
              <a:gd name="connsiteY38" fmla="*/ 145974 h 297785"/>
              <a:gd name="connsiteX39" fmla="*/ 207227 w 496886"/>
              <a:gd name="connsiteY39" fmla="*/ 154561 h 297785"/>
              <a:gd name="connsiteX40" fmla="*/ 210089 w 496886"/>
              <a:gd name="connsiteY40" fmla="*/ 154561 h 297785"/>
              <a:gd name="connsiteX41" fmla="*/ 232988 w 496886"/>
              <a:gd name="connsiteY41" fmla="*/ 143112 h 297785"/>
              <a:gd name="connsiteX42" fmla="*/ 272487 w 496886"/>
              <a:gd name="connsiteY42" fmla="*/ 97888 h 297785"/>
              <a:gd name="connsiteX43" fmla="*/ 278784 w 496886"/>
              <a:gd name="connsiteY43" fmla="*/ 103613 h 297785"/>
              <a:gd name="connsiteX44" fmla="*/ 370948 w 496886"/>
              <a:gd name="connsiteY44" fmla="*/ 182611 h 297785"/>
              <a:gd name="connsiteX45" fmla="*/ 377245 w 496886"/>
              <a:gd name="connsiteY45" fmla="*/ 198067 h 297785"/>
              <a:gd name="connsiteX46" fmla="*/ 356637 w 496886"/>
              <a:gd name="connsiteY46" fmla="*/ 222684 h 297785"/>
              <a:gd name="connsiteX47" fmla="*/ 344616 w 496886"/>
              <a:gd name="connsiteY47" fmla="*/ 220394 h 297785"/>
              <a:gd name="connsiteX48" fmla="*/ 345188 w 496886"/>
              <a:gd name="connsiteY48" fmla="*/ 223828 h 297785"/>
              <a:gd name="connsiteX49" fmla="*/ 324580 w 496886"/>
              <a:gd name="connsiteY49" fmla="*/ 248444 h 297785"/>
              <a:gd name="connsiteX50" fmla="*/ 318855 w 496886"/>
              <a:gd name="connsiteY50" fmla="*/ 247871 h 297785"/>
              <a:gd name="connsiteX51" fmla="*/ 318855 w 496886"/>
              <a:gd name="connsiteY51" fmla="*/ 248444 h 297785"/>
              <a:gd name="connsiteX52" fmla="*/ 298247 w 496886"/>
              <a:gd name="connsiteY52" fmla="*/ 273059 h 297785"/>
              <a:gd name="connsiteX53" fmla="*/ 292523 w 496886"/>
              <a:gd name="connsiteY53" fmla="*/ 272487 h 297785"/>
              <a:gd name="connsiteX54" fmla="*/ 292523 w 496886"/>
              <a:gd name="connsiteY54" fmla="*/ 273059 h 297785"/>
              <a:gd name="connsiteX55" fmla="*/ 271914 w 496886"/>
              <a:gd name="connsiteY55" fmla="*/ 297675 h 297785"/>
              <a:gd name="connsiteX56" fmla="*/ 258176 w 496886"/>
              <a:gd name="connsiteY56" fmla="*/ 294240 h 297785"/>
              <a:gd name="connsiteX57" fmla="*/ 250161 w 496886"/>
              <a:gd name="connsiteY57" fmla="*/ 287943 h 297785"/>
              <a:gd name="connsiteX58" fmla="*/ 269625 w 496886"/>
              <a:gd name="connsiteY58" fmla="*/ 265617 h 297785"/>
              <a:gd name="connsiteX59" fmla="*/ 275349 w 496886"/>
              <a:gd name="connsiteY59" fmla="*/ 249016 h 297785"/>
              <a:gd name="connsiteX60" fmla="*/ 267335 w 496886"/>
              <a:gd name="connsiteY60" fmla="*/ 233560 h 297785"/>
              <a:gd name="connsiteX61" fmla="*/ 252451 w 496886"/>
              <a:gd name="connsiteY61" fmla="*/ 227836 h 297785"/>
              <a:gd name="connsiteX62" fmla="*/ 246154 w 496886"/>
              <a:gd name="connsiteY62" fmla="*/ 228981 h 297785"/>
              <a:gd name="connsiteX63" fmla="*/ 237567 w 496886"/>
              <a:gd name="connsiteY63" fmla="*/ 211235 h 297785"/>
              <a:gd name="connsiteX64" fmla="*/ 220394 w 496886"/>
              <a:gd name="connsiteY64" fmla="*/ 204937 h 297785"/>
              <a:gd name="connsiteX65" fmla="*/ 212951 w 496886"/>
              <a:gd name="connsiteY65" fmla="*/ 206082 h 297785"/>
              <a:gd name="connsiteX66" fmla="*/ 203219 w 496886"/>
              <a:gd name="connsiteY66" fmla="*/ 184901 h 297785"/>
              <a:gd name="connsiteX67" fmla="*/ 184329 w 496886"/>
              <a:gd name="connsiteY67" fmla="*/ 178031 h 297785"/>
              <a:gd name="connsiteX68" fmla="*/ 174597 w 496886"/>
              <a:gd name="connsiteY68" fmla="*/ 179749 h 297785"/>
              <a:gd name="connsiteX69" fmla="*/ 164865 w 496886"/>
              <a:gd name="connsiteY69" fmla="*/ 159141 h 297785"/>
              <a:gd name="connsiteX70" fmla="*/ 145974 w 496886"/>
              <a:gd name="connsiteY70" fmla="*/ 152271 h 297785"/>
              <a:gd name="connsiteX71" fmla="*/ 124221 w 496886"/>
              <a:gd name="connsiteY71" fmla="*/ 162003 h 297785"/>
              <a:gd name="connsiteX72" fmla="*/ 109338 w 496886"/>
              <a:gd name="connsiteY72" fmla="*/ 179176 h 297785"/>
              <a:gd name="connsiteX73" fmla="*/ 70411 w 496886"/>
              <a:gd name="connsiteY73" fmla="*/ 133953 h 297785"/>
              <a:gd name="connsiteX74" fmla="*/ 254168 w 496886"/>
              <a:gd name="connsiteY74" fmla="*/ 46368 h 297785"/>
              <a:gd name="connsiteX75" fmla="*/ 257030 w 496886"/>
              <a:gd name="connsiteY75" fmla="*/ 46941 h 297785"/>
              <a:gd name="connsiteX76" fmla="*/ 377244 w 496886"/>
              <a:gd name="connsiteY76" fmla="*/ 53810 h 297785"/>
              <a:gd name="connsiteX77" fmla="*/ 425903 w 496886"/>
              <a:gd name="connsiteY77" fmla="*/ 133382 h 297785"/>
              <a:gd name="connsiteX78" fmla="*/ 384686 w 496886"/>
              <a:gd name="connsiteY78" fmla="*/ 180895 h 297785"/>
              <a:gd name="connsiteX79" fmla="*/ 378389 w 496886"/>
              <a:gd name="connsiteY79" fmla="*/ 173453 h 297785"/>
              <a:gd name="connsiteX80" fmla="*/ 271341 w 496886"/>
              <a:gd name="connsiteY80" fmla="*/ 81288 h 297785"/>
              <a:gd name="connsiteX81" fmla="*/ 224400 w 496886"/>
              <a:gd name="connsiteY81" fmla="*/ 135099 h 297785"/>
              <a:gd name="connsiteX82" fmla="*/ 208944 w 496886"/>
              <a:gd name="connsiteY82" fmla="*/ 143113 h 297785"/>
              <a:gd name="connsiteX83" fmla="*/ 191771 w 496886"/>
              <a:gd name="connsiteY83" fmla="*/ 137389 h 297785"/>
              <a:gd name="connsiteX84" fmla="*/ 189481 w 496886"/>
              <a:gd name="connsiteY84" fmla="*/ 105331 h 297785"/>
              <a:gd name="connsiteX85" fmla="*/ 234704 w 496886"/>
              <a:gd name="connsiteY85" fmla="*/ 53810 h 297785"/>
              <a:gd name="connsiteX86" fmla="*/ 254168 w 496886"/>
              <a:gd name="connsiteY86" fmla="*/ 46368 h 297785"/>
              <a:gd name="connsiteX87" fmla="*/ 432199 w 496886"/>
              <a:gd name="connsiteY87" fmla="*/ 0 h 297785"/>
              <a:gd name="connsiteX88" fmla="*/ 496886 w 496886"/>
              <a:gd name="connsiteY88" fmla="*/ 107622 h 297785"/>
              <a:gd name="connsiteX89" fmla="*/ 452807 w 496886"/>
              <a:gd name="connsiteY89" fmla="*/ 134527 h 297785"/>
              <a:gd name="connsiteX90" fmla="*/ 437351 w 496886"/>
              <a:gd name="connsiteY90" fmla="*/ 130520 h 297785"/>
              <a:gd name="connsiteX91" fmla="*/ 384113 w 496886"/>
              <a:gd name="connsiteY91" fmla="*/ 42361 h 297785"/>
              <a:gd name="connsiteX92" fmla="*/ 388120 w 496886"/>
              <a:gd name="connsiteY92" fmla="*/ 26905 h 297785"/>
              <a:gd name="connsiteX93" fmla="*/ 65259 w 496886"/>
              <a:gd name="connsiteY93" fmla="*/ 0 h 297785"/>
              <a:gd name="connsiteX94" fmla="*/ 108766 w 496886"/>
              <a:gd name="connsiteY94" fmla="*/ 26905 h 297785"/>
              <a:gd name="connsiteX95" fmla="*/ 112773 w 496886"/>
              <a:gd name="connsiteY95" fmla="*/ 42361 h 297785"/>
              <a:gd name="connsiteX96" fmla="*/ 59535 w 496886"/>
              <a:gd name="connsiteY96" fmla="*/ 130520 h 297785"/>
              <a:gd name="connsiteX97" fmla="*/ 44079 w 496886"/>
              <a:gd name="connsiteY97" fmla="*/ 134527 h 297785"/>
              <a:gd name="connsiteX98" fmla="*/ 0 w 496886"/>
              <a:gd name="connsiteY98" fmla="*/ 107622 h 29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6886" h="297785">
                <a:moveTo>
                  <a:pt x="259321" y="243291"/>
                </a:moveTo>
                <a:cubicBezTo>
                  <a:pt x="263900" y="247298"/>
                  <a:pt x="264473" y="254740"/>
                  <a:pt x="260466" y="259319"/>
                </a:cubicBezTo>
                <a:lnTo>
                  <a:pt x="238140" y="285080"/>
                </a:lnTo>
                <a:cubicBezTo>
                  <a:pt x="236423" y="287369"/>
                  <a:pt x="233561" y="288514"/>
                  <a:pt x="230698" y="289087"/>
                </a:cubicBezTo>
                <a:cubicBezTo>
                  <a:pt x="227835" y="289087"/>
                  <a:pt x="224400" y="288514"/>
                  <a:pt x="222111" y="286224"/>
                </a:cubicBezTo>
                <a:cubicBezTo>
                  <a:pt x="217531" y="282217"/>
                  <a:pt x="216959" y="274775"/>
                  <a:pt x="220966" y="270196"/>
                </a:cubicBezTo>
                <a:lnTo>
                  <a:pt x="243292" y="244436"/>
                </a:lnTo>
                <a:cubicBezTo>
                  <a:pt x="247299" y="239856"/>
                  <a:pt x="254741" y="239284"/>
                  <a:pt x="259321" y="243291"/>
                </a:cubicBezTo>
                <a:close/>
                <a:moveTo>
                  <a:pt x="219894" y="217460"/>
                </a:moveTo>
                <a:cubicBezTo>
                  <a:pt x="223543" y="217245"/>
                  <a:pt x="227264" y="218390"/>
                  <a:pt x="230126" y="220966"/>
                </a:cubicBezTo>
                <a:cubicBezTo>
                  <a:pt x="235851" y="226118"/>
                  <a:pt x="236423" y="235277"/>
                  <a:pt x="231271" y="241001"/>
                </a:cubicBezTo>
                <a:lnTo>
                  <a:pt x="204937" y="271341"/>
                </a:lnTo>
                <a:cubicBezTo>
                  <a:pt x="202647" y="274204"/>
                  <a:pt x="199213" y="275921"/>
                  <a:pt x="195778" y="275921"/>
                </a:cubicBezTo>
                <a:cubicBezTo>
                  <a:pt x="191771" y="276493"/>
                  <a:pt x="188336" y="275348"/>
                  <a:pt x="184902" y="272486"/>
                </a:cubicBezTo>
                <a:cubicBezTo>
                  <a:pt x="179177" y="267334"/>
                  <a:pt x="178605" y="258175"/>
                  <a:pt x="183757" y="252450"/>
                </a:cubicBezTo>
                <a:lnTo>
                  <a:pt x="210089" y="222111"/>
                </a:lnTo>
                <a:cubicBezTo>
                  <a:pt x="212665" y="219248"/>
                  <a:pt x="216243" y="217674"/>
                  <a:pt x="219894" y="217460"/>
                </a:cubicBezTo>
                <a:close/>
                <a:moveTo>
                  <a:pt x="183541" y="190554"/>
                </a:moveTo>
                <a:cubicBezTo>
                  <a:pt x="187906" y="190196"/>
                  <a:pt x="192342" y="191484"/>
                  <a:pt x="195777" y="194633"/>
                </a:cubicBezTo>
                <a:cubicBezTo>
                  <a:pt x="202647" y="200930"/>
                  <a:pt x="203792" y="211806"/>
                  <a:pt x="197495" y="218676"/>
                </a:cubicBezTo>
                <a:lnTo>
                  <a:pt x="171162" y="249017"/>
                </a:lnTo>
                <a:cubicBezTo>
                  <a:pt x="168300" y="252451"/>
                  <a:pt x="163720" y="254741"/>
                  <a:pt x="159713" y="254741"/>
                </a:cubicBezTo>
                <a:cubicBezTo>
                  <a:pt x="155133" y="255313"/>
                  <a:pt x="150554" y="253596"/>
                  <a:pt x="147119" y="250734"/>
                </a:cubicBezTo>
                <a:cubicBezTo>
                  <a:pt x="140250" y="244437"/>
                  <a:pt x="139105" y="233560"/>
                  <a:pt x="145402" y="226690"/>
                </a:cubicBezTo>
                <a:lnTo>
                  <a:pt x="171734" y="196350"/>
                </a:lnTo>
                <a:cubicBezTo>
                  <a:pt x="174882" y="192915"/>
                  <a:pt x="179176" y="190912"/>
                  <a:pt x="183541" y="190554"/>
                </a:cubicBezTo>
                <a:close/>
                <a:moveTo>
                  <a:pt x="145760" y="165366"/>
                </a:moveTo>
                <a:cubicBezTo>
                  <a:pt x="150125" y="165008"/>
                  <a:pt x="154562" y="166296"/>
                  <a:pt x="157997" y="169445"/>
                </a:cubicBezTo>
                <a:cubicBezTo>
                  <a:pt x="164866" y="175742"/>
                  <a:pt x="166011" y="186618"/>
                  <a:pt x="159714" y="193488"/>
                </a:cubicBezTo>
                <a:lnTo>
                  <a:pt x="129373" y="227836"/>
                </a:lnTo>
                <a:cubicBezTo>
                  <a:pt x="125938" y="231270"/>
                  <a:pt x="121931" y="232988"/>
                  <a:pt x="117924" y="233560"/>
                </a:cubicBezTo>
                <a:cubicBezTo>
                  <a:pt x="113344" y="234133"/>
                  <a:pt x="108765" y="232415"/>
                  <a:pt x="105330" y="229553"/>
                </a:cubicBezTo>
                <a:cubicBezTo>
                  <a:pt x="98461" y="223256"/>
                  <a:pt x="97316" y="212380"/>
                  <a:pt x="103613" y="205510"/>
                </a:cubicBezTo>
                <a:lnTo>
                  <a:pt x="133953" y="171162"/>
                </a:lnTo>
                <a:cubicBezTo>
                  <a:pt x="137102" y="167727"/>
                  <a:pt x="141395" y="165724"/>
                  <a:pt x="145760" y="165366"/>
                </a:cubicBezTo>
                <a:close/>
                <a:moveTo>
                  <a:pt x="120214" y="51520"/>
                </a:moveTo>
                <a:cubicBezTo>
                  <a:pt x="155134" y="68694"/>
                  <a:pt x="188908" y="54955"/>
                  <a:pt x="215241" y="58389"/>
                </a:cubicBezTo>
                <a:lnTo>
                  <a:pt x="181466" y="97316"/>
                </a:lnTo>
                <a:cubicBezTo>
                  <a:pt x="169445" y="111627"/>
                  <a:pt x="170590" y="133380"/>
                  <a:pt x="184901" y="145974"/>
                </a:cubicBezTo>
                <a:cubicBezTo>
                  <a:pt x="190626" y="151699"/>
                  <a:pt x="198640" y="154561"/>
                  <a:pt x="207227" y="154561"/>
                </a:cubicBezTo>
                <a:cubicBezTo>
                  <a:pt x="207799" y="154561"/>
                  <a:pt x="208944" y="154561"/>
                  <a:pt x="210089" y="154561"/>
                </a:cubicBezTo>
                <a:cubicBezTo>
                  <a:pt x="219249" y="153989"/>
                  <a:pt x="227263" y="149981"/>
                  <a:pt x="232988" y="143112"/>
                </a:cubicBezTo>
                <a:lnTo>
                  <a:pt x="272487" y="97888"/>
                </a:lnTo>
                <a:lnTo>
                  <a:pt x="278784" y="103613"/>
                </a:lnTo>
                <a:lnTo>
                  <a:pt x="370948" y="182611"/>
                </a:lnTo>
                <a:cubicBezTo>
                  <a:pt x="374955" y="186618"/>
                  <a:pt x="377818" y="191770"/>
                  <a:pt x="377245" y="198067"/>
                </a:cubicBezTo>
                <a:cubicBezTo>
                  <a:pt x="378390" y="210662"/>
                  <a:pt x="369231" y="221539"/>
                  <a:pt x="356637" y="222684"/>
                </a:cubicBezTo>
                <a:cubicBezTo>
                  <a:pt x="352057" y="223256"/>
                  <a:pt x="348050" y="222111"/>
                  <a:pt x="344616" y="220394"/>
                </a:cubicBezTo>
                <a:cubicBezTo>
                  <a:pt x="344616" y="221539"/>
                  <a:pt x="345188" y="222684"/>
                  <a:pt x="345188" y="223828"/>
                </a:cubicBezTo>
                <a:cubicBezTo>
                  <a:pt x="346333" y="236422"/>
                  <a:pt x="337174" y="247299"/>
                  <a:pt x="324580" y="248444"/>
                </a:cubicBezTo>
                <a:cubicBezTo>
                  <a:pt x="322862" y="248444"/>
                  <a:pt x="320573" y="248444"/>
                  <a:pt x="318855" y="247871"/>
                </a:cubicBezTo>
                <a:cubicBezTo>
                  <a:pt x="318855" y="247871"/>
                  <a:pt x="318855" y="248444"/>
                  <a:pt x="318855" y="248444"/>
                </a:cubicBezTo>
                <a:cubicBezTo>
                  <a:pt x="320000" y="261038"/>
                  <a:pt x="310841" y="271914"/>
                  <a:pt x="298247" y="273059"/>
                </a:cubicBezTo>
                <a:cubicBezTo>
                  <a:pt x="296530" y="273059"/>
                  <a:pt x="294240" y="273059"/>
                  <a:pt x="292523" y="272487"/>
                </a:cubicBezTo>
                <a:cubicBezTo>
                  <a:pt x="292523" y="272487"/>
                  <a:pt x="292523" y="273059"/>
                  <a:pt x="292523" y="273059"/>
                </a:cubicBezTo>
                <a:cubicBezTo>
                  <a:pt x="293668" y="285653"/>
                  <a:pt x="284508" y="296530"/>
                  <a:pt x="271914" y="297675"/>
                </a:cubicBezTo>
                <a:cubicBezTo>
                  <a:pt x="266762" y="298247"/>
                  <a:pt x="262183" y="296530"/>
                  <a:pt x="258176" y="294240"/>
                </a:cubicBezTo>
                <a:lnTo>
                  <a:pt x="250161" y="287943"/>
                </a:lnTo>
                <a:lnTo>
                  <a:pt x="269625" y="265617"/>
                </a:lnTo>
                <a:cubicBezTo>
                  <a:pt x="273632" y="261038"/>
                  <a:pt x="275922" y="255313"/>
                  <a:pt x="275349" y="249016"/>
                </a:cubicBezTo>
                <a:cubicBezTo>
                  <a:pt x="274777" y="243292"/>
                  <a:pt x="271914" y="237567"/>
                  <a:pt x="267335" y="233560"/>
                </a:cubicBezTo>
                <a:cubicBezTo>
                  <a:pt x="263328" y="229553"/>
                  <a:pt x="258176" y="227836"/>
                  <a:pt x="252451" y="227836"/>
                </a:cubicBezTo>
                <a:cubicBezTo>
                  <a:pt x="250161" y="227836"/>
                  <a:pt x="247872" y="228408"/>
                  <a:pt x="246154" y="228981"/>
                </a:cubicBezTo>
                <a:cubicBezTo>
                  <a:pt x="245582" y="222111"/>
                  <a:pt x="242719" y="215814"/>
                  <a:pt x="237567" y="211235"/>
                </a:cubicBezTo>
                <a:cubicBezTo>
                  <a:pt x="232415" y="207226"/>
                  <a:pt x="226691" y="204937"/>
                  <a:pt x="220394" y="204937"/>
                </a:cubicBezTo>
                <a:cubicBezTo>
                  <a:pt x="218103" y="204937"/>
                  <a:pt x="215241" y="205509"/>
                  <a:pt x="212951" y="206082"/>
                </a:cubicBezTo>
                <a:cubicBezTo>
                  <a:pt x="212951" y="198067"/>
                  <a:pt x="209516" y="190625"/>
                  <a:pt x="203219" y="184901"/>
                </a:cubicBezTo>
                <a:cubicBezTo>
                  <a:pt x="198067" y="180321"/>
                  <a:pt x="191198" y="178031"/>
                  <a:pt x="184329" y="178031"/>
                </a:cubicBezTo>
                <a:cubicBezTo>
                  <a:pt x="180894" y="178031"/>
                  <a:pt x="177459" y="178604"/>
                  <a:pt x="174597" y="179749"/>
                </a:cubicBezTo>
                <a:cubicBezTo>
                  <a:pt x="174024" y="171735"/>
                  <a:pt x="171162" y="164293"/>
                  <a:pt x="164865" y="159141"/>
                </a:cubicBezTo>
                <a:cubicBezTo>
                  <a:pt x="159713" y="154561"/>
                  <a:pt x="152844" y="152271"/>
                  <a:pt x="145974" y="152271"/>
                </a:cubicBezTo>
                <a:cubicBezTo>
                  <a:pt x="137388" y="152271"/>
                  <a:pt x="129373" y="155706"/>
                  <a:pt x="124221" y="162003"/>
                </a:cubicBezTo>
                <a:lnTo>
                  <a:pt x="109338" y="179176"/>
                </a:lnTo>
                <a:lnTo>
                  <a:pt x="70411" y="133953"/>
                </a:lnTo>
                <a:close/>
                <a:moveTo>
                  <a:pt x="254168" y="46368"/>
                </a:moveTo>
                <a:cubicBezTo>
                  <a:pt x="254168" y="46368"/>
                  <a:pt x="256457" y="46941"/>
                  <a:pt x="257030" y="46941"/>
                </a:cubicBezTo>
                <a:cubicBezTo>
                  <a:pt x="295384" y="54383"/>
                  <a:pt x="329731" y="70984"/>
                  <a:pt x="377244" y="53810"/>
                </a:cubicBezTo>
                <a:lnTo>
                  <a:pt x="425903" y="133382"/>
                </a:lnTo>
                <a:lnTo>
                  <a:pt x="384686" y="180895"/>
                </a:lnTo>
                <a:cubicBezTo>
                  <a:pt x="382396" y="177460"/>
                  <a:pt x="381251" y="176315"/>
                  <a:pt x="378389" y="173453"/>
                </a:cubicBezTo>
                <a:lnTo>
                  <a:pt x="271341" y="81288"/>
                </a:lnTo>
                <a:cubicBezTo>
                  <a:pt x="271341" y="81288"/>
                  <a:pt x="224400" y="135099"/>
                  <a:pt x="224400" y="135099"/>
                </a:cubicBezTo>
                <a:cubicBezTo>
                  <a:pt x="220393" y="140251"/>
                  <a:pt x="214669" y="142541"/>
                  <a:pt x="208944" y="143113"/>
                </a:cubicBezTo>
                <a:cubicBezTo>
                  <a:pt x="202647" y="143686"/>
                  <a:pt x="196923" y="141396"/>
                  <a:pt x="191771" y="137389"/>
                </a:cubicBezTo>
                <a:cubicBezTo>
                  <a:pt x="182039" y="129375"/>
                  <a:pt x="180894" y="115062"/>
                  <a:pt x="189481" y="105331"/>
                </a:cubicBezTo>
                <a:lnTo>
                  <a:pt x="234704" y="53810"/>
                </a:lnTo>
                <a:cubicBezTo>
                  <a:pt x="239856" y="48086"/>
                  <a:pt x="247298" y="45796"/>
                  <a:pt x="254168" y="46368"/>
                </a:cubicBezTo>
                <a:close/>
                <a:moveTo>
                  <a:pt x="432199" y="0"/>
                </a:moveTo>
                <a:lnTo>
                  <a:pt x="496886" y="107622"/>
                </a:lnTo>
                <a:lnTo>
                  <a:pt x="452807" y="134527"/>
                </a:lnTo>
                <a:cubicBezTo>
                  <a:pt x="447655" y="137961"/>
                  <a:pt x="440213" y="136244"/>
                  <a:pt x="437351" y="130520"/>
                </a:cubicBezTo>
                <a:lnTo>
                  <a:pt x="384113" y="42361"/>
                </a:lnTo>
                <a:cubicBezTo>
                  <a:pt x="380679" y="37209"/>
                  <a:pt x="382396" y="29767"/>
                  <a:pt x="388120" y="26905"/>
                </a:cubicBezTo>
                <a:close/>
                <a:moveTo>
                  <a:pt x="65259" y="0"/>
                </a:moveTo>
                <a:lnTo>
                  <a:pt x="108766" y="26905"/>
                </a:lnTo>
                <a:cubicBezTo>
                  <a:pt x="114490" y="29767"/>
                  <a:pt x="116207" y="37209"/>
                  <a:pt x="112773" y="42361"/>
                </a:cubicBezTo>
                <a:lnTo>
                  <a:pt x="59535" y="130520"/>
                </a:lnTo>
                <a:cubicBezTo>
                  <a:pt x="56673" y="136244"/>
                  <a:pt x="49231" y="137961"/>
                  <a:pt x="44079" y="134527"/>
                </a:cubicBezTo>
                <a:lnTo>
                  <a:pt x="0" y="10762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1" name="Graphic 92" descr="Network">
            <a:extLst>
              <a:ext uri="{FF2B5EF4-FFF2-40B4-BE49-F238E27FC236}">
                <a16:creationId xmlns:a16="http://schemas.microsoft.com/office/drawing/2014/main" id="{7561F6CA-29F0-416A-9A84-B2D5B11EAB04}"/>
              </a:ext>
            </a:extLst>
          </p:cNvPr>
          <p:cNvSpPr/>
          <p:nvPr/>
        </p:nvSpPr>
        <p:spPr>
          <a:xfrm>
            <a:off x="5252201" y="1908300"/>
            <a:ext cx="500200" cy="466853"/>
          </a:xfrm>
          <a:custGeom>
            <a:avLst/>
            <a:gdLst>
              <a:gd name="connsiteX0" fmla="*/ 532348 w 535045"/>
              <a:gd name="connsiteY0" fmla="*/ 176208 h 499375"/>
              <a:gd name="connsiteX1" fmla="*/ 457442 w 535045"/>
              <a:gd name="connsiteY1" fmla="*/ 145532 h 499375"/>
              <a:gd name="connsiteX2" fmla="*/ 422485 w 535045"/>
              <a:gd name="connsiteY2" fmla="*/ 206171 h 499375"/>
              <a:gd name="connsiteX3" fmla="*/ 330458 w 535045"/>
              <a:gd name="connsiteY3" fmla="*/ 244694 h 499375"/>
              <a:gd name="connsiteX4" fmla="*/ 282660 w 535045"/>
              <a:gd name="connsiteY4" fmla="*/ 211165 h 499375"/>
              <a:gd name="connsiteX5" fmla="*/ 282660 w 535045"/>
              <a:gd name="connsiteY5" fmla="*/ 112003 h 499375"/>
              <a:gd name="connsiteX6" fmla="*/ 325464 w 535045"/>
              <a:gd name="connsiteY6" fmla="*/ 57072 h 499375"/>
              <a:gd name="connsiteX7" fmla="*/ 268392 w 535045"/>
              <a:gd name="connsiteY7" fmla="*/ 0 h 499375"/>
              <a:gd name="connsiteX8" fmla="*/ 268392 w 535045"/>
              <a:gd name="connsiteY8" fmla="*/ 0 h 499375"/>
              <a:gd name="connsiteX9" fmla="*/ 211321 w 535045"/>
              <a:gd name="connsiteY9" fmla="*/ 57072 h 499375"/>
              <a:gd name="connsiteX10" fmla="*/ 254124 w 535045"/>
              <a:gd name="connsiteY10" fmla="*/ 112003 h 499375"/>
              <a:gd name="connsiteX11" fmla="*/ 254124 w 535045"/>
              <a:gd name="connsiteY11" fmla="*/ 210451 h 499375"/>
              <a:gd name="connsiteX12" fmla="*/ 206327 w 535045"/>
              <a:gd name="connsiteY12" fmla="*/ 243981 h 499375"/>
              <a:gd name="connsiteX13" fmla="*/ 114299 w 535045"/>
              <a:gd name="connsiteY13" fmla="*/ 205457 h 499375"/>
              <a:gd name="connsiteX14" fmla="*/ 79343 w 535045"/>
              <a:gd name="connsiteY14" fmla="*/ 144819 h 499375"/>
              <a:gd name="connsiteX15" fmla="*/ 4437 w 535045"/>
              <a:gd name="connsiteY15" fmla="*/ 175495 h 499375"/>
              <a:gd name="connsiteX16" fmla="*/ 35113 w 535045"/>
              <a:gd name="connsiteY16" fmla="*/ 250401 h 499375"/>
              <a:gd name="connsiteX17" fmla="*/ 102172 w 535045"/>
              <a:gd name="connsiteY17" fmla="*/ 231853 h 499375"/>
              <a:gd name="connsiteX18" fmla="*/ 196340 w 535045"/>
              <a:gd name="connsiteY18" fmla="*/ 270376 h 499375"/>
              <a:gd name="connsiteX19" fmla="*/ 195626 w 535045"/>
              <a:gd name="connsiteY19" fmla="*/ 279650 h 499375"/>
              <a:gd name="connsiteX20" fmla="*/ 209894 w 535045"/>
              <a:gd name="connsiteY20" fmla="*/ 322454 h 499375"/>
              <a:gd name="connsiteX21" fmla="*/ 135701 w 535045"/>
              <a:gd name="connsiteY21" fmla="*/ 397360 h 499375"/>
              <a:gd name="connsiteX22" fmla="*/ 66502 w 535045"/>
              <a:gd name="connsiteY22" fmla="*/ 405921 h 499375"/>
              <a:gd name="connsiteX23" fmla="*/ 66502 w 535045"/>
              <a:gd name="connsiteY23" fmla="*/ 486535 h 499375"/>
              <a:gd name="connsiteX24" fmla="*/ 147115 w 535045"/>
              <a:gd name="connsiteY24" fmla="*/ 486535 h 499375"/>
              <a:gd name="connsiteX25" fmla="*/ 155676 w 535045"/>
              <a:gd name="connsiteY25" fmla="*/ 417335 h 499375"/>
              <a:gd name="connsiteX26" fmla="*/ 231296 w 535045"/>
              <a:gd name="connsiteY26" fmla="*/ 341716 h 499375"/>
              <a:gd name="connsiteX27" fmla="*/ 266966 w 535045"/>
              <a:gd name="connsiteY27" fmla="*/ 351703 h 499375"/>
              <a:gd name="connsiteX28" fmla="*/ 268392 w 535045"/>
              <a:gd name="connsiteY28" fmla="*/ 351703 h 499375"/>
              <a:gd name="connsiteX29" fmla="*/ 269819 w 535045"/>
              <a:gd name="connsiteY29" fmla="*/ 351703 h 499375"/>
              <a:gd name="connsiteX30" fmla="*/ 305489 w 535045"/>
              <a:gd name="connsiteY30" fmla="*/ 341716 h 499375"/>
              <a:gd name="connsiteX31" fmla="*/ 381109 w 535045"/>
              <a:gd name="connsiteY31" fmla="*/ 417335 h 499375"/>
              <a:gd name="connsiteX32" fmla="*/ 389669 w 535045"/>
              <a:gd name="connsiteY32" fmla="*/ 487248 h 499375"/>
              <a:gd name="connsiteX33" fmla="*/ 470283 w 535045"/>
              <a:gd name="connsiteY33" fmla="*/ 487248 h 499375"/>
              <a:gd name="connsiteX34" fmla="*/ 470283 w 535045"/>
              <a:gd name="connsiteY34" fmla="*/ 406634 h 499375"/>
              <a:gd name="connsiteX35" fmla="*/ 401084 w 535045"/>
              <a:gd name="connsiteY35" fmla="*/ 398074 h 499375"/>
              <a:gd name="connsiteX36" fmla="*/ 326891 w 535045"/>
              <a:gd name="connsiteY36" fmla="*/ 323167 h 499375"/>
              <a:gd name="connsiteX37" fmla="*/ 341159 w 535045"/>
              <a:gd name="connsiteY37" fmla="*/ 280364 h 499375"/>
              <a:gd name="connsiteX38" fmla="*/ 340445 w 535045"/>
              <a:gd name="connsiteY38" fmla="*/ 271090 h 499375"/>
              <a:gd name="connsiteX39" fmla="*/ 434613 w 535045"/>
              <a:gd name="connsiteY39" fmla="*/ 232566 h 499375"/>
              <a:gd name="connsiteX40" fmla="*/ 501672 w 535045"/>
              <a:gd name="connsiteY40" fmla="*/ 251115 h 499375"/>
              <a:gd name="connsiteX41" fmla="*/ 532348 w 535045"/>
              <a:gd name="connsiteY41" fmla="*/ 176208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5045" h="499375">
                <a:moveTo>
                  <a:pt x="532348" y="176208"/>
                </a:moveTo>
                <a:cubicBezTo>
                  <a:pt x="520220" y="146959"/>
                  <a:pt x="486691" y="133405"/>
                  <a:pt x="457442" y="145532"/>
                </a:cubicBezTo>
                <a:cubicBezTo>
                  <a:pt x="433186" y="155520"/>
                  <a:pt x="418918" y="181202"/>
                  <a:pt x="422485" y="206171"/>
                </a:cubicBezTo>
                <a:lnTo>
                  <a:pt x="330458" y="244694"/>
                </a:lnTo>
                <a:cubicBezTo>
                  <a:pt x="320470" y="227573"/>
                  <a:pt x="302635" y="214732"/>
                  <a:pt x="282660" y="211165"/>
                </a:cubicBezTo>
                <a:lnTo>
                  <a:pt x="282660" y="112003"/>
                </a:lnTo>
                <a:cubicBezTo>
                  <a:pt x="306916" y="105582"/>
                  <a:pt x="325464" y="83467"/>
                  <a:pt x="325464" y="57072"/>
                </a:cubicBezTo>
                <a:cubicBezTo>
                  <a:pt x="325464" y="25682"/>
                  <a:pt x="299782" y="0"/>
                  <a:pt x="268392" y="0"/>
                </a:cubicBezTo>
                <a:lnTo>
                  <a:pt x="268392" y="0"/>
                </a:lnTo>
                <a:cubicBezTo>
                  <a:pt x="237003" y="0"/>
                  <a:pt x="211321" y="25682"/>
                  <a:pt x="211321" y="57072"/>
                </a:cubicBezTo>
                <a:cubicBezTo>
                  <a:pt x="211321" y="83467"/>
                  <a:pt x="229869" y="105582"/>
                  <a:pt x="254124" y="112003"/>
                </a:cubicBezTo>
                <a:lnTo>
                  <a:pt x="254124" y="210451"/>
                </a:lnTo>
                <a:cubicBezTo>
                  <a:pt x="233436" y="214018"/>
                  <a:pt x="216315" y="226859"/>
                  <a:pt x="206327" y="243981"/>
                </a:cubicBezTo>
                <a:lnTo>
                  <a:pt x="114299" y="205457"/>
                </a:lnTo>
                <a:cubicBezTo>
                  <a:pt x="117866" y="180489"/>
                  <a:pt x="104312" y="154806"/>
                  <a:pt x="79343" y="144819"/>
                </a:cubicBezTo>
                <a:cubicBezTo>
                  <a:pt x="50094" y="132691"/>
                  <a:pt x="16564" y="146246"/>
                  <a:pt x="4437" y="175495"/>
                </a:cubicBezTo>
                <a:cubicBezTo>
                  <a:pt x="-7691" y="204744"/>
                  <a:pt x="5863" y="238274"/>
                  <a:pt x="35113" y="250401"/>
                </a:cubicBezTo>
                <a:cubicBezTo>
                  <a:pt x="59368" y="260389"/>
                  <a:pt x="87190" y="252541"/>
                  <a:pt x="102172" y="231853"/>
                </a:cubicBezTo>
                <a:lnTo>
                  <a:pt x="196340" y="270376"/>
                </a:lnTo>
                <a:cubicBezTo>
                  <a:pt x="195626" y="273230"/>
                  <a:pt x="195626" y="276797"/>
                  <a:pt x="195626" y="279650"/>
                </a:cubicBezTo>
                <a:cubicBezTo>
                  <a:pt x="195626" y="295345"/>
                  <a:pt x="200620" y="310326"/>
                  <a:pt x="209894" y="322454"/>
                </a:cubicBezTo>
                <a:lnTo>
                  <a:pt x="135701" y="397360"/>
                </a:lnTo>
                <a:cubicBezTo>
                  <a:pt x="113586" y="384519"/>
                  <a:pt x="85050" y="387373"/>
                  <a:pt x="66502" y="405921"/>
                </a:cubicBezTo>
                <a:cubicBezTo>
                  <a:pt x="44387" y="428036"/>
                  <a:pt x="44387" y="464419"/>
                  <a:pt x="66502" y="486535"/>
                </a:cubicBezTo>
                <a:cubicBezTo>
                  <a:pt x="88617" y="508650"/>
                  <a:pt x="125000" y="508650"/>
                  <a:pt x="147115" y="486535"/>
                </a:cubicBezTo>
                <a:cubicBezTo>
                  <a:pt x="165664" y="467986"/>
                  <a:pt x="168517" y="439451"/>
                  <a:pt x="155676" y="417335"/>
                </a:cubicBezTo>
                <a:lnTo>
                  <a:pt x="231296" y="341716"/>
                </a:lnTo>
                <a:cubicBezTo>
                  <a:pt x="241997" y="348136"/>
                  <a:pt x="254124" y="351703"/>
                  <a:pt x="266966" y="351703"/>
                </a:cubicBezTo>
                <a:cubicBezTo>
                  <a:pt x="267679" y="351703"/>
                  <a:pt x="267679" y="351703"/>
                  <a:pt x="268392" y="351703"/>
                </a:cubicBezTo>
                <a:cubicBezTo>
                  <a:pt x="269106" y="351703"/>
                  <a:pt x="269106" y="351703"/>
                  <a:pt x="269819" y="351703"/>
                </a:cubicBezTo>
                <a:cubicBezTo>
                  <a:pt x="282660" y="351703"/>
                  <a:pt x="294788" y="348136"/>
                  <a:pt x="305489" y="341716"/>
                </a:cubicBezTo>
                <a:lnTo>
                  <a:pt x="381109" y="417335"/>
                </a:lnTo>
                <a:cubicBezTo>
                  <a:pt x="368268" y="439451"/>
                  <a:pt x="371121" y="467986"/>
                  <a:pt x="389669" y="487248"/>
                </a:cubicBezTo>
                <a:cubicBezTo>
                  <a:pt x="411785" y="509363"/>
                  <a:pt x="448168" y="509363"/>
                  <a:pt x="470283" y="487248"/>
                </a:cubicBezTo>
                <a:cubicBezTo>
                  <a:pt x="492398" y="465133"/>
                  <a:pt x="492398" y="428750"/>
                  <a:pt x="470283" y="406634"/>
                </a:cubicBezTo>
                <a:cubicBezTo>
                  <a:pt x="451735" y="388086"/>
                  <a:pt x="423199" y="385233"/>
                  <a:pt x="401084" y="398074"/>
                </a:cubicBezTo>
                <a:lnTo>
                  <a:pt x="326891" y="323167"/>
                </a:lnTo>
                <a:cubicBezTo>
                  <a:pt x="336165" y="311040"/>
                  <a:pt x="341159" y="296772"/>
                  <a:pt x="341159" y="280364"/>
                </a:cubicBezTo>
                <a:cubicBezTo>
                  <a:pt x="341159" y="277510"/>
                  <a:pt x="341159" y="273943"/>
                  <a:pt x="340445" y="271090"/>
                </a:cubicBezTo>
                <a:lnTo>
                  <a:pt x="434613" y="232566"/>
                </a:lnTo>
                <a:cubicBezTo>
                  <a:pt x="449594" y="252541"/>
                  <a:pt x="477417" y="261102"/>
                  <a:pt x="501672" y="251115"/>
                </a:cubicBezTo>
                <a:cubicBezTo>
                  <a:pt x="530208" y="238274"/>
                  <a:pt x="544476" y="205457"/>
                  <a:pt x="532348" y="17620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Graphic 93" descr="Send">
            <a:extLst>
              <a:ext uri="{FF2B5EF4-FFF2-40B4-BE49-F238E27FC236}">
                <a16:creationId xmlns:a16="http://schemas.microsoft.com/office/drawing/2014/main" id="{4FD58EC8-897D-4E2A-B51B-C4995D5FB18A}"/>
              </a:ext>
            </a:extLst>
          </p:cNvPr>
          <p:cNvSpPr/>
          <p:nvPr/>
        </p:nvSpPr>
        <p:spPr>
          <a:xfrm>
            <a:off x="2828667" y="1594984"/>
            <a:ext cx="602697" cy="557495"/>
          </a:xfrm>
          <a:custGeom>
            <a:avLst/>
            <a:gdLst>
              <a:gd name="connsiteX0" fmla="*/ 535087 w 644683"/>
              <a:gd name="connsiteY0" fmla="*/ 501955 h 596332"/>
              <a:gd name="connsiteX1" fmla="*/ 390033 w 644683"/>
              <a:gd name="connsiteY1" fmla="*/ 451992 h 596332"/>
              <a:gd name="connsiteX2" fmla="*/ 389228 w 644683"/>
              <a:gd name="connsiteY2" fmla="*/ 451992 h 596332"/>
              <a:gd name="connsiteX3" fmla="*/ 331206 w 644683"/>
              <a:gd name="connsiteY3" fmla="*/ 431846 h 596332"/>
              <a:gd name="connsiteX4" fmla="*/ 602779 w 644683"/>
              <a:gd name="connsiteY4" fmla="*/ 73240 h 596332"/>
              <a:gd name="connsiteX5" fmla="*/ 535087 w 644683"/>
              <a:gd name="connsiteY5" fmla="*/ 501955 h 596332"/>
              <a:gd name="connsiteX6" fmla="*/ 353770 w 644683"/>
              <a:gd name="connsiteY6" fmla="*/ 474556 h 596332"/>
              <a:gd name="connsiteX7" fmla="*/ 300584 w 644683"/>
              <a:gd name="connsiteY7" fmla="*/ 527742 h 596332"/>
              <a:gd name="connsiteX8" fmla="*/ 315089 w 644683"/>
              <a:gd name="connsiteY8" fmla="*/ 461662 h 596332"/>
              <a:gd name="connsiteX9" fmla="*/ 353770 w 644683"/>
              <a:gd name="connsiteY9" fmla="*/ 474556 h 596332"/>
              <a:gd name="connsiteX10" fmla="*/ 353770 w 644683"/>
              <a:gd name="connsiteY10" fmla="*/ 474556 h 596332"/>
              <a:gd name="connsiteX11" fmla="*/ 289302 w 644683"/>
              <a:gd name="connsiteY11" fmla="*/ 433457 h 596332"/>
              <a:gd name="connsiteX12" fmla="*/ 286078 w 644683"/>
              <a:gd name="connsiteY12" fmla="*/ 439904 h 596332"/>
              <a:gd name="connsiteX13" fmla="*/ 283661 w 644683"/>
              <a:gd name="connsiteY13" fmla="*/ 450380 h 596332"/>
              <a:gd name="connsiteX14" fmla="*/ 267544 w 644683"/>
              <a:gd name="connsiteY14" fmla="*/ 523713 h 596332"/>
              <a:gd name="connsiteX15" fmla="*/ 228863 w 644683"/>
              <a:gd name="connsiteY15" fmla="*/ 410893 h 596332"/>
              <a:gd name="connsiteX16" fmla="*/ 530252 w 644683"/>
              <a:gd name="connsiteY16" fmla="*/ 120786 h 596332"/>
              <a:gd name="connsiteX17" fmla="*/ 298972 w 644683"/>
              <a:gd name="connsiteY17" fmla="*/ 421369 h 596332"/>
              <a:gd name="connsiteX18" fmla="*/ 289302 w 644683"/>
              <a:gd name="connsiteY18" fmla="*/ 433457 h 596332"/>
              <a:gd name="connsiteX19" fmla="*/ 56410 w 644683"/>
              <a:gd name="connsiteY19" fmla="*/ 338366 h 596332"/>
              <a:gd name="connsiteX20" fmla="*/ 528640 w 644683"/>
              <a:gd name="connsiteY20" fmla="*/ 86940 h 596332"/>
              <a:gd name="connsiteX21" fmla="*/ 205493 w 644683"/>
              <a:gd name="connsiteY21" fmla="*/ 389135 h 596332"/>
              <a:gd name="connsiteX22" fmla="*/ 56410 w 644683"/>
              <a:gd name="connsiteY22" fmla="*/ 338366 h 596332"/>
              <a:gd name="connsiteX23" fmla="*/ 638237 w 644683"/>
              <a:gd name="connsiteY23" fmla="*/ 3131 h 596332"/>
              <a:gd name="connsiteX24" fmla="*/ 620508 w 644683"/>
              <a:gd name="connsiteY24" fmla="*/ 2325 h 596332"/>
              <a:gd name="connsiteX25" fmla="*/ 8864 w 644683"/>
              <a:gd name="connsiteY25" fmla="*/ 327084 h 596332"/>
              <a:gd name="connsiteX26" fmla="*/ 0 w 644683"/>
              <a:gd name="connsiteY26" fmla="*/ 342396 h 596332"/>
              <a:gd name="connsiteX27" fmla="*/ 10476 w 644683"/>
              <a:gd name="connsiteY27" fmla="*/ 356095 h 596332"/>
              <a:gd name="connsiteX28" fmla="*/ 178094 w 644683"/>
              <a:gd name="connsiteY28" fmla="*/ 413311 h 596332"/>
              <a:gd name="connsiteX29" fmla="*/ 199046 w 644683"/>
              <a:gd name="connsiteY29" fmla="*/ 420564 h 596332"/>
              <a:gd name="connsiteX30" fmla="*/ 203881 w 644683"/>
              <a:gd name="connsiteY30" fmla="*/ 434263 h 596332"/>
              <a:gd name="connsiteX31" fmla="*/ 253844 w 644683"/>
              <a:gd name="connsiteY31" fmla="*/ 584152 h 596332"/>
              <a:gd name="connsiteX32" fmla="*/ 253844 w 644683"/>
              <a:gd name="connsiteY32" fmla="*/ 584958 h 596332"/>
              <a:gd name="connsiteX33" fmla="*/ 253844 w 644683"/>
              <a:gd name="connsiteY33" fmla="*/ 585764 h 596332"/>
              <a:gd name="connsiteX34" fmla="*/ 265932 w 644683"/>
              <a:gd name="connsiteY34" fmla="*/ 596240 h 596332"/>
              <a:gd name="connsiteX35" fmla="*/ 281243 w 644683"/>
              <a:gd name="connsiteY35" fmla="*/ 592211 h 596332"/>
              <a:gd name="connsiteX36" fmla="*/ 282049 w 644683"/>
              <a:gd name="connsiteY36" fmla="*/ 591405 h 596332"/>
              <a:gd name="connsiteX37" fmla="*/ 286884 w 644683"/>
              <a:gd name="connsiteY37" fmla="*/ 586570 h 596332"/>
              <a:gd name="connsiteX38" fmla="*/ 388422 w 644683"/>
              <a:gd name="connsiteY38" fmla="*/ 486644 h 596332"/>
              <a:gd name="connsiteX39" fmla="*/ 543146 w 644683"/>
              <a:gd name="connsiteY39" fmla="*/ 539830 h 596332"/>
              <a:gd name="connsiteX40" fmla="*/ 556845 w 644683"/>
              <a:gd name="connsiteY40" fmla="*/ 538218 h 596332"/>
              <a:gd name="connsiteX41" fmla="*/ 564904 w 644683"/>
              <a:gd name="connsiteY41" fmla="*/ 526936 h 596332"/>
              <a:gd name="connsiteX42" fmla="*/ 645489 w 644683"/>
              <a:gd name="connsiteY42" fmla="*/ 19248 h 596332"/>
              <a:gd name="connsiteX43" fmla="*/ 638237 w 644683"/>
              <a:gd name="connsiteY43" fmla="*/ 3131 h 59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4683" h="596332">
                <a:moveTo>
                  <a:pt x="535087" y="501955"/>
                </a:moveTo>
                <a:lnTo>
                  <a:pt x="390033" y="451992"/>
                </a:lnTo>
                <a:lnTo>
                  <a:pt x="389228" y="451992"/>
                </a:lnTo>
                <a:lnTo>
                  <a:pt x="331206" y="431846"/>
                </a:lnTo>
                <a:lnTo>
                  <a:pt x="602779" y="73240"/>
                </a:lnTo>
                <a:lnTo>
                  <a:pt x="535087" y="501955"/>
                </a:lnTo>
                <a:close/>
                <a:moveTo>
                  <a:pt x="353770" y="474556"/>
                </a:moveTo>
                <a:lnTo>
                  <a:pt x="300584" y="527742"/>
                </a:lnTo>
                <a:lnTo>
                  <a:pt x="315089" y="461662"/>
                </a:lnTo>
                <a:lnTo>
                  <a:pt x="353770" y="474556"/>
                </a:lnTo>
                <a:lnTo>
                  <a:pt x="353770" y="474556"/>
                </a:lnTo>
                <a:close/>
                <a:moveTo>
                  <a:pt x="289302" y="433457"/>
                </a:moveTo>
                <a:cubicBezTo>
                  <a:pt x="287690" y="435069"/>
                  <a:pt x="286884" y="437487"/>
                  <a:pt x="286078" y="439904"/>
                </a:cubicBezTo>
                <a:lnTo>
                  <a:pt x="283661" y="450380"/>
                </a:lnTo>
                <a:lnTo>
                  <a:pt x="267544" y="523713"/>
                </a:lnTo>
                <a:lnTo>
                  <a:pt x="228863" y="410893"/>
                </a:lnTo>
                <a:lnTo>
                  <a:pt x="530252" y="120786"/>
                </a:lnTo>
                <a:lnTo>
                  <a:pt x="298972" y="421369"/>
                </a:lnTo>
                <a:lnTo>
                  <a:pt x="289302" y="433457"/>
                </a:lnTo>
                <a:close/>
                <a:moveTo>
                  <a:pt x="56410" y="338366"/>
                </a:moveTo>
                <a:lnTo>
                  <a:pt x="528640" y="86940"/>
                </a:lnTo>
                <a:lnTo>
                  <a:pt x="205493" y="389135"/>
                </a:lnTo>
                <a:lnTo>
                  <a:pt x="56410" y="338366"/>
                </a:lnTo>
                <a:close/>
                <a:moveTo>
                  <a:pt x="638237" y="3131"/>
                </a:moveTo>
                <a:cubicBezTo>
                  <a:pt x="633401" y="-898"/>
                  <a:pt x="626149" y="-898"/>
                  <a:pt x="620508" y="2325"/>
                </a:cubicBezTo>
                <a:lnTo>
                  <a:pt x="8864" y="327084"/>
                </a:lnTo>
                <a:cubicBezTo>
                  <a:pt x="3223" y="330308"/>
                  <a:pt x="0" y="335949"/>
                  <a:pt x="0" y="342396"/>
                </a:cubicBezTo>
                <a:cubicBezTo>
                  <a:pt x="0" y="348843"/>
                  <a:pt x="4835" y="354484"/>
                  <a:pt x="10476" y="356095"/>
                </a:cubicBezTo>
                <a:lnTo>
                  <a:pt x="178094" y="413311"/>
                </a:lnTo>
                <a:lnTo>
                  <a:pt x="199046" y="420564"/>
                </a:lnTo>
                <a:lnTo>
                  <a:pt x="203881" y="434263"/>
                </a:lnTo>
                <a:lnTo>
                  <a:pt x="253844" y="584152"/>
                </a:lnTo>
                <a:lnTo>
                  <a:pt x="253844" y="584958"/>
                </a:lnTo>
                <a:lnTo>
                  <a:pt x="253844" y="585764"/>
                </a:lnTo>
                <a:cubicBezTo>
                  <a:pt x="255456" y="590599"/>
                  <a:pt x="260291" y="594628"/>
                  <a:pt x="265932" y="596240"/>
                </a:cubicBezTo>
                <a:cubicBezTo>
                  <a:pt x="271573" y="597851"/>
                  <a:pt x="277214" y="596240"/>
                  <a:pt x="281243" y="592211"/>
                </a:cubicBezTo>
                <a:lnTo>
                  <a:pt x="282049" y="591405"/>
                </a:lnTo>
                <a:lnTo>
                  <a:pt x="286884" y="586570"/>
                </a:lnTo>
                <a:lnTo>
                  <a:pt x="388422" y="486644"/>
                </a:lnTo>
                <a:lnTo>
                  <a:pt x="543146" y="539830"/>
                </a:lnTo>
                <a:cubicBezTo>
                  <a:pt x="547981" y="541442"/>
                  <a:pt x="552816" y="540636"/>
                  <a:pt x="556845" y="538218"/>
                </a:cubicBezTo>
                <a:cubicBezTo>
                  <a:pt x="560875" y="535801"/>
                  <a:pt x="564098" y="531771"/>
                  <a:pt x="564904" y="526936"/>
                </a:cubicBezTo>
                <a:lnTo>
                  <a:pt x="645489" y="19248"/>
                </a:lnTo>
                <a:cubicBezTo>
                  <a:pt x="646295" y="11995"/>
                  <a:pt x="643072" y="6355"/>
                  <a:pt x="638237" y="31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803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Fireworks Diagram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5FF4FB-5581-40E7-AA99-259C386CA537}"/>
              </a:ext>
            </a:extLst>
          </p:cNvPr>
          <p:cNvGrpSpPr/>
          <p:nvPr/>
        </p:nvGrpSpPr>
        <p:grpSpPr>
          <a:xfrm>
            <a:off x="7297783" y="2782157"/>
            <a:ext cx="1596516" cy="1567780"/>
            <a:chOff x="8921977" y="1394910"/>
            <a:chExt cx="2937088" cy="209037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CFBD1AF-D6C7-417E-8453-BCBB4AD71A8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71E7A1-631F-45BB-8895-3B79E7A91FD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D2BE38F-D045-4576-8E36-2B22187319F2}"/>
              </a:ext>
            </a:extLst>
          </p:cNvPr>
          <p:cNvGrpSpPr/>
          <p:nvPr/>
        </p:nvGrpSpPr>
        <p:grpSpPr>
          <a:xfrm>
            <a:off x="5953492" y="4824519"/>
            <a:ext cx="2202816" cy="1260003"/>
            <a:chOff x="8921977" y="400157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3D59116-9866-4CB1-ADC9-DAD422034CD2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66EB9AA-BADB-4B0E-865E-E96BF6826A4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343A358-33CF-4A83-B6F7-2455F705FF3E}"/>
              </a:ext>
            </a:extLst>
          </p:cNvPr>
          <p:cNvGrpSpPr/>
          <p:nvPr/>
        </p:nvGrpSpPr>
        <p:grpSpPr>
          <a:xfrm>
            <a:off x="249702" y="3584130"/>
            <a:ext cx="1779805" cy="1413892"/>
            <a:chOff x="332936" y="2555951"/>
            <a:chExt cx="2937088" cy="188518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0717A70-8670-4D35-8522-919C1CE7501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0CF28EC-6777-4DB9-9519-BE3086101E9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59D77FC-788E-4EE3-B752-0DD795256F27}"/>
              </a:ext>
            </a:extLst>
          </p:cNvPr>
          <p:cNvGrpSpPr/>
          <p:nvPr/>
        </p:nvGrpSpPr>
        <p:grpSpPr>
          <a:xfrm>
            <a:off x="6312534" y="1193684"/>
            <a:ext cx="2202816" cy="1260003"/>
            <a:chOff x="8921977" y="1394910"/>
            <a:chExt cx="2937088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F6D433F-D017-442F-92BF-E35BAB204D1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B1A358-128F-4687-ABA8-770D225E21A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CF51BF9-B215-442E-922D-A718D3694A96}"/>
              </a:ext>
            </a:extLst>
          </p:cNvPr>
          <p:cNvGrpSpPr/>
          <p:nvPr/>
        </p:nvGrpSpPr>
        <p:grpSpPr>
          <a:xfrm>
            <a:off x="255548" y="1500520"/>
            <a:ext cx="1926651" cy="1413892"/>
            <a:chOff x="332936" y="2555951"/>
            <a:chExt cx="2937088" cy="188518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7A78110-BC4B-4844-BD8B-2BC704523C7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248BC4C-9CFA-45B4-B65B-F7CD680BCF4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104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Fireworks Diagram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4F97EFC3-8BAB-4A95-83A3-42E50FC41BF3}"/>
              </a:ext>
            </a:extLst>
          </p:cNvPr>
          <p:cNvSpPr/>
          <p:nvPr/>
        </p:nvSpPr>
        <p:spPr>
          <a:xfrm>
            <a:off x="4583247" y="3061008"/>
            <a:ext cx="2579751" cy="1296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29" h="21324" extrusionOk="0">
                <a:moveTo>
                  <a:pt x="13070" y="4601"/>
                </a:moveTo>
                <a:cubicBezTo>
                  <a:pt x="13370" y="3778"/>
                  <a:pt x="13696" y="2981"/>
                  <a:pt x="14084" y="2284"/>
                </a:cubicBezTo>
                <a:cubicBezTo>
                  <a:pt x="14960" y="739"/>
                  <a:pt x="16100" y="-133"/>
                  <a:pt x="17277" y="16"/>
                </a:cubicBezTo>
                <a:cubicBezTo>
                  <a:pt x="19456" y="315"/>
                  <a:pt x="21209" y="3853"/>
                  <a:pt x="21321" y="8188"/>
                </a:cubicBezTo>
                <a:cubicBezTo>
                  <a:pt x="21384" y="10331"/>
                  <a:pt x="21046" y="12324"/>
                  <a:pt x="20445" y="13918"/>
                </a:cubicBezTo>
                <a:cubicBezTo>
                  <a:pt x="20057" y="14940"/>
                  <a:pt x="19706" y="15886"/>
                  <a:pt x="19205" y="16733"/>
                </a:cubicBezTo>
                <a:cubicBezTo>
                  <a:pt x="17865" y="18951"/>
                  <a:pt x="16175" y="20196"/>
                  <a:pt x="14472" y="20794"/>
                </a:cubicBezTo>
                <a:cubicBezTo>
                  <a:pt x="12706" y="21417"/>
                  <a:pt x="10903" y="21467"/>
                  <a:pt x="9125" y="21068"/>
                </a:cubicBezTo>
                <a:cubicBezTo>
                  <a:pt x="7447" y="20695"/>
                  <a:pt x="5707" y="20072"/>
                  <a:pt x="4179" y="18652"/>
                </a:cubicBezTo>
                <a:cubicBezTo>
                  <a:pt x="2376" y="16958"/>
                  <a:pt x="911" y="14142"/>
                  <a:pt x="59" y="10555"/>
                </a:cubicBezTo>
                <a:cubicBezTo>
                  <a:pt x="-216" y="9409"/>
                  <a:pt x="523" y="8387"/>
                  <a:pt x="974" y="9284"/>
                </a:cubicBezTo>
                <a:cubicBezTo>
                  <a:pt x="1161" y="9683"/>
                  <a:pt x="1387" y="10057"/>
                  <a:pt x="1612" y="10405"/>
                </a:cubicBezTo>
                <a:cubicBezTo>
                  <a:pt x="2677" y="12000"/>
                  <a:pt x="3991" y="12822"/>
                  <a:pt x="5319" y="12772"/>
                </a:cubicBezTo>
                <a:cubicBezTo>
                  <a:pt x="6658" y="12722"/>
                  <a:pt x="7936" y="11875"/>
                  <a:pt x="9150" y="10854"/>
                </a:cubicBezTo>
                <a:cubicBezTo>
                  <a:pt x="10039" y="10106"/>
                  <a:pt x="10916" y="9160"/>
                  <a:pt x="11655" y="7914"/>
                </a:cubicBezTo>
                <a:cubicBezTo>
                  <a:pt x="12231" y="6942"/>
                  <a:pt x="12644" y="5747"/>
                  <a:pt x="13070" y="460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D9316CA-4B72-4CF3-A7FF-3663E4810414}"/>
              </a:ext>
            </a:extLst>
          </p:cNvPr>
          <p:cNvSpPr/>
          <p:nvPr/>
        </p:nvSpPr>
        <p:spPr>
          <a:xfrm>
            <a:off x="4250055" y="3606225"/>
            <a:ext cx="1286822" cy="2058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1" h="20878" extrusionOk="0">
                <a:moveTo>
                  <a:pt x="13555" y="9733"/>
                </a:moveTo>
                <a:cubicBezTo>
                  <a:pt x="13286" y="9702"/>
                  <a:pt x="13017" y="9671"/>
                  <a:pt x="12748" y="9656"/>
                </a:cubicBezTo>
                <a:cubicBezTo>
                  <a:pt x="8277" y="9364"/>
                  <a:pt x="4685" y="7198"/>
                  <a:pt x="4172" y="4402"/>
                </a:cubicBezTo>
                <a:cubicBezTo>
                  <a:pt x="4172" y="4371"/>
                  <a:pt x="4172" y="4356"/>
                  <a:pt x="4147" y="4325"/>
                </a:cubicBezTo>
                <a:cubicBezTo>
                  <a:pt x="3927" y="2973"/>
                  <a:pt x="4025" y="1821"/>
                  <a:pt x="4367" y="822"/>
                </a:cubicBezTo>
                <a:cubicBezTo>
                  <a:pt x="4636" y="39"/>
                  <a:pt x="2926" y="-330"/>
                  <a:pt x="2364" y="377"/>
                </a:cubicBezTo>
                <a:cubicBezTo>
                  <a:pt x="1118" y="1913"/>
                  <a:pt x="189" y="3910"/>
                  <a:pt x="42" y="6460"/>
                </a:cubicBezTo>
                <a:cubicBezTo>
                  <a:pt x="-544" y="16001"/>
                  <a:pt x="5076" y="18935"/>
                  <a:pt x="5076" y="18935"/>
                </a:cubicBezTo>
                <a:lnTo>
                  <a:pt x="5076" y="18935"/>
                </a:lnTo>
                <a:cubicBezTo>
                  <a:pt x="6444" y="19933"/>
                  <a:pt x="8375" y="20625"/>
                  <a:pt x="10598" y="20824"/>
                </a:cubicBezTo>
                <a:cubicBezTo>
                  <a:pt x="15705" y="21270"/>
                  <a:pt x="20396" y="18920"/>
                  <a:pt x="20738" y="15632"/>
                </a:cubicBezTo>
                <a:cubicBezTo>
                  <a:pt x="21056" y="12821"/>
                  <a:pt x="17953" y="10270"/>
                  <a:pt x="13555" y="973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3D4E88D-431B-4A4A-A310-A462500F6423}"/>
              </a:ext>
            </a:extLst>
          </p:cNvPr>
          <p:cNvSpPr/>
          <p:nvPr/>
        </p:nvSpPr>
        <p:spPr>
          <a:xfrm>
            <a:off x="2220635" y="3333616"/>
            <a:ext cx="2222939" cy="16268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18637" extrusionOk="0">
                <a:moveTo>
                  <a:pt x="20803" y="2427"/>
                </a:moveTo>
                <a:cubicBezTo>
                  <a:pt x="21531" y="2306"/>
                  <a:pt x="21560" y="1057"/>
                  <a:pt x="20832" y="883"/>
                </a:cubicBezTo>
                <a:cubicBezTo>
                  <a:pt x="4094" y="-2795"/>
                  <a:pt x="935" y="6209"/>
                  <a:pt x="935" y="6209"/>
                </a:cubicBezTo>
                <a:lnTo>
                  <a:pt x="935" y="6209"/>
                </a:lnTo>
                <a:cubicBezTo>
                  <a:pt x="295" y="7511"/>
                  <a:pt x="-40" y="9055"/>
                  <a:pt x="4" y="10685"/>
                </a:cubicBezTo>
                <a:cubicBezTo>
                  <a:pt x="149" y="14988"/>
                  <a:pt x="3089" y="18475"/>
                  <a:pt x="6699" y="18632"/>
                </a:cubicBezTo>
                <a:cubicBezTo>
                  <a:pt x="10658" y="18805"/>
                  <a:pt x="13918" y="15023"/>
                  <a:pt x="13918" y="10356"/>
                </a:cubicBezTo>
                <a:cubicBezTo>
                  <a:pt x="13918" y="10338"/>
                  <a:pt x="13918" y="10321"/>
                  <a:pt x="13918" y="10304"/>
                </a:cubicBezTo>
                <a:cubicBezTo>
                  <a:pt x="13904" y="6695"/>
                  <a:pt x="15971" y="3538"/>
                  <a:pt x="18940" y="2809"/>
                </a:cubicBezTo>
                <a:cubicBezTo>
                  <a:pt x="19580" y="2653"/>
                  <a:pt x="20206" y="2531"/>
                  <a:pt x="20803" y="24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4380712-ED71-4FFA-82C0-EEC3F5DFEF87}"/>
              </a:ext>
            </a:extLst>
          </p:cNvPr>
          <p:cNvSpPr/>
          <p:nvPr/>
        </p:nvSpPr>
        <p:spPr>
          <a:xfrm>
            <a:off x="2341793" y="1243616"/>
            <a:ext cx="2269337" cy="21644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7" h="21393" extrusionOk="0">
                <a:moveTo>
                  <a:pt x="8054" y="39"/>
                </a:moveTo>
                <a:cubicBezTo>
                  <a:pt x="7656" y="-6"/>
                  <a:pt x="7244" y="-6"/>
                  <a:pt x="6831" y="9"/>
                </a:cubicBezTo>
                <a:cubicBezTo>
                  <a:pt x="3219" y="248"/>
                  <a:pt x="276" y="3302"/>
                  <a:pt x="20" y="7104"/>
                </a:cubicBezTo>
                <a:cubicBezTo>
                  <a:pt x="-293" y="11625"/>
                  <a:pt x="3091" y="15397"/>
                  <a:pt x="7315" y="15397"/>
                </a:cubicBezTo>
                <a:cubicBezTo>
                  <a:pt x="7869" y="15397"/>
                  <a:pt x="8410" y="15337"/>
                  <a:pt x="8936" y="15202"/>
                </a:cubicBezTo>
                <a:cubicBezTo>
                  <a:pt x="13557" y="14095"/>
                  <a:pt x="18264" y="16774"/>
                  <a:pt x="20354" y="21100"/>
                </a:cubicBezTo>
                <a:cubicBezTo>
                  <a:pt x="20596" y="21594"/>
                  <a:pt x="21307" y="21429"/>
                  <a:pt x="21307" y="20861"/>
                </a:cubicBezTo>
                <a:cubicBezTo>
                  <a:pt x="21264" y="14454"/>
                  <a:pt x="19785" y="937"/>
                  <a:pt x="8054" y="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06DC36C-2DB5-44A5-A206-232483A87B9A}"/>
              </a:ext>
            </a:extLst>
          </p:cNvPr>
          <p:cNvSpPr/>
          <p:nvPr/>
        </p:nvSpPr>
        <p:spPr>
          <a:xfrm>
            <a:off x="4674116" y="1637383"/>
            <a:ext cx="1511224" cy="1880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3" h="21284" extrusionOk="0">
                <a:moveTo>
                  <a:pt x="2713" y="11354"/>
                </a:moveTo>
                <a:cubicBezTo>
                  <a:pt x="2182" y="10171"/>
                  <a:pt x="1651" y="8954"/>
                  <a:pt x="1715" y="7600"/>
                </a:cubicBezTo>
                <a:cubicBezTo>
                  <a:pt x="1885" y="3503"/>
                  <a:pt x="6005" y="160"/>
                  <a:pt x="11060" y="5"/>
                </a:cubicBezTo>
                <a:cubicBezTo>
                  <a:pt x="16624" y="-166"/>
                  <a:pt x="21191" y="3417"/>
                  <a:pt x="21191" y="7874"/>
                </a:cubicBezTo>
                <a:cubicBezTo>
                  <a:pt x="21191" y="7874"/>
                  <a:pt x="21212" y="8234"/>
                  <a:pt x="21127" y="8834"/>
                </a:cubicBezTo>
                <a:cubicBezTo>
                  <a:pt x="21000" y="9640"/>
                  <a:pt x="20745" y="10394"/>
                  <a:pt x="20341" y="11097"/>
                </a:cubicBezTo>
                <a:cubicBezTo>
                  <a:pt x="18748" y="14217"/>
                  <a:pt x="14161" y="18845"/>
                  <a:pt x="1184" y="21263"/>
                </a:cubicBezTo>
                <a:cubicBezTo>
                  <a:pt x="249" y="21434"/>
                  <a:pt x="-388" y="20525"/>
                  <a:pt x="270" y="19960"/>
                </a:cubicBezTo>
                <a:cubicBezTo>
                  <a:pt x="2331" y="18194"/>
                  <a:pt x="4454" y="15263"/>
                  <a:pt x="2713" y="1135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DF301987-C8DE-4211-97C7-0F9508F037FB}"/>
              </a:ext>
            </a:extLst>
          </p:cNvPr>
          <p:cNvSpPr/>
          <p:nvPr/>
        </p:nvSpPr>
        <p:spPr>
          <a:xfrm>
            <a:off x="6218899" y="3167022"/>
            <a:ext cx="836001" cy="836001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D792800B-BD13-4154-BFFB-E176241D8A0F}"/>
              </a:ext>
            </a:extLst>
          </p:cNvPr>
          <p:cNvSpPr/>
          <p:nvPr/>
        </p:nvSpPr>
        <p:spPr>
          <a:xfrm>
            <a:off x="4568102" y="4681516"/>
            <a:ext cx="836001" cy="836001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37B993D7-357C-4ED7-BE8F-07E20FAD9A69}"/>
              </a:ext>
            </a:extLst>
          </p:cNvPr>
          <p:cNvSpPr/>
          <p:nvPr/>
        </p:nvSpPr>
        <p:spPr>
          <a:xfrm>
            <a:off x="2356940" y="3651660"/>
            <a:ext cx="1166161" cy="1166161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86B48294-9B69-4299-A58F-38720DDEF498}"/>
              </a:ext>
            </a:extLst>
          </p:cNvPr>
          <p:cNvSpPr/>
          <p:nvPr/>
        </p:nvSpPr>
        <p:spPr>
          <a:xfrm>
            <a:off x="2538679" y="1440499"/>
            <a:ext cx="1166161" cy="1166161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236436DF-C383-45F4-9D77-2DD460E11FCC}"/>
              </a:ext>
            </a:extLst>
          </p:cNvPr>
          <p:cNvSpPr/>
          <p:nvPr/>
        </p:nvSpPr>
        <p:spPr>
          <a:xfrm>
            <a:off x="4946725" y="1773688"/>
            <a:ext cx="1096495" cy="1096494"/>
          </a:xfrm>
          <a:prstGeom prst="ellipse">
            <a:avLst/>
          </a:prstGeom>
          <a:solidFill>
            <a:schemeClr val="bg1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21431" tIns="21431" rIns="21431" bIns="21431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endParaRPr sz="1688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B7A6E9D4-7CF8-4215-A2A5-C397C8B979A2}"/>
              </a:ext>
            </a:extLst>
          </p:cNvPr>
          <p:cNvSpPr/>
          <p:nvPr/>
        </p:nvSpPr>
        <p:spPr>
          <a:xfrm>
            <a:off x="4250055" y="1485934"/>
            <a:ext cx="387713" cy="387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2"/>
                  <a:pt x="13078" y="10462"/>
                  <a:pt x="11475" y="10462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2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2"/>
                </a:cubicBezTo>
                <a:cubicBezTo>
                  <a:pt x="8522" y="10462"/>
                  <a:pt x="6919" y="10462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8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7972" y="11053"/>
                  <a:pt x="19744" y="10969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509091C6-3A00-4C45-BA83-FCF914B50724}"/>
              </a:ext>
            </a:extLst>
          </p:cNvPr>
          <p:cNvSpPr/>
          <p:nvPr/>
        </p:nvSpPr>
        <p:spPr>
          <a:xfrm>
            <a:off x="5613100" y="4620935"/>
            <a:ext cx="387713" cy="387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3"/>
                  <a:pt x="13078" y="10463"/>
                  <a:pt x="11475" y="10463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2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3"/>
                </a:cubicBezTo>
                <a:cubicBezTo>
                  <a:pt x="8522" y="10463"/>
                  <a:pt x="6919" y="10463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7"/>
                  <a:pt x="8522" y="11137"/>
                  <a:pt x="10125" y="11137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7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7"/>
                </a:cubicBezTo>
                <a:cubicBezTo>
                  <a:pt x="13078" y="11137"/>
                  <a:pt x="14681" y="11137"/>
                  <a:pt x="16284" y="11053"/>
                </a:cubicBezTo>
                <a:cubicBezTo>
                  <a:pt x="18056" y="11053"/>
                  <a:pt x="19828" y="10969"/>
                  <a:pt x="21600" y="10800"/>
                </a:cubicBezTo>
                <a:close/>
              </a:path>
            </a:pathLst>
          </a:custGeom>
          <a:solidFill>
            <a:srgbClr val="FBD057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89F106B0-C2BB-4B86-B837-07EA08B4D36F}"/>
              </a:ext>
            </a:extLst>
          </p:cNvPr>
          <p:cNvSpPr/>
          <p:nvPr/>
        </p:nvSpPr>
        <p:spPr>
          <a:xfrm>
            <a:off x="2272128" y="2748680"/>
            <a:ext cx="387712" cy="387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2"/>
                  <a:pt x="13078" y="10462"/>
                  <a:pt x="11475" y="10462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8" y="10125"/>
                </a:cubicBezTo>
                <a:cubicBezTo>
                  <a:pt x="11138" y="8522"/>
                  <a:pt x="11138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2" y="6919"/>
                  <a:pt x="10462" y="8522"/>
                  <a:pt x="10462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2"/>
                </a:cubicBezTo>
                <a:cubicBezTo>
                  <a:pt x="8522" y="10462"/>
                  <a:pt x="6919" y="10462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3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8"/>
                  <a:pt x="9956" y="11981"/>
                  <a:pt x="10462" y="11475"/>
                </a:cubicBezTo>
                <a:cubicBezTo>
                  <a:pt x="10462" y="13078"/>
                  <a:pt x="10462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8" y="14681"/>
                  <a:pt x="11138" y="13078"/>
                  <a:pt x="11138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8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8056" y="11053"/>
                  <a:pt x="19828" y="10969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4C22492F-140F-41F3-A359-77197C6FDF6F}"/>
              </a:ext>
            </a:extLst>
          </p:cNvPr>
          <p:cNvSpPr/>
          <p:nvPr/>
        </p:nvSpPr>
        <p:spPr>
          <a:xfrm>
            <a:off x="3750273" y="3818254"/>
            <a:ext cx="387713" cy="387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28" y="10716"/>
                  <a:pt x="18056" y="10631"/>
                  <a:pt x="16284" y="10547"/>
                </a:cubicBezTo>
                <a:cubicBezTo>
                  <a:pt x="14681" y="10463"/>
                  <a:pt x="13078" y="10463"/>
                  <a:pt x="11475" y="10463"/>
                </a:cubicBezTo>
                <a:cubicBezTo>
                  <a:pt x="11981" y="9956"/>
                  <a:pt x="12488" y="9450"/>
                  <a:pt x="12994" y="8859"/>
                </a:cubicBezTo>
                <a:cubicBezTo>
                  <a:pt x="13669" y="8184"/>
                  <a:pt x="14259" y="7509"/>
                  <a:pt x="14850" y="6750"/>
                </a:cubicBezTo>
                <a:cubicBezTo>
                  <a:pt x="14175" y="7341"/>
                  <a:pt x="13416" y="8016"/>
                  <a:pt x="12741" y="8606"/>
                </a:cubicBezTo>
                <a:cubicBezTo>
                  <a:pt x="12234" y="9113"/>
                  <a:pt x="11644" y="9619"/>
                  <a:pt x="11137" y="10125"/>
                </a:cubicBezTo>
                <a:cubicBezTo>
                  <a:pt x="11137" y="8522"/>
                  <a:pt x="11137" y="6919"/>
                  <a:pt x="11053" y="5316"/>
                </a:cubicBezTo>
                <a:cubicBezTo>
                  <a:pt x="10969" y="3544"/>
                  <a:pt x="10969" y="1772"/>
                  <a:pt x="10800" y="0"/>
                </a:cubicBezTo>
                <a:cubicBezTo>
                  <a:pt x="10716" y="1772"/>
                  <a:pt x="10631" y="3544"/>
                  <a:pt x="10547" y="5316"/>
                </a:cubicBezTo>
                <a:cubicBezTo>
                  <a:pt x="10463" y="6919"/>
                  <a:pt x="10463" y="8522"/>
                  <a:pt x="10463" y="10125"/>
                </a:cubicBezTo>
                <a:cubicBezTo>
                  <a:pt x="9956" y="9619"/>
                  <a:pt x="9450" y="9113"/>
                  <a:pt x="8859" y="8606"/>
                </a:cubicBezTo>
                <a:cubicBezTo>
                  <a:pt x="8184" y="7931"/>
                  <a:pt x="7509" y="7341"/>
                  <a:pt x="6750" y="6750"/>
                </a:cubicBezTo>
                <a:cubicBezTo>
                  <a:pt x="7341" y="7425"/>
                  <a:pt x="8016" y="8184"/>
                  <a:pt x="8606" y="8859"/>
                </a:cubicBezTo>
                <a:cubicBezTo>
                  <a:pt x="9113" y="9366"/>
                  <a:pt x="9619" y="9956"/>
                  <a:pt x="10125" y="10463"/>
                </a:cubicBezTo>
                <a:cubicBezTo>
                  <a:pt x="8522" y="10463"/>
                  <a:pt x="6919" y="10463"/>
                  <a:pt x="5316" y="10547"/>
                </a:cubicBezTo>
                <a:cubicBezTo>
                  <a:pt x="3544" y="10631"/>
                  <a:pt x="1772" y="10631"/>
                  <a:pt x="0" y="10800"/>
                </a:cubicBezTo>
                <a:cubicBezTo>
                  <a:pt x="1772" y="10884"/>
                  <a:pt x="3544" y="10969"/>
                  <a:pt x="5316" y="11053"/>
                </a:cubicBezTo>
                <a:cubicBezTo>
                  <a:pt x="6919" y="11138"/>
                  <a:pt x="8522" y="11138"/>
                  <a:pt x="10125" y="11138"/>
                </a:cubicBezTo>
                <a:cubicBezTo>
                  <a:pt x="9619" y="11644"/>
                  <a:pt x="9112" y="12150"/>
                  <a:pt x="8606" y="12741"/>
                </a:cubicBezTo>
                <a:cubicBezTo>
                  <a:pt x="7931" y="13416"/>
                  <a:pt x="7341" y="14091"/>
                  <a:pt x="6750" y="14850"/>
                </a:cubicBezTo>
                <a:cubicBezTo>
                  <a:pt x="7425" y="14259"/>
                  <a:pt x="8184" y="13584"/>
                  <a:pt x="8859" y="12994"/>
                </a:cubicBezTo>
                <a:cubicBezTo>
                  <a:pt x="9366" y="12487"/>
                  <a:pt x="9956" y="11981"/>
                  <a:pt x="10463" y="11475"/>
                </a:cubicBezTo>
                <a:cubicBezTo>
                  <a:pt x="10463" y="13078"/>
                  <a:pt x="10463" y="14681"/>
                  <a:pt x="10547" y="16284"/>
                </a:cubicBezTo>
                <a:cubicBezTo>
                  <a:pt x="10547" y="18056"/>
                  <a:pt x="10631" y="19828"/>
                  <a:pt x="10800" y="21600"/>
                </a:cubicBezTo>
                <a:cubicBezTo>
                  <a:pt x="10884" y="19828"/>
                  <a:pt x="10969" y="18056"/>
                  <a:pt x="11053" y="16284"/>
                </a:cubicBezTo>
                <a:cubicBezTo>
                  <a:pt x="11137" y="14681"/>
                  <a:pt x="11137" y="13078"/>
                  <a:pt x="11137" y="11475"/>
                </a:cubicBezTo>
                <a:cubicBezTo>
                  <a:pt x="11644" y="11981"/>
                  <a:pt x="12150" y="12488"/>
                  <a:pt x="12741" y="12994"/>
                </a:cubicBezTo>
                <a:cubicBezTo>
                  <a:pt x="13416" y="13669"/>
                  <a:pt x="14091" y="14259"/>
                  <a:pt x="14850" y="14850"/>
                </a:cubicBezTo>
                <a:cubicBezTo>
                  <a:pt x="14259" y="14175"/>
                  <a:pt x="13584" y="13416"/>
                  <a:pt x="12994" y="12741"/>
                </a:cubicBezTo>
                <a:cubicBezTo>
                  <a:pt x="12487" y="12234"/>
                  <a:pt x="11981" y="11644"/>
                  <a:pt x="11475" y="11138"/>
                </a:cubicBezTo>
                <a:cubicBezTo>
                  <a:pt x="13078" y="11138"/>
                  <a:pt x="14681" y="11138"/>
                  <a:pt x="16284" y="11053"/>
                </a:cubicBezTo>
                <a:cubicBezTo>
                  <a:pt x="18056" y="10969"/>
                  <a:pt x="19828" y="10884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097AFF9C-5C28-4B06-ABF2-4DF2DCD91F8D}"/>
              </a:ext>
            </a:extLst>
          </p:cNvPr>
          <p:cNvSpPr/>
          <p:nvPr/>
        </p:nvSpPr>
        <p:spPr>
          <a:xfrm>
            <a:off x="6112885" y="2440066"/>
            <a:ext cx="527044" cy="5270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19800" y="10676"/>
                  <a:pt x="18000" y="10614"/>
                  <a:pt x="16200" y="10552"/>
                </a:cubicBezTo>
                <a:cubicBezTo>
                  <a:pt x="14586" y="10490"/>
                  <a:pt x="12972" y="10490"/>
                  <a:pt x="11359" y="10490"/>
                </a:cubicBezTo>
                <a:cubicBezTo>
                  <a:pt x="11855" y="9993"/>
                  <a:pt x="12414" y="9434"/>
                  <a:pt x="12910" y="8876"/>
                </a:cubicBezTo>
                <a:cubicBezTo>
                  <a:pt x="13593" y="8193"/>
                  <a:pt x="14214" y="7510"/>
                  <a:pt x="14834" y="6766"/>
                </a:cubicBezTo>
                <a:cubicBezTo>
                  <a:pt x="14090" y="7386"/>
                  <a:pt x="13407" y="8007"/>
                  <a:pt x="12724" y="8690"/>
                </a:cubicBezTo>
                <a:cubicBezTo>
                  <a:pt x="12166" y="9186"/>
                  <a:pt x="11669" y="9745"/>
                  <a:pt x="11110" y="10241"/>
                </a:cubicBezTo>
                <a:cubicBezTo>
                  <a:pt x="11110" y="8628"/>
                  <a:pt x="11110" y="7014"/>
                  <a:pt x="11048" y="5400"/>
                </a:cubicBezTo>
                <a:cubicBezTo>
                  <a:pt x="10986" y="3600"/>
                  <a:pt x="10924" y="1800"/>
                  <a:pt x="10800" y="0"/>
                </a:cubicBezTo>
                <a:cubicBezTo>
                  <a:pt x="10676" y="1800"/>
                  <a:pt x="10614" y="3600"/>
                  <a:pt x="10552" y="5400"/>
                </a:cubicBezTo>
                <a:cubicBezTo>
                  <a:pt x="10490" y="7014"/>
                  <a:pt x="10490" y="8628"/>
                  <a:pt x="10490" y="10241"/>
                </a:cubicBezTo>
                <a:cubicBezTo>
                  <a:pt x="9993" y="9745"/>
                  <a:pt x="9434" y="9186"/>
                  <a:pt x="8876" y="8690"/>
                </a:cubicBezTo>
                <a:cubicBezTo>
                  <a:pt x="8193" y="8007"/>
                  <a:pt x="7510" y="7386"/>
                  <a:pt x="6766" y="6766"/>
                </a:cubicBezTo>
                <a:cubicBezTo>
                  <a:pt x="7386" y="7510"/>
                  <a:pt x="8007" y="8193"/>
                  <a:pt x="8690" y="8876"/>
                </a:cubicBezTo>
                <a:cubicBezTo>
                  <a:pt x="9186" y="9434"/>
                  <a:pt x="9745" y="9931"/>
                  <a:pt x="10241" y="10490"/>
                </a:cubicBezTo>
                <a:cubicBezTo>
                  <a:pt x="8628" y="10490"/>
                  <a:pt x="7014" y="10490"/>
                  <a:pt x="5400" y="10552"/>
                </a:cubicBezTo>
                <a:cubicBezTo>
                  <a:pt x="3600" y="10614"/>
                  <a:pt x="1800" y="10676"/>
                  <a:pt x="0" y="10800"/>
                </a:cubicBezTo>
                <a:cubicBezTo>
                  <a:pt x="1800" y="10924"/>
                  <a:pt x="3600" y="10986"/>
                  <a:pt x="5400" y="11048"/>
                </a:cubicBezTo>
                <a:cubicBezTo>
                  <a:pt x="7014" y="11110"/>
                  <a:pt x="8628" y="11110"/>
                  <a:pt x="10241" y="11110"/>
                </a:cubicBezTo>
                <a:cubicBezTo>
                  <a:pt x="9745" y="11607"/>
                  <a:pt x="9186" y="12166"/>
                  <a:pt x="8690" y="12724"/>
                </a:cubicBezTo>
                <a:cubicBezTo>
                  <a:pt x="8007" y="13407"/>
                  <a:pt x="7386" y="14090"/>
                  <a:pt x="6766" y="14834"/>
                </a:cubicBezTo>
                <a:cubicBezTo>
                  <a:pt x="7510" y="14214"/>
                  <a:pt x="8193" y="13593"/>
                  <a:pt x="8876" y="12910"/>
                </a:cubicBezTo>
                <a:cubicBezTo>
                  <a:pt x="9434" y="12414"/>
                  <a:pt x="9931" y="11855"/>
                  <a:pt x="10490" y="11359"/>
                </a:cubicBezTo>
                <a:cubicBezTo>
                  <a:pt x="10490" y="12972"/>
                  <a:pt x="10490" y="14586"/>
                  <a:pt x="10552" y="16200"/>
                </a:cubicBezTo>
                <a:cubicBezTo>
                  <a:pt x="10614" y="18000"/>
                  <a:pt x="10676" y="19800"/>
                  <a:pt x="10800" y="21600"/>
                </a:cubicBezTo>
                <a:cubicBezTo>
                  <a:pt x="10924" y="19800"/>
                  <a:pt x="10986" y="18000"/>
                  <a:pt x="11048" y="16200"/>
                </a:cubicBezTo>
                <a:cubicBezTo>
                  <a:pt x="11110" y="14586"/>
                  <a:pt x="11110" y="12972"/>
                  <a:pt x="11110" y="11359"/>
                </a:cubicBezTo>
                <a:cubicBezTo>
                  <a:pt x="11607" y="11855"/>
                  <a:pt x="12166" y="12414"/>
                  <a:pt x="12724" y="12910"/>
                </a:cubicBezTo>
                <a:cubicBezTo>
                  <a:pt x="13407" y="13593"/>
                  <a:pt x="14090" y="14214"/>
                  <a:pt x="14834" y="14834"/>
                </a:cubicBezTo>
                <a:cubicBezTo>
                  <a:pt x="14214" y="14090"/>
                  <a:pt x="13593" y="13407"/>
                  <a:pt x="12910" y="12724"/>
                </a:cubicBezTo>
                <a:cubicBezTo>
                  <a:pt x="12414" y="12166"/>
                  <a:pt x="11855" y="11669"/>
                  <a:pt x="11359" y="11110"/>
                </a:cubicBezTo>
                <a:cubicBezTo>
                  <a:pt x="12972" y="11110"/>
                  <a:pt x="14586" y="11110"/>
                  <a:pt x="16200" y="11048"/>
                </a:cubicBezTo>
                <a:cubicBezTo>
                  <a:pt x="18000" y="10986"/>
                  <a:pt x="19800" y="10924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A8AAF67-D793-4BD9-8AEB-CF5B82324467}"/>
              </a:ext>
            </a:extLst>
          </p:cNvPr>
          <p:cNvSpPr/>
          <p:nvPr/>
        </p:nvSpPr>
        <p:spPr>
          <a:xfrm>
            <a:off x="2638874" y="2044738"/>
            <a:ext cx="982285" cy="46037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Lorem</a:t>
            </a:r>
            <a:endParaRPr lang="en-US" sz="135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DF2B951-DF60-4332-ADE9-2B9D9547B8AB}"/>
              </a:ext>
            </a:extLst>
          </p:cNvPr>
          <p:cNvSpPr/>
          <p:nvPr/>
        </p:nvSpPr>
        <p:spPr>
          <a:xfrm>
            <a:off x="5072673" y="2365839"/>
            <a:ext cx="860879" cy="40282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dirty="0">
                <a:solidFill>
                  <a:prstClr val="black"/>
                </a:solidFill>
              </a:rPr>
              <a:t>Lorem</a:t>
            </a:r>
            <a:endParaRPr lang="en-US" sz="1200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554C25C-29A8-4F01-834F-C8B8B0D2F825}"/>
              </a:ext>
            </a:extLst>
          </p:cNvPr>
          <p:cNvSpPr/>
          <p:nvPr/>
        </p:nvSpPr>
        <p:spPr>
          <a:xfrm>
            <a:off x="6230352" y="3500022"/>
            <a:ext cx="860879" cy="40282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 dirty="0">
                <a:solidFill>
                  <a:prstClr val="black"/>
                </a:solidFill>
              </a:rPr>
              <a:t>Lorem</a:t>
            </a:r>
            <a:endParaRPr lang="en-US" sz="1200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E74630E-A12B-4EF3-B275-E5C2A30430FB}"/>
              </a:ext>
            </a:extLst>
          </p:cNvPr>
          <p:cNvSpPr/>
          <p:nvPr/>
        </p:nvSpPr>
        <p:spPr>
          <a:xfrm>
            <a:off x="2432556" y="4191905"/>
            <a:ext cx="982285" cy="46037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</a:rPr>
              <a:t>Lorem</a:t>
            </a:r>
            <a:endParaRPr lang="en-US" sz="1350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E6740B9E-A7DA-4239-A1D2-FA7029AC2F0D}"/>
              </a:ext>
            </a:extLst>
          </p:cNvPr>
          <p:cNvSpPr/>
          <p:nvPr/>
        </p:nvSpPr>
        <p:spPr>
          <a:xfrm>
            <a:off x="4572488" y="5037128"/>
            <a:ext cx="860879" cy="40282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500" b="1">
                <a:solidFill>
                  <a:prstClr val="black"/>
                </a:solidFill>
              </a:rPr>
              <a:t>Lorem</a:t>
            </a:r>
            <a:endParaRPr lang="en-US" sz="1200"/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038E276F-021D-47C2-884D-A78C7B7A23A4}"/>
              </a:ext>
            </a:extLst>
          </p:cNvPr>
          <p:cNvSpPr/>
          <p:nvPr/>
        </p:nvSpPr>
        <p:spPr>
          <a:xfrm>
            <a:off x="2711249" y="3849098"/>
            <a:ext cx="424901" cy="424901"/>
          </a:xfrm>
          <a:custGeom>
            <a:avLst/>
            <a:gdLst>
              <a:gd name="connsiteX0" fmla="*/ 380977 w 454501"/>
              <a:gd name="connsiteY0" fmla="*/ 253985 h 454501"/>
              <a:gd name="connsiteX1" fmla="*/ 454499 w 454501"/>
              <a:gd name="connsiteY1" fmla="*/ 253985 h 454501"/>
              <a:gd name="connsiteX2" fmla="*/ 454499 w 454501"/>
              <a:gd name="connsiteY2" fmla="*/ 374295 h 454501"/>
              <a:gd name="connsiteX3" fmla="*/ 380977 w 454501"/>
              <a:gd name="connsiteY3" fmla="*/ 374295 h 454501"/>
              <a:gd name="connsiteX4" fmla="*/ 280720 w 454501"/>
              <a:gd name="connsiteY4" fmla="*/ 140360 h 454501"/>
              <a:gd name="connsiteX5" fmla="*/ 354242 w 454501"/>
              <a:gd name="connsiteY5" fmla="*/ 140360 h 454501"/>
              <a:gd name="connsiteX6" fmla="*/ 354242 w 454501"/>
              <a:gd name="connsiteY6" fmla="*/ 374295 h 454501"/>
              <a:gd name="connsiteX7" fmla="*/ 280720 w 454501"/>
              <a:gd name="connsiteY7" fmla="*/ 374295 h 454501"/>
              <a:gd name="connsiteX8" fmla="*/ 80205 w 454501"/>
              <a:gd name="connsiteY8" fmla="*/ 140360 h 454501"/>
              <a:gd name="connsiteX9" fmla="*/ 153727 w 454501"/>
              <a:gd name="connsiteY9" fmla="*/ 140360 h 454501"/>
              <a:gd name="connsiteX10" fmla="*/ 153727 w 454501"/>
              <a:gd name="connsiteY10" fmla="*/ 374295 h 454501"/>
              <a:gd name="connsiteX11" fmla="*/ 80205 w 454501"/>
              <a:gd name="connsiteY11" fmla="*/ 374295 h 454501"/>
              <a:gd name="connsiteX12" fmla="*/ 180463 w 454501"/>
              <a:gd name="connsiteY12" fmla="*/ 0 h 454501"/>
              <a:gd name="connsiteX13" fmla="*/ 253985 w 454501"/>
              <a:gd name="connsiteY13" fmla="*/ 0 h 454501"/>
              <a:gd name="connsiteX14" fmla="*/ 253985 w 454501"/>
              <a:gd name="connsiteY14" fmla="*/ 374294 h 454501"/>
              <a:gd name="connsiteX15" fmla="*/ 180463 w 454501"/>
              <a:gd name="connsiteY15" fmla="*/ 374294 h 454501"/>
              <a:gd name="connsiteX16" fmla="*/ 0 w 454501"/>
              <a:gd name="connsiteY16" fmla="*/ 0 h 454501"/>
              <a:gd name="connsiteX17" fmla="*/ 40103 w 454501"/>
              <a:gd name="connsiteY17" fmla="*/ 0 h 454501"/>
              <a:gd name="connsiteX18" fmla="*/ 40103 w 454501"/>
              <a:gd name="connsiteY18" fmla="*/ 414398 h 454501"/>
              <a:gd name="connsiteX19" fmla="*/ 454501 w 454501"/>
              <a:gd name="connsiteY19" fmla="*/ 414398 h 454501"/>
              <a:gd name="connsiteX20" fmla="*/ 454501 w 454501"/>
              <a:gd name="connsiteY20" fmla="*/ 454501 h 454501"/>
              <a:gd name="connsiteX21" fmla="*/ 0 w 454501"/>
              <a:gd name="connsiteY21" fmla="*/ 454501 h 454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54501" h="454501">
                <a:moveTo>
                  <a:pt x="380977" y="253985"/>
                </a:moveTo>
                <a:lnTo>
                  <a:pt x="454499" y="253985"/>
                </a:lnTo>
                <a:lnTo>
                  <a:pt x="454499" y="374295"/>
                </a:lnTo>
                <a:lnTo>
                  <a:pt x="380977" y="374295"/>
                </a:lnTo>
                <a:close/>
                <a:moveTo>
                  <a:pt x="280720" y="140360"/>
                </a:moveTo>
                <a:lnTo>
                  <a:pt x="354242" y="140360"/>
                </a:lnTo>
                <a:lnTo>
                  <a:pt x="354242" y="374295"/>
                </a:lnTo>
                <a:lnTo>
                  <a:pt x="280720" y="374295"/>
                </a:lnTo>
                <a:close/>
                <a:moveTo>
                  <a:pt x="80205" y="140360"/>
                </a:moveTo>
                <a:lnTo>
                  <a:pt x="153727" y="140360"/>
                </a:lnTo>
                <a:lnTo>
                  <a:pt x="153727" y="374295"/>
                </a:lnTo>
                <a:lnTo>
                  <a:pt x="80205" y="374295"/>
                </a:lnTo>
                <a:close/>
                <a:moveTo>
                  <a:pt x="180463" y="0"/>
                </a:moveTo>
                <a:lnTo>
                  <a:pt x="253985" y="0"/>
                </a:lnTo>
                <a:lnTo>
                  <a:pt x="253985" y="374294"/>
                </a:lnTo>
                <a:lnTo>
                  <a:pt x="180463" y="374294"/>
                </a:lnTo>
                <a:close/>
                <a:moveTo>
                  <a:pt x="0" y="0"/>
                </a:moveTo>
                <a:lnTo>
                  <a:pt x="40103" y="0"/>
                </a:lnTo>
                <a:lnTo>
                  <a:pt x="40103" y="414398"/>
                </a:lnTo>
                <a:lnTo>
                  <a:pt x="454501" y="414398"/>
                </a:lnTo>
                <a:lnTo>
                  <a:pt x="454501" y="454501"/>
                </a:lnTo>
                <a:lnTo>
                  <a:pt x="0" y="45450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664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D248FFC4-5180-4F77-B741-8C2C189EF2CD}"/>
              </a:ext>
            </a:extLst>
          </p:cNvPr>
          <p:cNvSpPr/>
          <p:nvPr/>
        </p:nvSpPr>
        <p:spPr>
          <a:xfrm>
            <a:off x="4897061" y="4760413"/>
            <a:ext cx="211733" cy="342030"/>
          </a:xfrm>
          <a:custGeom>
            <a:avLst/>
            <a:gdLst>
              <a:gd name="connsiteX0" fmla="*/ 84931 w 226482"/>
              <a:gd name="connsiteY0" fmla="*/ 339723 h 365857"/>
              <a:gd name="connsiteX1" fmla="*/ 141553 w 226482"/>
              <a:gd name="connsiteY1" fmla="*/ 339723 h 365857"/>
              <a:gd name="connsiteX2" fmla="*/ 113242 w 226482"/>
              <a:gd name="connsiteY2" fmla="*/ 365857 h 365857"/>
              <a:gd name="connsiteX3" fmla="*/ 84931 w 226482"/>
              <a:gd name="connsiteY3" fmla="*/ 339723 h 365857"/>
              <a:gd name="connsiteX4" fmla="*/ 69687 w 226482"/>
              <a:gd name="connsiteY4" fmla="*/ 296169 h 365857"/>
              <a:gd name="connsiteX5" fmla="*/ 156796 w 226482"/>
              <a:gd name="connsiteY5" fmla="*/ 296169 h 365857"/>
              <a:gd name="connsiteX6" fmla="*/ 169862 w 226482"/>
              <a:gd name="connsiteY6" fmla="*/ 309236 h 365857"/>
              <a:gd name="connsiteX7" fmla="*/ 156796 w 226482"/>
              <a:gd name="connsiteY7" fmla="*/ 322303 h 365857"/>
              <a:gd name="connsiteX8" fmla="*/ 69687 w 226482"/>
              <a:gd name="connsiteY8" fmla="*/ 322303 h 365857"/>
              <a:gd name="connsiteX9" fmla="*/ 56621 w 226482"/>
              <a:gd name="connsiteY9" fmla="*/ 309236 h 365857"/>
              <a:gd name="connsiteX10" fmla="*/ 69687 w 226482"/>
              <a:gd name="connsiteY10" fmla="*/ 296169 h 365857"/>
              <a:gd name="connsiteX11" fmla="*/ 69687 w 226482"/>
              <a:gd name="connsiteY11" fmla="*/ 252614 h 365857"/>
              <a:gd name="connsiteX12" fmla="*/ 156796 w 226482"/>
              <a:gd name="connsiteY12" fmla="*/ 252614 h 365857"/>
              <a:gd name="connsiteX13" fmla="*/ 169862 w 226482"/>
              <a:gd name="connsiteY13" fmla="*/ 265681 h 365857"/>
              <a:gd name="connsiteX14" fmla="*/ 156796 w 226482"/>
              <a:gd name="connsiteY14" fmla="*/ 278748 h 365857"/>
              <a:gd name="connsiteX15" fmla="*/ 69687 w 226482"/>
              <a:gd name="connsiteY15" fmla="*/ 278748 h 365857"/>
              <a:gd name="connsiteX16" fmla="*/ 56621 w 226482"/>
              <a:gd name="connsiteY16" fmla="*/ 265681 h 365857"/>
              <a:gd name="connsiteX17" fmla="*/ 69687 w 226482"/>
              <a:gd name="connsiteY17" fmla="*/ 252614 h 365857"/>
              <a:gd name="connsiteX18" fmla="*/ 113677 w 226482"/>
              <a:gd name="connsiteY18" fmla="*/ 25697 h 365857"/>
              <a:gd name="connsiteX19" fmla="*/ 26568 w 226482"/>
              <a:gd name="connsiteY19" fmla="*/ 111934 h 365857"/>
              <a:gd name="connsiteX20" fmla="*/ 26568 w 226482"/>
              <a:gd name="connsiteY20" fmla="*/ 115419 h 365857"/>
              <a:gd name="connsiteX21" fmla="*/ 32666 w 226482"/>
              <a:gd name="connsiteY21" fmla="*/ 145907 h 365857"/>
              <a:gd name="connsiteX22" fmla="*/ 47474 w 226482"/>
              <a:gd name="connsiteY22" fmla="*/ 169862 h 365857"/>
              <a:gd name="connsiteX23" fmla="*/ 72736 w 226482"/>
              <a:gd name="connsiteY23" fmla="*/ 209061 h 365857"/>
              <a:gd name="connsiteX24" fmla="*/ 113241 w 226482"/>
              <a:gd name="connsiteY24" fmla="*/ 209061 h 365857"/>
              <a:gd name="connsiteX25" fmla="*/ 154182 w 226482"/>
              <a:gd name="connsiteY25" fmla="*/ 209061 h 365857"/>
              <a:gd name="connsiteX26" fmla="*/ 179444 w 226482"/>
              <a:gd name="connsiteY26" fmla="*/ 169862 h 365857"/>
              <a:gd name="connsiteX27" fmla="*/ 194252 w 226482"/>
              <a:gd name="connsiteY27" fmla="*/ 145907 h 365857"/>
              <a:gd name="connsiteX28" fmla="*/ 200350 w 226482"/>
              <a:gd name="connsiteY28" fmla="*/ 115419 h 365857"/>
              <a:gd name="connsiteX29" fmla="*/ 200785 w 226482"/>
              <a:gd name="connsiteY29" fmla="*/ 115419 h 365857"/>
              <a:gd name="connsiteX30" fmla="*/ 200785 w 226482"/>
              <a:gd name="connsiteY30" fmla="*/ 111934 h 365857"/>
              <a:gd name="connsiteX31" fmla="*/ 113677 w 226482"/>
              <a:gd name="connsiteY31" fmla="*/ 25697 h 365857"/>
              <a:gd name="connsiteX32" fmla="*/ 113241 w 226482"/>
              <a:gd name="connsiteY32" fmla="*/ 0 h 365857"/>
              <a:gd name="connsiteX33" fmla="*/ 226482 w 226482"/>
              <a:gd name="connsiteY33" fmla="*/ 111934 h 365857"/>
              <a:gd name="connsiteX34" fmla="*/ 226482 w 226482"/>
              <a:gd name="connsiteY34" fmla="*/ 115854 h 365857"/>
              <a:gd name="connsiteX35" fmla="*/ 218642 w 226482"/>
              <a:gd name="connsiteY35" fmla="*/ 155053 h 365857"/>
              <a:gd name="connsiteX36" fmla="*/ 199043 w 226482"/>
              <a:gd name="connsiteY36" fmla="*/ 187283 h 365857"/>
              <a:gd name="connsiteX37" fmla="*/ 172475 w 226482"/>
              <a:gd name="connsiteY37" fmla="*/ 230402 h 365857"/>
              <a:gd name="connsiteX38" fmla="*/ 164635 w 226482"/>
              <a:gd name="connsiteY38" fmla="*/ 235193 h 365857"/>
              <a:gd name="connsiteX39" fmla="*/ 61847 w 226482"/>
              <a:gd name="connsiteY39" fmla="*/ 235193 h 365857"/>
              <a:gd name="connsiteX40" fmla="*/ 54007 w 226482"/>
              <a:gd name="connsiteY40" fmla="*/ 230402 h 365857"/>
              <a:gd name="connsiteX41" fmla="*/ 27439 w 226482"/>
              <a:gd name="connsiteY41" fmla="*/ 187283 h 365857"/>
              <a:gd name="connsiteX42" fmla="*/ 7840 w 226482"/>
              <a:gd name="connsiteY42" fmla="*/ 155053 h 365857"/>
              <a:gd name="connsiteX43" fmla="*/ 0 w 226482"/>
              <a:gd name="connsiteY43" fmla="*/ 115854 h 365857"/>
              <a:gd name="connsiteX44" fmla="*/ 0 w 226482"/>
              <a:gd name="connsiteY44" fmla="*/ 111934 h 365857"/>
              <a:gd name="connsiteX45" fmla="*/ 113241 w 226482"/>
              <a:gd name="connsiteY45" fmla="*/ 0 h 36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6482" h="365857">
                <a:moveTo>
                  <a:pt x="84931" y="339723"/>
                </a:moveTo>
                <a:lnTo>
                  <a:pt x="141553" y="339723"/>
                </a:lnTo>
                <a:cubicBezTo>
                  <a:pt x="140246" y="354532"/>
                  <a:pt x="128051" y="365857"/>
                  <a:pt x="113242" y="365857"/>
                </a:cubicBezTo>
                <a:cubicBezTo>
                  <a:pt x="98433" y="365857"/>
                  <a:pt x="86238" y="354532"/>
                  <a:pt x="84931" y="339723"/>
                </a:cubicBezTo>
                <a:close/>
                <a:moveTo>
                  <a:pt x="69687" y="296169"/>
                </a:moveTo>
                <a:lnTo>
                  <a:pt x="156796" y="296169"/>
                </a:lnTo>
                <a:cubicBezTo>
                  <a:pt x="164200" y="296169"/>
                  <a:pt x="169862" y="301831"/>
                  <a:pt x="169862" y="309236"/>
                </a:cubicBezTo>
                <a:cubicBezTo>
                  <a:pt x="169862" y="316640"/>
                  <a:pt x="164200" y="322303"/>
                  <a:pt x="156796" y="322303"/>
                </a:cubicBezTo>
                <a:lnTo>
                  <a:pt x="69687" y="322303"/>
                </a:lnTo>
                <a:cubicBezTo>
                  <a:pt x="62283" y="322303"/>
                  <a:pt x="56621" y="316640"/>
                  <a:pt x="56621" y="309236"/>
                </a:cubicBezTo>
                <a:cubicBezTo>
                  <a:pt x="56621" y="301831"/>
                  <a:pt x="62283" y="296169"/>
                  <a:pt x="69687" y="296169"/>
                </a:cubicBezTo>
                <a:close/>
                <a:moveTo>
                  <a:pt x="69687" y="252614"/>
                </a:moveTo>
                <a:lnTo>
                  <a:pt x="156796" y="252614"/>
                </a:lnTo>
                <a:cubicBezTo>
                  <a:pt x="164200" y="252614"/>
                  <a:pt x="169862" y="258276"/>
                  <a:pt x="169862" y="265681"/>
                </a:cubicBezTo>
                <a:cubicBezTo>
                  <a:pt x="169862" y="273085"/>
                  <a:pt x="164200" y="278748"/>
                  <a:pt x="156796" y="278748"/>
                </a:cubicBezTo>
                <a:lnTo>
                  <a:pt x="69687" y="278748"/>
                </a:lnTo>
                <a:cubicBezTo>
                  <a:pt x="62283" y="278748"/>
                  <a:pt x="56621" y="273085"/>
                  <a:pt x="56621" y="265681"/>
                </a:cubicBezTo>
                <a:cubicBezTo>
                  <a:pt x="56621" y="258276"/>
                  <a:pt x="62283" y="252614"/>
                  <a:pt x="69687" y="252614"/>
                </a:cubicBezTo>
                <a:close/>
                <a:moveTo>
                  <a:pt x="113677" y="25697"/>
                </a:moveTo>
                <a:cubicBezTo>
                  <a:pt x="66202" y="26133"/>
                  <a:pt x="27439" y="64460"/>
                  <a:pt x="26568" y="111934"/>
                </a:cubicBezTo>
                <a:lnTo>
                  <a:pt x="26568" y="115419"/>
                </a:lnTo>
                <a:cubicBezTo>
                  <a:pt x="27004" y="125872"/>
                  <a:pt x="28746" y="136325"/>
                  <a:pt x="32666" y="145907"/>
                </a:cubicBezTo>
                <a:cubicBezTo>
                  <a:pt x="36150" y="154618"/>
                  <a:pt x="41377" y="162893"/>
                  <a:pt x="47474" y="169862"/>
                </a:cubicBezTo>
                <a:cubicBezTo>
                  <a:pt x="57056" y="182057"/>
                  <a:pt x="65767" y="195123"/>
                  <a:pt x="72736" y="209061"/>
                </a:cubicBezTo>
                <a:lnTo>
                  <a:pt x="113241" y="209061"/>
                </a:lnTo>
                <a:lnTo>
                  <a:pt x="154182" y="209061"/>
                </a:lnTo>
                <a:cubicBezTo>
                  <a:pt x="160715" y="195123"/>
                  <a:pt x="169426" y="182057"/>
                  <a:pt x="179444" y="169862"/>
                </a:cubicBezTo>
                <a:cubicBezTo>
                  <a:pt x="185977" y="162893"/>
                  <a:pt x="190768" y="154618"/>
                  <a:pt x="194252" y="145907"/>
                </a:cubicBezTo>
                <a:cubicBezTo>
                  <a:pt x="197736" y="136325"/>
                  <a:pt x="199914" y="125872"/>
                  <a:pt x="200350" y="115419"/>
                </a:cubicBezTo>
                <a:lnTo>
                  <a:pt x="200785" y="115419"/>
                </a:lnTo>
                <a:lnTo>
                  <a:pt x="200785" y="111934"/>
                </a:lnTo>
                <a:cubicBezTo>
                  <a:pt x="199914" y="64025"/>
                  <a:pt x="161151" y="26133"/>
                  <a:pt x="113677" y="25697"/>
                </a:cubicBezTo>
                <a:close/>
                <a:moveTo>
                  <a:pt x="113241" y="0"/>
                </a:moveTo>
                <a:cubicBezTo>
                  <a:pt x="175088" y="436"/>
                  <a:pt x="225176" y="50087"/>
                  <a:pt x="226482" y="111934"/>
                </a:cubicBezTo>
                <a:lnTo>
                  <a:pt x="226482" y="115854"/>
                </a:lnTo>
                <a:cubicBezTo>
                  <a:pt x="226047" y="129356"/>
                  <a:pt x="223433" y="142422"/>
                  <a:pt x="218642" y="155053"/>
                </a:cubicBezTo>
                <a:cubicBezTo>
                  <a:pt x="214287" y="166813"/>
                  <a:pt x="207318" y="177701"/>
                  <a:pt x="199043" y="187283"/>
                </a:cubicBezTo>
                <a:cubicBezTo>
                  <a:pt x="188590" y="198607"/>
                  <a:pt x="177266" y="220820"/>
                  <a:pt x="172475" y="230402"/>
                </a:cubicBezTo>
                <a:cubicBezTo>
                  <a:pt x="171168" y="233451"/>
                  <a:pt x="168119" y="235193"/>
                  <a:pt x="164635" y="235193"/>
                </a:cubicBezTo>
                <a:lnTo>
                  <a:pt x="61847" y="235193"/>
                </a:lnTo>
                <a:cubicBezTo>
                  <a:pt x="58363" y="235193"/>
                  <a:pt x="55314" y="233451"/>
                  <a:pt x="54007" y="230402"/>
                </a:cubicBezTo>
                <a:cubicBezTo>
                  <a:pt x="49216" y="220820"/>
                  <a:pt x="37892" y="198607"/>
                  <a:pt x="27439" y="187283"/>
                </a:cubicBezTo>
                <a:cubicBezTo>
                  <a:pt x="19164" y="177701"/>
                  <a:pt x="12631" y="166813"/>
                  <a:pt x="7840" y="155053"/>
                </a:cubicBezTo>
                <a:cubicBezTo>
                  <a:pt x="3049" y="142422"/>
                  <a:pt x="436" y="129356"/>
                  <a:pt x="0" y="115854"/>
                </a:cubicBezTo>
                <a:lnTo>
                  <a:pt x="0" y="111934"/>
                </a:lnTo>
                <a:cubicBezTo>
                  <a:pt x="1307" y="50087"/>
                  <a:pt x="51394" y="436"/>
                  <a:pt x="113241" y="0"/>
                </a:cubicBezTo>
                <a:close/>
              </a:path>
            </a:pathLst>
          </a:custGeom>
          <a:solidFill>
            <a:schemeClr val="accent5"/>
          </a:solidFill>
          <a:ln w="426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151DCDE-0D1B-4E24-BE77-AD663D471D96}"/>
              </a:ext>
            </a:extLst>
          </p:cNvPr>
          <p:cNvSpPr/>
          <p:nvPr/>
        </p:nvSpPr>
        <p:spPr>
          <a:xfrm>
            <a:off x="6428528" y="3312222"/>
            <a:ext cx="464526" cy="278392"/>
          </a:xfrm>
          <a:custGeom>
            <a:avLst/>
            <a:gdLst>
              <a:gd name="connsiteX0" fmla="*/ 259321 w 496886"/>
              <a:gd name="connsiteY0" fmla="*/ 243291 h 297785"/>
              <a:gd name="connsiteX1" fmla="*/ 260466 w 496886"/>
              <a:gd name="connsiteY1" fmla="*/ 259319 h 297785"/>
              <a:gd name="connsiteX2" fmla="*/ 238140 w 496886"/>
              <a:gd name="connsiteY2" fmla="*/ 285080 h 297785"/>
              <a:gd name="connsiteX3" fmla="*/ 230698 w 496886"/>
              <a:gd name="connsiteY3" fmla="*/ 289087 h 297785"/>
              <a:gd name="connsiteX4" fmla="*/ 222111 w 496886"/>
              <a:gd name="connsiteY4" fmla="*/ 286224 h 297785"/>
              <a:gd name="connsiteX5" fmla="*/ 220966 w 496886"/>
              <a:gd name="connsiteY5" fmla="*/ 270196 h 297785"/>
              <a:gd name="connsiteX6" fmla="*/ 243292 w 496886"/>
              <a:gd name="connsiteY6" fmla="*/ 244436 h 297785"/>
              <a:gd name="connsiteX7" fmla="*/ 259321 w 496886"/>
              <a:gd name="connsiteY7" fmla="*/ 243291 h 297785"/>
              <a:gd name="connsiteX8" fmla="*/ 219894 w 496886"/>
              <a:gd name="connsiteY8" fmla="*/ 217460 h 297785"/>
              <a:gd name="connsiteX9" fmla="*/ 230126 w 496886"/>
              <a:gd name="connsiteY9" fmla="*/ 220966 h 297785"/>
              <a:gd name="connsiteX10" fmla="*/ 231271 w 496886"/>
              <a:gd name="connsiteY10" fmla="*/ 241001 h 297785"/>
              <a:gd name="connsiteX11" fmla="*/ 204937 w 496886"/>
              <a:gd name="connsiteY11" fmla="*/ 271341 h 297785"/>
              <a:gd name="connsiteX12" fmla="*/ 195778 w 496886"/>
              <a:gd name="connsiteY12" fmla="*/ 275921 h 297785"/>
              <a:gd name="connsiteX13" fmla="*/ 184902 w 496886"/>
              <a:gd name="connsiteY13" fmla="*/ 272486 h 297785"/>
              <a:gd name="connsiteX14" fmla="*/ 183757 w 496886"/>
              <a:gd name="connsiteY14" fmla="*/ 252450 h 297785"/>
              <a:gd name="connsiteX15" fmla="*/ 210089 w 496886"/>
              <a:gd name="connsiteY15" fmla="*/ 222111 h 297785"/>
              <a:gd name="connsiteX16" fmla="*/ 219894 w 496886"/>
              <a:gd name="connsiteY16" fmla="*/ 217460 h 297785"/>
              <a:gd name="connsiteX17" fmla="*/ 183541 w 496886"/>
              <a:gd name="connsiteY17" fmla="*/ 190554 h 297785"/>
              <a:gd name="connsiteX18" fmla="*/ 195777 w 496886"/>
              <a:gd name="connsiteY18" fmla="*/ 194633 h 297785"/>
              <a:gd name="connsiteX19" fmla="*/ 197495 w 496886"/>
              <a:gd name="connsiteY19" fmla="*/ 218676 h 297785"/>
              <a:gd name="connsiteX20" fmla="*/ 171162 w 496886"/>
              <a:gd name="connsiteY20" fmla="*/ 249017 h 297785"/>
              <a:gd name="connsiteX21" fmla="*/ 159713 w 496886"/>
              <a:gd name="connsiteY21" fmla="*/ 254741 h 297785"/>
              <a:gd name="connsiteX22" fmla="*/ 147119 w 496886"/>
              <a:gd name="connsiteY22" fmla="*/ 250734 h 297785"/>
              <a:gd name="connsiteX23" fmla="*/ 145402 w 496886"/>
              <a:gd name="connsiteY23" fmla="*/ 226690 h 297785"/>
              <a:gd name="connsiteX24" fmla="*/ 171734 w 496886"/>
              <a:gd name="connsiteY24" fmla="*/ 196350 h 297785"/>
              <a:gd name="connsiteX25" fmla="*/ 183541 w 496886"/>
              <a:gd name="connsiteY25" fmla="*/ 190554 h 297785"/>
              <a:gd name="connsiteX26" fmla="*/ 145760 w 496886"/>
              <a:gd name="connsiteY26" fmla="*/ 165366 h 297785"/>
              <a:gd name="connsiteX27" fmla="*/ 157997 w 496886"/>
              <a:gd name="connsiteY27" fmla="*/ 169445 h 297785"/>
              <a:gd name="connsiteX28" fmla="*/ 159714 w 496886"/>
              <a:gd name="connsiteY28" fmla="*/ 193488 h 297785"/>
              <a:gd name="connsiteX29" fmla="*/ 129373 w 496886"/>
              <a:gd name="connsiteY29" fmla="*/ 227836 h 297785"/>
              <a:gd name="connsiteX30" fmla="*/ 117924 w 496886"/>
              <a:gd name="connsiteY30" fmla="*/ 233560 h 297785"/>
              <a:gd name="connsiteX31" fmla="*/ 105330 w 496886"/>
              <a:gd name="connsiteY31" fmla="*/ 229553 h 297785"/>
              <a:gd name="connsiteX32" fmla="*/ 103613 w 496886"/>
              <a:gd name="connsiteY32" fmla="*/ 205510 h 297785"/>
              <a:gd name="connsiteX33" fmla="*/ 133953 w 496886"/>
              <a:gd name="connsiteY33" fmla="*/ 171162 h 297785"/>
              <a:gd name="connsiteX34" fmla="*/ 145760 w 496886"/>
              <a:gd name="connsiteY34" fmla="*/ 165366 h 297785"/>
              <a:gd name="connsiteX35" fmla="*/ 120214 w 496886"/>
              <a:gd name="connsiteY35" fmla="*/ 51520 h 297785"/>
              <a:gd name="connsiteX36" fmla="*/ 215241 w 496886"/>
              <a:gd name="connsiteY36" fmla="*/ 58389 h 297785"/>
              <a:gd name="connsiteX37" fmla="*/ 181466 w 496886"/>
              <a:gd name="connsiteY37" fmla="*/ 97316 h 297785"/>
              <a:gd name="connsiteX38" fmla="*/ 184901 w 496886"/>
              <a:gd name="connsiteY38" fmla="*/ 145974 h 297785"/>
              <a:gd name="connsiteX39" fmla="*/ 207227 w 496886"/>
              <a:gd name="connsiteY39" fmla="*/ 154561 h 297785"/>
              <a:gd name="connsiteX40" fmla="*/ 210089 w 496886"/>
              <a:gd name="connsiteY40" fmla="*/ 154561 h 297785"/>
              <a:gd name="connsiteX41" fmla="*/ 232988 w 496886"/>
              <a:gd name="connsiteY41" fmla="*/ 143112 h 297785"/>
              <a:gd name="connsiteX42" fmla="*/ 272487 w 496886"/>
              <a:gd name="connsiteY42" fmla="*/ 97888 h 297785"/>
              <a:gd name="connsiteX43" fmla="*/ 278784 w 496886"/>
              <a:gd name="connsiteY43" fmla="*/ 103613 h 297785"/>
              <a:gd name="connsiteX44" fmla="*/ 370948 w 496886"/>
              <a:gd name="connsiteY44" fmla="*/ 182611 h 297785"/>
              <a:gd name="connsiteX45" fmla="*/ 377245 w 496886"/>
              <a:gd name="connsiteY45" fmla="*/ 198067 h 297785"/>
              <a:gd name="connsiteX46" fmla="*/ 356637 w 496886"/>
              <a:gd name="connsiteY46" fmla="*/ 222684 h 297785"/>
              <a:gd name="connsiteX47" fmla="*/ 344616 w 496886"/>
              <a:gd name="connsiteY47" fmla="*/ 220394 h 297785"/>
              <a:gd name="connsiteX48" fmla="*/ 345188 w 496886"/>
              <a:gd name="connsiteY48" fmla="*/ 223828 h 297785"/>
              <a:gd name="connsiteX49" fmla="*/ 324580 w 496886"/>
              <a:gd name="connsiteY49" fmla="*/ 248444 h 297785"/>
              <a:gd name="connsiteX50" fmla="*/ 318855 w 496886"/>
              <a:gd name="connsiteY50" fmla="*/ 247871 h 297785"/>
              <a:gd name="connsiteX51" fmla="*/ 318855 w 496886"/>
              <a:gd name="connsiteY51" fmla="*/ 248444 h 297785"/>
              <a:gd name="connsiteX52" fmla="*/ 298247 w 496886"/>
              <a:gd name="connsiteY52" fmla="*/ 273059 h 297785"/>
              <a:gd name="connsiteX53" fmla="*/ 292523 w 496886"/>
              <a:gd name="connsiteY53" fmla="*/ 272487 h 297785"/>
              <a:gd name="connsiteX54" fmla="*/ 292523 w 496886"/>
              <a:gd name="connsiteY54" fmla="*/ 273059 h 297785"/>
              <a:gd name="connsiteX55" fmla="*/ 271914 w 496886"/>
              <a:gd name="connsiteY55" fmla="*/ 297675 h 297785"/>
              <a:gd name="connsiteX56" fmla="*/ 258176 w 496886"/>
              <a:gd name="connsiteY56" fmla="*/ 294240 h 297785"/>
              <a:gd name="connsiteX57" fmla="*/ 250161 w 496886"/>
              <a:gd name="connsiteY57" fmla="*/ 287943 h 297785"/>
              <a:gd name="connsiteX58" fmla="*/ 269625 w 496886"/>
              <a:gd name="connsiteY58" fmla="*/ 265617 h 297785"/>
              <a:gd name="connsiteX59" fmla="*/ 275349 w 496886"/>
              <a:gd name="connsiteY59" fmla="*/ 249016 h 297785"/>
              <a:gd name="connsiteX60" fmla="*/ 267335 w 496886"/>
              <a:gd name="connsiteY60" fmla="*/ 233560 h 297785"/>
              <a:gd name="connsiteX61" fmla="*/ 252451 w 496886"/>
              <a:gd name="connsiteY61" fmla="*/ 227836 h 297785"/>
              <a:gd name="connsiteX62" fmla="*/ 246154 w 496886"/>
              <a:gd name="connsiteY62" fmla="*/ 228981 h 297785"/>
              <a:gd name="connsiteX63" fmla="*/ 237567 w 496886"/>
              <a:gd name="connsiteY63" fmla="*/ 211235 h 297785"/>
              <a:gd name="connsiteX64" fmla="*/ 220394 w 496886"/>
              <a:gd name="connsiteY64" fmla="*/ 204937 h 297785"/>
              <a:gd name="connsiteX65" fmla="*/ 212951 w 496886"/>
              <a:gd name="connsiteY65" fmla="*/ 206082 h 297785"/>
              <a:gd name="connsiteX66" fmla="*/ 203219 w 496886"/>
              <a:gd name="connsiteY66" fmla="*/ 184901 h 297785"/>
              <a:gd name="connsiteX67" fmla="*/ 184329 w 496886"/>
              <a:gd name="connsiteY67" fmla="*/ 178031 h 297785"/>
              <a:gd name="connsiteX68" fmla="*/ 174597 w 496886"/>
              <a:gd name="connsiteY68" fmla="*/ 179749 h 297785"/>
              <a:gd name="connsiteX69" fmla="*/ 164865 w 496886"/>
              <a:gd name="connsiteY69" fmla="*/ 159141 h 297785"/>
              <a:gd name="connsiteX70" fmla="*/ 145974 w 496886"/>
              <a:gd name="connsiteY70" fmla="*/ 152271 h 297785"/>
              <a:gd name="connsiteX71" fmla="*/ 124221 w 496886"/>
              <a:gd name="connsiteY71" fmla="*/ 162003 h 297785"/>
              <a:gd name="connsiteX72" fmla="*/ 109338 w 496886"/>
              <a:gd name="connsiteY72" fmla="*/ 179176 h 297785"/>
              <a:gd name="connsiteX73" fmla="*/ 70411 w 496886"/>
              <a:gd name="connsiteY73" fmla="*/ 133953 h 297785"/>
              <a:gd name="connsiteX74" fmla="*/ 254168 w 496886"/>
              <a:gd name="connsiteY74" fmla="*/ 46368 h 297785"/>
              <a:gd name="connsiteX75" fmla="*/ 257030 w 496886"/>
              <a:gd name="connsiteY75" fmla="*/ 46941 h 297785"/>
              <a:gd name="connsiteX76" fmla="*/ 377244 w 496886"/>
              <a:gd name="connsiteY76" fmla="*/ 53810 h 297785"/>
              <a:gd name="connsiteX77" fmla="*/ 425903 w 496886"/>
              <a:gd name="connsiteY77" fmla="*/ 133382 h 297785"/>
              <a:gd name="connsiteX78" fmla="*/ 384686 w 496886"/>
              <a:gd name="connsiteY78" fmla="*/ 180895 h 297785"/>
              <a:gd name="connsiteX79" fmla="*/ 378389 w 496886"/>
              <a:gd name="connsiteY79" fmla="*/ 173453 h 297785"/>
              <a:gd name="connsiteX80" fmla="*/ 271341 w 496886"/>
              <a:gd name="connsiteY80" fmla="*/ 81288 h 297785"/>
              <a:gd name="connsiteX81" fmla="*/ 224400 w 496886"/>
              <a:gd name="connsiteY81" fmla="*/ 135099 h 297785"/>
              <a:gd name="connsiteX82" fmla="*/ 208944 w 496886"/>
              <a:gd name="connsiteY82" fmla="*/ 143113 h 297785"/>
              <a:gd name="connsiteX83" fmla="*/ 191771 w 496886"/>
              <a:gd name="connsiteY83" fmla="*/ 137389 h 297785"/>
              <a:gd name="connsiteX84" fmla="*/ 189481 w 496886"/>
              <a:gd name="connsiteY84" fmla="*/ 105331 h 297785"/>
              <a:gd name="connsiteX85" fmla="*/ 234704 w 496886"/>
              <a:gd name="connsiteY85" fmla="*/ 53810 h 297785"/>
              <a:gd name="connsiteX86" fmla="*/ 254168 w 496886"/>
              <a:gd name="connsiteY86" fmla="*/ 46368 h 297785"/>
              <a:gd name="connsiteX87" fmla="*/ 432199 w 496886"/>
              <a:gd name="connsiteY87" fmla="*/ 0 h 297785"/>
              <a:gd name="connsiteX88" fmla="*/ 496886 w 496886"/>
              <a:gd name="connsiteY88" fmla="*/ 107622 h 297785"/>
              <a:gd name="connsiteX89" fmla="*/ 452807 w 496886"/>
              <a:gd name="connsiteY89" fmla="*/ 134527 h 297785"/>
              <a:gd name="connsiteX90" fmla="*/ 437351 w 496886"/>
              <a:gd name="connsiteY90" fmla="*/ 130520 h 297785"/>
              <a:gd name="connsiteX91" fmla="*/ 384113 w 496886"/>
              <a:gd name="connsiteY91" fmla="*/ 42361 h 297785"/>
              <a:gd name="connsiteX92" fmla="*/ 388120 w 496886"/>
              <a:gd name="connsiteY92" fmla="*/ 26905 h 297785"/>
              <a:gd name="connsiteX93" fmla="*/ 65259 w 496886"/>
              <a:gd name="connsiteY93" fmla="*/ 0 h 297785"/>
              <a:gd name="connsiteX94" fmla="*/ 108766 w 496886"/>
              <a:gd name="connsiteY94" fmla="*/ 26905 h 297785"/>
              <a:gd name="connsiteX95" fmla="*/ 112773 w 496886"/>
              <a:gd name="connsiteY95" fmla="*/ 42361 h 297785"/>
              <a:gd name="connsiteX96" fmla="*/ 59535 w 496886"/>
              <a:gd name="connsiteY96" fmla="*/ 130520 h 297785"/>
              <a:gd name="connsiteX97" fmla="*/ 44079 w 496886"/>
              <a:gd name="connsiteY97" fmla="*/ 134527 h 297785"/>
              <a:gd name="connsiteX98" fmla="*/ 0 w 496886"/>
              <a:gd name="connsiteY98" fmla="*/ 107622 h 29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496886" h="297785">
                <a:moveTo>
                  <a:pt x="259321" y="243291"/>
                </a:moveTo>
                <a:cubicBezTo>
                  <a:pt x="263900" y="247298"/>
                  <a:pt x="264473" y="254740"/>
                  <a:pt x="260466" y="259319"/>
                </a:cubicBezTo>
                <a:lnTo>
                  <a:pt x="238140" y="285080"/>
                </a:lnTo>
                <a:cubicBezTo>
                  <a:pt x="236423" y="287369"/>
                  <a:pt x="233561" y="288514"/>
                  <a:pt x="230698" y="289087"/>
                </a:cubicBezTo>
                <a:cubicBezTo>
                  <a:pt x="227835" y="289087"/>
                  <a:pt x="224400" y="288514"/>
                  <a:pt x="222111" y="286224"/>
                </a:cubicBezTo>
                <a:cubicBezTo>
                  <a:pt x="217531" y="282217"/>
                  <a:pt x="216959" y="274775"/>
                  <a:pt x="220966" y="270196"/>
                </a:cubicBezTo>
                <a:lnTo>
                  <a:pt x="243292" y="244436"/>
                </a:lnTo>
                <a:cubicBezTo>
                  <a:pt x="247299" y="239856"/>
                  <a:pt x="254741" y="239284"/>
                  <a:pt x="259321" y="243291"/>
                </a:cubicBezTo>
                <a:close/>
                <a:moveTo>
                  <a:pt x="219894" y="217460"/>
                </a:moveTo>
                <a:cubicBezTo>
                  <a:pt x="223543" y="217245"/>
                  <a:pt x="227264" y="218390"/>
                  <a:pt x="230126" y="220966"/>
                </a:cubicBezTo>
                <a:cubicBezTo>
                  <a:pt x="235851" y="226118"/>
                  <a:pt x="236423" y="235277"/>
                  <a:pt x="231271" y="241001"/>
                </a:cubicBezTo>
                <a:lnTo>
                  <a:pt x="204937" y="271341"/>
                </a:lnTo>
                <a:cubicBezTo>
                  <a:pt x="202647" y="274204"/>
                  <a:pt x="199213" y="275921"/>
                  <a:pt x="195778" y="275921"/>
                </a:cubicBezTo>
                <a:cubicBezTo>
                  <a:pt x="191771" y="276493"/>
                  <a:pt x="188336" y="275348"/>
                  <a:pt x="184902" y="272486"/>
                </a:cubicBezTo>
                <a:cubicBezTo>
                  <a:pt x="179177" y="267334"/>
                  <a:pt x="178605" y="258175"/>
                  <a:pt x="183757" y="252450"/>
                </a:cubicBezTo>
                <a:lnTo>
                  <a:pt x="210089" y="222111"/>
                </a:lnTo>
                <a:cubicBezTo>
                  <a:pt x="212665" y="219248"/>
                  <a:pt x="216243" y="217674"/>
                  <a:pt x="219894" y="217460"/>
                </a:cubicBezTo>
                <a:close/>
                <a:moveTo>
                  <a:pt x="183541" y="190554"/>
                </a:moveTo>
                <a:cubicBezTo>
                  <a:pt x="187906" y="190196"/>
                  <a:pt x="192342" y="191484"/>
                  <a:pt x="195777" y="194633"/>
                </a:cubicBezTo>
                <a:cubicBezTo>
                  <a:pt x="202647" y="200930"/>
                  <a:pt x="203792" y="211806"/>
                  <a:pt x="197495" y="218676"/>
                </a:cubicBezTo>
                <a:lnTo>
                  <a:pt x="171162" y="249017"/>
                </a:lnTo>
                <a:cubicBezTo>
                  <a:pt x="168300" y="252451"/>
                  <a:pt x="163720" y="254741"/>
                  <a:pt x="159713" y="254741"/>
                </a:cubicBezTo>
                <a:cubicBezTo>
                  <a:pt x="155133" y="255313"/>
                  <a:pt x="150554" y="253596"/>
                  <a:pt x="147119" y="250734"/>
                </a:cubicBezTo>
                <a:cubicBezTo>
                  <a:pt x="140250" y="244437"/>
                  <a:pt x="139105" y="233560"/>
                  <a:pt x="145402" y="226690"/>
                </a:cubicBezTo>
                <a:lnTo>
                  <a:pt x="171734" y="196350"/>
                </a:lnTo>
                <a:cubicBezTo>
                  <a:pt x="174882" y="192915"/>
                  <a:pt x="179176" y="190912"/>
                  <a:pt x="183541" y="190554"/>
                </a:cubicBezTo>
                <a:close/>
                <a:moveTo>
                  <a:pt x="145760" y="165366"/>
                </a:moveTo>
                <a:cubicBezTo>
                  <a:pt x="150125" y="165008"/>
                  <a:pt x="154562" y="166296"/>
                  <a:pt x="157997" y="169445"/>
                </a:cubicBezTo>
                <a:cubicBezTo>
                  <a:pt x="164866" y="175742"/>
                  <a:pt x="166011" y="186618"/>
                  <a:pt x="159714" y="193488"/>
                </a:cubicBezTo>
                <a:lnTo>
                  <a:pt x="129373" y="227836"/>
                </a:lnTo>
                <a:cubicBezTo>
                  <a:pt x="125938" y="231270"/>
                  <a:pt x="121931" y="232988"/>
                  <a:pt x="117924" y="233560"/>
                </a:cubicBezTo>
                <a:cubicBezTo>
                  <a:pt x="113344" y="234133"/>
                  <a:pt x="108765" y="232415"/>
                  <a:pt x="105330" y="229553"/>
                </a:cubicBezTo>
                <a:cubicBezTo>
                  <a:pt x="98461" y="223256"/>
                  <a:pt x="97316" y="212380"/>
                  <a:pt x="103613" y="205510"/>
                </a:cubicBezTo>
                <a:lnTo>
                  <a:pt x="133953" y="171162"/>
                </a:lnTo>
                <a:cubicBezTo>
                  <a:pt x="137102" y="167727"/>
                  <a:pt x="141395" y="165724"/>
                  <a:pt x="145760" y="165366"/>
                </a:cubicBezTo>
                <a:close/>
                <a:moveTo>
                  <a:pt x="120214" y="51520"/>
                </a:moveTo>
                <a:cubicBezTo>
                  <a:pt x="155134" y="68694"/>
                  <a:pt x="188908" y="54955"/>
                  <a:pt x="215241" y="58389"/>
                </a:cubicBezTo>
                <a:lnTo>
                  <a:pt x="181466" y="97316"/>
                </a:lnTo>
                <a:cubicBezTo>
                  <a:pt x="169445" y="111627"/>
                  <a:pt x="170590" y="133380"/>
                  <a:pt x="184901" y="145974"/>
                </a:cubicBezTo>
                <a:cubicBezTo>
                  <a:pt x="190626" y="151699"/>
                  <a:pt x="198640" y="154561"/>
                  <a:pt x="207227" y="154561"/>
                </a:cubicBezTo>
                <a:cubicBezTo>
                  <a:pt x="207799" y="154561"/>
                  <a:pt x="208944" y="154561"/>
                  <a:pt x="210089" y="154561"/>
                </a:cubicBezTo>
                <a:cubicBezTo>
                  <a:pt x="219249" y="153989"/>
                  <a:pt x="227263" y="149981"/>
                  <a:pt x="232988" y="143112"/>
                </a:cubicBezTo>
                <a:lnTo>
                  <a:pt x="272487" y="97888"/>
                </a:lnTo>
                <a:lnTo>
                  <a:pt x="278784" y="103613"/>
                </a:lnTo>
                <a:lnTo>
                  <a:pt x="370948" y="182611"/>
                </a:lnTo>
                <a:cubicBezTo>
                  <a:pt x="374955" y="186618"/>
                  <a:pt x="377818" y="191770"/>
                  <a:pt x="377245" y="198067"/>
                </a:cubicBezTo>
                <a:cubicBezTo>
                  <a:pt x="378390" y="210662"/>
                  <a:pt x="369231" y="221539"/>
                  <a:pt x="356637" y="222684"/>
                </a:cubicBezTo>
                <a:cubicBezTo>
                  <a:pt x="352057" y="223256"/>
                  <a:pt x="348050" y="222111"/>
                  <a:pt x="344616" y="220394"/>
                </a:cubicBezTo>
                <a:cubicBezTo>
                  <a:pt x="344616" y="221539"/>
                  <a:pt x="345188" y="222684"/>
                  <a:pt x="345188" y="223828"/>
                </a:cubicBezTo>
                <a:cubicBezTo>
                  <a:pt x="346333" y="236422"/>
                  <a:pt x="337174" y="247299"/>
                  <a:pt x="324580" y="248444"/>
                </a:cubicBezTo>
                <a:cubicBezTo>
                  <a:pt x="322862" y="248444"/>
                  <a:pt x="320573" y="248444"/>
                  <a:pt x="318855" y="247871"/>
                </a:cubicBezTo>
                <a:cubicBezTo>
                  <a:pt x="318855" y="247871"/>
                  <a:pt x="318855" y="248444"/>
                  <a:pt x="318855" y="248444"/>
                </a:cubicBezTo>
                <a:cubicBezTo>
                  <a:pt x="320000" y="261038"/>
                  <a:pt x="310841" y="271914"/>
                  <a:pt x="298247" y="273059"/>
                </a:cubicBezTo>
                <a:cubicBezTo>
                  <a:pt x="296530" y="273059"/>
                  <a:pt x="294240" y="273059"/>
                  <a:pt x="292523" y="272487"/>
                </a:cubicBezTo>
                <a:cubicBezTo>
                  <a:pt x="292523" y="272487"/>
                  <a:pt x="292523" y="273059"/>
                  <a:pt x="292523" y="273059"/>
                </a:cubicBezTo>
                <a:cubicBezTo>
                  <a:pt x="293668" y="285653"/>
                  <a:pt x="284508" y="296530"/>
                  <a:pt x="271914" y="297675"/>
                </a:cubicBezTo>
                <a:cubicBezTo>
                  <a:pt x="266762" y="298247"/>
                  <a:pt x="262183" y="296530"/>
                  <a:pt x="258176" y="294240"/>
                </a:cubicBezTo>
                <a:lnTo>
                  <a:pt x="250161" y="287943"/>
                </a:lnTo>
                <a:lnTo>
                  <a:pt x="269625" y="265617"/>
                </a:lnTo>
                <a:cubicBezTo>
                  <a:pt x="273632" y="261038"/>
                  <a:pt x="275922" y="255313"/>
                  <a:pt x="275349" y="249016"/>
                </a:cubicBezTo>
                <a:cubicBezTo>
                  <a:pt x="274777" y="243292"/>
                  <a:pt x="271914" y="237567"/>
                  <a:pt x="267335" y="233560"/>
                </a:cubicBezTo>
                <a:cubicBezTo>
                  <a:pt x="263328" y="229553"/>
                  <a:pt x="258176" y="227836"/>
                  <a:pt x="252451" y="227836"/>
                </a:cubicBezTo>
                <a:cubicBezTo>
                  <a:pt x="250161" y="227836"/>
                  <a:pt x="247872" y="228408"/>
                  <a:pt x="246154" y="228981"/>
                </a:cubicBezTo>
                <a:cubicBezTo>
                  <a:pt x="245582" y="222111"/>
                  <a:pt x="242719" y="215814"/>
                  <a:pt x="237567" y="211235"/>
                </a:cubicBezTo>
                <a:cubicBezTo>
                  <a:pt x="232415" y="207226"/>
                  <a:pt x="226691" y="204937"/>
                  <a:pt x="220394" y="204937"/>
                </a:cubicBezTo>
                <a:cubicBezTo>
                  <a:pt x="218103" y="204937"/>
                  <a:pt x="215241" y="205509"/>
                  <a:pt x="212951" y="206082"/>
                </a:cubicBezTo>
                <a:cubicBezTo>
                  <a:pt x="212951" y="198067"/>
                  <a:pt x="209516" y="190625"/>
                  <a:pt x="203219" y="184901"/>
                </a:cubicBezTo>
                <a:cubicBezTo>
                  <a:pt x="198067" y="180321"/>
                  <a:pt x="191198" y="178031"/>
                  <a:pt x="184329" y="178031"/>
                </a:cubicBezTo>
                <a:cubicBezTo>
                  <a:pt x="180894" y="178031"/>
                  <a:pt x="177459" y="178604"/>
                  <a:pt x="174597" y="179749"/>
                </a:cubicBezTo>
                <a:cubicBezTo>
                  <a:pt x="174024" y="171735"/>
                  <a:pt x="171162" y="164293"/>
                  <a:pt x="164865" y="159141"/>
                </a:cubicBezTo>
                <a:cubicBezTo>
                  <a:pt x="159713" y="154561"/>
                  <a:pt x="152844" y="152271"/>
                  <a:pt x="145974" y="152271"/>
                </a:cubicBezTo>
                <a:cubicBezTo>
                  <a:pt x="137388" y="152271"/>
                  <a:pt x="129373" y="155706"/>
                  <a:pt x="124221" y="162003"/>
                </a:cubicBezTo>
                <a:lnTo>
                  <a:pt x="109338" y="179176"/>
                </a:lnTo>
                <a:lnTo>
                  <a:pt x="70411" y="133953"/>
                </a:lnTo>
                <a:close/>
                <a:moveTo>
                  <a:pt x="254168" y="46368"/>
                </a:moveTo>
                <a:cubicBezTo>
                  <a:pt x="254168" y="46368"/>
                  <a:pt x="256457" y="46941"/>
                  <a:pt x="257030" y="46941"/>
                </a:cubicBezTo>
                <a:cubicBezTo>
                  <a:pt x="295384" y="54383"/>
                  <a:pt x="329731" y="70984"/>
                  <a:pt x="377244" y="53810"/>
                </a:cubicBezTo>
                <a:lnTo>
                  <a:pt x="425903" y="133382"/>
                </a:lnTo>
                <a:lnTo>
                  <a:pt x="384686" y="180895"/>
                </a:lnTo>
                <a:cubicBezTo>
                  <a:pt x="382396" y="177460"/>
                  <a:pt x="381251" y="176315"/>
                  <a:pt x="378389" y="173453"/>
                </a:cubicBezTo>
                <a:lnTo>
                  <a:pt x="271341" y="81288"/>
                </a:lnTo>
                <a:cubicBezTo>
                  <a:pt x="271341" y="81288"/>
                  <a:pt x="224400" y="135099"/>
                  <a:pt x="224400" y="135099"/>
                </a:cubicBezTo>
                <a:cubicBezTo>
                  <a:pt x="220393" y="140251"/>
                  <a:pt x="214669" y="142541"/>
                  <a:pt x="208944" y="143113"/>
                </a:cubicBezTo>
                <a:cubicBezTo>
                  <a:pt x="202647" y="143686"/>
                  <a:pt x="196923" y="141396"/>
                  <a:pt x="191771" y="137389"/>
                </a:cubicBezTo>
                <a:cubicBezTo>
                  <a:pt x="182039" y="129375"/>
                  <a:pt x="180894" y="115062"/>
                  <a:pt x="189481" y="105331"/>
                </a:cubicBezTo>
                <a:lnTo>
                  <a:pt x="234704" y="53810"/>
                </a:lnTo>
                <a:cubicBezTo>
                  <a:pt x="239856" y="48086"/>
                  <a:pt x="247298" y="45796"/>
                  <a:pt x="254168" y="46368"/>
                </a:cubicBezTo>
                <a:close/>
                <a:moveTo>
                  <a:pt x="432199" y="0"/>
                </a:moveTo>
                <a:lnTo>
                  <a:pt x="496886" y="107622"/>
                </a:lnTo>
                <a:lnTo>
                  <a:pt x="452807" y="134527"/>
                </a:lnTo>
                <a:cubicBezTo>
                  <a:pt x="447655" y="137961"/>
                  <a:pt x="440213" y="136244"/>
                  <a:pt x="437351" y="130520"/>
                </a:cubicBezTo>
                <a:lnTo>
                  <a:pt x="384113" y="42361"/>
                </a:lnTo>
                <a:cubicBezTo>
                  <a:pt x="380679" y="37209"/>
                  <a:pt x="382396" y="29767"/>
                  <a:pt x="388120" y="26905"/>
                </a:cubicBezTo>
                <a:close/>
                <a:moveTo>
                  <a:pt x="65259" y="0"/>
                </a:moveTo>
                <a:lnTo>
                  <a:pt x="108766" y="26905"/>
                </a:lnTo>
                <a:cubicBezTo>
                  <a:pt x="114490" y="29767"/>
                  <a:pt x="116207" y="37209"/>
                  <a:pt x="112773" y="42361"/>
                </a:cubicBezTo>
                <a:lnTo>
                  <a:pt x="59535" y="130520"/>
                </a:lnTo>
                <a:cubicBezTo>
                  <a:pt x="56673" y="136244"/>
                  <a:pt x="49231" y="137961"/>
                  <a:pt x="44079" y="134527"/>
                </a:cubicBezTo>
                <a:lnTo>
                  <a:pt x="0" y="10762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565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4" name="Graphic 92" descr="Network">
            <a:extLst>
              <a:ext uri="{FF2B5EF4-FFF2-40B4-BE49-F238E27FC236}">
                <a16:creationId xmlns:a16="http://schemas.microsoft.com/office/drawing/2014/main" id="{27A38024-697F-4A75-8226-75BA4FBDB1DF}"/>
              </a:ext>
            </a:extLst>
          </p:cNvPr>
          <p:cNvSpPr/>
          <p:nvPr/>
        </p:nvSpPr>
        <p:spPr>
          <a:xfrm>
            <a:off x="5252201" y="1908300"/>
            <a:ext cx="500200" cy="466853"/>
          </a:xfrm>
          <a:custGeom>
            <a:avLst/>
            <a:gdLst>
              <a:gd name="connsiteX0" fmla="*/ 532348 w 535045"/>
              <a:gd name="connsiteY0" fmla="*/ 176208 h 499375"/>
              <a:gd name="connsiteX1" fmla="*/ 457442 w 535045"/>
              <a:gd name="connsiteY1" fmla="*/ 145532 h 499375"/>
              <a:gd name="connsiteX2" fmla="*/ 422485 w 535045"/>
              <a:gd name="connsiteY2" fmla="*/ 206171 h 499375"/>
              <a:gd name="connsiteX3" fmla="*/ 330458 w 535045"/>
              <a:gd name="connsiteY3" fmla="*/ 244694 h 499375"/>
              <a:gd name="connsiteX4" fmla="*/ 282660 w 535045"/>
              <a:gd name="connsiteY4" fmla="*/ 211165 h 499375"/>
              <a:gd name="connsiteX5" fmla="*/ 282660 w 535045"/>
              <a:gd name="connsiteY5" fmla="*/ 112003 h 499375"/>
              <a:gd name="connsiteX6" fmla="*/ 325464 w 535045"/>
              <a:gd name="connsiteY6" fmla="*/ 57072 h 499375"/>
              <a:gd name="connsiteX7" fmla="*/ 268392 w 535045"/>
              <a:gd name="connsiteY7" fmla="*/ 0 h 499375"/>
              <a:gd name="connsiteX8" fmla="*/ 268392 w 535045"/>
              <a:gd name="connsiteY8" fmla="*/ 0 h 499375"/>
              <a:gd name="connsiteX9" fmla="*/ 211321 w 535045"/>
              <a:gd name="connsiteY9" fmla="*/ 57072 h 499375"/>
              <a:gd name="connsiteX10" fmla="*/ 254124 w 535045"/>
              <a:gd name="connsiteY10" fmla="*/ 112003 h 499375"/>
              <a:gd name="connsiteX11" fmla="*/ 254124 w 535045"/>
              <a:gd name="connsiteY11" fmla="*/ 210451 h 499375"/>
              <a:gd name="connsiteX12" fmla="*/ 206327 w 535045"/>
              <a:gd name="connsiteY12" fmla="*/ 243981 h 499375"/>
              <a:gd name="connsiteX13" fmla="*/ 114299 w 535045"/>
              <a:gd name="connsiteY13" fmla="*/ 205457 h 499375"/>
              <a:gd name="connsiteX14" fmla="*/ 79343 w 535045"/>
              <a:gd name="connsiteY14" fmla="*/ 144819 h 499375"/>
              <a:gd name="connsiteX15" fmla="*/ 4437 w 535045"/>
              <a:gd name="connsiteY15" fmla="*/ 175495 h 499375"/>
              <a:gd name="connsiteX16" fmla="*/ 35113 w 535045"/>
              <a:gd name="connsiteY16" fmla="*/ 250401 h 499375"/>
              <a:gd name="connsiteX17" fmla="*/ 102172 w 535045"/>
              <a:gd name="connsiteY17" fmla="*/ 231853 h 499375"/>
              <a:gd name="connsiteX18" fmla="*/ 196340 w 535045"/>
              <a:gd name="connsiteY18" fmla="*/ 270376 h 499375"/>
              <a:gd name="connsiteX19" fmla="*/ 195626 w 535045"/>
              <a:gd name="connsiteY19" fmla="*/ 279650 h 499375"/>
              <a:gd name="connsiteX20" fmla="*/ 209894 w 535045"/>
              <a:gd name="connsiteY20" fmla="*/ 322454 h 499375"/>
              <a:gd name="connsiteX21" fmla="*/ 135701 w 535045"/>
              <a:gd name="connsiteY21" fmla="*/ 397360 h 499375"/>
              <a:gd name="connsiteX22" fmla="*/ 66502 w 535045"/>
              <a:gd name="connsiteY22" fmla="*/ 405921 h 499375"/>
              <a:gd name="connsiteX23" fmla="*/ 66502 w 535045"/>
              <a:gd name="connsiteY23" fmla="*/ 486535 h 499375"/>
              <a:gd name="connsiteX24" fmla="*/ 147115 w 535045"/>
              <a:gd name="connsiteY24" fmla="*/ 486535 h 499375"/>
              <a:gd name="connsiteX25" fmla="*/ 155676 w 535045"/>
              <a:gd name="connsiteY25" fmla="*/ 417335 h 499375"/>
              <a:gd name="connsiteX26" fmla="*/ 231296 w 535045"/>
              <a:gd name="connsiteY26" fmla="*/ 341716 h 499375"/>
              <a:gd name="connsiteX27" fmla="*/ 266966 w 535045"/>
              <a:gd name="connsiteY27" fmla="*/ 351703 h 499375"/>
              <a:gd name="connsiteX28" fmla="*/ 268392 w 535045"/>
              <a:gd name="connsiteY28" fmla="*/ 351703 h 499375"/>
              <a:gd name="connsiteX29" fmla="*/ 269819 w 535045"/>
              <a:gd name="connsiteY29" fmla="*/ 351703 h 499375"/>
              <a:gd name="connsiteX30" fmla="*/ 305489 w 535045"/>
              <a:gd name="connsiteY30" fmla="*/ 341716 h 499375"/>
              <a:gd name="connsiteX31" fmla="*/ 381109 w 535045"/>
              <a:gd name="connsiteY31" fmla="*/ 417335 h 499375"/>
              <a:gd name="connsiteX32" fmla="*/ 389669 w 535045"/>
              <a:gd name="connsiteY32" fmla="*/ 487248 h 499375"/>
              <a:gd name="connsiteX33" fmla="*/ 470283 w 535045"/>
              <a:gd name="connsiteY33" fmla="*/ 487248 h 499375"/>
              <a:gd name="connsiteX34" fmla="*/ 470283 w 535045"/>
              <a:gd name="connsiteY34" fmla="*/ 406634 h 499375"/>
              <a:gd name="connsiteX35" fmla="*/ 401084 w 535045"/>
              <a:gd name="connsiteY35" fmla="*/ 398074 h 499375"/>
              <a:gd name="connsiteX36" fmla="*/ 326891 w 535045"/>
              <a:gd name="connsiteY36" fmla="*/ 323167 h 499375"/>
              <a:gd name="connsiteX37" fmla="*/ 341159 w 535045"/>
              <a:gd name="connsiteY37" fmla="*/ 280364 h 499375"/>
              <a:gd name="connsiteX38" fmla="*/ 340445 w 535045"/>
              <a:gd name="connsiteY38" fmla="*/ 271090 h 499375"/>
              <a:gd name="connsiteX39" fmla="*/ 434613 w 535045"/>
              <a:gd name="connsiteY39" fmla="*/ 232566 h 499375"/>
              <a:gd name="connsiteX40" fmla="*/ 501672 w 535045"/>
              <a:gd name="connsiteY40" fmla="*/ 251115 h 499375"/>
              <a:gd name="connsiteX41" fmla="*/ 532348 w 535045"/>
              <a:gd name="connsiteY41" fmla="*/ 176208 h 49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5045" h="499375">
                <a:moveTo>
                  <a:pt x="532348" y="176208"/>
                </a:moveTo>
                <a:cubicBezTo>
                  <a:pt x="520220" y="146959"/>
                  <a:pt x="486691" y="133405"/>
                  <a:pt x="457442" y="145532"/>
                </a:cubicBezTo>
                <a:cubicBezTo>
                  <a:pt x="433186" y="155520"/>
                  <a:pt x="418918" y="181202"/>
                  <a:pt x="422485" y="206171"/>
                </a:cubicBezTo>
                <a:lnTo>
                  <a:pt x="330458" y="244694"/>
                </a:lnTo>
                <a:cubicBezTo>
                  <a:pt x="320470" y="227573"/>
                  <a:pt x="302635" y="214732"/>
                  <a:pt x="282660" y="211165"/>
                </a:cubicBezTo>
                <a:lnTo>
                  <a:pt x="282660" y="112003"/>
                </a:lnTo>
                <a:cubicBezTo>
                  <a:pt x="306916" y="105582"/>
                  <a:pt x="325464" y="83467"/>
                  <a:pt x="325464" y="57072"/>
                </a:cubicBezTo>
                <a:cubicBezTo>
                  <a:pt x="325464" y="25682"/>
                  <a:pt x="299782" y="0"/>
                  <a:pt x="268392" y="0"/>
                </a:cubicBezTo>
                <a:lnTo>
                  <a:pt x="268392" y="0"/>
                </a:lnTo>
                <a:cubicBezTo>
                  <a:pt x="237003" y="0"/>
                  <a:pt x="211321" y="25682"/>
                  <a:pt x="211321" y="57072"/>
                </a:cubicBezTo>
                <a:cubicBezTo>
                  <a:pt x="211321" y="83467"/>
                  <a:pt x="229869" y="105582"/>
                  <a:pt x="254124" y="112003"/>
                </a:cubicBezTo>
                <a:lnTo>
                  <a:pt x="254124" y="210451"/>
                </a:lnTo>
                <a:cubicBezTo>
                  <a:pt x="233436" y="214018"/>
                  <a:pt x="216315" y="226859"/>
                  <a:pt x="206327" y="243981"/>
                </a:cubicBezTo>
                <a:lnTo>
                  <a:pt x="114299" y="205457"/>
                </a:lnTo>
                <a:cubicBezTo>
                  <a:pt x="117866" y="180489"/>
                  <a:pt x="104312" y="154806"/>
                  <a:pt x="79343" y="144819"/>
                </a:cubicBezTo>
                <a:cubicBezTo>
                  <a:pt x="50094" y="132691"/>
                  <a:pt x="16564" y="146246"/>
                  <a:pt x="4437" y="175495"/>
                </a:cubicBezTo>
                <a:cubicBezTo>
                  <a:pt x="-7691" y="204744"/>
                  <a:pt x="5863" y="238274"/>
                  <a:pt x="35113" y="250401"/>
                </a:cubicBezTo>
                <a:cubicBezTo>
                  <a:pt x="59368" y="260389"/>
                  <a:pt x="87190" y="252541"/>
                  <a:pt x="102172" y="231853"/>
                </a:cubicBezTo>
                <a:lnTo>
                  <a:pt x="196340" y="270376"/>
                </a:lnTo>
                <a:cubicBezTo>
                  <a:pt x="195626" y="273230"/>
                  <a:pt x="195626" y="276797"/>
                  <a:pt x="195626" y="279650"/>
                </a:cubicBezTo>
                <a:cubicBezTo>
                  <a:pt x="195626" y="295345"/>
                  <a:pt x="200620" y="310326"/>
                  <a:pt x="209894" y="322454"/>
                </a:cubicBezTo>
                <a:lnTo>
                  <a:pt x="135701" y="397360"/>
                </a:lnTo>
                <a:cubicBezTo>
                  <a:pt x="113586" y="384519"/>
                  <a:pt x="85050" y="387373"/>
                  <a:pt x="66502" y="405921"/>
                </a:cubicBezTo>
                <a:cubicBezTo>
                  <a:pt x="44387" y="428036"/>
                  <a:pt x="44387" y="464419"/>
                  <a:pt x="66502" y="486535"/>
                </a:cubicBezTo>
                <a:cubicBezTo>
                  <a:pt x="88617" y="508650"/>
                  <a:pt x="125000" y="508650"/>
                  <a:pt x="147115" y="486535"/>
                </a:cubicBezTo>
                <a:cubicBezTo>
                  <a:pt x="165664" y="467986"/>
                  <a:pt x="168517" y="439451"/>
                  <a:pt x="155676" y="417335"/>
                </a:cubicBezTo>
                <a:lnTo>
                  <a:pt x="231296" y="341716"/>
                </a:lnTo>
                <a:cubicBezTo>
                  <a:pt x="241997" y="348136"/>
                  <a:pt x="254124" y="351703"/>
                  <a:pt x="266966" y="351703"/>
                </a:cubicBezTo>
                <a:cubicBezTo>
                  <a:pt x="267679" y="351703"/>
                  <a:pt x="267679" y="351703"/>
                  <a:pt x="268392" y="351703"/>
                </a:cubicBezTo>
                <a:cubicBezTo>
                  <a:pt x="269106" y="351703"/>
                  <a:pt x="269106" y="351703"/>
                  <a:pt x="269819" y="351703"/>
                </a:cubicBezTo>
                <a:cubicBezTo>
                  <a:pt x="282660" y="351703"/>
                  <a:pt x="294788" y="348136"/>
                  <a:pt x="305489" y="341716"/>
                </a:cubicBezTo>
                <a:lnTo>
                  <a:pt x="381109" y="417335"/>
                </a:lnTo>
                <a:cubicBezTo>
                  <a:pt x="368268" y="439451"/>
                  <a:pt x="371121" y="467986"/>
                  <a:pt x="389669" y="487248"/>
                </a:cubicBezTo>
                <a:cubicBezTo>
                  <a:pt x="411785" y="509363"/>
                  <a:pt x="448168" y="509363"/>
                  <a:pt x="470283" y="487248"/>
                </a:cubicBezTo>
                <a:cubicBezTo>
                  <a:pt x="492398" y="465133"/>
                  <a:pt x="492398" y="428750"/>
                  <a:pt x="470283" y="406634"/>
                </a:cubicBezTo>
                <a:cubicBezTo>
                  <a:pt x="451735" y="388086"/>
                  <a:pt x="423199" y="385233"/>
                  <a:pt x="401084" y="398074"/>
                </a:cubicBezTo>
                <a:lnTo>
                  <a:pt x="326891" y="323167"/>
                </a:lnTo>
                <a:cubicBezTo>
                  <a:pt x="336165" y="311040"/>
                  <a:pt x="341159" y="296772"/>
                  <a:pt x="341159" y="280364"/>
                </a:cubicBezTo>
                <a:cubicBezTo>
                  <a:pt x="341159" y="277510"/>
                  <a:pt x="341159" y="273943"/>
                  <a:pt x="340445" y="271090"/>
                </a:cubicBezTo>
                <a:lnTo>
                  <a:pt x="434613" y="232566"/>
                </a:lnTo>
                <a:cubicBezTo>
                  <a:pt x="449594" y="252541"/>
                  <a:pt x="477417" y="261102"/>
                  <a:pt x="501672" y="251115"/>
                </a:cubicBezTo>
                <a:cubicBezTo>
                  <a:pt x="530208" y="238274"/>
                  <a:pt x="544476" y="205457"/>
                  <a:pt x="532348" y="17620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5" name="Graphic 93" descr="Send">
            <a:extLst>
              <a:ext uri="{FF2B5EF4-FFF2-40B4-BE49-F238E27FC236}">
                <a16:creationId xmlns:a16="http://schemas.microsoft.com/office/drawing/2014/main" id="{9F4340F1-3E40-4AE0-9A79-0A8F1355A4F1}"/>
              </a:ext>
            </a:extLst>
          </p:cNvPr>
          <p:cNvSpPr/>
          <p:nvPr/>
        </p:nvSpPr>
        <p:spPr>
          <a:xfrm>
            <a:off x="2828667" y="1594984"/>
            <a:ext cx="602697" cy="557495"/>
          </a:xfrm>
          <a:custGeom>
            <a:avLst/>
            <a:gdLst>
              <a:gd name="connsiteX0" fmla="*/ 535087 w 644683"/>
              <a:gd name="connsiteY0" fmla="*/ 501955 h 596332"/>
              <a:gd name="connsiteX1" fmla="*/ 390033 w 644683"/>
              <a:gd name="connsiteY1" fmla="*/ 451992 h 596332"/>
              <a:gd name="connsiteX2" fmla="*/ 389228 w 644683"/>
              <a:gd name="connsiteY2" fmla="*/ 451992 h 596332"/>
              <a:gd name="connsiteX3" fmla="*/ 331206 w 644683"/>
              <a:gd name="connsiteY3" fmla="*/ 431846 h 596332"/>
              <a:gd name="connsiteX4" fmla="*/ 602779 w 644683"/>
              <a:gd name="connsiteY4" fmla="*/ 73240 h 596332"/>
              <a:gd name="connsiteX5" fmla="*/ 535087 w 644683"/>
              <a:gd name="connsiteY5" fmla="*/ 501955 h 596332"/>
              <a:gd name="connsiteX6" fmla="*/ 353770 w 644683"/>
              <a:gd name="connsiteY6" fmla="*/ 474556 h 596332"/>
              <a:gd name="connsiteX7" fmla="*/ 300584 w 644683"/>
              <a:gd name="connsiteY7" fmla="*/ 527742 h 596332"/>
              <a:gd name="connsiteX8" fmla="*/ 315089 w 644683"/>
              <a:gd name="connsiteY8" fmla="*/ 461662 h 596332"/>
              <a:gd name="connsiteX9" fmla="*/ 353770 w 644683"/>
              <a:gd name="connsiteY9" fmla="*/ 474556 h 596332"/>
              <a:gd name="connsiteX10" fmla="*/ 353770 w 644683"/>
              <a:gd name="connsiteY10" fmla="*/ 474556 h 596332"/>
              <a:gd name="connsiteX11" fmla="*/ 289302 w 644683"/>
              <a:gd name="connsiteY11" fmla="*/ 433457 h 596332"/>
              <a:gd name="connsiteX12" fmla="*/ 286078 w 644683"/>
              <a:gd name="connsiteY12" fmla="*/ 439904 h 596332"/>
              <a:gd name="connsiteX13" fmla="*/ 283661 w 644683"/>
              <a:gd name="connsiteY13" fmla="*/ 450380 h 596332"/>
              <a:gd name="connsiteX14" fmla="*/ 267544 w 644683"/>
              <a:gd name="connsiteY14" fmla="*/ 523713 h 596332"/>
              <a:gd name="connsiteX15" fmla="*/ 228863 w 644683"/>
              <a:gd name="connsiteY15" fmla="*/ 410893 h 596332"/>
              <a:gd name="connsiteX16" fmla="*/ 530252 w 644683"/>
              <a:gd name="connsiteY16" fmla="*/ 120786 h 596332"/>
              <a:gd name="connsiteX17" fmla="*/ 298972 w 644683"/>
              <a:gd name="connsiteY17" fmla="*/ 421369 h 596332"/>
              <a:gd name="connsiteX18" fmla="*/ 289302 w 644683"/>
              <a:gd name="connsiteY18" fmla="*/ 433457 h 596332"/>
              <a:gd name="connsiteX19" fmla="*/ 56410 w 644683"/>
              <a:gd name="connsiteY19" fmla="*/ 338366 h 596332"/>
              <a:gd name="connsiteX20" fmla="*/ 528640 w 644683"/>
              <a:gd name="connsiteY20" fmla="*/ 86940 h 596332"/>
              <a:gd name="connsiteX21" fmla="*/ 205493 w 644683"/>
              <a:gd name="connsiteY21" fmla="*/ 389135 h 596332"/>
              <a:gd name="connsiteX22" fmla="*/ 56410 w 644683"/>
              <a:gd name="connsiteY22" fmla="*/ 338366 h 596332"/>
              <a:gd name="connsiteX23" fmla="*/ 638237 w 644683"/>
              <a:gd name="connsiteY23" fmla="*/ 3131 h 596332"/>
              <a:gd name="connsiteX24" fmla="*/ 620508 w 644683"/>
              <a:gd name="connsiteY24" fmla="*/ 2325 h 596332"/>
              <a:gd name="connsiteX25" fmla="*/ 8864 w 644683"/>
              <a:gd name="connsiteY25" fmla="*/ 327084 h 596332"/>
              <a:gd name="connsiteX26" fmla="*/ 0 w 644683"/>
              <a:gd name="connsiteY26" fmla="*/ 342396 h 596332"/>
              <a:gd name="connsiteX27" fmla="*/ 10476 w 644683"/>
              <a:gd name="connsiteY27" fmla="*/ 356095 h 596332"/>
              <a:gd name="connsiteX28" fmla="*/ 178094 w 644683"/>
              <a:gd name="connsiteY28" fmla="*/ 413311 h 596332"/>
              <a:gd name="connsiteX29" fmla="*/ 199046 w 644683"/>
              <a:gd name="connsiteY29" fmla="*/ 420564 h 596332"/>
              <a:gd name="connsiteX30" fmla="*/ 203881 w 644683"/>
              <a:gd name="connsiteY30" fmla="*/ 434263 h 596332"/>
              <a:gd name="connsiteX31" fmla="*/ 253844 w 644683"/>
              <a:gd name="connsiteY31" fmla="*/ 584152 h 596332"/>
              <a:gd name="connsiteX32" fmla="*/ 253844 w 644683"/>
              <a:gd name="connsiteY32" fmla="*/ 584958 h 596332"/>
              <a:gd name="connsiteX33" fmla="*/ 253844 w 644683"/>
              <a:gd name="connsiteY33" fmla="*/ 585764 h 596332"/>
              <a:gd name="connsiteX34" fmla="*/ 265932 w 644683"/>
              <a:gd name="connsiteY34" fmla="*/ 596240 h 596332"/>
              <a:gd name="connsiteX35" fmla="*/ 281243 w 644683"/>
              <a:gd name="connsiteY35" fmla="*/ 592211 h 596332"/>
              <a:gd name="connsiteX36" fmla="*/ 282049 w 644683"/>
              <a:gd name="connsiteY36" fmla="*/ 591405 h 596332"/>
              <a:gd name="connsiteX37" fmla="*/ 286884 w 644683"/>
              <a:gd name="connsiteY37" fmla="*/ 586570 h 596332"/>
              <a:gd name="connsiteX38" fmla="*/ 388422 w 644683"/>
              <a:gd name="connsiteY38" fmla="*/ 486644 h 596332"/>
              <a:gd name="connsiteX39" fmla="*/ 543146 w 644683"/>
              <a:gd name="connsiteY39" fmla="*/ 539830 h 596332"/>
              <a:gd name="connsiteX40" fmla="*/ 556845 w 644683"/>
              <a:gd name="connsiteY40" fmla="*/ 538218 h 596332"/>
              <a:gd name="connsiteX41" fmla="*/ 564904 w 644683"/>
              <a:gd name="connsiteY41" fmla="*/ 526936 h 596332"/>
              <a:gd name="connsiteX42" fmla="*/ 645489 w 644683"/>
              <a:gd name="connsiteY42" fmla="*/ 19248 h 596332"/>
              <a:gd name="connsiteX43" fmla="*/ 638237 w 644683"/>
              <a:gd name="connsiteY43" fmla="*/ 3131 h 59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4683" h="596332">
                <a:moveTo>
                  <a:pt x="535087" y="501955"/>
                </a:moveTo>
                <a:lnTo>
                  <a:pt x="390033" y="451992"/>
                </a:lnTo>
                <a:lnTo>
                  <a:pt x="389228" y="451992"/>
                </a:lnTo>
                <a:lnTo>
                  <a:pt x="331206" y="431846"/>
                </a:lnTo>
                <a:lnTo>
                  <a:pt x="602779" y="73240"/>
                </a:lnTo>
                <a:lnTo>
                  <a:pt x="535087" y="501955"/>
                </a:lnTo>
                <a:close/>
                <a:moveTo>
                  <a:pt x="353770" y="474556"/>
                </a:moveTo>
                <a:lnTo>
                  <a:pt x="300584" y="527742"/>
                </a:lnTo>
                <a:lnTo>
                  <a:pt x="315089" y="461662"/>
                </a:lnTo>
                <a:lnTo>
                  <a:pt x="353770" y="474556"/>
                </a:lnTo>
                <a:lnTo>
                  <a:pt x="353770" y="474556"/>
                </a:lnTo>
                <a:close/>
                <a:moveTo>
                  <a:pt x="289302" y="433457"/>
                </a:moveTo>
                <a:cubicBezTo>
                  <a:pt x="287690" y="435069"/>
                  <a:pt x="286884" y="437487"/>
                  <a:pt x="286078" y="439904"/>
                </a:cubicBezTo>
                <a:lnTo>
                  <a:pt x="283661" y="450380"/>
                </a:lnTo>
                <a:lnTo>
                  <a:pt x="267544" y="523713"/>
                </a:lnTo>
                <a:lnTo>
                  <a:pt x="228863" y="410893"/>
                </a:lnTo>
                <a:lnTo>
                  <a:pt x="530252" y="120786"/>
                </a:lnTo>
                <a:lnTo>
                  <a:pt x="298972" y="421369"/>
                </a:lnTo>
                <a:lnTo>
                  <a:pt x="289302" y="433457"/>
                </a:lnTo>
                <a:close/>
                <a:moveTo>
                  <a:pt x="56410" y="338366"/>
                </a:moveTo>
                <a:lnTo>
                  <a:pt x="528640" y="86940"/>
                </a:lnTo>
                <a:lnTo>
                  <a:pt x="205493" y="389135"/>
                </a:lnTo>
                <a:lnTo>
                  <a:pt x="56410" y="338366"/>
                </a:lnTo>
                <a:close/>
                <a:moveTo>
                  <a:pt x="638237" y="3131"/>
                </a:moveTo>
                <a:cubicBezTo>
                  <a:pt x="633401" y="-898"/>
                  <a:pt x="626149" y="-898"/>
                  <a:pt x="620508" y="2325"/>
                </a:cubicBezTo>
                <a:lnTo>
                  <a:pt x="8864" y="327084"/>
                </a:lnTo>
                <a:cubicBezTo>
                  <a:pt x="3223" y="330308"/>
                  <a:pt x="0" y="335949"/>
                  <a:pt x="0" y="342396"/>
                </a:cubicBezTo>
                <a:cubicBezTo>
                  <a:pt x="0" y="348843"/>
                  <a:pt x="4835" y="354484"/>
                  <a:pt x="10476" y="356095"/>
                </a:cubicBezTo>
                <a:lnTo>
                  <a:pt x="178094" y="413311"/>
                </a:lnTo>
                <a:lnTo>
                  <a:pt x="199046" y="420564"/>
                </a:lnTo>
                <a:lnTo>
                  <a:pt x="203881" y="434263"/>
                </a:lnTo>
                <a:lnTo>
                  <a:pt x="253844" y="584152"/>
                </a:lnTo>
                <a:lnTo>
                  <a:pt x="253844" y="584958"/>
                </a:lnTo>
                <a:lnTo>
                  <a:pt x="253844" y="585764"/>
                </a:lnTo>
                <a:cubicBezTo>
                  <a:pt x="255456" y="590599"/>
                  <a:pt x="260291" y="594628"/>
                  <a:pt x="265932" y="596240"/>
                </a:cubicBezTo>
                <a:cubicBezTo>
                  <a:pt x="271573" y="597851"/>
                  <a:pt x="277214" y="596240"/>
                  <a:pt x="281243" y="592211"/>
                </a:cubicBezTo>
                <a:lnTo>
                  <a:pt x="282049" y="591405"/>
                </a:lnTo>
                <a:lnTo>
                  <a:pt x="286884" y="586570"/>
                </a:lnTo>
                <a:lnTo>
                  <a:pt x="388422" y="486644"/>
                </a:lnTo>
                <a:lnTo>
                  <a:pt x="543146" y="539830"/>
                </a:lnTo>
                <a:cubicBezTo>
                  <a:pt x="547981" y="541442"/>
                  <a:pt x="552816" y="540636"/>
                  <a:pt x="556845" y="538218"/>
                </a:cubicBezTo>
                <a:cubicBezTo>
                  <a:pt x="560875" y="535801"/>
                  <a:pt x="564098" y="531771"/>
                  <a:pt x="564904" y="526936"/>
                </a:cubicBezTo>
                <a:lnTo>
                  <a:pt x="645489" y="19248"/>
                </a:lnTo>
                <a:cubicBezTo>
                  <a:pt x="646295" y="11995"/>
                  <a:pt x="643072" y="6355"/>
                  <a:pt x="638237" y="31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803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5FF4FB-5581-40E7-AA99-259C386CA537}"/>
              </a:ext>
            </a:extLst>
          </p:cNvPr>
          <p:cNvGrpSpPr/>
          <p:nvPr/>
        </p:nvGrpSpPr>
        <p:grpSpPr>
          <a:xfrm>
            <a:off x="7297783" y="2782157"/>
            <a:ext cx="1596516" cy="1567780"/>
            <a:chOff x="8921977" y="1394910"/>
            <a:chExt cx="2937088" cy="209037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CFBD1AF-D6C7-417E-8453-BCBB4AD71A84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71E7A1-631F-45BB-8895-3B79E7A91FD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D2BE38F-D045-4576-8E36-2B22187319F2}"/>
              </a:ext>
            </a:extLst>
          </p:cNvPr>
          <p:cNvGrpSpPr/>
          <p:nvPr/>
        </p:nvGrpSpPr>
        <p:grpSpPr>
          <a:xfrm>
            <a:off x="5953492" y="4824519"/>
            <a:ext cx="2202816" cy="1260003"/>
            <a:chOff x="8921977" y="4001571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3D59116-9866-4CB1-ADC9-DAD422034CD2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66EB9AA-BADB-4B0E-865E-E96BF6826A4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343A358-33CF-4A83-B6F7-2455F705FF3E}"/>
              </a:ext>
            </a:extLst>
          </p:cNvPr>
          <p:cNvGrpSpPr/>
          <p:nvPr/>
        </p:nvGrpSpPr>
        <p:grpSpPr>
          <a:xfrm>
            <a:off x="249702" y="3584130"/>
            <a:ext cx="1779805" cy="1413892"/>
            <a:chOff x="332936" y="2555951"/>
            <a:chExt cx="2937088" cy="188518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0717A70-8670-4D35-8522-919C1CE7501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0CF28EC-6777-4DB9-9519-BE3086101E9D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59D77FC-788E-4EE3-B752-0DD795256F27}"/>
              </a:ext>
            </a:extLst>
          </p:cNvPr>
          <p:cNvGrpSpPr/>
          <p:nvPr/>
        </p:nvGrpSpPr>
        <p:grpSpPr>
          <a:xfrm>
            <a:off x="6312534" y="1193684"/>
            <a:ext cx="2202816" cy="1260003"/>
            <a:chOff x="8921977" y="1394910"/>
            <a:chExt cx="2937088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F6D433F-D017-442F-92BF-E35BAB204D1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B1A358-128F-4687-ABA8-770D225E21A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CF51BF9-B215-442E-922D-A718D3694A96}"/>
              </a:ext>
            </a:extLst>
          </p:cNvPr>
          <p:cNvGrpSpPr/>
          <p:nvPr/>
        </p:nvGrpSpPr>
        <p:grpSpPr>
          <a:xfrm>
            <a:off x="255548" y="1500520"/>
            <a:ext cx="1926651" cy="1413892"/>
            <a:chOff x="332936" y="2555951"/>
            <a:chExt cx="2937088" cy="188518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7A78110-BC4B-4844-BD8B-2BC704523C7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248BC4C-9CFA-45B4-B65B-F7CD680BCF40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6203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455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Fireworks Diagram – Slide Template</vt:lpstr>
      <vt:lpstr>Fireworks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Fireworks Diagram</dc:title>
  <dc:creator>PresentationGO.com</dc:creator>
  <dc:description>© Copyright PresentationGO.com</dc:description>
  <dcterms:created xsi:type="dcterms:W3CDTF">2014-11-26T05:14:11Z</dcterms:created>
  <dcterms:modified xsi:type="dcterms:W3CDTF">2019-08-13T01:40:39Z</dcterms:modified>
  <cp:category>Graphics &amp; Metaphors</cp:category>
</cp:coreProperties>
</file>