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0" r:id="rId4"/>
    <p:sldId id="333" r:id="rId5"/>
    <p:sldId id="33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9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6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7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Fishbone Diagram for PowerPoint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29754" y="1923409"/>
            <a:ext cx="6430120" cy="2703680"/>
            <a:chOff x="1312165" y="2135707"/>
            <a:chExt cx="5548121" cy="2332319"/>
          </a:xfrm>
        </p:grpSpPr>
        <p:sp>
          <p:nvSpPr>
            <p:cNvPr id="27" name="Freeform: Shape 26"/>
            <p:cNvSpPr/>
            <p:nvPr/>
          </p:nvSpPr>
          <p:spPr>
            <a:xfrm flipH="1">
              <a:off x="1312165" y="2400328"/>
              <a:ext cx="5548121" cy="1791419"/>
            </a:xfrm>
            <a:custGeom>
              <a:avLst/>
              <a:gdLst>
                <a:gd name="connsiteX0" fmla="*/ 1045867 w 7397495"/>
                <a:gd name="connsiteY0" fmla="*/ 749708 h 2388559"/>
                <a:gd name="connsiteX1" fmla="*/ 1271309 w 7397495"/>
                <a:gd name="connsiteY1" fmla="*/ 973240 h 2388559"/>
                <a:gd name="connsiteX2" fmla="*/ 1045867 w 7397495"/>
                <a:gd name="connsiteY2" fmla="*/ 1196773 h 2388559"/>
                <a:gd name="connsiteX3" fmla="*/ 820424 w 7397495"/>
                <a:gd name="connsiteY3" fmla="*/ 973240 h 2388559"/>
                <a:gd name="connsiteX4" fmla="*/ 1045867 w 7397495"/>
                <a:gd name="connsiteY4" fmla="*/ 749708 h 2388559"/>
                <a:gd name="connsiteX5" fmla="*/ 1780732 w 7397495"/>
                <a:gd name="connsiteY5" fmla="*/ 645 h 2388559"/>
                <a:gd name="connsiteX6" fmla="*/ 37415 w 7397495"/>
                <a:gd name="connsiteY6" fmla="*/ 1383478 h 2388559"/>
                <a:gd name="connsiteX7" fmla="*/ 300889 w 7397495"/>
                <a:gd name="connsiteY7" fmla="*/ 1856261 h 2388559"/>
                <a:gd name="connsiteX8" fmla="*/ 412966 w 7397495"/>
                <a:gd name="connsiteY8" fmla="*/ 1913988 h 2388559"/>
                <a:gd name="connsiteX9" fmla="*/ 414568 w 7397495"/>
                <a:gd name="connsiteY9" fmla="*/ 1913079 h 2388559"/>
                <a:gd name="connsiteX10" fmla="*/ 1211156 w 7397495"/>
                <a:gd name="connsiteY10" fmla="*/ 1889505 h 2388559"/>
                <a:gd name="connsiteX11" fmla="*/ 774450 w 7397495"/>
                <a:gd name="connsiteY11" fmla="*/ 1983452 h 2388559"/>
                <a:gd name="connsiteX12" fmla="*/ 658821 w 7397495"/>
                <a:gd name="connsiteY12" fmla="*/ 2036841 h 2388559"/>
                <a:gd name="connsiteX13" fmla="*/ 678957 w 7397495"/>
                <a:gd name="connsiteY13" fmla="*/ 2047237 h 2388559"/>
                <a:gd name="connsiteX14" fmla="*/ 1766784 w 7397495"/>
                <a:gd name="connsiteY14" fmla="*/ 2351460 h 2388559"/>
                <a:gd name="connsiteX15" fmla="*/ 1533071 w 7397495"/>
                <a:gd name="connsiteY15" fmla="*/ 1533752 h 2388559"/>
                <a:gd name="connsiteX16" fmla="*/ 1500976 w 7397495"/>
                <a:gd name="connsiteY16" fmla="*/ 1427464 h 2388559"/>
                <a:gd name="connsiteX17" fmla="*/ 5917192 w 7397495"/>
                <a:gd name="connsiteY17" fmla="*/ 1427464 h 2388559"/>
                <a:gd name="connsiteX18" fmla="*/ 5923130 w 7397495"/>
                <a:gd name="connsiteY18" fmla="*/ 1437059 h 2388559"/>
                <a:gd name="connsiteX19" fmla="*/ 6415714 w 7397495"/>
                <a:gd name="connsiteY19" fmla="*/ 1787831 h 2388559"/>
                <a:gd name="connsiteX20" fmla="*/ 7315564 w 7397495"/>
                <a:gd name="connsiteY20" fmla="*/ 2045514 h 2388559"/>
                <a:gd name="connsiteX21" fmla="*/ 7041735 w 7397495"/>
                <a:gd name="connsiteY21" fmla="*/ 1122777 h 2388559"/>
                <a:gd name="connsiteX22" fmla="*/ 7354637 w 7397495"/>
                <a:gd name="connsiteY22" fmla="*/ 313305 h 2388559"/>
                <a:gd name="connsiteX23" fmla="*/ 5927685 w 7397495"/>
                <a:gd name="connsiteY23" fmla="*/ 1122759 h 2388559"/>
                <a:gd name="connsiteX24" fmla="*/ 5901589 w 7397495"/>
                <a:gd name="connsiteY24" fmla="*/ 1155295 h 2388559"/>
                <a:gd name="connsiteX25" fmla="*/ 1462853 w 7397495"/>
                <a:gd name="connsiteY25" fmla="*/ 1155295 h 2388559"/>
                <a:gd name="connsiteX26" fmla="*/ 1463486 w 7397495"/>
                <a:gd name="connsiteY26" fmla="*/ 1141658 h 2388559"/>
                <a:gd name="connsiteX27" fmla="*/ 1780732 w 7397495"/>
                <a:gd name="connsiteY27" fmla="*/ 645 h 238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397495" h="2388559">
                  <a:moveTo>
                    <a:pt x="1045867" y="749708"/>
                  </a:moveTo>
                  <a:cubicBezTo>
                    <a:pt x="1170375" y="749708"/>
                    <a:pt x="1271309" y="849787"/>
                    <a:pt x="1271309" y="973240"/>
                  </a:cubicBezTo>
                  <a:cubicBezTo>
                    <a:pt x="1271309" y="1096693"/>
                    <a:pt x="1170375" y="1196773"/>
                    <a:pt x="1045867" y="1196773"/>
                  </a:cubicBezTo>
                  <a:cubicBezTo>
                    <a:pt x="921358" y="1196773"/>
                    <a:pt x="820424" y="1096693"/>
                    <a:pt x="820424" y="973240"/>
                  </a:cubicBezTo>
                  <a:cubicBezTo>
                    <a:pt x="820424" y="849787"/>
                    <a:pt x="921358" y="749708"/>
                    <a:pt x="1045867" y="749708"/>
                  </a:cubicBezTo>
                  <a:close/>
                  <a:moveTo>
                    <a:pt x="1780732" y="645"/>
                  </a:moveTo>
                  <a:cubicBezTo>
                    <a:pt x="1543641" y="28302"/>
                    <a:pt x="221044" y="1042379"/>
                    <a:pt x="37415" y="1383478"/>
                  </a:cubicBezTo>
                  <a:cubicBezTo>
                    <a:pt x="-77354" y="1596665"/>
                    <a:pt x="89352" y="1739630"/>
                    <a:pt x="300889" y="1856261"/>
                  </a:cubicBezTo>
                  <a:lnTo>
                    <a:pt x="412966" y="1913988"/>
                  </a:lnTo>
                  <a:lnTo>
                    <a:pt x="414568" y="1913079"/>
                  </a:lnTo>
                  <a:cubicBezTo>
                    <a:pt x="745784" y="1750735"/>
                    <a:pt x="1050306" y="1730018"/>
                    <a:pt x="1211156" y="1889505"/>
                  </a:cubicBezTo>
                  <a:cubicBezTo>
                    <a:pt x="1079416" y="1887247"/>
                    <a:pt x="930293" y="1920404"/>
                    <a:pt x="774450" y="1983452"/>
                  </a:cubicBezTo>
                  <a:lnTo>
                    <a:pt x="658821" y="2036841"/>
                  </a:lnTo>
                  <a:lnTo>
                    <a:pt x="678957" y="2047237"/>
                  </a:lnTo>
                  <a:cubicBezTo>
                    <a:pt x="967186" y="2208568"/>
                    <a:pt x="1636617" y="2489744"/>
                    <a:pt x="1766784" y="2351460"/>
                  </a:cubicBezTo>
                  <a:cubicBezTo>
                    <a:pt x="1864410" y="2247748"/>
                    <a:pt x="1652161" y="1873086"/>
                    <a:pt x="1533071" y="1533752"/>
                  </a:cubicBezTo>
                  <a:lnTo>
                    <a:pt x="1500976" y="1427464"/>
                  </a:lnTo>
                  <a:lnTo>
                    <a:pt x="5917192" y="1427464"/>
                  </a:lnTo>
                  <a:lnTo>
                    <a:pt x="5923130" y="1437059"/>
                  </a:lnTo>
                  <a:cubicBezTo>
                    <a:pt x="6036701" y="1575410"/>
                    <a:pt x="6266961" y="1696926"/>
                    <a:pt x="6415714" y="1787831"/>
                  </a:cubicBezTo>
                  <a:cubicBezTo>
                    <a:pt x="6653719" y="1933280"/>
                    <a:pt x="7211227" y="2156357"/>
                    <a:pt x="7315564" y="2045514"/>
                  </a:cubicBezTo>
                  <a:cubicBezTo>
                    <a:pt x="7419901" y="1934671"/>
                    <a:pt x="7054777" y="1423899"/>
                    <a:pt x="7041735" y="1122777"/>
                  </a:cubicBezTo>
                  <a:cubicBezTo>
                    <a:pt x="7028693" y="821656"/>
                    <a:pt x="7547004" y="304964"/>
                    <a:pt x="7354637" y="313305"/>
                  </a:cubicBezTo>
                  <a:cubicBezTo>
                    <a:pt x="7174293" y="321124"/>
                    <a:pt x="6180186" y="853720"/>
                    <a:pt x="5927685" y="1122759"/>
                  </a:cubicBezTo>
                  <a:lnTo>
                    <a:pt x="5901589" y="1155295"/>
                  </a:lnTo>
                  <a:lnTo>
                    <a:pt x="1462853" y="1155295"/>
                  </a:lnTo>
                  <a:lnTo>
                    <a:pt x="1463486" y="1141658"/>
                  </a:lnTo>
                  <a:cubicBezTo>
                    <a:pt x="1512287" y="736760"/>
                    <a:pt x="2003004" y="-25284"/>
                    <a:pt x="1780732" y="6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Moon 27"/>
            <p:cNvSpPr/>
            <p:nvPr/>
          </p:nvSpPr>
          <p:spPr>
            <a:xfrm flipH="1">
              <a:off x="5056462" y="2321783"/>
              <a:ext cx="303338" cy="1960167"/>
            </a:xfrm>
            <a:prstGeom prst="mo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Moon 28"/>
            <p:cNvSpPr/>
            <p:nvPr/>
          </p:nvSpPr>
          <p:spPr>
            <a:xfrm flipH="1">
              <a:off x="4411615" y="2135707"/>
              <a:ext cx="360928" cy="2332319"/>
            </a:xfrm>
            <a:prstGeom prst="mo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Moon 29"/>
            <p:cNvSpPr/>
            <p:nvPr/>
          </p:nvSpPr>
          <p:spPr>
            <a:xfrm flipH="1">
              <a:off x="3824359" y="2321783"/>
              <a:ext cx="303338" cy="1960167"/>
            </a:xfrm>
            <a:prstGeom prst="mo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Moon 33"/>
            <p:cNvSpPr/>
            <p:nvPr/>
          </p:nvSpPr>
          <p:spPr>
            <a:xfrm flipH="1">
              <a:off x="3320270" y="2590487"/>
              <a:ext cx="220172" cy="1422758"/>
            </a:xfrm>
            <a:prstGeom prst="mo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Moon 34"/>
            <p:cNvSpPr/>
            <p:nvPr/>
          </p:nvSpPr>
          <p:spPr>
            <a:xfrm flipH="1">
              <a:off x="2855902" y="2718833"/>
              <a:ext cx="180449" cy="1166066"/>
            </a:xfrm>
            <a:prstGeom prst="mo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158716" y="3288960"/>
            <a:ext cx="1655298" cy="415498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61947" y="3704458"/>
            <a:ext cx="1652068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40345" y="1649122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14311" y="1289344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692709" y="1485760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85197" y="1798791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1103" y="2077233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40345" y="4809256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14311" y="5138206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92709" y="4871133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85197" y="4501012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1103" y="4149078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90619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Fishbone Diagram for PowerPoint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8716" y="3288960"/>
            <a:ext cx="1655298" cy="415498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100" b="1" dirty="0"/>
              <a:t>Lorem Ipsum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1947" y="3704458"/>
            <a:ext cx="1652068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0345" y="1649122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4311" y="1289344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2709" y="1485760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5197" y="1798791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103" y="2077233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40345" y="4809256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4311" y="5138206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/>
              <a:t>Lorem Ipsum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2709" y="4871133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5197" y="4501012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103" y="4149078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15" name="Freeform: Shape 14"/>
          <p:cNvSpPr/>
          <p:nvPr/>
        </p:nvSpPr>
        <p:spPr>
          <a:xfrm flipH="1">
            <a:off x="529755" y="1923994"/>
            <a:ext cx="6430119" cy="2703095"/>
          </a:xfrm>
          <a:custGeom>
            <a:avLst/>
            <a:gdLst>
              <a:gd name="connsiteX0" fmla="*/ 2405098 w 7397495"/>
              <a:gd name="connsiteY0" fmla="*/ 2861659 h 3109760"/>
              <a:gd name="connsiteX1" fmla="*/ 2405097 w 7397495"/>
              <a:gd name="connsiteY1" fmla="*/ 2861659 h 3109760"/>
              <a:gd name="connsiteX2" fmla="*/ 2405098 w 7397495"/>
              <a:gd name="connsiteY2" fmla="*/ 2861661 h 3109760"/>
              <a:gd name="connsiteX3" fmla="*/ 4047902 w 7397495"/>
              <a:gd name="connsiteY3" fmla="*/ 2861659 h 3109760"/>
              <a:gd name="connsiteX4" fmla="*/ 4047901 w 7397495"/>
              <a:gd name="connsiteY4" fmla="*/ 2861659 h 3109760"/>
              <a:gd name="connsiteX5" fmla="*/ 4047902 w 7397495"/>
              <a:gd name="connsiteY5" fmla="*/ 2861661 h 3109760"/>
              <a:gd name="connsiteX6" fmla="*/ 1045867 w 7397495"/>
              <a:gd name="connsiteY6" fmla="*/ 1102537 h 3109760"/>
              <a:gd name="connsiteX7" fmla="*/ 1271309 w 7397495"/>
              <a:gd name="connsiteY7" fmla="*/ 1326069 h 3109760"/>
              <a:gd name="connsiteX8" fmla="*/ 1045867 w 7397495"/>
              <a:gd name="connsiteY8" fmla="*/ 1549602 h 3109760"/>
              <a:gd name="connsiteX9" fmla="*/ 820424 w 7397495"/>
              <a:gd name="connsiteY9" fmla="*/ 1326069 h 3109760"/>
              <a:gd name="connsiteX10" fmla="*/ 1045867 w 7397495"/>
              <a:gd name="connsiteY10" fmla="*/ 1102537 h 3109760"/>
              <a:gd name="connsiteX11" fmla="*/ 3264895 w 7397495"/>
              <a:gd name="connsiteY11" fmla="*/ 0 h 3109760"/>
              <a:gd name="connsiteX12" fmla="*/ 2793435 w 7397495"/>
              <a:gd name="connsiteY12" fmla="*/ 1241517 h 3109760"/>
              <a:gd name="connsiteX13" fmla="*/ 2785117 w 7397495"/>
              <a:gd name="connsiteY13" fmla="*/ 1508124 h 3109760"/>
              <a:gd name="connsiteX14" fmla="*/ 2204568 w 7397495"/>
              <a:gd name="connsiteY14" fmla="*/ 1508124 h 3109760"/>
              <a:gd name="connsiteX15" fmla="*/ 2216568 w 7397495"/>
              <a:gd name="connsiteY15" fmla="*/ 1177173 h 3109760"/>
              <a:gd name="connsiteX16" fmla="*/ 2405098 w 7397495"/>
              <a:gd name="connsiteY16" fmla="*/ 248103 h 3109760"/>
              <a:gd name="connsiteX17" fmla="*/ 2008865 w 7397495"/>
              <a:gd name="connsiteY17" fmla="*/ 1291520 h 3109760"/>
              <a:gd name="connsiteX18" fmla="*/ 2002107 w 7397495"/>
              <a:gd name="connsiteY18" fmla="*/ 1508124 h 3109760"/>
              <a:gd name="connsiteX19" fmla="*/ 1462853 w 7397495"/>
              <a:gd name="connsiteY19" fmla="*/ 1508124 h 3109760"/>
              <a:gd name="connsiteX20" fmla="*/ 1463486 w 7397495"/>
              <a:gd name="connsiteY20" fmla="*/ 1494487 h 3109760"/>
              <a:gd name="connsiteX21" fmla="*/ 1780732 w 7397495"/>
              <a:gd name="connsiteY21" fmla="*/ 353474 h 3109760"/>
              <a:gd name="connsiteX22" fmla="*/ 37415 w 7397495"/>
              <a:gd name="connsiteY22" fmla="*/ 1736307 h 3109760"/>
              <a:gd name="connsiteX23" fmla="*/ 300889 w 7397495"/>
              <a:gd name="connsiteY23" fmla="*/ 2209090 h 3109760"/>
              <a:gd name="connsiteX24" fmla="*/ 412966 w 7397495"/>
              <a:gd name="connsiteY24" fmla="*/ 2266817 h 3109760"/>
              <a:gd name="connsiteX25" fmla="*/ 414568 w 7397495"/>
              <a:gd name="connsiteY25" fmla="*/ 2265908 h 3109760"/>
              <a:gd name="connsiteX26" fmla="*/ 1211156 w 7397495"/>
              <a:gd name="connsiteY26" fmla="*/ 2242334 h 3109760"/>
              <a:gd name="connsiteX27" fmla="*/ 774450 w 7397495"/>
              <a:gd name="connsiteY27" fmla="*/ 2336281 h 3109760"/>
              <a:gd name="connsiteX28" fmla="*/ 658821 w 7397495"/>
              <a:gd name="connsiteY28" fmla="*/ 2389670 h 3109760"/>
              <a:gd name="connsiteX29" fmla="*/ 678957 w 7397495"/>
              <a:gd name="connsiteY29" fmla="*/ 2400066 h 3109760"/>
              <a:gd name="connsiteX30" fmla="*/ 1766784 w 7397495"/>
              <a:gd name="connsiteY30" fmla="*/ 2704289 h 3109760"/>
              <a:gd name="connsiteX31" fmla="*/ 1533071 w 7397495"/>
              <a:gd name="connsiteY31" fmla="*/ 1886581 h 3109760"/>
              <a:gd name="connsiteX32" fmla="*/ 1500976 w 7397495"/>
              <a:gd name="connsiteY32" fmla="*/ 1780293 h 3109760"/>
              <a:gd name="connsiteX33" fmla="*/ 2007242 w 7397495"/>
              <a:gd name="connsiteY33" fmla="*/ 1780293 h 3109760"/>
              <a:gd name="connsiteX34" fmla="*/ 2007885 w 7397495"/>
              <a:gd name="connsiteY34" fmla="*/ 1802257 h 3109760"/>
              <a:gd name="connsiteX35" fmla="*/ 2363745 w 7397495"/>
              <a:gd name="connsiteY35" fmla="*/ 2854913 h 3109760"/>
              <a:gd name="connsiteX36" fmla="*/ 2405097 w 7397495"/>
              <a:gd name="connsiteY36" fmla="*/ 2861659 h 3109760"/>
              <a:gd name="connsiteX37" fmla="*/ 2359859 w 7397495"/>
              <a:gd name="connsiteY37" fmla="*/ 2738029 h 3109760"/>
              <a:gd name="connsiteX38" fmla="*/ 2213392 w 7397495"/>
              <a:gd name="connsiteY38" fmla="*/ 1886460 h 3109760"/>
              <a:gd name="connsiteX39" fmla="*/ 2210024 w 7397495"/>
              <a:gd name="connsiteY39" fmla="*/ 1780293 h 3109760"/>
              <a:gd name="connsiteX40" fmla="*/ 2790691 w 7397495"/>
              <a:gd name="connsiteY40" fmla="*/ 1780293 h 3109760"/>
              <a:gd name="connsiteX41" fmla="*/ 2793435 w 7397495"/>
              <a:gd name="connsiteY41" fmla="*/ 1868243 h 3109760"/>
              <a:gd name="connsiteX42" fmla="*/ 3264895 w 7397495"/>
              <a:gd name="connsiteY42" fmla="*/ 3109760 h 3109760"/>
              <a:gd name="connsiteX43" fmla="*/ 3264896 w 7397495"/>
              <a:gd name="connsiteY43" fmla="*/ 3109759 h 3109760"/>
              <a:gd name="connsiteX44" fmla="*/ 3040573 w 7397495"/>
              <a:gd name="connsiteY44" fmla="*/ 2004299 h 3109760"/>
              <a:gd name="connsiteX45" fmla="*/ 3032450 w 7397495"/>
              <a:gd name="connsiteY45" fmla="*/ 1780293 h 3109760"/>
              <a:gd name="connsiteX46" fmla="*/ 3650046 w 7397495"/>
              <a:gd name="connsiteY46" fmla="*/ 1780293 h 3109760"/>
              <a:gd name="connsiteX47" fmla="*/ 3650689 w 7397495"/>
              <a:gd name="connsiteY47" fmla="*/ 1802257 h 3109760"/>
              <a:gd name="connsiteX48" fmla="*/ 4006549 w 7397495"/>
              <a:gd name="connsiteY48" fmla="*/ 2854913 h 3109760"/>
              <a:gd name="connsiteX49" fmla="*/ 4047901 w 7397495"/>
              <a:gd name="connsiteY49" fmla="*/ 2861659 h 3109760"/>
              <a:gd name="connsiteX50" fmla="*/ 4002663 w 7397495"/>
              <a:gd name="connsiteY50" fmla="*/ 2738029 h 3109760"/>
              <a:gd name="connsiteX51" fmla="*/ 3856196 w 7397495"/>
              <a:gd name="connsiteY51" fmla="*/ 1886460 h 3109760"/>
              <a:gd name="connsiteX52" fmla="*/ 3852828 w 7397495"/>
              <a:gd name="connsiteY52" fmla="*/ 1780293 h 3109760"/>
              <a:gd name="connsiteX53" fmla="*/ 4435714 w 7397495"/>
              <a:gd name="connsiteY53" fmla="*/ 1780293 h 3109760"/>
              <a:gd name="connsiteX54" fmla="*/ 4449528 w 7397495"/>
              <a:gd name="connsiteY54" fmla="*/ 1924082 h 3109760"/>
              <a:gd name="connsiteX55" fmla="*/ 4720022 w 7397495"/>
              <a:gd name="connsiteY55" fmla="*/ 2503386 h 3109760"/>
              <a:gd name="connsiteX56" fmla="*/ 4583180 w 7397495"/>
              <a:gd name="connsiteY56" fmla="*/ 1829035 h 3109760"/>
              <a:gd name="connsiteX57" fmla="*/ 4581413 w 7397495"/>
              <a:gd name="connsiteY57" fmla="*/ 1780293 h 3109760"/>
              <a:gd name="connsiteX58" fmla="*/ 5110073 w 7397495"/>
              <a:gd name="connsiteY58" fmla="*/ 1780293 h 3109760"/>
              <a:gd name="connsiteX59" fmla="*/ 5117487 w 7397495"/>
              <a:gd name="connsiteY59" fmla="*/ 1857471 h 3109760"/>
              <a:gd name="connsiteX60" fmla="*/ 5339178 w 7397495"/>
              <a:gd name="connsiteY60" fmla="*/ 2332258 h 3109760"/>
              <a:gd name="connsiteX61" fmla="*/ 5250630 w 7397495"/>
              <a:gd name="connsiteY61" fmla="*/ 1989449 h 3109760"/>
              <a:gd name="connsiteX62" fmla="*/ 5227107 w 7397495"/>
              <a:gd name="connsiteY62" fmla="*/ 1780293 h 3109760"/>
              <a:gd name="connsiteX63" fmla="*/ 5917192 w 7397495"/>
              <a:gd name="connsiteY63" fmla="*/ 1780293 h 3109760"/>
              <a:gd name="connsiteX64" fmla="*/ 5923130 w 7397495"/>
              <a:gd name="connsiteY64" fmla="*/ 1789888 h 3109760"/>
              <a:gd name="connsiteX65" fmla="*/ 6415714 w 7397495"/>
              <a:gd name="connsiteY65" fmla="*/ 2140660 h 3109760"/>
              <a:gd name="connsiteX66" fmla="*/ 7315564 w 7397495"/>
              <a:gd name="connsiteY66" fmla="*/ 2398343 h 3109760"/>
              <a:gd name="connsiteX67" fmla="*/ 7041735 w 7397495"/>
              <a:gd name="connsiteY67" fmla="*/ 1475606 h 3109760"/>
              <a:gd name="connsiteX68" fmla="*/ 7354637 w 7397495"/>
              <a:gd name="connsiteY68" fmla="*/ 666134 h 3109760"/>
              <a:gd name="connsiteX69" fmla="*/ 5927685 w 7397495"/>
              <a:gd name="connsiteY69" fmla="*/ 1475588 h 3109760"/>
              <a:gd name="connsiteX70" fmla="*/ 5901589 w 7397495"/>
              <a:gd name="connsiteY70" fmla="*/ 1508124 h 3109760"/>
              <a:gd name="connsiteX71" fmla="*/ 5220574 w 7397495"/>
              <a:gd name="connsiteY71" fmla="*/ 1508124 h 3109760"/>
              <a:gd name="connsiteX72" fmla="*/ 5227026 w 7397495"/>
              <a:gd name="connsiteY72" fmla="*/ 1330190 h 3109760"/>
              <a:gd name="connsiteX73" fmla="*/ 5339178 w 7397495"/>
              <a:gd name="connsiteY73" fmla="*/ 777504 h 3109760"/>
              <a:gd name="connsiteX74" fmla="*/ 5103468 w 7397495"/>
              <a:gd name="connsiteY74" fmla="*/ 1398213 h 3109760"/>
              <a:gd name="connsiteX75" fmla="*/ 5100039 w 7397495"/>
              <a:gd name="connsiteY75" fmla="*/ 1508124 h 3109760"/>
              <a:gd name="connsiteX76" fmla="*/ 4574935 w 7397495"/>
              <a:gd name="connsiteY76" fmla="*/ 1508124 h 3109760"/>
              <a:gd name="connsiteX77" fmla="*/ 4583180 w 7397495"/>
              <a:gd name="connsiteY77" fmla="*/ 1280727 h 3109760"/>
              <a:gd name="connsiteX78" fmla="*/ 4720022 w 7397495"/>
              <a:gd name="connsiteY78" fmla="*/ 606376 h 3109760"/>
              <a:gd name="connsiteX79" fmla="*/ 4432423 w 7397495"/>
              <a:gd name="connsiteY79" fmla="*/ 1363724 h 3109760"/>
              <a:gd name="connsiteX80" fmla="*/ 4427917 w 7397495"/>
              <a:gd name="connsiteY80" fmla="*/ 1508124 h 3109760"/>
              <a:gd name="connsiteX81" fmla="*/ 3847372 w 7397495"/>
              <a:gd name="connsiteY81" fmla="*/ 1508124 h 3109760"/>
              <a:gd name="connsiteX82" fmla="*/ 3859372 w 7397495"/>
              <a:gd name="connsiteY82" fmla="*/ 1177173 h 3109760"/>
              <a:gd name="connsiteX83" fmla="*/ 4047902 w 7397495"/>
              <a:gd name="connsiteY83" fmla="*/ 248103 h 3109760"/>
              <a:gd name="connsiteX84" fmla="*/ 3651669 w 7397495"/>
              <a:gd name="connsiteY84" fmla="*/ 1291520 h 3109760"/>
              <a:gd name="connsiteX85" fmla="*/ 3644911 w 7397495"/>
              <a:gd name="connsiteY85" fmla="*/ 1508124 h 3109760"/>
              <a:gd name="connsiteX86" fmla="*/ 3025972 w 7397495"/>
              <a:gd name="connsiteY86" fmla="*/ 1508124 h 3109760"/>
              <a:gd name="connsiteX87" fmla="*/ 3040572 w 7397495"/>
              <a:gd name="connsiteY87" fmla="*/ 1105460 h 3109760"/>
              <a:gd name="connsiteX88" fmla="*/ 3264895 w 7397495"/>
              <a:gd name="connsiteY88" fmla="*/ 0 h 310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397495" h="3109760">
                <a:moveTo>
                  <a:pt x="2405098" y="2861659"/>
                </a:moveTo>
                <a:lnTo>
                  <a:pt x="2405097" y="2861659"/>
                </a:lnTo>
                <a:lnTo>
                  <a:pt x="2405098" y="2861661"/>
                </a:lnTo>
                <a:close/>
                <a:moveTo>
                  <a:pt x="4047902" y="2861659"/>
                </a:moveTo>
                <a:lnTo>
                  <a:pt x="4047901" y="2861659"/>
                </a:lnTo>
                <a:lnTo>
                  <a:pt x="4047902" y="2861661"/>
                </a:lnTo>
                <a:close/>
                <a:moveTo>
                  <a:pt x="1045867" y="1102537"/>
                </a:moveTo>
                <a:cubicBezTo>
                  <a:pt x="1170375" y="1102537"/>
                  <a:pt x="1271309" y="1202616"/>
                  <a:pt x="1271309" y="1326069"/>
                </a:cubicBezTo>
                <a:cubicBezTo>
                  <a:pt x="1271309" y="1449522"/>
                  <a:pt x="1170375" y="1549602"/>
                  <a:pt x="1045867" y="1549602"/>
                </a:cubicBezTo>
                <a:cubicBezTo>
                  <a:pt x="921358" y="1549602"/>
                  <a:pt x="820424" y="1449522"/>
                  <a:pt x="820424" y="1326069"/>
                </a:cubicBezTo>
                <a:cubicBezTo>
                  <a:pt x="820424" y="1202616"/>
                  <a:pt x="921358" y="1102537"/>
                  <a:pt x="1045867" y="1102537"/>
                </a:cubicBezTo>
                <a:close/>
                <a:moveTo>
                  <a:pt x="3264895" y="0"/>
                </a:moveTo>
                <a:cubicBezTo>
                  <a:pt x="3032337" y="0"/>
                  <a:pt x="2838308" y="532984"/>
                  <a:pt x="2793435" y="1241517"/>
                </a:cubicBezTo>
                <a:lnTo>
                  <a:pt x="2785117" y="1508124"/>
                </a:lnTo>
                <a:lnTo>
                  <a:pt x="2204568" y="1508124"/>
                </a:lnTo>
                <a:lnTo>
                  <a:pt x="2216568" y="1177173"/>
                </a:lnTo>
                <a:cubicBezTo>
                  <a:pt x="2243607" y="809641"/>
                  <a:pt x="2309620" y="479470"/>
                  <a:pt x="2405098" y="248103"/>
                </a:cubicBezTo>
                <a:cubicBezTo>
                  <a:pt x="2209647" y="248103"/>
                  <a:pt x="2046578" y="696043"/>
                  <a:pt x="2008865" y="1291520"/>
                </a:cubicBezTo>
                <a:lnTo>
                  <a:pt x="2002107" y="1508124"/>
                </a:lnTo>
                <a:lnTo>
                  <a:pt x="1462853" y="1508124"/>
                </a:lnTo>
                <a:lnTo>
                  <a:pt x="1463486" y="1494487"/>
                </a:lnTo>
                <a:cubicBezTo>
                  <a:pt x="1512287" y="1089589"/>
                  <a:pt x="2003004" y="327545"/>
                  <a:pt x="1780732" y="353474"/>
                </a:cubicBezTo>
                <a:cubicBezTo>
                  <a:pt x="1543641" y="381131"/>
                  <a:pt x="221044" y="1395208"/>
                  <a:pt x="37415" y="1736307"/>
                </a:cubicBezTo>
                <a:cubicBezTo>
                  <a:pt x="-77354" y="1949494"/>
                  <a:pt x="89352" y="2092459"/>
                  <a:pt x="300889" y="2209090"/>
                </a:cubicBezTo>
                <a:lnTo>
                  <a:pt x="412966" y="2266817"/>
                </a:lnTo>
                <a:lnTo>
                  <a:pt x="414568" y="2265908"/>
                </a:lnTo>
                <a:cubicBezTo>
                  <a:pt x="745784" y="2103564"/>
                  <a:pt x="1050306" y="2082847"/>
                  <a:pt x="1211156" y="2242334"/>
                </a:cubicBezTo>
                <a:cubicBezTo>
                  <a:pt x="1079416" y="2240076"/>
                  <a:pt x="930293" y="2273233"/>
                  <a:pt x="774450" y="2336281"/>
                </a:cubicBezTo>
                <a:lnTo>
                  <a:pt x="658821" y="2389670"/>
                </a:lnTo>
                <a:lnTo>
                  <a:pt x="678957" y="2400066"/>
                </a:lnTo>
                <a:cubicBezTo>
                  <a:pt x="967186" y="2561397"/>
                  <a:pt x="1636617" y="2842573"/>
                  <a:pt x="1766784" y="2704289"/>
                </a:cubicBezTo>
                <a:cubicBezTo>
                  <a:pt x="1864410" y="2600577"/>
                  <a:pt x="1652161" y="2225915"/>
                  <a:pt x="1533071" y="1886581"/>
                </a:cubicBezTo>
                <a:lnTo>
                  <a:pt x="1500976" y="1780293"/>
                </a:lnTo>
                <a:lnTo>
                  <a:pt x="2007242" y="1780293"/>
                </a:lnTo>
                <a:lnTo>
                  <a:pt x="2007885" y="1802257"/>
                </a:lnTo>
                <a:cubicBezTo>
                  <a:pt x="2041135" y="2362964"/>
                  <a:pt x="2185292" y="2796357"/>
                  <a:pt x="2363745" y="2854913"/>
                </a:cubicBezTo>
                <a:lnTo>
                  <a:pt x="2405097" y="2861659"/>
                </a:lnTo>
                <a:lnTo>
                  <a:pt x="2359859" y="2738029"/>
                </a:lnTo>
                <a:cubicBezTo>
                  <a:pt x="2285141" y="2508258"/>
                  <a:pt x="2234195" y="2210681"/>
                  <a:pt x="2213392" y="1886460"/>
                </a:cubicBezTo>
                <a:lnTo>
                  <a:pt x="2210024" y="1780293"/>
                </a:lnTo>
                <a:lnTo>
                  <a:pt x="2790691" y="1780293"/>
                </a:lnTo>
                <a:lnTo>
                  <a:pt x="2793435" y="1868243"/>
                </a:lnTo>
                <a:cubicBezTo>
                  <a:pt x="2838308" y="2576776"/>
                  <a:pt x="3032337" y="3109760"/>
                  <a:pt x="3264895" y="3109760"/>
                </a:cubicBezTo>
                <a:lnTo>
                  <a:pt x="3264896" y="3109759"/>
                </a:lnTo>
                <a:cubicBezTo>
                  <a:pt x="3151291" y="2834466"/>
                  <a:pt x="3072745" y="2441609"/>
                  <a:pt x="3040573" y="2004299"/>
                </a:cubicBezTo>
                <a:lnTo>
                  <a:pt x="3032450" y="1780293"/>
                </a:lnTo>
                <a:lnTo>
                  <a:pt x="3650046" y="1780293"/>
                </a:lnTo>
                <a:lnTo>
                  <a:pt x="3650689" y="1802257"/>
                </a:lnTo>
                <a:cubicBezTo>
                  <a:pt x="3683939" y="2362964"/>
                  <a:pt x="3828096" y="2796357"/>
                  <a:pt x="4006549" y="2854913"/>
                </a:cubicBezTo>
                <a:lnTo>
                  <a:pt x="4047901" y="2861659"/>
                </a:lnTo>
                <a:lnTo>
                  <a:pt x="4002663" y="2738029"/>
                </a:lnTo>
                <a:cubicBezTo>
                  <a:pt x="3927945" y="2508258"/>
                  <a:pt x="3876999" y="2210681"/>
                  <a:pt x="3856196" y="1886460"/>
                </a:cubicBezTo>
                <a:lnTo>
                  <a:pt x="3852828" y="1780293"/>
                </a:lnTo>
                <a:lnTo>
                  <a:pt x="4435714" y="1780293"/>
                </a:lnTo>
                <a:lnTo>
                  <a:pt x="4449528" y="1924082"/>
                </a:lnTo>
                <a:cubicBezTo>
                  <a:pt x="4494094" y="2264515"/>
                  <a:pt x="4598424" y="2503386"/>
                  <a:pt x="4720022" y="2503386"/>
                </a:cubicBezTo>
                <a:cubicBezTo>
                  <a:pt x="4650721" y="2335453"/>
                  <a:pt x="4602806" y="2095803"/>
                  <a:pt x="4583180" y="1829035"/>
                </a:cubicBezTo>
                <a:lnTo>
                  <a:pt x="4581413" y="1780293"/>
                </a:lnTo>
                <a:lnTo>
                  <a:pt x="5110073" y="1780293"/>
                </a:lnTo>
                <a:lnTo>
                  <a:pt x="5117487" y="1857471"/>
                </a:lnTo>
                <a:cubicBezTo>
                  <a:pt x="5154012" y="2136483"/>
                  <a:pt x="5239519" y="2332258"/>
                  <a:pt x="5339178" y="2332258"/>
                </a:cubicBezTo>
                <a:cubicBezTo>
                  <a:pt x="5301313" y="2240502"/>
                  <a:pt x="5271238" y="2122622"/>
                  <a:pt x="5250630" y="1989449"/>
                </a:cubicBezTo>
                <a:lnTo>
                  <a:pt x="5227107" y="1780293"/>
                </a:lnTo>
                <a:lnTo>
                  <a:pt x="5917192" y="1780293"/>
                </a:lnTo>
                <a:lnTo>
                  <a:pt x="5923130" y="1789888"/>
                </a:lnTo>
                <a:cubicBezTo>
                  <a:pt x="6036701" y="1928239"/>
                  <a:pt x="6266961" y="2049755"/>
                  <a:pt x="6415714" y="2140660"/>
                </a:cubicBezTo>
                <a:cubicBezTo>
                  <a:pt x="6653719" y="2286109"/>
                  <a:pt x="7211227" y="2509186"/>
                  <a:pt x="7315564" y="2398343"/>
                </a:cubicBezTo>
                <a:cubicBezTo>
                  <a:pt x="7419901" y="2287500"/>
                  <a:pt x="7054777" y="1776728"/>
                  <a:pt x="7041735" y="1475606"/>
                </a:cubicBezTo>
                <a:cubicBezTo>
                  <a:pt x="7028693" y="1174485"/>
                  <a:pt x="7547004" y="657793"/>
                  <a:pt x="7354637" y="666134"/>
                </a:cubicBezTo>
                <a:cubicBezTo>
                  <a:pt x="7174293" y="673953"/>
                  <a:pt x="6180186" y="1206549"/>
                  <a:pt x="5927685" y="1475588"/>
                </a:cubicBezTo>
                <a:lnTo>
                  <a:pt x="5901589" y="1508124"/>
                </a:lnTo>
                <a:lnTo>
                  <a:pt x="5220574" y="1508124"/>
                </a:lnTo>
                <a:lnTo>
                  <a:pt x="5227026" y="1330190"/>
                </a:lnTo>
                <a:cubicBezTo>
                  <a:pt x="5243111" y="1111552"/>
                  <a:pt x="5282381" y="915140"/>
                  <a:pt x="5339178" y="777504"/>
                </a:cubicBezTo>
                <a:cubicBezTo>
                  <a:pt x="5222909" y="777504"/>
                  <a:pt x="5125903" y="1043975"/>
                  <a:pt x="5103468" y="1398213"/>
                </a:cubicBezTo>
                <a:lnTo>
                  <a:pt x="5100039" y="1508124"/>
                </a:lnTo>
                <a:lnTo>
                  <a:pt x="4574935" y="1508124"/>
                </a:lnTo>
                <a:lnTo>
                  <a:pt x="4583180" y="1280727"/>
                </a:lnTo>
                <a:cubicBezTo>
                  <a:pt x="4602806" y="1013960"/>
                  <a:pt x="4650721" y="774310"/>
                  <a:pt x="4720022" y="606376"/>
                </a:cubicBezTo>
                <a:cubicBezTo>
                  <a:pt x="4578158" y="606376"/>
                  <a:pt x="4459797" y="931506"/>
                  <a:pt x="4432423" y="1363724"/>
                </a:cubicBezTo>
                <a:lnTo>
                  <a:pt x="4427917" y="1508124"/>
                </a:lnTo>
                <a:lnTo>
                  <a:pt x="3847372" y="1508124"/>
                </a:lnTo>
                <a:lnTo>
                  <a:pt x="3859372" y="1177173"/>
                </a:lnTo>
                <a:cubicBezTo>
                  <a:pt x="3886411" y="809641"/>
                  <a:pt x="3952424" y="479470"/>
                  <a:pt x="4047902" y="248103"/>
                </a:cubicBezTo>
                <a:cubicBezTo>
                  <a:pt x="3852451" y="248103"/>
                  <a:pt x="3689382" y="696043"/>
                  <a:pt x="3651669" y="1291520"/>
                </a:cubicBezTo>
                <a:lnTo>
                  <a:pt x="3644911" y="1508124"/>
                </a:lnTo>
                <a:lnTo>
                  <a:pt x="3025972" y="1508124"/>
                </a:lnTo>
                <a:lnTo>
                  <a:pt x="3040572" y="1105460"/>
                </a:lnTo>
                <a:cubicBezTo>
                  <a:pt x="3072745" y="668150"/>
                  <a:pt x="3151290" y="275293"/>
                  <a:pt x="32648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772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Fishbone Diagram for PowerPoint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8716" y="3288960"/>
            <a:ext cx="1655298" cy="415498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61947" y="3704458"/>
            <a:ext cx="1652068" cy="156966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0345" y="1649122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4311" y="1289344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2709" y="1485760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5197" y="1798791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103" y="2077233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40345" y="4809256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14311" y="5138206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2709" y="4871133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85197" y="4501012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103" y="4149078"/>
            <a:ext cx="1918445" cy="321034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Freeform: Shape 14"/>
          <p:cNvSpPr/>
          <p:nvPr/>
        </p:nvSpPr>
        <p:spPr>
          <a:xfrm flipH="1">
            <a:off x="529755" y="1923994"/>
            <a:ext cx="6430119" cy="2703095"/>
          </a:xfrm>
          <a:custGeom>
            <a:avLst/>
            <a:gdLst>
              <a:gd name="connsiteX0" fmla="*/ 2405098 w 7397495"/>
              <a:gd name="connsiteY0" fmla="*/ 2861659 h 3109760"/>
              <a:gd name="connsiteX1" fmla="*/ 2405097 w 7397495"/>
              <a:gd name="connsiteY1" fmla="*/ 2861659 h 3109760"/>
              <a:gd name="connsiteX2" fmla="*/ 2405098 w 7397495"/>
              <a:gd name="connsiteY2" fmla="*/ 2861661 h 3109760"/>
              <a:gd name="connsiteX3" fmla="*/ 4047902 w 7397495"/>
              <a:gd name="connsiteY3" fmla="*/ 2861659 h 3109760"/>
              <a:gd name="connsiteX4" fmla="*/ 4047901 w 7397495"/>
              <a:gd name="connsiteY4" fmla="*/ 2861659 h 3109760"/>
              <a:gd name="connsiteX5" fmla="*/ 4047902 w 7397495"/>
              <a:gd name="connsiteY5" fmla="*/ 2861661 h 3109760"/>
              <a:gd name="connsiteX6" fmla="*/ 1045867 w 7397495"/>
              <a:gd name="connsiteY6" fmla="*/ 1102537 h 3109760"/>
              <a:gd name="connsiteX7" fmla="*/ 1271309 w 7397495"/>
              <a:gd name="connsiteY7" fmla="*/ 1326069 h 3109760"/>
              <a:gd name="connsiteX8" fmla="*/ 1045867 w 7397495"/>
              <a:gd name="connsiteY8" fmla="*/ 1549602 h 3109760"/>
              <a:gd name="connsiteX9" fmla="*/ 820424 w 7397495"/>
              <a:gd name="connsiteY9" fmla="*/ 1326069 h 3109760"/>
              <a:gd name="connsiteX10" fmla="*/ 1045867 w 7397495"/>
              <a:gd name="connsiteY10" fmla="*/ 1102537 h 3109760"/>
              <a:gd name="connsiteX11" fmla="*/ 3264895 w 7397495"/>
              <a:gd name="connsiteY11" fmla="*/ 0 h 3109760"/>
              <a:gd name="connsiteX12" fmla="*/ 2793435 w 7397495"/>
              <a:gd name="connsiteY12" fmla="*/ 1241517 h 3109760"/>
              <a:gd name="connsiteX13" fmla="*/ 2785117 w 7397495"/>
              <a:gd name="connsiteY13" fmla="*/ 1508124 h 3109760"/>
              <a:gd name="connsiteX14" fmla="*/ 2204568 w 7397495"/>
              <a:gd name="connsiteY14" fmla="*/ 1508124 h 3109760"/>
              <a:gd name="connsiteX15" fmla="*/ 2216568 w 7397495"/>
              <a:gd name="connsiteY15" fmla="*/ 1177173 h 3109760"/>
              <a:gd name="connsiteX16" fmla="*/ 2405098 w 7397495"/>
              <a:gd name="connsiteY16" fmla="*/ 248103 h 3109760"/>
              <a:gd name="connsiteX17" fmla="*/ 2008865 w 7397495"/>
              <a:gd name="connsiteY17" fmla="*/ 1291520 h 3109760"/>
              <a:gd name="connsiteX18" fmla="*/ 2002107 w 7397495"/>
              <a:gd name="connsiteY18" fmla="*/ 1508124 h 3109760"/>
              <a:gd name="connsiteX19" fmla="*/ 1462853 w 7397495"/>
              <a:gd name="connsiteY19" fmla="*/ 1508124 h 3109760"/>
              <a:gd name="connsiteX20" fmla="*/ 1463486 w 7397495"/>
              <a:gd name="connsiteY20" fmla="*/ 1494487 h 3109760"/>
              <a:gd name="connsiteX21" fmla="*/ 1780732 w 7397495"/>
              <a:gd name="connsiteY21" fmla="*/ 353474 h 3109760"/>
              <a:gd name="connsiteX22" fmla="*/ 37415 w 7397495"/>
              <a:gd name="connsiteY22" fmla="*/ 1736307 h 3109760"/>
              <a:gd name="connsiteX23" fmla="*/ 300889 w 7397495"/>
              <a:gd name="connsiteY23" fmla="*/ 2209090 h 3109760"/>
              <a:gd name="connsiteX24" fmla="*/ 412966 w 7397495"/>
              <a:gd name="connsiteY24" fmla="*/ 2266817 h 3109760"/>
              <a:gd name="connsiteX25" fmla="*/ 414568 w 7397495"/>
              <a:gd name="connsiteY25" fmla="*/ 2265908 h 3109760"/>
              <a:gd name="connsiteX26" fmla="*/ 1211156 w 7397495"/>
              <a:gd name="connsiteY26" fmla="*/ 2242334 h 3109760"/>
              <a:gd name="connsiteX27" fmla="*/ 774450 w 7397495"/>
              <a:gd name="connsiteY27" fmla="*/ 2336281 h 3109760"/>
              <a:gd name="connsiteX28" fmla="*/ 658821 w 7397495"/>
              <a:gd name="connsiteY28" fmla="*/ 2389670 h 3109760"/>
              <a:gd name="connsiteX29" fmla="*/ 678957 w 7397495"/>
              <a:gd name="connsiteY29" fmla="*/ 2400066 h 3109760"/>
              <a:gd name="connsiteX30" fmla="*/ 1766784 w 7397495"/>
              <a:gd name="connsiteY30" fmla="*/ 2704289 h 3109760"/>
              <a:gd name="connsiteX31" fmla="*/ 1533071 w 7397495"/>
              <a:gd name="connsiteY31" fmla="*/ 1886581 h 3109760"/>
              <a:gd name="connsiteX32" fmla="*/ 1500976 w 7397495"/>
              <a:gd name="connsiteY32" fmla="*/ 1780293 h 3109760"/>
              <a:gd name="connsiteX33" fmla="*/ 2007242 w 7397495"/>
              <a:gd name="connsiteY33" fmla="*/ 1780293 h 3109760"/>
              <a:gd name="connsiteX34" fmla="*/ 2007885 w 7397495"/>
              <a:gd name="connsiteY34" fmla="*/ 1802257 h 3109760"/>
              <a:gd name="connsiteX35" fmla="*/ 2363745 w 7397495"/>
              <a:gd name="connsiteY35" fmla="*/ 2854913 h 3109760"/>
              <a:gd name="connsiteX36" fmla="*/ 2405097 w 7397495"/>
              <a:gd name="connsiteY36" fmla="*/ 2861659 h 3109760"/>
              <a:gd name="connsiteX37" fmla="*/ 2359859 w 7397495"/>
              <a:gd name="connsiteY37" fmla="*/ 2738029 h 3109760"/>
              <a:gd name="connsiteX38" fmla="*/ 2213392 w 7397495"/>
              <a:gd name="connsiteY38" fmla="*/ 1886460 h 3109760"/>
              <a:gd name="connsiteX39" fmla="*/ 2210024 w 7397495"/>
              <a:gd name="connsiteY39" fmla="*/ 1780293 h 3109760"/>
              <a:gd name="connsiteX40" fmla="*/ 2790691 w 7397495"/>
              <a:gd name="connsiteY40" fmla="*/ 1780293 h 3109760"/>
              <a:gd name="connsiteX41" fmla="*/ 2793435 w 7397495"/>
              <a:gd name="connsiteY41" fmla="*/ 1868243 h 3109760"/>
              <a:gd name="connsiteX42" fmla="*/ 3264895 w 7397495"/>
              <a:gd name="connsiteY42" fmla="*/ 3109760 h 3109760"/>
              <a:gd name="connsiteX43" fmla="*/ 3264896 w 7397495"/>
              <a:gd name="connsiteY43" fmla="*/ 3109759 h 3109760"/>
              <a:gd name="connsiteX44" fmla="*/ 3040573 w 7397495"/>
              <a:gd name="connsiteY44" fmla="*/ 2004299 h 3109760"/>
              <a:gd name="connsiteX45" fmla="*/ 3032450 w 7397495"/>
              <a:gd name="connsiteY45" fmla="*/ 1780293 h 3109760"/>
              <a:gd name="connsiteX46" fmla="*/ 3650046 w 7397495"/>
              <a:gd name="connsiteY46" fmla="*/ 1780293 h 3109760"/>
              <a:gd name="connsiteX47" fmla="*/ 3650689 w 7397495"/>
              <a:gd name="connsiteY47" fmla="*/ 1802257 h 3109760"/>
              <a:gd name="connsiteX48" fmla="*/ 4006549 w 7397495"/>
              <a:gd name="connsiteY48" fmla="*/ 2854913 h 3109760"/>
              <a:gd name="connsiteX49" fmla="*/ 4047901 w 7397495"/>
              <a:gd name="connsiteY49" fmla="*/ 2861659 h 3109760"/>
              <a:gd name="connsiteX50" fmla="*/ 4002663 w 7397495"/>
              <a:gd name="connsiteY50" fmla="*/ 2738029 h 3109760"/>
              <a:gd name="connsiteX51" fmla="*/ 3856196 w 7397495"/>
              <a:gd name="connsiteY51" fmla="*/ 1886460 h 3109760"/>
              <a:gd name="connsiteX52" fmla="*/ 3852828 w 7397495"/>
              <a:gd name="connsiteY52" fmla="*/ 1780293 h 3109760"/>
              <a:gd name="connsiteX53" fmla="*/ 4435714 w 7397495"/>
              <a:gd name="connsiteY53" fmla="*/ 1780293 h 3109760"/>
              <a:gd name="connsiteX54" fmla="*/ 4449528 w 7397495"/>
              <a:gd name="connsiteY54" fmla="*/ 1924082 h 3109760"/>
              <a:gd name="connsiteX55" fmla="*/ 4720022 w 7397495"/>
              <a:gd name="connsiteY55" fmla="*/ 2503386 h 3109760"/>
              <a:gd name="connsiteX56" fmla="*/ 4583180 w 7397495"/>
              <a:gd name="connsiteY56" fmla="*/ 1829035 h 3109760"/>
              <a:gd name="connsiteX57" fmla="*/ 4581413 w 7397495"/>
              <a:gd name="connsiteY57" fmla="*/ 1780293 h 3109760"/>
              <a:gd name="connsiteX58" fmla="*/ 5110073 w 7397495"/>
              <a:gd name="connsiteY58" fmla="*/ 1780293 h 3109760"/>
              <a:gd name="connsiteX59" fmla="*/ 5117487 w 7397495"/>
              <a:gd name="connsiteY59" fmla="*/ 1857471 h 3109760"/>
              <a:gd name="connsiteX60" fmla="*/ 5339178 w 7397495"/>
              <a:gd name="connsiteY60" fmla="*/ 2332258 h 3109760"/>
              <a:gd name="connsiteX61" fmla="*/ 5250630 w 7397495"/>
              <a:gd name="connsiteY61" fmla="*/ 1989449 h 3109760"/>
              <a:gd name="connsiteX62" fmla="*/ 5227107 w 7397495"/>
              <a:gd name="connsiteY62" fmla="*/ 1780293 h 3109760"/>
              <a:gd name="connsiteX63" fmla="*/ 5917192 w 7397495"/>
              <a:gd name="connsiteY63" fmla="*/ 1780293 h 3109760"/>
              <a:gd name="connsiteX64" fmla="*/ 5923130 w 7397495"/>
              <a:gd name="connsiteY64" fmla="*/ 1789888 h 3109760"/>
              <a:gd name="connsiteX65" fmla="*/ 6415714 w 7397495"/>
              <a:gd name="connsiteY65" fmla="*/ 2140660 h 3109760"/>
              <a:gd name="connsiteX66" fmla="*/ 7315564 w 7397495"/>
              <a:gd name="connsiteY66" fmla="*/ 2398343 h 3109760"/>
              <a:gd name="connsiteX67" fmla="*/ 7041735 w 7397495"/>
              <a:gd name="connsiteY67" fmla="*/ 1475606 h 3109760"/>
              <a:gd name="connsiteX68" fmla="*/ 7354637 w 7397495"/>
              <a:gd name="connsiteY68" fmla="*/ 666134 h 3109760"/>
              <a:gd name="connsiteX69" fmla="*/ 5927685 w 7397495"/>
              <a:gd name="connsiteY69" fmla="*/ 1475588 h 3109760"/>
              <a:gd name="connsiteX70" fmla="*/ 5901589 w 7397495"/>
              <a:gd name="connsiteY70" fmla="*/ 1508124 h 3109760"/>
              <a:gd name="connsiteX71" fmla="*/ 5220574 w 7397495"/>
              <a:gd name="connsiteY71" fmla="*/ 1508124 h 3109760"/>
              <a:gd name="connsiteX72" fmla="*/ 5227026 w 7397495"/>
              <a:gd name="connsiteY72" fmla="*/ 1330190 h 3109760"/>
              <a:gd name="connsiteX73" fmla="*/ 5339178 w 7397495"/>
              <a:gd name="connsiteY73" fmla="*/ 777504 h 3109760"/>
              <a:gd name="connsiteX74" fmla="*/ 5103468 w 7397495"/>
              <a:gd name="connsiteY74" fmla="*/ 1398213 h 3109760"/>
              <a:gd name="connsiteX75" fmla="*/ 5100039 w 7397495"/>
              <a:gd name="connsiteY75" fmla="*/ 1508124 h 3109760"/>
              <a:gd name="connsiteX76" fmla="*/ 4574935 w 7397495"/>
              <a:gd name="connsiteY76" fmla="*/ 1508124 h 3109760"/>
              <a:gd name="connsiteX77" fmla="*/ 4583180 w 7397495"/>
              <a:gd name="connsiteY77" fmla="*/ 1280727 h 3109760"/>
              <a:gd name="connsiteX78" fmla="*/ 4720022 w 7397495"/>
              <a:gd name="connsiteY78" fmla="*/ 606376 h 3109760"/>
              <a:gd name="connsiteX79" fmla="*/ 4432423 w 7397495"/>
              <a:gd name="connsiteY79" fmla="*/ 1363724 h 3109760"/>
              <a:gd name="connsiteX80" fmla="*/ 4427917 w 7397495"/>
              <a:gd name="connsiteY80" fmla="*/ 1508124 h 3109760"/>
              <a:gd name="connsiteX81" fmla="*/ 3847372 w 7397495"/>
              <a:gd name="connsiteY81" fmla="*/ 1508124 h 3109760"/>
              <a:gd name="connsiteX82" fmla="*/ 3859372 w 7397495"/>
              <a:gd name="connsiteY82" fmla="*/ 1177173 h 3109760"/>
              <a:gd name="connsiteX83" fmla="*/ 4047902 w 7397495"/>
              <a:gd name="connsiteY83" fmla="*/ 248103 h 3109760"/>
              <a:gd name="connsiteX84" fmla="*/ 3651669 w 7397495"/>
              <a:gd name="connsiteY84" fmla="*/ 1291520 h 3109760"/>
              <a:gd name="connsiteX85" fmla="*/ 3644911 w 7397495"/>
              <a:gd name="connsiteY85" fmla="*/ 1508124 h 3109760"/>
              <a:gd name="connsiteX86" fmla="*/ 3025972 w 7397495"/>
              <a:gd name="connsiteY86" fmla="*/ 1508124 h 3109760"/>
              <a:gd name="connsiteX87" fmla="*/ 3040572 w 7397495"/>
              <a:gd name="connsiteY87" fmla="*/ 1105460 h 3109760"/>
              <a:gd name="connsiteX88" fmla="*/ 3264895 w 7397495"/>
              <a:gd name="connsiteY88" fmla="*/ 0 h 310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397495" h="3109760">
                <a:moveTo>
                  <a:pt x="2405098" y="2861659"/>
                </a:moveTo>
                <a:lnTo>
                  <a:pt x="2405097" y="2861659"/>
                </a:lnTo>
                <a:lnTo>
                  <a:pt x="2405098" y="2861661"/>
                </a:lnTo>
                <a:close/>
                <a:moveTo>
                  <a:pt x="4047902" y="2861659"/>
                </a:moveTo>
                <a:lnTo>
                  <a:pt x="4047901" y="2861659"/>
                </a:lnTo>
                <a:lnTo>
                  <a:pt x="4047902" y="2861661"/>
                </a:lnTo>
                <a:close/>
                <a:moveTo>
                  <a:pt x="1045867" y="1102537"/>
                </a:moveTo>
                <a:cubicBezTo>
                  <a:pt x="1170375" y="1102537"/>
                  <a:pt x="1271309" y="1202616"/>
                  <a:pt x="1271309" y="1326069"/>
                </a:cubicBezTo>
                <a:cubicBezTo>
                  <a:pt x="1271309" y="1449522"/>
                  <a:pt x="1170375" y="1549602"/>
                  <a:pt x="1045867" y="1549602"/>
                </a:cubicBezTo>
                <a:cubicBezTo>
                  <a:pt x="921358" y="1549602"/>
                  <a:pt x="820424" y="1449522"/>
                  <a:pt x="820424" y="1326069"/>
                </a:cubicBezTo>
                <a:cubicBezTo>
                  <a:pt x="820424" y="1202616"/>
                  <a:pt x="921358" y="1102537"/>
                  <a:pt x="1045867" y="1102537"/>
                </a:cubicBezTo>
                <a:close/>
                <a:moveTo>
                  <a:pt x="3264895" y="0"/>
                </a:moveTo>
                <a:cubicBezTo>
                  <a:pt x="3032337" y="0"/>
                  <a:pt x="2838308" y="532984"/>
                  <a:pt x="2793435" y="1241517"/>
                </a:cubicBezTo>
                <a:lnTo>
                  <a:pt x="2785117" y="1508124"/>
                </a:lnTo>
                <a:lnTo>
                  <a:pt x="2204568" y="1508124"/>
                </a:lnTo>
                <a:lnTo>
                  <a:pt x="2216568" y="1177173"/>
                </a:lnTo>
                <a:cubicBezTo>
                  <a:pt x="2243607" y="809641"/>
                  <a:pt x="2309620" y="479470"/>
                  <a:pt x="2405098" y="248103"/>
                </a:cubicBezTo>
                <a:cubicBezTo>
                  <a:pt x="2209647" y="248103"/>
                  <a:pt x="2046578" y="696043"/>
                  <a:pt x="2008865" y="1291520"/>
                </a:cubicBezTo>
                <a:lnTo>
                  <a:pt x="2002107" y="1508124"/>
                </a:lnTo>
                <a:lnTo>
                  <a:pt x="1462853" y="1508124"/>
                </a:lnTo>
                <a:lnTo>
                  <a:pt x="1463486" y="1494487"/>
                </a:lnTo>
                <a:cubicBezTo>
                  <a:pt x="1512287" y="1089589"/>
                  <a:pt x="2003004" y="327545"/>
                  <a:pt x="1780732" y="353474"/>
                </a:cubicBezTo>
                <a:cubicBezTo>
                  <a:pt x="1543641" y="381131"/>
                  <a:pt x="221044" y="1395208"/>
                  <a:pt x="37415" y="1736307"/>
                </a:cubicBezTo>
                <a:cubicBezTo>
                  <a:pt x="-77354" y="1949494"/>
                  <a:pt x="89352" y="2092459"/>
                  <a:pt x="300889" y="2209090"/>
                </a:cubicBezTo>
                <a:lnTo>
                  <a:pt x="412966" y="2266817"/>
                </a:lnTo>
                <a:lnTo>
                  <a:pt x="414568" y="2265908"/>
                </a:lnTo>
                <a:cubicBezTo>
                  <a:pt x="745784" y="2103564"/>
                  <a:pt x="1050306" y="2082847"/>
                  <a:pt x="1211156" y="2242334"/>
                </a:cubicBezTo>
                <a:cubicBezTo>
                  <a:pt x="1079416" y="2240076"/>
                  <a:pt x="930293" y="2273233"/>
                  <a:pt x="774450" y="2336281"/>
                </a:cubicBezTo>
                <a:lnTo>
                  <a:pt x="658821" y="2389670"/>
                </a:lnTo>
                <a:lnTo>
                  <a:pt x="678957" y="2400066"/>
                </a:lnTo>
                <a:cubicBezTo>
                  <a:pt x="967186" y="2561397"/>
                  <a:pt x="1636617" y="2842573"/>
                  <a:pt x="1766784" y="2704289"/>
                </a:cubicBezTo>
                <a:cubicBezTo>
                  <a:pt x="1864410" y="2600577"/>
                  <a:pt x="1652161" y="2225915"/>
                  <a:pt x="1533071" y="1886581"/>
                </a:cubicBezTo>
                <a:lnTo>
                  <a:pt x="1500976" y="1780293"/>
                </a:lnTo>
                <a:lnTo>
                  <a:pt x="2007242" y="1780293"/>
                </a:lnTo>
                <a:lnTo>
                  <a:pt x="2007885" y="1802257"/>
                </a:lnTo>
                <a:cubicBezTo>
                  <a:pt x="2041135" y="2362964"/>
                  <a:pt x="2185292" y="2796357"/>
                  <a:pt x="2363745" y="2854913"/>
                </a:cubicBezTo>
                <a:lnTo>
                  <a:pt x="2405097" y="2861659"/>
                </a:lnTo>
                <a:lnTo>
                  <a:pt x="2359859" y="2738029"/>
                </a:lnTo>
                <a:cubicBezTo>
                  <a:pt x="2285141" y="2508258"/>
                  <a:pt x="2234195" y="2210681"/>
                  <a:pt x="2213392" y="1886460"/>
                </a:cubicBezTo>
                <a:lnTo>
                  <a:pt x="2210024" y="1780293"/>
                </a:lnTo>
                <a:lnTo>
                  <a:pt x="2790691" y="1780293"/>
                </a:lnTo>
                <a:lnTo>
                  <a:pt x="2793435" y="1868243"/>
                </a:lnTo>
                <a:cubicBezTo>
                  <a:pt x="2838308" y="2576776"/>
                  <a:pt x="3032337" y="3109760"/>
                  <a:pt x="3264895" y="3109760"/>
                </a:cubicBezTo>
                <a:lnTo>
                  <a:pt x="3264896" y="3109759"/>
                </a:lnTo>
                <a:cubicBezTo>
                  <a:pt x="3151291" y="2834466"/>
                  <a:pt x="3072745" y="2441609"/>
                  <a:pt x="3040573" y="2004299"/>
                </a:cubicBezTo>
                <a:lnTo>
                  <a:pt x="3032450" y="1780293"/>
                </a:lnTo>
                <a:lnTo>
                  <a:pt x="3650046" y="1780293"/>
                </a:lnTo>
                <a:lnTo>
                  <a:pt x="3650689" y="1802257"/>
                </a:lnTo>
                <a:cubicBezTo>
                  <a:pt x="3683939" y="2362964"/>
                  <a:pt x="3828096" y="2796357"/>
                  <a:pt x="4006549" y="2854913"/>
                </a:cubicBezTo>
                <a:lnTo>
                  <a:pt x="4047901" y="2861659"/>
                </a:lnTo>
                <a:lnTo>
                  <a:pt x="4002663" y="2738029"/>
                </a:lnTo>
                <a:cubicBezTo>
                  <a:pt x="3927945" y="2508258"/>
                  <a:pt x="3876999" y="2210681"/>
                  <a:pt x="3856196" y="1886460"/>
                </a:cubicBezTo>
                <a:lnTo>
                  <a:pt x="3852828" y="1780293"/>
                </a:lnTo>
                <a:lnTo>
                  <a:pt x="4435714" y="1780293"/>
                </a:lnTo>
                <a:lnTo>
                  <a:pt x="4449528" y="1924082"/>
                </a:lnTo>
                <a:cubicBezTo>
                  <a:pt x="4494094" y="2264515"/>
                  <a:pt x="4598424" y="2503386"/>
                  <a:pt x="4720022" y="2503386"/>
                </a:cubicBezTo>
                <a:cubicBezTo>
                  <a:pt x="4650721" y="2335453"/>
                  <a:pt x="4602806" y="2095803"/>
                  <a:pt x="4583180" y="1829035"/>
                </a:cubicBezTo>
                <a:lnTo>
                  <a:pt x="4581413" y="1780293"/>
                </a:lnTo>
                <a:lnTo>
                  <a:pt x="5110073" y="1780293"/>
                </a:lnTo>
                <a:lnTo>
                  <a:pt x="5117487" y="1857471"/>
                </a:lnTo>
                <a:cubicBezTo>
                  <a:pt x="5154012" y="2136483"/>
                  <a:pt x="5239519" y="2332258"/>
                  <a:pt x="5339178" y="2332258"/>
                </a:cubicBezTo>
                <a:cubicBezTo>
                  <a:pt x="5301313" y="2240502"/>
                  <a:pt x="5271238" y="2122622"/>
                  <a:pt x="5250630" y="1989449"/>
                </a:cubicBezTo>
                <a:lnTo>
                  <a:pt x="5227107" y="1780293"/>
                </a:lnTo>
                <a:lnTo>
                  <a:pt x="5917192" y="1780293"/>
                </a:lnTo>
                <a:lnTo>
                  <a:pt x="5923130" y="1789888"/>
                </a:lnTo>
                <a:cubicBezTo>
                  <a:pt x="6036701" y="1928239"/>
                  <a:pt x="6266961" y="2049755"/>
                  <a:pt x="6415714" y="2140660"/>
                </a:cubicBezTo>
                <a:cubicBezTo>
                  <a:pt x="6653719" y="2286109"/>
                  <a:pt x="7211227" y="2509186"/>
                  <a:pt x="7315564" y="2398343"/>
                </a:cubicBezTo>
                <a:cubicBezTo>
                  <a:pt x="7419901" y="2287500"/>
                  <a:pt x="7054777" y="1776728"/>
                  <a:pt x="7041735" y="1475606"/>
                </a:cubicBezTo>
                <a:cubicBezTo>
                  <a:pt x="7028693" y="1174485"/>
                  <a:pt x="7547004" y="657793"/>
                  <a:pt x="7354637" y="666134"/>
                </a:cubicBezTo>
                <a:cubicBezTo>
                  <a:pt x="7174293" y="673953"/>
                  <a:pt x="6180186" y="1206549"/>
                  <a:pt x="5927685" y="1475588"/>
                </a:cubicBezTo>
                <a:lnTo>
                  <a:pt x="5901589" y="1508124"/>
                </a:lnTo>
                <a:lnTo>
                  <a:pt x="5220574" y="1508124"/>
                </a:lnTo>
                <a:lnTo>
                  <a:pt x="5227026" y="1330190"/>
                </a:lnTo>
                <a:cubicBezTo>
                  <a:pt x="5243111" y="1111552"/>
                  <a:pt x="5282381" y="915140"/>
                  <a:pt x="5339178" y="777504"/>
                </a:cubicBezTo>
                <a:cubicBezTo>
                  <a:pt x="5222909" y="777504"/>
                  <a:pt x="5125903" y="1043975"/>
                  <a:pt x="5103468" y="1398213"/>
                </a:cubicBezTo>
                <a:lnTo>
                  <a:pt x="5100039" y="1508124"/>
                </a:lnTo>
                <a:lnTo>
                  <a:pt x="4574935" y="1508124"/>
                </a:lnTo>
                <a:lnTo>
                  <a:pt x="4583180" y="1280727"/>
                </a:lnTo>
                <a:cubicBezTo>
                  <a:pt x="4602806" y="1013960"/>
                  <a:pt x="4650721" y="774310"/>
                  <a:pt x="4720022" y="606376"/>
                </a:cubicBezTo>
                <a:cubicBezTo>
                  <a:pt x="4578158" y="606376"/>
                  <a:pt x="4459797" y="931506"/>
                  <a:pt x="4432423" y="1363724"/>
                </a:cubicBezTo>
                <a:lnTo>
                  <a:pt x="4427917" y="1508124"/>
                </a:lnTo>
                <a:lnTo>
                  <a:pt x="3847372" y="1508124"/>
                </a:lnTo>
                <a:lnTo>
                  <a:pt x="3859372" y="1177173"/>
                </a:lnTo>
                <a:cubicBezTo>
                  <a:pt x="3886411" y="809641"/>
                  <a:pt x="3952424" y="479470"/>
                  <a:pt x="4047902" y="248103"/>
                </a:cubicBezTo>
                <a:cubicBezTo>
                  <a:pt x="3852451" y="248103"/>
                  <a:pt x="3689382" y="696043"/>
                  <a:pt x="3651669" y="1291520"/>
                </a:cubicBezTo>
                <a:lnTo>
                  <a:pt x="3644911" y="1508124"/>
                </a:lnTo>
                <a:lnTo>
                  <a:pt x="3025972" y="1508124"/>
                </a:lnTo>
                <a:lnTo>
                  <a:pt x="3040572" y="1105460"/>
                </a:lnTo>
                <a:cubicBezTo>
                  <a:pt x="3072745" y="668150"/>
                  <a:pt x="3151290" y="275293"/>
                  <a:pt x="326489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00312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9850</TotalTime>
  <Words>237</Words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Diagram for PowerPoint</vt:lpstr>
      <vt:lpstr>Fishbone Diagram for PowerPoint</vt:lpstr>
      <vt:lpstr>Fishbone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2017-06-09T22:50:34Z</dcterms:modified>
  <cp:category>Charts &amp; Diagrams</cp:category>
</cp:coreProperties>
</file>