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18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5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 Diagram – Slide Template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126CAAF-09E0-4903-BC5C-10BCBF4331CE}"/>
              </a:ext>
            </a:extLst>
          </p:cNvPr>
          <p:cNvSpPr/>
          <p:nvPr/>
        </p:nvSpPr>
        <p:spPr>
          <a:xfrm>
            <a:off x="4814417" y="2066677"/>
            <a:ext cx="1632222" cy="1459093"/>
          </a:xfrm>
          <a:custGeom>
            <a:avLst/>
            <a:gdLst>
              <a:gd name="connsiteX0" fmla="*/ 0 w 2176296"/>
              <a:gd name="connsiteY0" fmla="*/ 0 h 1945457"/>
              <a:gd name="connsiteX1" fmla="*/ 292246 w 2176296"/>
              <a:gd name="connsiteY1" fmla="*/ 24519 h 1945457"/>
              <a:gd name="connsiteX2" fmla="*/ 305983 w 2176296"/>
              <a:gd name="connsiteY2" fmla="*/ 26461 h 1945457"/>
              <a:gd name="connsiteX3" fmla="*/ 2176296 w 2176296"/>
              <a:gd name="connsiteY3" fmla="*/ 1896774 h 1945457"/>
              <a:gd name="connsiteX4" fmla="*/ 2128904 w 2176296"/>
              <a:gd name="connsiteY4" fmla="*/ 1944166 h 1945457"/>
              <a:gd name="connsiteX5" fmla="*/ 2037826 w 2176296"/>
              <a:gd name="connsiteY5" fmla="*/ 1853087 h 1945457"/>
              <a:gd name="connsiteX6" fmla="*/ 1945457 w 2176296"/>
              <a:gd name="connsiteY6" fmla="*/ 1945457 h 1945457"/>
              <a:gd name="connsiteX7" fmla="*/ 0 w 2176296"/>
              <a:gd name="connsiteY7" fmla="*/ 0 h 194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6296" h="1945457">
                <a:moveTo>
                  <a:pt x="0" y="0"/>
                </a:moveTo>
                <a:lnTo>
                  <a:pt x="292246" y="24519"/>
                </a:lnTo>
                <a:lnTo>
                  <a:pt x="305983" y="26461"/>
                </a:lnTo>
                <a:lnTo>
                  <a:pt x="2176296" y="1896774"/>
                </a:lnTo>
                <a:lnTo>
                  <a:pt x="2128904" y="1944166"/>
                </a:lnTo>
                <a:lnTo>
                  <a:pt x="2037826" y="1853087"/>
                </a:lnTo>
                <a:lnTo>
                  <a:pt x="1945457" y="194545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DB1F46A-FB59-4430-BCEF-BC73285942AA}"/>
              </a:ext>
            </a:extLst>
          </p:cNvPr>
          <p:cNvSpPr/>
          <p:nvPr/>
        </p:nvSpPr>
        <p:spPr>
          <a:xfrm>
            <a:off x="3570812" y="2114609"/>
            <a:ext cx="1551517" cy="1411160"/>
          </a:xfrm>
          <a:custGeom>
            <a:avLst/>
            <a:gdLst>
              <a:gd name="connsiteX0" fmla="*/ 235826 w 2068689"/>
              <a:gd name="connsiteY0" fmla="*/ 0 h 1881546"/>
              <a:gd name="connsiteX1" fmla="*/ 2068689 w 2068689"/>
              <a:gd name="connsiteY1" fmla="*/ 1832863 h 1881546"/>
              <a:gd name="connsiteX2" fmla="*/ 2021298 w 2068689"/>
              <a:gd name="connsiteY2" fmla="*/ 1880255 h 1881546"/>
              <a:gd name="connsiteX3" fmla="*/ 1930219 w 2068689"/>
              <a:gd name="connsiteY3" fmla="*/ 1789176 h 1881546"/>
              <a:gd name="connsiteX4" fmla="*/ 1837850 w 2068689"/>
              <a:gd name="connsiteY4" fmla="*/ 1881546 h 1881546"/>
              <a:gd name="connsiteX5" fmla="*/ 0 w 2068689"/>
              <a:gd name="connsiteY5" fmla="*/ 43696 h 1881546"/>
              <a:gd name="connsiteX6" fmla="*/ 173116 w 2068689"/>
              <a:gd name="connsiteY6" fmla="*/ 8864 h 1881546"/>
              <a:gd name="connsiteX7" fmla="*/ 235826 w 2068689"/>
              <a:gd name="connsiteY7" fmla="*/ 0 h 188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8689" h="1881546">
                <a:moveTo>
                  <a:pt x="235826" y="0"/>
                </a:moveTo>
                <a:lnTo>
                  <a:pt x="2068689" y="1832863"/>
                </a:lnTo>
                <a:lnTo>
                  <a:pt x="2021298" y="1880255"/>
                </a:lnTo>
                <a:lnTo>
                  <a:pt x="1930219" y="1789176"/>
                </a:lnTo>
                <a:lnTo>
                  <a:pt x="1837850" y="1881546"/>
                </a:lnTo>
                <a:lnTo>
                  <a:pt x="0" y="43696"/>
                </a:lnTo>
                <a:lnTo>
                  <a:pt x="173116" y="8864"/>
                </a:lnTo>
                <a:lnTo>
                  <a:pt x="23582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C23EE1-286E-41A7-8762-7E6A663645BA}"/>
              </a:ext>
            </a:extLst>
          </p:cNvPr>
          <p:cNvSpPr/>
          <p:nvPr/>
        </p:nvSpPr>
        <p:spPr>
          <a:xfrm>
            <a:off x="2592597" y="2422696"/>
            <a:ext cx="1205420" cy="1103073"/>
          </a:xfrm>
          <a:custGeom>
            <a:avLst/>
            <a:gdLst>
              <a:gd name="connsiteX0" fmla="*/ 185146 w 1607227"/>
              <a:gd name="connsiteY0" fmla="*/ 0 h 1470764"/>
              <a:gd name="connsiteX1" fmla="*/ 1607227 w 1607227"/>
              <a:gd name="connsiteY1" fmla="*/ 1422081 h 1470764"/>
              <a:gd name="connsiteX2" fmla="*/ 1559836 w 1607227"/>
              <a:gd name="connsiteY2" fmla="*/ 1469473 h 1470764"/>
              <a:gd name="connsiteX3" fmla="*/ 1468757 w 1607227"/>
              <a:gd name="connsiteY3" fmla="*/ 1378394 h 1470764"/>
              <a:gd name="connsiteX4" fmla="*/ 1376388 w 1607227"/>
              <a:gd name="connsiteY4" fmla="*/ 1470764 h 1470764"/>
              <a:gd name="connsiteX5" fmla="*/ 0 w 1607227"/>
              <a:gd name="connsiteY5" fmla="*/ 94376 h 1470764"/>
              <a:gd name="connsiteX6" fmla="*/ 17775 w 1607227"/>
              <a:gd name="connsiteY6" fmla="*/ 83624 h 1470764"/>
              <a:gd name="connsiteX7" fmla="*/ 185146 w 1607227"/>
              <a:gd name="connsiteY7" fmla="*/ 0 h 147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227" h="1470764">
                <a:moveTo>
                  <a:pt x="185146" y="0"/>
                </a:moveTo>
                <a:lnTo>
                  <a:pt x="1607227" y="1422081"/>
                </a:lnTo>
                <a:lnTo>
                  <a:pt x="1559836" y="1469473"/>
                </a:lnTo>
                <a:lnTo>
                  <a:pt x="1468757" y="1378394"/>
                </a:lnTo>
                <a:lnTo>
                  <a:pt x="1376388" y="1470764"/>
                </a:lnTo>
                <a:lnTo>
                  <a:pt x="0" y="94376"/>
                </a:lnTo>
                <a:lnTo>
                  <a:pt x="17775" y="83624"/>
                </a:lnTo>
                <a:lnTo>
                  <a:pt x="18514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D3943B6-CAC6-4D56-9C30-8F97B34AA546}"/>
              </a:ext>
            </a:extLst>
          </p:cNvPr>
          <p:cNvSpPr/>
          <p:nvPr/>
        </p:nvSpPr>
        <p:spPr>
          <a:xfrm>
            <a:off x="2594825" y="3524800"/>
            <a:ext cx="1204160" cy="1101656"/>
          </a:xfrm>
          <a:custGeom>
            <a:avLst/>
            <a:gdLst>
              <a:gd name="connsiteX0" fmla="*/ 1556865 w 1605547"/>
              <a:gd name="connsiteY0" fmla="*/ 0 h 1468874"/>
              <a:gd name="connsiteX1" fmla="*/ 1605547 w 1605547"/>
              <a:gd name="connsiteY1" fmla="*/ 48682 h 1468874"/>
              <a:gd name="connsiteX2" fmla="*/ 185355 w 1605547"/>
              <a:gd name="connsiteY2" fmla="*/ 1468874 h 1468874"/>
              <a:gd name="connsiteX3" fmla="*/ 14804 w 1605547"/>
              <a:gd name="connsiteY3" fmla="*/ 1383661 h 1468874"/>
              <a:gd name="connsiteX4" fmla="*/ 0 w 1605547"/>
              <a:gd name="connsiteY4" fmla="*/ 1374707 h 1468874"/>
              <a:gd name="connsiteX5" fmla="*/ 1373417 w 1605547"/>
              <a:gd name="connsiteY5" fmla="*/ 1291 h 1468874"/>
              <a:gd name="connsiteX6" fmla="*/ 1464495 w 1605547"/>
              <a:gd name="connsiteY6" fmla="*/ 92369 h 1468874"/>
              <a:gd name="connsiteX7" fmla="*/ 1556865 w 1605547"/>
              <a:gd name="connsiteY7" fmla="*/ 0 h 146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5547" h="1468874">
                <a:moveTo>
                  <a:pt x="1556865" y="0"/>
                </a:moveTo>
                <a:lnTo>
                  <a:pt x="1605547" y="48682"/>
                </a:lnTo>
                <a:lnTo>
                  <a:pt x="185355" y="1468874"/>
                </a:lnTo>
                <a:lnTo>
                  <a:pt x="14804" y="1383661"/>
                </a:lnTo>
                <a:lnTo>
                  <a:pt x="0" y="1374707"/>
                </a:lnTo>
                <a:lnTo>
                  <a:pt x="1373417" y="1291"/>
                </a:lnTo>
                <a:lnTo>
                  <a:pt x="1464495" y="92369"/>
                </a:lnTo>
                <a:lnTo>
                  <a:pt x="1556865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C3CE39F-9F30-4828-91A6-78A27F1195B2}"/>
              </a:ext>
            </a:extLst>
          </p:cNvPr>
          <p:cNvSpPr/>
          <p:nvPr/>
        </p:nvSpPr>
        <p:spPr>
          <a:xfrm>
            <a:off x="3573788" y="3524800"/>
            <a:ext cx="1549508" cy="1408994"/>
          </a:xfrm>
          <a:custGeom>
            <a:avLst/>
            <a:gdLst>
              <a:gd name="connsiteX0" fmla="*/ 2017328 w 2066010"/>
              <a:gd name="connsiteY0" fmla="*/ 0 h 1878658"/>
              <a:gd name="connsiteX1" fmla="*/ 2066010 w 2066010"/>
              <a:gd name="connsiteY1" fmla="*/ 48682 h 1878658"/>
              <a:gd name="connsiteX2" fmla="*/ 236035 w 2066010"/>
              <a:gd name="connsiteY2" fmla="*/ 1878658 h 1878658"/>
              <a:gd name="connsiteX3" fmla="*/ 169146 w 2066010"/>
              <a:gd name="connsiteY3" fmla="*/ 1869203 h 1878658"/>
              <a:gd name="connsiteX4" fmla="*/ 0 w 2066010"/>
              <a:gd name="connsiteY4" fmla="*/ 1835170 h 1878658"/>
              <a:gd name="connsiteX5" fmla="*/ 1833880 w 2066010"/>
              <a:gd name="connsiteY5" fmla="*/ 1291 h 1878658"/>
              <a:gd name="connsiteX6" fmla="*/ 1924958 w 2066010"/>
              <a:gd name="connsiteY6" fmla="*/ 92369 h 1878658"/>
              <a:gd name="connsiteX7" fmla="*/ 2017328 w 2066010"/>
              <a:gd name="connsiteY7" fmla="*/ 0 h 187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6010" h="1878658">
                <a:moveTo>
                  <a:pt x="2017328" y="0"/>
                </a:moveTo>
                <a:lnTo>
                  <a:pt x="2066010" y="48682"/>
                </a:lnTo>
                <a:lnTo>
                  <a:pt x="236035" y="1878658"/>
                </a:lnTo>
                <a:lnTo>
                  <a:pt x="169146" y="1869203"/>
                </a:lnTo>
                <a:lnTo>
                  <a:pt x="0" y="1835170"/>
                </a:lnTo>
                <a:lnTo>
                  <a:pt x="1833880" y="1291"/>
                </a:lnTo>
                <a:lnTo>
                  <a:pt x="1924958" y="92369"/>
                </a:lnTo>
                <a:lnTo>
                  <a:pt x="2017328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1EAE1E5-8742-444D-9046-CCDE6469630E}"/>
              </a:ext>
            </a:extLst>
          </p:cNvPr>
          <p:cNvSpPr/>
          <p:nvPr/>
        </p:nvSpPr>
        <p:spPr>
          <a:xfrm>
            <a:off x="4818323" y="3524800"/>
            <a:ext cx="1629286" cy="1456157"/>
          </a:xfrm>
          <a:custGeom>
            <a:avLst/>
            <a:gdLst>
              <a:gd name="connsiteX0" fmla="*/ 2123698 w 2172381"/>
              <a:gd name="connsiteY0" fmla="*/ 0 h 1941542"/>
              <a:gd name="connsiteX1" fmla="*/ 2172381 w 2172381"/>
              <a:gd name="connsiteY1" fmla="*/ 48682 h 1941542"/>
              <a:gd name="connsiteX2" fmla="*/ 306331 w 2172381"/>
              <a:gd name="connsiteY2" fmla="*/ 1914733 h 1941542"/>
              <a:gd name="connsiteX3" fmla="*/ 287040 w 2172381"/>
              <a:gd name="connsiteY3" fmla="*/ 1917459 h 1941542"/>
              <a:gd name="connsiteX4" fmla="*/ 0 w 2172381"/>
              <a:gd name="connsiteY4" fmla="*/ 1941542 h 1941542"/>
              <a:gd name="connsiteX5" fmla="*/ 1940251 w 2172381"/>
              <a:gd name="connsiteY5" fmla="*/ 1291 h 1941542"/>
              <a:gd name="connsiteX6" fmla="*/ 2031329 w 2172381"/>
              <a:gd name="connsiteY6" fmla="*/ 92369 h 1941542"/>
              <a:gd name="connsiteX7" fmla="*/ 2123698 w 2172381"/>
              <a:gd name="connsiteY7" fmla="*/ 0 h 194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2381" h="1941542">
                <a:moveTo>
                  <a:pt x="2123698" y="0"/>
                </a:moveTo>
                <a:lnTo>
                  <a:pt x="2172381" y="48682"/>
                </a:lnTo>
                <a:lnTo>
                  <a:pt x="306331" y="1914733"/>
                </a:lnTo>
                <a:lnTo>
                  <a:pt x="287040" y="1917459"/>
                </a:lnTo>
                <a:lnTo>
                  <a:pt x="0" y="1941542"/>
                </a:lnTo>
                <a:lnTo>
                  <a:pt x="1940251" y="1291"/>
                </a:lnTo>
                <a:lnTo>
                  <a:pt x="2031329" y="92369"/>
                </a:lnTo>
                <a:lnTo>
                  <a:pt x="2123698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8CA6D71-933B-471E-AFFE-47E6FFA7480E}"/>
              </a:ext>
            </a:extLst>
          </p:cNvPr>
          <p:cNvSpPr/>
          <p:nvPr/>
        </p:nvSpPr>
        <p:spPr>
          <a:xfrm>
            <a:off x="1909111" y="3449861"/>
            <a:ext cx="4741583" cy="148239"/>
          </a:xfrm>
          <a:custGeom>
            <a:avLst/>
            <a:gdLst>
              <a:gd name="connsiteX0" fmla="*/ 0 w 114300"/>
              <a:gd name="connsiteY0" fmla="*/ 0 h 197652"/>
              <a:gd name="connsiteX1" fmla="*/ 114300 w 114300"/>
              <a:gd name="connsiteY1" fmla="*/ 0 h 197652"/>
              <a:gd name="connsiteX2" fmla="*/ 114300 w 114300"/>
              <a:gd name="connsiteY2" fmla="*/ 197652 h 197652"/>
              <a:gd name="connsiteX3" fmla="*/ 0 w 114300"/>
              <a:gd name="connsiteY3" fmla="*/ 197652 h 19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197652">
                <a:moveTo>
                  <a:pt x="0" y="0"/>
                </a:moveTo>
                <a:lnTo>
                  <a:pt x="114300" y="0"/>
                </a:lnTo>
                <a:lnTo>
                  <a:pt x="114300" y="197652"/>
                </a:lnTo>
                <a:lnTo>
                  <a:pt x="0" y="197652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000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64B4D12-2D23-4A8A-9315-C7FF5600C7C7}"/>
              </a:ext>
            </a:extLst>
          </p:cNvPr>
          <p:cNvSpPr/>
          <p:nvPr/>
        </p:nvSpPr>
        <p:spPr>
          <a:xfrm>
            <a:off x="811829" y="2641958"/>
            <a:ext cx="1146851" cy="1764044"/>
          </a:xfrm>
          <a:custGeom>
            <a:avLst/>
            <a:gdLst>
              <a:gd name="connsiteX0" fmla="*/ 281554 w 1600200"/>
              <a:gd name="connsiteY0" fmla="*/ 440173 h 2352058"/>
              <a:gd name="connsiteX1" fmla="*/ 472585 w 1600200"/>
              <a:gd name="connsiteY1" fmla="*/ 1109223 h 2352058"/>
              <a:gd name="connsiteX2" fmla="*/ 495711 w 1600200"/>
              <a:gd name="connsiteY2" fmla="*/ 1173659 h 2352058"/>
              <a:gd name="connsiteX3" fmla="*/ 474069 w 1600200"/>
              <a:gd name="connsiteY3" fmla="*/ 1238487 h 2352058"/>
              <a:gd name="connsiteX4" fmla="*/ 284223 w 1600200"/>
              <a:gd name="connsiteY4" fmla="*/ 1909614 h 2352058"/>
              <a:gd name="connsiteX5" fmla="*/ 1325058 w 1600200"/>
              <a:gd name="connsiteY5" fmla="*/ 1175141 h 2352058"/>
              <a:gd name="connsiteX6" fmla="*/ 0 w 1600200"/>
              <a:gd name="connsiteY6" fmla="*/ 0 h 2352058"/>
              <a:gd name="connsiteX7" fmla="*/ 1529135 w 1600200"/>
              <a:gd name="connsiteY7" fmla="*/ 1077204 h 2352058"/>
              <a:gd name="connsiteX8" fmla="*/ 1600200 w 1600200"/>
              <a:gd name="connsiteY8" fmla="*/ 1077204 h 2352058"/>
              <a:gd name="connsiteX9" fmla="*/ 1600200 w 1600200"/>
              <a:gd name="connsiteY9" fmla="*/ 1274856 h 2352058"/>
              <a:gd name="connsiteX10" fmla="*/ 1526565 w 1600200"/>
              <a:gd name="connsiteY10" fmla="*/ 1274856 h 2352058"/>
              <a:gd name="connsiteX11" fmla="*/ 0 w 1600200"/>
              <a:gd name="connsiteY11" fmla="*/ 2352058 h 2352058"/>
              <a:gd name="connsiteX12" fmla="*/ 286595 w 1600200"/>
              <a:gd name="connsiteY12" fmla="*/ 1176029 h 2352058"/>
              <a:gd name="connsiteX13" fmla="*/ 0 w 1600200"/>
              <a:gd name="connsiteY13" fmla="*/ 0 h 2352058"/>
              <a:gd name="connsiteX0" fmla="*/ 281554 w 1600200"/>
              <a:gd name="connsiteY0" fmla="*/ 440173 h 2352058"/>
              <a:gd name="connsiteX1" fmla="*/ 472585 w 1600200"/>
              <a:gd name="connsiteY1" fmla="*/ 1109223 h 2352058"/>
              <a:gd name="connsiteX2" fmla="*/ 495711 w 1600200"/>
              <a:gd name="connsiteY2" fmla="*/ 1173659 h 2352058"/>
              <a:gd name="connsiteX3" fmla="*/ 474069 w 1600200"/>
              <a:gd name="connsiteY3" fmla="*/ 1238487 h 2352058"/>
              <a:gd name="connsiteX4" fmla="*/ 284223 w 1600200"/>
              <a:gd name="connsiteY4" fmla="*/ 1909614 h 2352058"/>
              <a:gd name="connsiteX5" fmla="*/ 1325058 w 1600200"/>
              <a:gd name="connsiteY5" fmla="*/ 1175141 h 2352058"/>
              <a:gd name="connsiteX6" fmla="*/ 281554 w 1600200"/>
              <a:gd name="connsiteY6" fmla="*/ 440173 h 2352058"/>
              <a:gd name="connsiteX7" fmla="*/ 0 w 1600200"/>
              <a:gd name="connsiteY7" fmla="*/ 0 h 2352058"/>
              <a:gd name="connsiteX8" fmla="*/ 1529135 w 1600200"/>
              <a:gd name="connsiteY8" fmla="*/ 1077204 h 2352058"/>
              <a:gd name="connsiteX9" fmla="*/ 1600200 w 1600200"/>
              <a:gd name="connsiteY9" fmla="*/ 1274856 h 2352058"/>
              <a:gd name="connsiteX10" fmla="*/ 1526565 w 1600200"/>
              <a:gd name="connsiteY10" fmla="*/ 1274856 h 2352058"/>
              <a:gd name="connsiteX11" fmla="*/ 0 w 1600200"/>
              <a:gd name="connsiteY11" fmla="*/ 2352058 h 2352058"/>
              <a:gd name="connsiteX12" fmla="*/ 286595 w 1600200"/>
              <a:gd name="connsiteY12" fmla="*/ 1176029 h 2352058"/>
              <a:gd name="connsiteX13" fmla="*/ 0 w 1600200"/>
              <a:gd name="connsiteY13" fmla="*/ 0 h 2352058"/>
              <a:gd name="connsiteX0" fmla="*/ 281554 w 1529135"/>
              <a:gd name="connsiteY0" fmla="*/ 440173 h 2352058"/>
              <a:gd name="connsiteX1" fmla="*/ 472585 w 1529135"/>
              <a:gd name="connsiteY1" fmla="*/ 1109223 h 2352058"/>
              <a:gd name="connsiteX2" fmla="*/ 495711 w 1529135"/>
              <a:gd name="connsiteY2" fmla="*/ 1173659 h 2352058"/>
              <a:gd name="connsiteX3" fmla="*/ 474069 w 1529135"/>
              <a:gd name="connsiteY3" fmla="*/ 1238487 h 2352058"/>
              <a:gd name="connsiteX4" fmla="*/ 284223 w 1529135"/>
              <a:gd name="connsiteY4" fmla="*/ 1909614 h 2352058"/>
              <a:gd name="connsiteX5" fmla="*/ 1325058 w 1529135"/>
              <a:gd name="connsiteY5" fmla="*/ 1175141 h 2352058"/>
              <a:gd name="connsiteX6" fmla="*/ 281554 w 1529135"/>
              <a:gd name="connsiteY6" fmla="*/ 440173 h 2352058"/>
              <a:gd name="connsiteX7" fmla="*/ 0 w 1529135"/>
              <a:gd name="connsiteY7" fmla="*/ 0 h 2352058"/>
              <a:gd name="connsiteX8" fmla="*/ 1529135 w 1529135"/>
              <a:gd name="connsiteY8" fmla="*/ 1077204 h 2352058"/>
              <a:gd name="connsiteX9" fmla="*/ 1526565 w 1529135"/>
              <a:gd name="connsiteY9" fmla="*/ 1274856 h 2352058"/>
              <a:gd name="connsiteX10" fmla="*/ 0 w 1529135"/>
              <a:gd name="connsiteY10" fmla="*/ 2352058 h 2352058"/>
              <a:gd name="connsiteX11" fmla="*/ 286595 w 1529135"/>
              <a:gd name="connsiteY11" fmla="*/ 1176029 h 2352058"/>
              <a:gd name="connsiteX12" fmla="*/ 0 w 1529135"/>
              <a:gd name="connsiteY12" fmla="*/ 0 h 235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9135" h="2352058">
                <a:moveTo>
                  <a:pt x="281554" y="440173"/>
                </a:moveTo>
                <a:cubicBezTo>
                  <a:pt x="330889" y="667038"/>
                  <a:pt x="394695" y="890512"/>
                  <a:pt x="472585" y="1109223"/>
                </a:cubicBezTo>
                <a:lnTo>
                  <a:pt x="495711" y="1173659"/>
                </a:lnTo>
                <a:lnTo>
                  <a:pt x="474069" y="1238487"/>
                </a:lnTo>
                <a:cubicBezTo>
                  <a:pt x="396985" y="1469939"/>
                  <a:pt x="333636" y="1692197"/>
                  <a:pt x="284223" y="1909614"/>
                </a:cubicBezTo>
                <a:lnTo>
                  <a:pt x="1325058" y="1175141"/>
                </a:lnTo>
                <a:lnTo>
                  <a:pt x="281554" y="440173"/>
                </a:lnTo>
                <a:close/>
                <a:moveTo>
                  <a:pt x="0" y="0"/>
                </a:moveTo>
                <a:lnTo>
                  <a:pt x="1529135" y="1077204"/>
                </a:lnTo>
                <a:cubicBezTo>
                  <a:pt x="1528278" y="1143088"/>
                  <a:pt x="1527422" y="1208972"/>
                  <a:pt x="1526565" y="1274856"/>
                </a:cubicBezTo>
                <a:lnTo>
                  <a:pt x="0" y="2352058"/>
                </a:lnTo>
                <a:cubicBezTo>
                  <a:pt x="60419" y="1952317"/>
                  <a:pt x="156329" y="1558753"/>
                  <a:pt x="286595" y="1176029"/>
                </a:cubicBezTo>
                <a:cubicBezTo>
                  <a:pt x="152842" y="794333"/>
                  <a:pt x="56851" y="400434"/>
                  <a:pt x="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000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978066E-7CE3-453C-918F-770D185FFACA}"/>
              </a:ext>
            </a:extLst>
          </p:cNvPr>
          <p:cNvSpPr/>
          <p:nvPr/>
        </p:nvSpPr>
        <p:spPr>
          <a:xfrm>
            <a:off x="6515400" y="2575251"/>
            <a:ext cx="1816772" cy="1897458"/>
          </a:xfrm>
          <a:custGeom>
            <a:avLst/>
            <a:gdLst>
              <a:gd name="connsiteX0" fmla="*/ 838730 w 2422362"/>
              <a:gd name="connsiteY0" fmla="*/ 672017 h 2529944"/>
              <a:gd name="connsiteX1" fmla="*/ 641078 w 2422362"/>
              <a:gd name="connsiteY1" fmla="*/ 869670 h 2529944"/>
              <a:gd name="connsiteX2" fmla="*/ 838730 w 2422362"/>
              <a:gd name="connsiteY2" fmla="*/ 1067322 h 2529944"/>
              <a:gd name="connsiteX3" fmla="*/ 1036383 w 2422362"/>
              <a:gd name="connsiteY3" fmla="*/ 869670 h 2529944"/>
              <a:gd name="connsiteX4" fmla="*/ 838730 w 2422362"/>
              <a:gd name="connsiteY4" fmla="*/ 672017 h 2529944"/>
              <a:gd name="connsiteX5" fmla="*/ 165404 w 2422362"/>
              <a:gd name="connsiteY5" fmla="*/ 0 h 2529944"/>
              <a:gd name="connsiteX6" fmla="*/ 2386132 w 2422362"/>
              <a:gd name="connsiteY6" fmla="*/ 1122254 h 2529944"/>
              <a:gd name="connsiteX7" fmla="*/ 2422362 w 2422362"/>
              <a:gd name="connsiteY7" fmla="*/ 1191581 h 2529944"/>
              <a:gd name="connsiteX8" fmla="*/ 2107790 w 2422362"/>
              <a:gd name="connsiteY8" fmla="*/ 1267105 h 2529944"/>
              <a:gd name="connsiteX9" fmla="*/ 2420381 w 2422362"/>
              <a:gd name="connsiteY9" fmla="*/ 1342154 h 2529944"/>
              <a:gd name="connsiteX10" fmla="*/ 2386132 w 2422362"/>
              <a:gd name="connsiteY10" fmla="*/ 1407691 h 2529944"/>
              <a:gd name="connsiteX11" fmla="*/ 165404 w 2422362"/>
              <a:gd name="connsiteY11" fmla="*/ 2529944 h 2529944"/>
              <a:gd name="connsiteX12" fmla="*/ 165404 w 2422362"/>
              <a:gd name="connsiteY12" fmla="*/ 1363799 h 2529944"/>
              <a:gd name="connsiteX13" fmla="*/ 0 w 2422362"/>
              <a:gd name="connsiteY13" fmla="*/ 1363799 h 2529944"/>
              <a:gd name="connsiteX14" fmla="*/ 0 w 2422362"/>
              <a:gd name="connsiteY14" fmla="*/ 1166147 h 2529944"/>
              <a:gd name="connsiteX15" fmla="*/ 165404 w 2422362"/>
              <a:gd name="connsiteY15" fmla="*/ 1166147 h 252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22362" h="2529944">
                <a:moveTo>
                  <a:pt x="838730" y="672017"/>
                </a:moveTo>
                <a:cubicBezTo>
                  <a:pt x="729571" y="672017"/>
                  <a:pt x="641078" y="760510"/>
                  <a:pt x="641078" y="869670"/>
                </a:cubicBezTo>
                <a:cubicBezTo>
                  <a:pt x="641078" y="978829"/>
                  <a:pt x="729571" y="1067322"/>
                  <a:pt x="838730" y="1067322"/>
                </a:cubicBezTo>
                <a:cubicBezTo>
                  <a:pt x="947890" y="1067322"/>
                  <a:pt x="1036383" y="978829"/>
                  <a:pt x="1036383" y="869670"/>
                </a:cubicBezTo>
                <a:cubicBezTo>
                  <a:pt x="1036383" y="760510"/>
                  <a:pt x="947890" y="672017"/>
                  <a:pt x="838730" y="672017"/>
                </a:cubicBezTo>
                <a:close/>
                <a:moveTo>
                  <a:pt x="165404" y="0"/>
                </a:moveTo>
                <a:cubicBezTo>
                  <a:pt x="1133899" y="233477"/>
                  <a:pt x="2147792" y="762041"/>
                  <a:pt x="2386132" y="1122254"/>
                </a:cubicBezTo>
                <a:lnTo>
                  <a:pt x="2422362" y="1191581"/>
                </a:lnTo>
                <a:lnTo>
                  <a:pt x="2107790" y="1267105"/>
                </a:lnTo>
                <a:lnTo>
                  <a:pt x="2420381" y="1342154"/>
                </a:lnTo>
                <a:lnTo>
                  <a:pt x="2386132" y="1407691"/>
                </a:lnTo>
                <a:cubicBezTo>
                  <a:pt x="2147792" y="1767904"/>
                  <a:pt x="1133899" y="2296468"/>
                  <a:pt x="165404" y="2529944"/>
                </a:cubicBezTo>
                <a:lnTo>
                  <a:pt x="165404" y="1363799"/>
                </a:lnTo>
                <a:lnTo>
                  <a:pt x="0" y="1363799"/>
                </a:lnTo>
                <a:lnTo>
                  <a:pt x="0" y="1166147"/>
                </a:lnTo>
                <a:lnTo>
                  <a:pt x="165404" y="1166147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000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84CD223-0915-4AC1-8704-D2F1B4B03DBA}"/>
              </a:ext>
            </a:extLst>
          </p:cNvPr>
          <p:cNvSpPr/>
          <p:nvPr/>
        </p:nvSpPr>
        <p:spPr>
          <a:xfrm>
            <a:off x="1287623" y="2141648"/>
            <a:ext cx="1342114" cy="275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cap="all" noProof="1"/>
              <a:t>Lorem Ipsum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E15A664-1984-481B-989A-4BE243FD6016}"/>
              </a:ext>
            </a:extLst>
          </p:cNvPr>
          <p:cNvSpPr/>
          <p:nvPr/>
        </p:nvSpPr>
        <p:spPr>
          <a:xfrm>
            <a:off x="2130634" y="1718966"/>
            <a:ext cx="1342114" cy="27537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51579EC-F6AC-43C4-A93B-2A94D5D1332E}"/>
              </a:ext>
            </a:extLst>
          </p:cNvPr>
          <p:cNvSpPr/>
          <p:nvPr/>
        </p:nvSpPr>
        <p:spPr>
          <a:xfrm>
            <a:off x="3608844" y="1718966"/>
            <a:ext cx="1342114" cy="27537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DA3C9CB-2878-4204-9FDE-0808DD5FB5AE}"/>
              </a:ext>
            </a:extLst>
          </p:cNvPr>
          <p:cNvSpPr/>
          <p:nvPr/>
        </p:nvSpPr>
        <p:spPr>
          <a:xfrm>
            <a:off x="2130634" y="5077214"/>
            <a:ext cx="1342114" cy="27537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cap="all" noProof="1"/>
              <a:t>Lorem Ipsum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98FDD57-2CDD-449D-9E73-4370989FCA4E}"/>
              </a:ext>
            </a:extLst>
          </p:cNvPr>
          <p:cNvSpPr/>
          <p:nvPr/>
        </p:nvSpPr>
        <p:spPr>
          <a:xfrm>
            <a:off x="3608844" y="5077214"/>
            <a:ext cx="1342114" cy="27537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3FDE88C-9007-46EF-BFDE-C7544215EDA3}"/>
              </a:ext>
            </a:extLst>
          </p:cNvPr>
          <p:cNvSpPr/>
          <p:nvPr/>
        </p:nvSpPr>
        <p:spPr>
          <a:xfrm>
            <a:off x="1287623" y="4650646"/>
            <a:ext cx="1342114" cy="27537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BC3DFD-9730-4FEB-B729-C38B234D73CE}"/>
              </a:ext>
            </a:extLst>
          </p:cNvPr>
          <p:cNvSpPr txBox="1"/>
          <p:nvPr/>
        </p:nvSpPr>
        <p:spPr>
          <a:xfrm>
            <a:off x="1696793" y="2695005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16F3A4-9880-4EBF-9079-738C8BB4D465}"/>
              </a:ext>
            </a:extLst>
          </p:cNvPr>
          <p:cNvSpPr txBox="1"/>
          <p:nvPr/>
        </p:nvSpPr>
        <p:spPr>
          <a:xfrm>
            <a:off x="1972536" y="3046891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358723-5654-4E8E-8066-EA2E21C61BDB}"/>
              </a:ext>
            </a:extLst>
          </p:cNvPr>
          <p:cNvSpPr txBox="1"/>
          <p:nvPr/>
        </p:nvSpPr>
        <p:spPr>
          <a:xfrm>
            <a:off x="2795706" y="2364959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FBDF99A-9673-41B7-A1C5-2B01048B1D2A}"/>
              </a:ext>
            </a:extLst>
          </p:cNvPr>
          <p:cNvSpPr txBox="1"/>
          <p:nvPr/>
        </p:nvSpPr>
        <p:spPr>
          <a:xfrm>
            <a:off x="3167319" y="273043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B24372-D636-4CE4-BBF7-783ECCF1A08B}"/>
              </a:ext>
            </a:extLst>
          </p:cNvPr>
          <p:cNvSpPr txBox="1"/>
          <p:nvPr/>
        </p:nvSpPr>
        <p:spPr>
          <a:xfrm>
            <a:off x="3575889" y="309590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79669F-D86F-405D-BEC7-130FC600F000}"/>
              </a:ext>
            </a:extLst>
          </p:cNvPr>
          <p:cNvSpPr txBox="1"/>
          <p:nvPr/>
        </p:nvSpPr>
        <p:spPr>
          <a:xfrm>
            <a:off x="3948444" y="2143026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02596B-18C5-4C79-99A0-4A3154B35B35}"/>
              </a:ext>
            </a:extLst>
          </p:cNvPr>
          <p:cNvSpPr txBox="1"/>
          <p:nvPr/>
        </p:nvSpPr>
        <p:spPr>
          <a:xfrm>
            <a:off x="4267691" y="249303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BA2535-A2D2-4DA9-8177-E68F343AC8BB}"/>
              </a:ext>
            </a:extLst>
          </p:cNvPr>
          <p:cNvSpPr txBox="1"/>
          <p:nvPr/>
        </p:nvSpPr>
        <p:spPr>
          <a:xfrm>
            <a:off x="4615967" y="2843040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E61267B-0076-4414-A172-BECF409ABCA1}"/>
              </a:ext>
            </a:extLst>
          </p:cNvPr>
          <p:cNvSpPr txBox="1"/>
          <p:nvPr/>
        </p:nvSpPr>
        <p:spPr>
          <a:xfrm>
            <a:off x="4615967" y="3902866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0BDDF8F-BDDE-491D-8861-449ABCB1B53F}"/>
              </a:ext>
            </a:extLst>
          </p:cNvPr>
          <p:cNvSpPr txBox="1"/>
          <p:nvPr/>
        </p:nvSpPr>
        <p:spPr>
          <a:xfrm>
            <a:off x="4267691" y="4261159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16AAB9-7281-4CAF-B62D-F670E3912EBD}"/>
              </a:ext>
            </a:extLst>
          </p:cNvPr>
          <p:cNvSpPr txBox="1"/>
          <p:nvPr/>
        </p:nvSpPr>
        <p:spPr>
          <a:xfrm>
            <a:off x="3948444" y="4589040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CFFDD1C-CA64-48B2-BA16-E02994C384F6}"/>
              </a:ext>
            </a:extLst>
          </p:cNvPr>
          <p:cNvSpPr txBox="1"/>
          <p:nvPr/>
        </p:nvSpPr>
        <p:spPr>
          <a:xfrm>
            <a:off x="3565099" y="3644642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36D1E7-7B6C-4B69-9F13-5EC7FC2F8A80}"/>
              </a:ext>
            </a:extLst>
          </p:cNvPr>
          <p:cNvSpPr txBox="1"/>
          <p:nvPr/>
        </p:nvSpPr>
        <p:spPr>
          <a:xfrm>
            <a:off x="3175458" y="4040489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75F7509-E948-48B6-B8FE-EDBB6A634A00}"/>
              </a:ext>
            </a:extLst>
          </p:cNvPr>
          <p:cNvSpPr txBox="1"/>
          <p:nvPr/>
        </p:nvSpPr>
        <p:spPr>
          <a:xfrm>
            <a:off x="2795706" y="4436336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D7A825-B2A8-4136-8B50-49D0F347AE0E}"/>
              </a:ext>
            </a:extLst>
          </p:cNvPr>
          <p:cNvSpPr txBox="1"/>
          <p:nvPr/>
        </p:nvSpPr>
        <p:spPr>
          <a:xfrm>
            <a:off x="1955138" y="3670409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4906076-2553-49AE-9046-BAF56417BF91}"/>
              </a:ext>
            </a:extLst>
          </p:cNvPr>
          <p:cNvSpPr txBox="1"/>
          <p:nvPr/>
        </p:nvSpPr>
        <p:spPr>
          <a:xfrm>
            <a:off x="1686291" y="406609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20527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Fishbone Diagram – Slide Template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126CAAF-09E0-4903-BC5C-10BCBF4331CE}"/>
              </a:ext>
            </a:extLst>
          </p:cNvPr>
          <p:cNvSpPr/>
          <p:nvPr/>
        </p:nvSpPr>
        <p:spPr>
          <a:xfrm>
            <a:off x="4814417" y="2066677"/>
            <a:ext cx="1632222" cy="1459093"/>
          </a:xfrm>
          <a:custGeom>
            <a:avLst/>
            <a:gdLst>
              <a:gd name="connsiteX0" fmla="*/ 0 w 2176296"/>
              <a:gd name="connsiteY0" fmla="*/ 0 h 1945457"/>
              <a:gd name="connsiteX1" fmla="*/ 292246 w 2176296"/>
              <a:gd name="connsiteY1" fmla="*/ 24519 h 1945457"/>
              <a:gd name="connsiteX2" fmla="*/ 305983 w 2176296"/>
              <a:gd name="connsiteY2" fmla="*/ 26461 h 1945457"/>
              <a:gd name="connsiteX3" fmla="*/ 2176296 w 2176296"/>
              <a:gd name="connsiteY3" fmla="*/ 1896774 h 1945457"/>
              <a:gd name="connsiteX4" fmla="*/ 2128904 w 2176296"/>
              <a:gd name="connsiteY4" fmla="*/ 1944166 h 1945457"/>
              <a:gd name="connsiteX5" fmla="*/ 2037826 w 2176296"/>
              <a:gd name="connsiteY5" fmla="*/ 1853087 h 1945457"/>
              <a:gd name="connsiteX6" fmla="*/ 1945457 w 2176296"/>
              <a:gd name="connsiteY6" fmla="*/ 1945457 h 1945457"/>
              <a:gd name="connsiteX7" fmla="*/ 0 w 2176296"/>
              <a:gd name="connsiteY7" fmla="*/ 0 h 194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6296" h="1945457">
                <a:moveTo>
                  <a:pt x="0" y="0"/>
                </a:moveTo>
                <a:lnTo>
                  <a:pt x="292246" y="24519"/>
                </a:lnTo>
                <a:lnTo>
                  <a:pt x="305983" y="26461"/>
                </a:lnTo>
                <a:lnTo>
                  <a:pt x="2176296" y="1896774"/>
                </a:lnTo>
                <a:lnTo>
                  <a:pt x="2128904" y="1944166"/>
                </a:lnTo>
                <a:lnTo>
                  <a:pt x="2037826" y="1853087"/>
                </a:lnTo>
                <a:lnTo>
                  <a:pt x="1945457" y="194545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DB1F46A-FB59-4430-BCEF-BC73285942AA}"/>
              </a:ext>
            </a:extLst>
          </p:cNvPr>
          <p:cNvSpPr/>
          <p:nvPr/>
        </p:nvSpPr>
        <p:spPr>
          <a:xfrm>
            <a:off x="3570812" y="2114609"/>
            <a:ext cx="1551517" cy="1411160"/>
          </a:xfrm>
          <a:custGeom>
            <a:avLst/>
            <a:gdLst>
              <a:gd name="connsiteX0" fmla="*/ 235826 w 2068689"/>
              <a:gd name="connsiteY0" fmla="*/ 0 h 1881546"/>
              <a:gd name="connsiteX1" fmla="*/ 2068689 w 2068689"/>
              <a:gd name="connsiteY1" fmla="*/ 1832863 h 1881546"/>
              <a:gd name="connsiteX2" fmla="*/ 2021298 w 2068689"/>
              <a:gd name="connsiteY2" fmla="*/ 1880255 h 1881546"/>
              <a:gd name="connsiteX3" fmla="*/ 1930219 w 2068689"/>
              <a:gd name="connsiteY3" fmla="*/ 1789176 h 1881546"/>
              <a:gd name="connsiteX4" fmla="*/ 1837850 w 2068689"/>
              <a:gd name="connsiteY4" fmla="*/ 1881546 h 1881546"/>
              <a:gd name="connsiteX5" fmla="*/ 0 w 2068689"/>
              <a:gd name="connsiteY5" fmla="*/ 43696 h 1881546"/>
              <a:gd name="connsiteX6" fmla="*/ 173116 w 2068689"/>
              <a:gd name="connsiteY6" fmla="*/ 8864 h 1881546"/>
              <a:gd name="connsiteX7" fmla="*/ 235826 w 2068689"/>
              <a:gd name="connsiteY7" fmla="*/ 0 h 188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8689" h="1881546">
                <a:moveTo>
                  <a:pt x="235826" y="0"/>
                </a:moveTo>
                <a:lnTo>
                  <a:pt x="2068689" y="1832863"/>
                </a:lnTo>
                <a:lnTo>
                  <a:pt x="2021298" y="1880255"/>
                </a:lnTo>
                <a:lnTo>
                  <a:pt x="1930219" y="1789176"/>
                </a:lnTo>
                <a:lnTo>
                  <a:pt x="1837850" y="1881546"/>
                </a:lnTo>
                <a:lnTo>
                  <a:pt x="0" y="43696"/>
                </a:lnTo>
                <a:lnTo>
                  <a:pt x="173116" y="8864"/>
                </a:lnTo>
                <a:lnTo>
                  <a:pt x="23582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C23EE1-286E-41A7-8762-7E6A663645BA}"/>
              </a:ext>
            </a:extLst>
          </p:cNvPr>
          <p:cNvSpPr/>
          <p:nvPr/>
        </p:nvSpPr>
        <p:spPr>
          <a:xfrm>
            <a:off x="2592597" y="2422696"/>
            <a:ext cx="1205420" cy="1103073"/>
          </a:xfrm>
          <a:custGeom>
            <a:avLst/>
            <a:gdLst>
              <a:gd name="connsiteX0" fmla="*/ 185146 w 1607227"/>
              <a:gd name="connsiteY0" fmla="*/ 0 h 1470764"/>
              <a:gd name="connsiteX1" fmla="*/ 1607227 w 1607227"/>
              <a:gd name="connsiteY1" fmla="*/ 1422081 h 1470764"/>
              <a:gd name="connsiteX2" fmla="*/ 1559836 w 1607227"/>
              <a:gd name="connsiteY2" fmla="*/ 1469473 h 1470764"/>
              <a:gd name="connsiteX3" fmla="*/ 1468757 w 1607227"/>
              <a:gd name="connsiteY3" fmla="*/ 1378394 h 1470764"/>
              <a:gd name="connsiteX4" fmla="*/ 1376388 w 1607227"/>
              <a:gd name="connsiteY4" fmla="*/ 1470764 h 1470764"/>
              <a:gd name="connsiteX5" fmla="*/ 0 w 1607227"/>
              <a:gd name="connsiteY5" fmla="*/ 94376 h 1470764"/>
              <a:gd name="connsiteX6" fmla="*/ 17775 w 1607227"/>
              <a:gd name="connsiteY6" fmla="*/ 83624 h 1470764"/>
              <a:gd name="connsiteX7" fmla="*/ 185146 w 1607227"/>
              <a:gd name="connsiteY7" fmla="*/ 0 h 147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227" h="1470764">
                <a:moveTo>
                  <a:pt x="185146" y="0"/>
                </a:moveTo>
                <a:lnTo>
                  <a:pt x="1607227" y="1422081"/>
                </a:lnTo>
                <a:lnTo>
                  <a:pt x="1559836" y="1469473"/>
                </a:lnTo>
                <a:lnTo>
                  <a:pt x="1468757" y="1378394"/>
                </a:lnTo>
                <a:lnTo>
                  <a:pt x="1376388" y="1470764"/>
                </a:lnTo>
                <a:lnTo>
                  <a:pt x="0" y="94376"/>
                </a:lnTo>
                <a:lnTo>
                  <a:pt x="17775" y="83624"/>
                </a:lnTo>
                <a:lnTo>
                  <a:pt x="18514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D3943B6-CAC6-4D56-9C30-8F97B34AA546}"/>
              </a:ext>
            </a:extLst>
          </p:cNvPr>
          <p:cNvSpPr/>
          <p:nvPr/>
        </p:nvSpPr>
        <p:spPr>
          <a:xfrm>
            <a:off x="2594825" y="3524800"/>
            <a:ext cx="1204160" cy="1101656"/>
          </a:xfrm>
          <a:custGeom>
            <a:avLst/>
            <a:gdLst>
              <a:gd name="connsiteX0" fmla="*/ 1556865 w 1605547"/>
              <a:gd name="connsiteY0" fmla="*/ 0 h 1468874"/>
              <a:gd name="connsiteX1" fmla="*/ 1605547 w 1605547"/>
              <a:gd name="connsiteY1" fmla="*/ 48682 h 1468874"/>
              <a:gd name="connsiteX2" fmla="*/ 185355 w 1605547"/>
              <a:gd name="connsiteY2" fmla="*/ 1468874 h 1468874"/>
              <a:gd name="connsiteX3" fmla="*/ 14804 w 1605547"/>
              <a:gd name="connsiteY3" fmla="*/ 1383661 h 1468874"/>
              <a:gd name="connsiteX4" fmla="*/ 0 w 1605547"/>
              <a:gd name="connsiteY4" fmla="*/ 1374707 h 1468874"/>
              <a:gd name="connsiteX5" fmla="*/ 1373417 w 1605547"/>
              <a:gd name="connsiteY5" fmla="*/ 1291 h 1468874"/>
              <a:gd name="connsiteX6" fmla="*/ 1464495 w 1605547"/>
              <a:gd name="connsiteY6" fmla="*/ 92369 h 1468874"/>
              <a:gd name="connsiteX7" fmla="*/ 1556865 w 1605547"/>
              <a:gd name="connsiteY7" fmla="*/ 0 h 146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5547" h="1468874">
                <a:moveTo>
                  <a:pt x="1556865" y="0"/>
                </a:moveTo>
                <a:lnTo>
                  <a:pt x="1605547" y="48682"/>
                </a:lnTo>
                <a:lnTo>
                  <a:pt x="185355" y="1468874"/>
                </a:lnTo>
                <a:lnTo>
                  <a:pt x="14804" y="1383661"/>
                </a:lnTo>
                <a:lnTo>
                  <a:pt x="0" y="1374707"/>
                </a:lnTo>
                <a:lnTo>
                  <a:pt x="1373417" y="1291"/>
                </a:lnTo>
                <a:lnTo>
                  <a:pt x="1464495" y="92369"/>
                </a:lnTo>
                <a:lnTo>
                  <a:pt x="155686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C3CE39F-9F30-4828-91A6-78A27F1195B2}"/>
              </a:ext>
            </a:extLst>
          </p:cNvPr>
          <p:cNvSpPr/>
          <p:nvPr/>
        </p:nvSpPr>
        <p:spPr>
          <a:xfrm>
            <a:off x="3573788" y="3524800"/>
            <a:ext cx="1549508" cy="1408994"/>
          </a:xfrm>
          <a:custGeom>
            <a:avLst/>
            <a:gdLst>
              <a:gd name="connsiteX0" fmla="*/ 2017328 w 2066010"/>
              <a:gd name="connsiteY0" fmla="*/ 0 h 1878658"/>
              <a:gd name="connsiteX1" fmla="*/ 2066010 w 2066010"/>
              <a:gd name="connsiteY1" fmla="*/ 48682 h 1878658"/>
              <a:gd name="connsiteX2" fmla="*/ 236035 w 2066010"/>
              <a:gd name="connsiteY2" fmla="*/ 1878658 h 1878658"/>
              <a:gd name="connsiteX3" fmla="*/ 169146 w 2066010"/>
              <a:gd name="connsiteY3" fmla="*/ 1869203 h 1878658"/>
              <a:gd name="connsiteX4" fmla="*/ 0 w 2066010"/>
              <a:gd name="connsiteY4" fmla="*/ 1835170 h 1878658"/>
              <a:gd name="connsiteX5" fmla="*/ 1833880 w 2066010"/>
              <a:gd name="connsiteY5" fmla="*/ 1291 h 1878658"/>
              <a:gd name="connsiteX6" fmla="*/ 1924958 w 2066010"/>
              <a:gd name="connsiteY6" fmla="*/ 92369 h 1878658"/>
              <a:gd name="connsiteX7" fmla="*/ 2017328 w 2066010"/>
              <a:gd name="connsiteY7" fmla="*/ 0 h 187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6010" h="1878658">
                <a:moveTo>
                  <a:pt x="2017328" y="0"/>
                </a:moveTo>
                <a:lnTo>
                  <a:pt x="2066010" y="48682"/>
                </a:lnTo>
                <a:lnTo>
                  <a:pt x="236035" y="1878658"/>
                </a:lnTo>
                <a:lnTo>
                  <a:pt x="169146" y="1869203"/>
                </a:lnTo>
                <a:lnTo>
                  <a:pt x="0" y="1835170"/>
                </a:lnTo>
                <a:lnTo>
                  <a:pt x="1833880" y="1291"/>
                </a:lnTo>
                <a:lnTo>
                  <a:pt x="1924958" y="92369"/>
                </a:lnTo>
                <a:lnTo>
                  <a:pt x="20173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1EAE1E5-8742-444D-9046-CCDE6469630E}"/>
              </a:ext>
            </a:extLst>
          </p:cNvPr>
          <p:cNvSpPr/>
          <p:nvPr/>
        </p:nvSpPr>
        <p:spPr>
          <a:xfrm>
            <a:off x="4818323" y="3524800"/>
            <a:ext cx="1629286" cy="1456157"/>
          </a:xfrm>
          <a:custGeom>
            <a:avLst/>
            <a:gdLst>
              <a:gd name="connsiteX0" fmla="*/ 2123698 w 2172381"/>
              <a:gd name="connsiteY0" fmla="*/ 0 h 1941542"/>
              <a:gd name="connsiteX1" fmla="*/ 2172381 w 2172381"/>
              <a:gd name="connsiteY1" fmla="*/ 48682 h 1941542"/>
              <a:gd name="connsiteX2" fmla="*/ 306331 w 2172381"/>
              <a:gd name="connsiteY2" fmla="*/ 1914733 h 1941542"/>
              <a:gd name="connsiteX3" fmla="*/ 287040 w 2172381"/>
              <a:gd name="connsiteY3" fmla="*/ 1917459 h 1941542"/>
              <a:gd name="connsiteX4" fmla="*/ 0 w 2172381"/>
              <a:gd name="connsiteY4" fmla="*/ 1941542 h 1941542"/>
              <a:gd name="connsiteX5" fmla="*/ 1940251 w 2172381"/>
              <a:gd name="connsiteY5" fmla="*/ 1291 h 1941542"/>
              <a:gd name="connsiteX6" fmla="*/ 2031329 w 2172381"/>
              <a:gd name="connsiteY6" fmla="*/ 92369 h 1941542"/>
              <a:gd name="connsiteX7" fmla="*/ 2123698 w 2172381"/>
              <a:gd name="connsiteY7" fmla="*/ 0 h 194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2381" h="1941542">
                <a:moveTo>
                  <a:pt x="2123698" y="0"/>
                </a:moveTo>
                <a:lnTo>
                  <a:pt x="2172381" y="48682"/>
                </a:lnTo>
                <a:lnTo>
                  <a:pt x="306331" y="1914733"/>
                </a:lnTo>
                <a:lnTo>
                  <a:pt x="287040" y="1917459"/>
                </a:lnTo>
                <a:lnTo>
                  <a:pt x="0" y="1941542"/>
                </a:lnTo>
                <a:lnTo>
                  <a:pt x="1940251" y="1291"/>
                </a:lnTo>
                <a:lnTo>
                  <a:pt x="2031329" y="92369"/>
                </a:lnTo>
                <a:lnTo>
                  <a:pt x="212369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8CA6D71-933B-471E-AFFE-47E6FFA7480E}"/>
              </a:ext>
            </a:extLst>
          </p:cNvPr>
          <p:cNvSpPr/>
          <p:nvPr/>
        </p:nvSpPr>
        <p:spPr>
          <a:xfrm>
            <a:off x="1909111" y="3449861"/>
            <a:ext cx="4741583" cy="148239"/>
          </a:xfrm>
          <a:custGeom>
            <a:avLst/>
            <a:gdLst>
              <a:gd name="connsiteX0" fmla="*/ 0 w 114300"/>
              <a:gd name="connsiteY0" fmla="*/ 0 h 197652"/>
              <a:gd name="connsiteX1" fmla="*/ 114300 w 114300"/>
              <a:gd name="connsiteY1" fmla="*/ 0 h 197652"/>
              <a:gd name="connsiteX2" fmla="*/ 114300 w 114300"/>
              <a:gd name="connsiteY2" fmla="*/ 197652 h 197652"/>
              <a:gd name="connsiteX3" fmla="*/ 0 w 114300"/>
              <a:gd name="connsiteY3" fmla="*/ 197652 h 19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197652">
                <a:moveTo>
                  <a:pt x="0" y="0"/>
                </a:moveTo>
                <a:lnTo>
                  <a:pt x="114300" y="0"/>
                </a:lnTo>
                <a:lnTo>
                  <a:pt x="114300" y="197652"/>
                </a:lnTo>
                <a:lnTo>
                  <a:pt x="0" y="197652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5000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64B4D12-2D23-4A8A-9315-C7FF5600C7C7}"/>
              </a:ext>
            </a:extLst>
          </p:cNvPr>
          <p:cNvSpPr/>
          <p:nvPr/>
        </p:nvSpPr>
        <p:spPr>
          <a:xfrm>
            <a:off x="811829" y="2641958"/>
            <a:ext cx="1146851" cy="1764044"/>
          </a:xfrm>
          <a:custGeom>
            <a:avLst/>
            <a:gdLst>
              <a:gd name="connsiteX0" fmla="*/ 281554 w 1600200"/>
              <a:gd name="connsiteY0" fmla="*/ 440173 h 2352058"/>
              <a:gd name="connsiteX1" fmla="*/ 472585 w 1600200"/>
              <a:gd name="connsiteY1" fmla="*/ 1109223 h 2352058"/>
              <a:gd name="connsiteX2" fmla="*/ 495711 w 1600200"/>
              <a:gd name="connsiteY2" fmla="*/ 1173659 h 2352058"/>
              <a:gd name="connsiteX3" fmla="*/ 474069 w 1600200"/>
              <a:gd name="connsiteY3" fmla="*/ 1238487 h 2352058"/>
              <a:gd name="connsiteX4" fmla="*/ 284223 w 1600200"/>
              <a:gd name="connsiteY4" fmla="*/ 1909614 h 2352058"/>
              <a:gd name="connsiteX5" fmla="*/ 1325058 w 1600200"/>
              <a:gd name="connsiteY5" fmla="*/ 1175141 h 2352058"/>
              <a:gd name="connsiteX6" fmla="*/ 0 w 1600200"/>
              <a:gd name="connsiteY6" fmla="*/ 0 h 2352058"/>
              <a:gd name="connsiteX7" fmla="*/ 1529135 w 1600200"/>
              <a:gd name="connsiteY7" fmla="*/ 1077204 h 2352058"/>
              <a:gd name="connsiteX8" fmla="*/ 1600200 w 1600200"/>
              <a:gd name="connsiteY8" fmla="*/ 1077204 h 2352058"/>
              <a:gd name="connsiteX9" fmla="*/ 1600200 w 1600200"/>
              <a:gd name="connsiteY9" fmla="*/ 1274856 h 2352058"/>
              <a:gd name="connsiteX10" fmla="*/ 1526565 w 1600200"/>
              <a:gd name="connsiteY10" fmla="*/ 1274856 h 2352058"/>
              <a:gd name="connsiteX11" fmla="*/ 0 w 1600200"/>
              <a:gd name="connsiteY11" fmla="*/ 2352058 h 2352058"/>
              <a:gd name="connsiteX12" fmla="*/ 286595 w 1600200"/>
              <a:gd name="connsiteY12" fmla="*/ 1176029 h 2352058"/>
              <a:gd name="connsiteX13" fmla="*/ 0 w 1600200"/>
              <a:gd name="connsiteY13" fmla="*/ 0 h 2352058"/>
              <a:gd name="connsiteX0" fmla="*/ 281554 w 1600200"/>
              <a:gd name="connsiteY0" fmla="*/ 440173 h 2352058"/>
              <a:gd name="connsiteX1" fmla="*/ 472585 w 1600200"/>
              <a:gd name="connsiteY1" fmla="*/ 1109223 h 2352058"/>
              <a:gd name="connsiteX2" fmla="*/ 495711 w 1600200"/>
              <a:gd name="connsiteY2" fmla="*/ 1173659 h 2352058"/>
              <a:gd name="connsiteX3" fmla="*/ 474069 w 1600200"/>
              <a:gd name="connsiteY3" fmla="*/ 1238487 h 2352058"/>
              <a:gd name="connsiteX4" fmla="*/ 284223 w 1600200"/>
              <a:gd name="connsiteY4" fmla="*/ 1909614 h 2352058"/>
              <a:gd name="connsiteX5" fmla="*/ 1325058 w 1600200"/>
              <a:gd name="connsiteY5" fmla="*/ 1175141 h 2352058"/>
              <a:gd name="connsiteX6" fmla="*/ 281554 w 1600200"/>
              <a:gd name="connsiteY6" fmla="*/ 440173 h 2352058"/>
              <a:gd name="connsiteX7" fmla="*/ 0 w 1600200"/>
              <a:gd name="connsiteY7" fmla="*/ 0 h 2352058"/>
              <a:gd name="connsiteX8" fmla="*/ 1529135 w 1600200"/>
              <a:gd name="connsiteY8" fmla="*/ 1077204 h 2352058"/>
              <a:gd name="connsiteX9" fmla="*/ 1600200 w 1600200"/>
              <a:gd name="connsiteY9" fmla="*/ 1274856 h 2352058"/>
              <a:gd name="connsiteX10" fmla="*/ 1526565 w 1600200"/>
              <a:gd name="connsiteY10" fmla="*/ 1274856 h 2352058"/>
              <a:gd name="connsiteX11" fmla="*/ 0 w 1600200"/>
              <a:gd name="connsiteY11" fmla="*/ 2352058 h 2352058"/>
              <a:gd name="connsiteX12" fmla="*/ 286595 w 1600200"/>
              <a:gd name="connsiteY12" fmla="*/ 1176029 h 2352058"/>
              <a:gd name="connsiteX13" fmla="*/ 0 w 1600200"/>
              <a:gd name="connsiteY13" fmla="*/ 0 h 2352058"/>
              <a:gd name="connsiteX0" fmla="*/ 281554 w 1529135"/>
              <a:gd name="connsiteY0" fmla="*/ 440173 h 2352058"/>
              <a:gd name="connsiteX1" fmla="*/ 472585 w 1529135"/>
              <a:gd name="connsiteY1" fmla="*/ 1109223 h 2352058"/>
              <a:gd name="connsiteX2" fmla="*/ 495711 w 1529135"/>
              <a:gd name="connsiteY2" fmla="*/ 1173659 h 2352058"/>
              <a:gd name="connsiteX3" fmla="*/ 474069 w 1529135"/>
              <a:gd name="connsiteY3" fmla="*/ 1238487 h 2352058"/>
              <a:gd name="connsiteX4" fmla="*/ 284223 w 1529135"/>
              <a:gd name="connsiteY4" fmla="*/ 1909614 h 2352058"/>
              <a:gd name="connsiteX5" fmla="*/ 1325058 w 1529135"/>
              <a:gd name="connsiteY5" fmla="*/ 1175141 h 2352058"/>
              <a:gd name="connsiteX6" fmla="*/ 281554 w 1529135"/>
              <a:gd name="connsiteY6" fmla="*/ 440173 h 2352058"/>
              <a:gd name="connsiteX7" fmla="*/ 0 w 1529135"/>
              <a:gd name="connsiteY7" fmla="*/ 0 h 2352058"/>
              <a:gd name="connsiteX8" fmla="*/ 1529135 w 1529135"/>
              <a:gd name="connsiteY8" fmla="*/ 1077204 h 2352058"/>
              <a:gd name="connsiteX9" fmla="*/ 1526565 w 1529135"/>
              <a:gd name="connsiteY9" fmla="*/ 1274856 h 2352058"/>
              <a:gd name="connsiteX10" fmla="*/ 0 w 1529135"/>
              <a:gd name="connsiteY10" fmla="*/ 2352058 h 2352058"/>
              <a:gd name="connsiteX11" fmla="*/ 286595 w 1529135"/>
              <a:gd name="connsiteY11" fmla="*/ 1176029 h 2352058"/>
              <a:gd name="connsiteX12" fmla="*/ 0 w 1529135"/>
              <a:gd name="connsiteY12" fmla="*/ 0 h 235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9135" h="2352058">
                <a:moveTo>
                  <a:pt x="281554" y="440173"/>
                </a:moveTo>
                <a:cubicBezTo>
                  <a:pt x="330889" y="667038"/>
                  <a:pt x="394695" y="890512"/>
                  <a:pt x="472585" y="1109223"/>
                </a:cubicBezTo>
                <a:lnTo>
                  <a:pt x="495711" y="1173659"/>
                </a:lnTo>
                <a:lnTo>
                  <a:pt x="474069" y="1238487"/>
                </a:lnTo>
                <a:cubicBezTo>
                  <a:pt x="396985" y="1469939"/>
                  <a:pt x="333636" y="1692197"/>
                  <a:pt x="284223" y="1909614"/>
                </a:cubicBezTo>
                <a:lnTo>
                  <a:pt x="1325058" y="1175141"/>
                </a:lnTo>
                <a:lnTo>
                  <a:pt x="281554" y="440173"/>
                </a:lnTo>
                <a:close/>
                <a:moveTo>
                  <a:pt x="0" y="0"/>
                </a:moveTo>
                <a:lnTo>
                  <a:pt x="1529135" y="1077204"/>
                </a:lnTo>
                <a:cubicBezTo>
                  <a:pt x="1528278" y="1143088"/>
                  <a:pt x="1527422" y="1208972"/>
                  <a:pt x="1526565" y="1274856"/>
                </a:cubicBezTo>
                <a:lnTo>
                  <a:pt x="0" y="2352058"/>
                </a:lnTo>
                <a:cubicBezTo>
                  <a:pt x="60419" y="1952317"/>
                  <a:pt x="156329" y="1558753"/>
                  <a:pt x="286595" y="1176029"/>
                </a:cubicBezTo>
                <a:cubicBezTo>
                  <a:pt x="152842" y="794333"/>
                  <a:pt x="56851" y="400434"/>
                  <a:pt x="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5000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978066E-7CE3-453C-918F-770D185FFACA}"/>
              </a:ext>
            </a:extLst>
          </p:cNvPr>
          <p:cNvSpPr/>
          <p:nvPr/>
        </p:nvSpPr>
        <p:spPr>
          <a:xfrm>
            <a:off x="6515400" y="2575251"/>
            <a:ext cx="1816772" cy="1897458"/>
          </a:xfrm>
          <a:custGeom>
            <a:avLst/>
            <a:gdLst>
              <a:gd name="connsiteX0" fmla="*/ 838730 w 2422362"/>
              <a:gd name="connsiteY0" fmla="*/ 672017 h 2529944"/>
              <a:gd name="connsiteX1" fmla="*/ 641078 w 2422362"/>
              <a:gd name="connsiteY1" fmla="*/ 869670 h 2529944"/>
              <a:gd name="connsiteX2" fmla="*/ 838730 w 2422362"/>
              <a:gd name="connsiteY2" fmla="*/ 1067322 h 2529944"/>
              <a:gd name="connsiteX3" fmla="*/ 1036383 w 2422362"/>
              <a:gd name="connsiteY3" fmla="*/ 869670 h 2529944"/>
              <a:gd name="connsiteX4" fmla="*/ 838730 w 2422362"/>
              <a:gd name="connsiteY4" fmla="*/ 672017 h 2529944"/>
              <a:gd name="connsiteX5" fmla="*/ 165404 w 2422362"/>
              <a:gd name="connsiteY5" fmla="*/ 0 h 2529944"/>
              <a:gd name="connsiteX6" fmla="*/ 2386132 w 2422362"/>
              <a:gd name="connsiteY6" fmla="*/ 1122254 h 2529944"/>
              <a:gd name="connsiteX7" fmla="*/ 2422362 w 2422362"/>
              <a:gd name="connsiteY7" fmla="*/ 1191581 h 2529944"/>
              <a:gd name="connsiteX8" fmla="*/ 2107790 w 2422362"/>
              <a:gd name="connsiteY8" fmla="*/ 1267105 h 2529944"/>
              <a:gd name="connsiteX9" fmla="*/ 2420381 w 2422362"/>
              <a:gd name="connsiteY9" fmla="*/ 1342154 h 2529944"/>
              <a:gd name="connsiteX10" fmla="*/ 2386132 w 2422362"/>
              <a:gd name="connsiteY10" fmla="*/ 1407691 h 2529944"/>
              <a:gd name="connsiteX11" fmla="*/ 165404 w 2422362"/>
              <a:gd name="connsiteY11" fmla="*/ 2529944 h 2529944"/>
              <a:gd name="connsiteX12" fmla="*/ 165404 w 2422362"/>
              <a:gd name="connsiteY12" fmla="*/ 1363799 h 2529944"/>
              <a:gd name="connsiteX13" fmla="*/ 0 w 2422362"/>
              <a:gd name="connsiteY13" fmla="*/ 1363799 h 2529944"/>
              <a:gd name="connsiteX14" fmla="*/ 0 w 2422362"/>
              <a:gd name="connsiteY14" fmla="*/ 1166147 h 2529944"/>
              <a:gd name="connsiteX15" fmla="*/ 165404 w 2422362"/>
              <a:gd name="connsiteY15" fmla="*/ 1166147 h 252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22362" h="2529944">
                <a:moveTo>
                  <a:pt x="838730" y="672017"/>
                </a:moveTo>
                <a:cubicBezTo>
                  <a:pt x="729571" y="672017"/>
                  <a:pt x="641078" y="760510"/>
                  <a:pt x="641078" y="869670"/>
                </a:cubicBezTo>
                <a:cubicBezTo>
                  <a:pt x="641078" y="978829"/>
                  <a:pt x="729571" y="1067322"/>
                  <a:pt x="838730" y="1067322"/>
                </a:cubicBezTo>
                <a:cubicBezTo>
                  <a:pt x="947890" y="1067322"/>
                  <a:pt x="1036383" y="978829"/>
                  <a:pt x="1036383" y="869670"/>
                </a:cubicBezTo>
                <a:cubicBezTo>
                  <a:pt x="1036383" y="760510"/>
                  <a:pt x="947890" y="672017"/>
                  <a:pt x="838730" y="672017"/>
                </a:cubicBezTo>
                <a:close/>
                <a:moveTo>
                  <a:pt x="165404" y="0"/>
                </a:moveTo>
                <a:cubicBezTo>
                  <a:pt x="1133899" y="233477"/>
                  <a:pt x="2147792" y="762041"/>
                  <a:pt x="2386132" y="1122254"/>
                </a:cubicBezTo>
                <a:lnTo>
                  <a:pt x="2422362" y="1191581"/>
                </a:lnTo>
                <a:lnTo>
                  <a:pt x="2107790" y="1267105"/>
                </a:lnTo>
                <a:lnTo>
                  <a:pt x="2420381" y="1342154"/>
                </a:lnTo>
                <a:lnTo>
                  <a:pt x="2386132" y="1407691"/>
                </a:lnTo>
                <a:cubicBezTo>
                  <a:pt x="2147792" y="1767904"/>
                  <a:pt x="1133899" y="2296468"/>
                  <a:pt x="165404" y="2529944"/>
                </a:cubicBezTo>
                <a:lnTo>
                  <a:pt x="165404" y="1363799"/>
                </a:lnTo>
                <a:lnTo>
                  <a:pt x="0" y="1363799"/>
                </a:lnTo>
                <a:lnTo>
                  <a:pt x="0" y="1166147"/>
                </a:lnTo>
                <a:lnTo>
                  <a:pt x="165404" y="116614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5000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84CD223-0915-4AC1-8704-D2F1B4B03DBA}"/>
              </a:ext>
            </a:extLst>
          </p:cNvPr>
          <p:cNvSpPr/>
          <p:nvPr/>
        </p:nvSpPr>
        <p:spPr>
          <a:xfrm>
            <a:off x="1287623" y="2141648"/>
            <a:ext cx="1342114" cy="275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cap="all" noProof="1"/>
              <a:t>Lorem Ipsum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E15A664-1984-481B-989A-4BE243FD6016}"/>
              </a:ext>
            </a:extLst>
          </p:cNvPr>
          <p:cNvSpPr/>
          <p:nvPr/>
        </p:nvSpPr>
        <p:spPr>
          <a:xfrm>
            <a:off x="2130634" y="1718966"/>
            <a:ext cx="1342114" cy="27537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51579EC-F6AC-43C4-A93B-2A94D5D1332E}"/>
              </a:ext>
            </a:extLst>
          </p:cNvPr>
          <p:cNvSpPr/>
          <p:nvPr/>
        </p:nvSpPr>
        <p:spPr>
          <a:xfrm>
            <a:off x="3608844" y="1718966"/>
            <a:ext cx="1342114" cy="27537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DA3C9CB-2878-4204-9FDE-0808DD5FB5AE}"/>
              </a:ext>
            </a:extLst>
          </p:cNvPr>
          <p:cNvSpPr/>
          <p:nvPr/>
        </p:nvSpPr>
        <p:spPr>
          <a:xfrm>
            <a:off x="2130634" y="5077214"/>
            <a:ext cx="1342114" cy="27537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cap="all" noProof="1"/>
              <a:t>Lorem Ipsum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98FDD57-2CDD-449D-9E73-4370989FCA4E}"/>
              </a:ext>
            </a:extLst>
          </p:cNvPr>
          <p:cNvSpPr/>
          <p:nvPr/>
        </p:nvSpPr>
        <p:spPr>
          <a:xfrm>
            <a:off x="3608844" y="5077214"/>
            <a:ext cx="1342114" cy="27537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3FDE88C-9007-46EF-BFDE-C7544215EDA3}"/>
              </a:ext>
            </a:extLst>
          </p:cNvPr>
          <p:cNvSpPr/>
          <p:nvPr/>
        </p:nvSpPr>
        <p:spPr>
          <a:xfrm>
            <a:off x="1287623" y="4650646"/>
            <a:ext cx="1342114" cy="27537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BC3DFD-9730-4FEB-B729-C38B234D73CE}"/>
              </a:ext>
            </a:extLst>
          </p:cNvPr>
          <p:cNvSpPr txBox="1"/>
          <p:nvPr/>
        </p:nvSpPr>
        <p:spPr>
          <a:xfrm>
            <a:off x="1696793" y="2695005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16F3A4-9880-4EBF-9079-738C8BB4D465}"/>
              </a:ext>
            </a:extLst>
          </p:cNvPr>
          <p:cNvSpPr txBox="1"/>
          <p:nvPr/>
        </p:nvSpPr>
        <p:spPr>
          <a:xfrm>
            <a:off x="1972536" y="3046891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FBDF99A-9673-41B7-A1C5-2B01048B1D2A}"/>
              </a:ext>
            </a:extLst>
          </p:cNvPr>
          <p:cNvSpPr txBox="1"/>
          <p:nvPr/>
        </p:nvSpPr>
        <p:spPr>
          <a:xfrm>
            <a:off x="3167319" y="273043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B24372-D636-4CE4-BBF7-783ECCF1A08B}"/>
              </a:ext>
            </a:extLst>
          </p:cNvPr>
          <p:cNvSpPr txBox="1"/>
          <p:nvPr/>
        </p:nvSpPr>
        <p:spPr>
          <a:xfrm>
            <a:off x="3575889" y="309590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79669F-D86F-405D-BEC7-130FC600F000}"/>
              </a:ext>
            </a:extLst>
          </p:cNvPr>
          <p:cNvSpPr txBox="1"/>
          <p:nvPr/>
        </p:nvSpPr>
        <p:spPr>
          <a:xfrm>
            <a:off x="3948444" y="2143026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02596B-18C5-4C79-99A0-4A3154B35B35}"/>
              </a:ext>
            </a:extLst>
          </p:cNvPr>
          <p:cNvSpPr txBox="1"/>
          <p:nvPr/>
        </p:nvSpPr>
        <p:spPr>
          <a:xfrm>
            <a:off x="4267691" y="2493033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BA2535-A2D2-4DA9-8177-E68F343AC8BB}"/>
              </a:ext>
            </a:extLst>
          </p:cNvPr>
          <p:cNvSpPr txBox="1"/>
          <p:nvPr/>
        </p:nvSpPr>
        <p:spPr>
          <a:xfrm>
            <a:off x="4615967" y="2843040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E61267B-0076-4414-A172-BECF409ABCA1}"/>
              </a:ext>
            </a:extLst>
          </p:cNvPr>
          <p:cNvSpPr txBox="1"/>
          <p:nvPr/>
        </p:nvSpPr>
        <p:spPr>
          <a:xfrm>
            <a:off x="4615967" y="3902866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0BDDF8F-BDDE-491D-8861-449ABCB1B53F}"/>
              </a:ext>
            </a:extLst>
          </p:cNvPr>
          <p:cNvSpPr txBox="1"/>
          <p:nvPr/>
        </p:nvSpPr>
        <p:spPr>
          <a:xfrm>
            <a:off x="4267691" y="4261159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16AAB9-7281-4CAF-B62D-F670E3912EBD}"/>
              </a:ext>
            </a:extLst>
          </p:cNvPr>
          <p:cNvSpPr txBox="1"/>
          <p:nvPr/>
        </p:nvSpPr>
        <p:spPr>
          <a:xfrm>
            <a:off x="3948444" y="4589040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CFFDD1C-CA64-48B2-BA16-E02994C384F6}"/>
              </a:ext>
            </a:extLst>
          </p:cNvPr>
          <p:cNvSpPr txBox="1"/>
          <p:nvPr/>
        </p:nvSpPr>
        <p:spPr>
          <a:xfrm>
            <a:off x="3565099" y="3644642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36D1E7-7B6C-4B69-9F13-5EC7FC2F8A80}"/>
              </a:ext>
            </a:extLst>
          </p:cNvPr>
          <p:cNvSpPr txBox="1"/>
          <p:nvPr/>
        </p:nvSpPr>
        <p:spPr>
          <a:xfrm>
            <a:off x="3175458" y="4040489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D7A825-B2A8-4136-8B50-49D0F347AE0E}"/>
              </a:ext>
            </a:extLst>
          </p:cNvPr>
          <p:cNvSpPr txBox="1"/>
          <p:nvPr/>
        </p:nvSpPr>
        <p:spPr>
          <a:xfrm>
            <a:off x="1955138" y="3670409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4906076-2553-49AE-9046-BAF56417BF91}"/>
              </a:ext>
            </a:extLst>
          </p:cNvPr>
          <p:cNvSpPr txBox="1"/>
          <p:nvPr/>
        </p:nvSpPr>
        <p:spPr>
          <a:xfrm>
            <a:off x="1686291" y="406609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515007-E44F-4A74-9CD2-4A80DF259303}"/>
              </a:ext>
            </a:extLst>
          </p:cNvPr>
          <p:cNvSpPr txBox="1"/>
          <p:nvPr/>
        </p:nvSpPr>
        <p:spPr>
          <a:xfrm>
            <a:off x="2795706" y="2364959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6F1BC0-0A90-4D47-BDC1-D765957168DC}"/>
              </a:ext>
            </a:extLst>
          </p:cNvPr>
          <p:cNvSpPr txBox="1"/>
          <p:nvPr/>
        </p:nvSpPr>
        <p:spPr>
          <a:xfrm>
            <a:off x="2795706" y="4436336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1359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143</Words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Fishbone Diagram – Slide Template</vt:lpstr>
      <vt:lpstr>Fishbone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</dc:title>
  <dc:creator>PresentationGO.com</dc:creator>
  <dc:description>© Copyright PresentationGO.com</dc:description>
  <dcterms:created xsi:type="dcterms:W3CDTF">2014-11-26T05:14:11Z</dcterms:created>
  <dcterms:modified xsi:type="dcterms:W3CDTF">2020-10-05T16:53:20Z</dcterms:modified>
  <cp:category>Charts &amp; Diagrams</cp:category>
</cp:coreProperties>
</file>