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722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0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94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CAB7037B-810E-42DC-BDF7-F2DC3B860917}"/>
              </a:ext>
            </a:extLst>
          </p:cNvPr>
          <p:cNvGrpSpPr/>
          <p:nvPr/>
        </p:nvGrpSpPr>
        <p:grpSpPr>
          <a:xfrm>
            <a:off x="1439574" y="1553926"/>
            <a:ext cx="3081532" cy="2050473"/>
            <a:chOff x="1439574" y="1553926"/>
            <a:chExt cx="3081532" cy="2050473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D5BA4BF-703E-4AAE-8103-37413B506D5C}"/>
                </a:ext>
              </a:extLst>
            </p:cNvPr>
            <p:cNvCxnSpPr/>
            <p:nvPr/>
          </p:nvCxnSpPr>
          <p:spPr>
            <a:xfrm flipH="1" flipV="1">
              <a:off x="2470633" y="1553926"/>
              <a:ext cx="2050473" cy="20504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7F561CF-5BB4-4BEF-AD48-A900D5AC9C4D}"/>
                </a:ext>
              </a:extLst>
            </p:cNvPr>
            <p:cNvCxnSpPr>
              <a:cxnSpLocks/>
            </p:cNvCxnSpPr>
            <p:nvPr/>
          </p:nvCxnSpPr>
          <p:spPr>
            <a:xfrm>
              <a:off x="1439574" y="2599020"/>
              <a:ext cx="2077164" cy="0"/>
            </a:xfrm>
            <a:prstGeom prst="lin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FEC0AB94-3FF7-45F4-A1B3-3D7702ECDCC1}"/>
                </a:ext>
              </a:extLst>
            </p:cNvPr>
            <p:cNvCxnSpPr>
              <a:cxnSpLocks/>
            </p:cNvCxnSpPr>
            <p:nvPr/>
          </p:nvCxnSpPr>
          <p:spPr>
            <a:xfrm>
              <a:off x="1932709" y="3093627"/>
              <a:ext cx="2077164" cy="0"/>
            </a:xfrm>
            <a:prstGeom prst="lin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0C3C272-1916-42BB-BB5E-38C500D53111}"/>
              </a:ext>
            </a:extLst>
          </p:cNvPr>
          <p:cNvGrpSpPr/>
          <p:nvPr/>
        </p:nvGrpSpPr>
        <p:grpSpPr>
          <a:xfrm>
            <a:off x="4108694" y="1553926"/>
            <a:ext cx="3084077" cy="2050473"/>
            <a:chOff x="4108694" y="1553926"/>
            <a:chExt cx="3084077" cy="2050473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2EAA065-8DAA-40D5-813E-5204CC8A36C7}"/>
                </a:ext>
              </a:extLst>
            </p:cNvPr>
            <p:cNvCxnSpPr/>
            <p:nvPr/>
          </p:nvCxnSpPr>
          <p:spPr>
            <a:xfrm flipH="1" flipV="1">
              <a:off x="5142298" y="1553926"/>
              <a:ext cx="2050473" cy="2050473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9DF29A0A-090B-4595-A78B-3D2E50297D78}"/>
                </a:ext>
              </a:extLst>
            </p:cNvPr>
            <p:cNvCxnSpPr>
              <a:cxnSpLocks/>
            </p:cNvCxnSpPr>
            <p:nvPr/>
          </p:nvCxnSpPr>
          <p:spPr>
            <a:xfrm>
              <a:off x="4108694" y="2599020"/>
              <a:ext cx="2077164" cy="0"/>
            </a:xfrm>
            <a:prstGeom prst="line">
              <a:avLst/>
            </a:prstGeom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8CBC1C40-B9E9-4785-824B-204EEBC86512}"/>
                </a:ext>
              </a:extLst>
            </p:cNvPr>
            <p:cNvCxnSpPr>
              <a:cxnSpLocks/>
            </p:cNvCxnSpPr>
            <p:nvPr/>
          </p:nvCxnSpPr>
          <p:spPr>
            <a:xfrm>
              <a:off x="4601829" y="3093627"/>
              <a:ext cx="2077164" cy="0"/>
            </a:xfrm>
            <a:prstGeom prst="line">
              <a:avLst/>
            </a:prstGeom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FFD520D-00C4-42C8-BB1F-1BDA97D35E8D}"/>
              </a:ext>
            </a:extLst>
          </p:cNvPr>
          <p:cNvGrpSpPr/>
          <p:nvPr/>
        </p:nvGrpSpPr>
        <p:grpSpPr>
          <a:xfrm>
            <a:off x="6777813" y="1553926"/>
            <a:ext cx="3086623" cy="2050473"/>
            <a:chOff x="6777813" y="1553926"/>
            <a:chExt cx="3086623" cy="2050473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A803E636-F8C8-45E7-94E5-B5EB02F85205}"/>
                </a:ext>
              </a:extLst>
            </p:cNvPr>
            <p:cNvCxnSpPr/>
            <p:nvPr/>
          </p:nvCxnSpPr>
          <p:spPr>
            <a:xfrm flipH="1" flipV="1">
              <a:off x="7813963" y="1553926"/>
              <a:ext cx="2050473" cy="2050473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E27C1031-AC70-499C-88DC-7C6019E4B4BE}"/>
                </a:ext>
              </a:extLst>
            </p:cNvPr>
            <p:cNvCxnSpPr>
              <a:cxnSpLocks/>
            </p:cNvCxnSpPr>
            <p:nvPr/>
          </p:nvCxnSpPr>
          <p:spPr>
            <a:xfrm>
              <a:off x="6777813" y="2599020"/>
              <a:ext cx="2077164" cy="0"/>
            </a:xfrm>
            <a:prstGeom prst="line">
              <a:avLst/>
            </a:prstGeom>
            <a:ln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FDDA79F4-762C-4FBD-8951-6A80C406DD06}"/>
                </a:ext>
              </a:extLst>
            </p:cNvPr>
            <p:cNvCxnSpPr>
              <a:cxnSpLocks/>
            </p:cNvCxnSpPr>
            <p:nvPr/>
          </p:nvCxnSpPr>
          <p:spPr>
            <a:xfrm>
              <a:off x="7270948" y="3093627"/>
              <a:ext cx="2077164" cy="0"/>
            </a:xfrm>
            <a:prstGeom prst="line">
              <a:avLst/>
            </a:prstGeom>
            <a:ln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2482E1E-38E4-40A2-9860-2321659EC0E6}"/>
              </a:ext>
            </a:extLst>
          </p:cNvPr>
          <p:cNvGrpSpPr/>
          <p:nvPr/>
        </p:nvGrpSpPr>
        <p:grpSpPr>
          <a:xfrm>
            <a:off x="2771147" y="3604399"/>
            <a:ext cx="3084683" cy="2048256"/>
            <a:chOff x="2771147" y="3604399"/>
            <a:chExt cx="3084683" cy="2048256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18D0C6B-F324-4A55-86D2-F3776A3F2CE2}"/>
                </a:ext>
              </a:extLst>
            </p:cNvPr>
            <p:cNvCxnSpPr/>
            <p:nvPr/>
          </p:nvCxnSpPr>
          <p:spPr>
            <a:xfrm flipH="1">
              <a:off x="3807574" y="3604399"/>
              <a:ext cx="2048256" cy="2048256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B5D4A8AD-2C0B-44EA-BAAC-F076D32FD1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71147" y="4609777"/>
              <a:ext cx="2077164" cy="0"/>
            </a:xfrm>
            <a:prstGeom prst="line">
              <a:avLst/>
            </a:prstGeom>
            <a:ln>
              <a:solidFill>
                <a:schemeClr val="accent3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DBA176C7-6EA3-4676-AFEB-A10654EFEE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64282" y="4116001"/>
              <a:ext cx="2077164" cy="0"/>
            </a:xfrm>
            <a:prstGeom prst="line">
              <a:avLst/>
            </a:prstGeom>
            <a:ln>
              <a:solidFill>
                <a:schemeClr val="accent3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BEDD300-8AC1-41F4-83DA-AF7EDC31F719}"/>
              </a:ext>
            </a:extLst>
          </p:cNvPr>
          <p:cNvGrpSpPr/>
          <p:nvPr/>
        </p:nvGrpSpPr>
        <p:grpSpPr>
          <a:xfrm>
            <a:off x="5440267" y="3604399"/>
            <a:ext cx="3087228" cy="2048256"/>
            <a:chOff x="5440267" y="3604399"/>
            <a:chExt cx="3087228" cy="2048256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81F8274-0A0E-4386-8C5F-60759A08B191}"/>
                </a:ext>
              </a:extLst>
            </p:cNvPr>
            <p:cNvCxnSpPr/>
            <p:nvPr/>
          </p:nvCxnSpPr>
          <p:spPr>
            <a:xfrm flipH="1">
              <a:off x="6479239" y="3604399"/>
              <a:ext cx="2048256" cy="2048256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E044B6C6-4104-419C-B991-40A19F1E638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40267" y="4609777"/>
              <a:ext cx="2077164" cy="0"/>
            </a:xfrm>
            <a:prstGeom prst="line">
              <a:avLst/>
            </a:prstGeom>
            <a:ln>
              <a:solidFill>
                <a:schemeClr val="accent5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0F109CE1-2996-4748-9940-1201484B3FB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33402" y="4116001"/>
              <a:ext cx="2077164" cy="0"/>
            </a:xfrm>
            <a:prstGeom prst="line">
              <a:avLst/>
            </a:prstGeom>
            <a:ln>
              <a:solidFill>
                <a:schemeClr val="accent5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Fishbone Diagram for PowerPoint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6FC26EE-08E7-40E4-8819-77374B2DDA63}"/>
              </a:ext>
            </a:extLst>
          </p:cNvPr>
          <p:cNvSpPr/>
          <p:nvPr/>
        </p:nvSpPr>
        <p:spPr>
          <a:xfrm>
            <a:off x="1107474" y="2284334"/>
            <a:ext cx="21906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400" noProof="1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319ECD35-80FC-450C-8049-EC31032772F1}"/>
              </a:ext>
            </a:extLst>
          </p:cNvPr>
          <p:cNvSpPr/>
          <p:nvPr/>
        </p:nvSpPr>
        <p:spPr>
          <a:xfrm>
            <a:off x="1473409" y="2788068"/>
            <a:ext cx="21906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400" noProof="1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1F497112-FFDF-4157-B38D-F4D7A4A1692E}"/>
              </a:ext>
            </a:extLst>
          </p:cNvPr>
          <p:cNvSpPr/>
          <p:nvPr/>
        </p:nvSpPr>
        <p:spPr>
          <a:xfrm>
            <a:off x="3718139" y="2284334"/>
            <a:ext cx="21906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400" noProof="1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361CD0F-D390-41A4-8F03-350589A0C357}"/>
              </a:ext>
            </a:extLst>
          </p:cNvPr>
          <p:cNvSpPr/>
          <p:nvPr/>
        </p:nvSpPr>
        <p:spPr>
          <a:xfrm>
            <a:off x="4084074" y="2788068"/>
            <a:ext cx="21906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400" noProof="1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77FC405C-8623-429B-9853-CBACC8E45A97}"/>
              </a:ext>
            </a:extLst>
          </p:cNvPr>
          <p:cNvSpPr/>
          <p:nvPr/>
        </p:nvSpPr>
        <p:spPr>
          <a:xfrm>
            <a:off x="6422131" y="2284334"/>
            <a:ext cx="21906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400" noProof="1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4E871D7-23A5-45FE-ADFD-9430D1ECF323}"/>
              </a:ext>
            </a:extLst>
          </p:cNvPr>
          <p:cNvSpPr/>
          <p:nvPr/>
        </p:nvSpPr>
        <p:spPr>
          <a:xfrm>
            <a:off x="6788066" y="2788068"/>
            <a:ext cx="21906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400" noProof="1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E0C428D7-9A25-4EB3-82B9-0D0031F4CE31}"/>
              </a:ext>
            </a:extLst>
          </p:cNvPr>
          <p:cNvSpPr/>
          <p:nvPr/>
        </p:nvSpPr>
        <p:spPr>
          <a:xfrm>
            <a:off x="1444336" y="2530764"/>
            <a:ext cx="10226964" cy="2142836"/>
          </a:xfrm>
          <a:prstGeom prst="rightArrow">
            <a:avLst>
              <a:gd name="adj1" fmla="val 1724"/>
              <a:gd name="adj2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pic>
        <p:nvPicPr>
          <p:cNvPr id="24" name="Graphic 23" descr="Downward trend">
            <a:extLst>
              <a:ext uri="{FF2B5EF4-FFF2-40B4-BE49-F238E27FC236}">
                <a16:creationId xmlns:a16="http://schemas.microsoft.com/office/drawing/2014/main" id="{1A4585BD-F128-4F55-8DD5-47BE5BBA55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47664" y="3252707"/>
            <a:ext cx="560874" cy="560874"/>
          </a:xfrm>
          <a:prstGeom prst="rect">
            <a:avLst/>
          </a:prstGeom>
        </p:spPr>
      </p:pic>
      <p:sp>
        <p:nvSpPr>
          <p:cNvPr id="106" name="Rectangle 105">
            <a:extLst>
              <a:ext uri="{FF2B5EF4-FFF2-40B4-BE49-F238E27FC236}">
                <a16:creationId xmlns:a16="http://schemas.microsoft.com/office/drawing/2014/main" id="{35DEDA65-2707-4164-851C-A98CA0C78BA2}"/>
              </a:ext>
            </a:extLst>
          </p:cNvPr>
          <p:cNvSpPr/>
          <p:nvPr/>
        </p:nvSpPr>
        <p:spPr>
          <a:xfrm>
            <a:off x="3136231" y="3813581"/>
            <a:ext cx="21906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400" noProof="1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4130A91-2808-4173-B010-AE834BDC14B7}"/>
              </a:ext>
            </a:extLst>
          </p:cNvPr>
          <p:cNvSpPr/>
          <p:nvPr/>
        </p:nvSpPr>
        <p:spPr>
          <a:xfrm>
            <a:off x="5796957" y="3813581"/>
            <a:ext cx="21906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400" noProof="1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8BDF85D1-CD56-4638-B5C2-BA88156204A5}"/>
              </a:ext>
            </a:extLst>
          </p:cNvPr>
          <p:cNvSpPr/>
          <p:nvPr/>
        </p:nvSpPr>
        <p:spPr>
          <a:xfrm>
            <a:off x="2657711" y="4297752"/>
            <a:ext cx="21906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400" noProof="1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A293C7A0-C56D-4FCF-9EC7-ED9DC9BED911}"/>
              </a:ext>
            </a:extLst>
          </p:cNvPr>
          <p:cNvSpPr/>
          <p:nvPr/>
        </p:nvSpPr>
        <p:spPr>
          <a:xfrm>
            <a:off x="5326831" y="4297752"/>
            <a:ext cx="21906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400" noProof="1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F86CDED-0393-4C36-87B5-D02EF5C9A821}"/>
              </a:ext>
            </a:extLst>
          </p:cNvPr>
          <p:cNvGrpSpPr/>
          <p:nvPr/>
        </p:nvGrpSpPr>
        <p:grpSpPr>
          <a:xfrm>
            <a:off x="770020" y="1551708"/>
            <a:ext cx="2249253" cy="551966"/>
            <a:chOff x="770020" y="1551708"/>
            <a:chExt cx="2249253" cy="55196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4644F7F-CFF3-41A7-8CCE-8D55C6EC45AA}"/>
                </a:ext>
              </a:extLst>
            </p:cNvPr>
            <p:cNvGrpSpPr/>
            <p:nvPr/>
          </p:nvGrpSpPr>
          <p:grpSpPr>
            <a:xfrm>
              <a:off x="942109" y="1551709"/>
              <a:ext cx="2077164" cy="551965"/>
              <a:chOff x="480291" y="1551709"/>
              <a:chExt cx="2077164" cy="551965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44A306F-3D96-4998-B45D-548E79030B6A}"/>
                  </a:ext>
                </a:extLst>
              </p:cNvPr>
              <p:cNvSpPr/>
              <p:nvPr/>
            </p:nvSpPr>
            <p:spPr>
              <a:xfrm>
                <a:off x="480291" y="1551709"/>
                <a:ext cx="1528524" cy="55196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/>
                  <a:t>Lorem Ipsum</a:t>
                </a:r>
              </a:p>
            </p:txBody>
          </p:sp>
          <p:sp>
            <p:nvSpPr>
              <p:cNvPr id="9" name="Right Triangle 8">
                <a:extLst>
                  <a:ext uri="{FF2B5EF4-FFF2-40B4-BE49-F238E27FC236}">
                    <a16:creationId xmlns:a16="http://schemas.microsoft.com/office/drawing/2014/main" id="{8B967F1E-BC97-47E7-B769-4D74AD9D3326}"/>
                  </a:ext>
                </a:extLst>
              </p:cNvPr>
              <p:cNvSpPr/>
              <p:nvPr/>
            </p:nvSpPr>
            <p:spPr>
              <a:xfrm>
                <a:off x="2008815" y="1551709"/>
                <a:ext cx="548640" cy="551965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843173D9-1339-461D-A31B-66D29D2423F0}"/>
                </a:ext>
              </a:extLst>
            </p:cNvPr>
            <p:cNvSpPr/>
            <p:nvPr/>
          </p:nvSpPr>
          <p:spPr>
            <a:xfrm>
              <a:off x="770020" y="1551708"/>
              <a:ext cx="170873" cy="55196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BE4014F-3D6B-441B-8C3B-DE0B1C4DDABA}"/>
              </a:ext>
            </a:extLst>
          </p:cNvPr>
          <p:cNvGrpSpPr/>
          <p:nvPr/>
        </p:nvGrpSpPr>
        <p:grpSpPr>
          <a:xfrm>
            <a:off x="3442902" y="1551707"/>
            <a:ext cx="2249253" cy="551967"/>
            <a:chOff x="3442902" y="1551707"/>
            <a:chExt cx="2249253" cy="551967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1F2EC593-3CB4-44D8-8F51-4A9691805DB8}"/>
                </a:ext>
              </a:extLst>
            </p:cNvPr>
            <p:cNvGrpSpPr/>
            <p:nvPr/>
          </p:nvGrpSpPr>
          <p:grpSpPr>
            <a:xfrm>
              <a:off x="3614991" y="1551709"/>
              <a:ext cx="2077164" cy="551965"/>
              <a:chOff x="480291" y="1551709"/>
              <a:chExt cx="2077164" cy="551965"/>
            </a:xfrm>
            <a:solidFill>
              <a:schemeClr val="accent2"/>
            </a:solidFill>
          </p:grpSpPr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F10FEE9F-C2E3-4D62-B139-EA385B3BC0A9}"/>
                  </a:ext>
                </a:extLst>
              </p:cNvPr>
              <p:cNvSpPr/>
              <p:nvPr/>
            </p:nvSpPr>
            <p:spPr>
              <a:xfrm>
                <a:off x="480291" y="1551709"/>
                <a:ext cx="1528524" cy="55196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/>
                  <a:t>Lorem Ipsum</a:t>
                </a:r>
              </a:p>
            </p:txBody>
          </p:sp>
          <p:sp>
            <p:nvSpPr>
              <p:cNvPr id="75" name="Right Triangle 74">
                <a:extLst>
                  <a:ext uri="{FF2B5EF4-FFF2-40B4-BE49-F238E27FC236}">
                    <a16:creationId xmlns:a16="http://schemas.microsoft.com/office/drawing/2014/main" id="{A48C3320-4312-4C27-8672-6C5D71BC6B39}"/>
                  </a:ext>
                </a:extLst>
              </p:cNvPr>
              <p:cNvSpPr/>
              <p:nvPr/>
            </p:nvSpPr>
            <p:spPr>
              <a:xfrm>
                <a:off x="2008815" y="1551709"/>
                <a:ext cx="548640" cy="5519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DA446595-6F50-44D0-A5F7-7A14EE6C1A75}"/>
                </a:ext>
              </a:extLst>
            </p:cNvPr>
            <p:cNvSpPr/>
            <p:nvPr/>
          </p:nvSpPr>
          <p:spPr>
            <a:xfrm>
              <a:off x="3442902" y="1551707"/>
              <a:ext cx="170873" cy="55196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5E5E758-A6FB-4971-BE10-B196F2C67092}"/>
              </a:ext>
            </a:extLst>
          </p:cNvPr>
          <p:cNvGrpSpPr/>
          <p:nvPr/>
        </p:nvGrpSpPr>
        <p:grpSpPr>
          <a:xfrm>
            <a:off x="6121160" y="1551709"/>
            <a:ext cx="2243875" cy="551965"/>
            <a:chOff x="6121160" y="1551709"/>
            <a:chExt cx="2243875" cy="551965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0C53A6DA-99CD-4983-A8EA-CCFF9FD8741F}"/>
                </a:ext>
              </a:extLst>
            </p:cNvPr>
            <p:cNvGrpSpPr/>
            <p:nvPr/>
          </p:nvGrpSpPr>
          <p:grpSpPr>
            <a:xfrm>
              <a:off x="6287871" y="1551709"/>
              <a:ext cx="2077164" cy="551965"/>
              <a:chOff x="480291" y="1551709"/>
              <a:chExt cx="2077164" cy="551965"/>
            </a:xfrm>
            <a:solidFill>
              <a:schemeClr val="accent6"/>
            </a:solidFill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EA804D4F-6D36-443B-B89C-94AD2336E9BE}"/>
                  </a:ext>
                </a:extLst>
              </p:cNvPr>
              <p:cNvSpPr/>
              <p:nvPr/>
            </p:nvSpPr>
            <p:spPr>
              <a:xfrm>
                <a:off x="480291" y="1551709"/>
                <a:ext cx="1528524" cy="55196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accent6">
                        <a:lumMod val="50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78" name="Right Triangle 77">
                <a:extLst>
                  <a:ext uri="{FF2B5EF4-FFF2-40B4-BE49-F238E27FC236}">
                    <a16:creationId xmlns:a16="http://schemas.microsoft.com/office/drawing/2014/main" id="{620CA5F7-B112-4756-8CF0-687246BA62D8}"/>
                  </a:ext>
                </a:extLst>
              </p:cNvPr>
              <p:cNvSpPr/>
              <p:nvPr/>
            </p:nvSpPr>
            <p:spPr>
              <a:xfrm>
                <a:off x="2008815" y="1551709"/>
                <a:ext cx="548640" cy="5519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B01D74A1-B1A8-470F-8C91-9E9AF813D7FA}"/>
                </a:ext>
              </a:extLst>
            </p:cNvPr>
            <p:cNvSpPr/>
            <p:nvPr/>
          </p:nvSpPr>
          <p:spPr>
            <a:xfrm>
              <a:off x="6121160" y="1551709"/>
              <a:ext cx="170873" cy="55196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C936687-8EED-4A33-B736-8107AE3316B9}"/>
              </a:ext>
            </a:extLst>
          </p:cNvPr>
          <p:cNvGrpSpPr/>
          <p:nvPr/>
        </p:nvGrpSpPr>
        <p:grpSpPr>
          <a:xfrm>
            <a:off x="2113047" y="5103070"/>
            <a:ext cx="2248037" cy="551966"/>
            <a:chOff x="2113047" y="5103070"/>
            <a:chExt cx="2248037" cy="551966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D10DEB2-1C42-467A-AA2D-F966FFD092DF}"/>
                </a:ext>
              </a:extLst>
            </p:cNvPr>
            <p:cNvGrpSpPr/>
            <p:nvPr/>
          </p:nvGrpSpPr>
          <p:grpSpPr>
            <a:xfrm>
              <a:off x="2283920" y="5103070"/>
              <a:ext cx="2077164" cy="551966"/>
              <a:chOff x="1366116" y="4770049"/>
              <a:chExt cx="2077164" cy="551966"/>
            </a:xfrm>
            <a:solidFill>
              <a:schemeClr val="accent3"/>
            </a:solidFill>
          </p:grpSpPr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F60A0B4D-8192-41A7-82FD-86F85396FD3D}"/>
                  </a:ext>
                </a:extLst>
              </p:cNvPr>
              <p:cNvSpPr/>
              <p:nvPr/>
            </p:nvSpPr>
            <p:spPr>
              <a:xfrm>
                <a:off x="1366116" y="4770050"/>
                <a:ext cx="1528524" cy="55196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2"/>
                    </a:solidFill>
                  </a:rPr>
                  <a:t>Lorem Ipsum</a:t>
                </a:r>
              </a:p>
            </p:txBody>
          </p:sp>
          <p:sp>
            <p:nvSpPr>
              <p:cNvPr id="81" name="Right Triangle 80">
                <a:extLst>
                  <a:ext uri="{FF2B5EF4-FFF2-40B4-BE49-F238E27FC236}">
                    <a16:creationId xmlns:a16="http://schemas.microsoft.com/office/drawing/2014/main" id="{7E5A34AA-85BB-4CC5-8C72-8668FAFE51EB}"/>
                  </a:ext>
                </a:extLst>
              </p:cNvPr>
              <p:cNvSpPr/>
              <p:nvPr/>
            </p:nvSpPr>
            <p:spPr>
              <a:xfrm flipV="1">
                <a:off x="2894640" y="4770049"/>
                <a:ext cx="548640" cy="5519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6B30C3A8-04EB-4A59-A2A7-6C0562D8DE13}"/>
                </a:ext>
              </a:extLst>
            </p:cNvPr>
            <p:cNvSpPr/>
            <p:nvPr/>
          </p:nvSpPr>
          <p:spPr>
            <a:xfrm>
              <a:off x="2113047" y="5103070"/>
              <a:ext cx="170873" cy="551965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93C6C8A-35D4-4EC3-9353-D5B41F656B89}"/>
              </a:ext>
            </a:extLst>
          </p:cNvPr>
          <p:cNvGrpSpPr/>
          <p:nvPr/>
        </p:nvGrpSpPr>
        <p:grpSpPr>
          <a:xfrm>
            <a:off x="4785048" y="5105451"/>
            <a:ext cx="2248037" cy="551966"/>
            <a:chOff x="4785048" y="5105451"/>
            <a:chExt cx="2248037" cy="551966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2AE3AD86-802A-4C26-B490-B2D786CD1107}"/>
                </a:ext>
              </a:extLst>
            </p:cNvPr>
            <p:cNvGrpSpPr/>
            <p:nvPr/>
          </p:nvGrpSpPr>
          <p:grpSpPr>
            <a:xfrm>
              <a:off x="4955921" y="5105451"/>
              <a:ext cx="2077164" cy="551966"/>
              <a:chOff x="1366116" y="4770049"/>
              <a:chExt cx="2077164" cy="551966"/>
            </a:xfrm>
            <a:solidFill>
              <a:schemeClr val="accent5"/>
            </a:solidFill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67B5C23F-A1A8-41B2-81B7-721B61874B1E}"/>
                  </a:ext>
                </a:extLst>
              </p:cNvPr>
              <p:cNvSpPr/>
              <p:nvPr/>
            </p:nvSpPr>
            <p:spPr>
              <a:xfrm>
                <a:off x="1366116" y="4770050"/>
                <a:ext cx="1528524" cy="55196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/>
                  <a:t>Lorem Ipsum</a:t>
                </a:r>
              </a:p>
            </p:txBody>
          </p:sp>
          <p:sp>
            <p:nvSpPr>
              <p:cNvPr id="84" name="Right Triangle 83">
                <a:extLst>
                  <a:ext uri="{FF2B5EF4-FFF2-40B4-BE49-F238E27FC236}">
                    <a16:creationId xmlns:a16="http://schemas.microsoft.com/office/drawing/2014/main" id="{7CF303BD-63A9-4A5D-AA32-7D44A10F49CE}"/>
                  </a:ext>
                </a:extLst>
              </p:cNvPr>
              <p:cNvSpPr/>
              <p:nvPr/>
            </p:nvSpPr>
            <p:spPr>
              <a:xfrm flipV="1">
                <a:off x="2894640" y="4770049"/>
                <a:ext cx="548640" cy="5519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E3801728-FC4A-4028-84C6-CF6934D82E06}"/>
                </a:ext>
              </a:extLst>
            </p:cNvPr>
            <p:cNvSpPr/>
            <p:nvPr/>
          </p:nvSpPr>
          <p:spPr>
            <a:xfrm>
              <a:off x="4785048" y="5105451"/>
              <a:ext cx="170873" cy="55196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</p:grpSp>
    </p:spTree>
    <p:extLst>
      <p:ext uri="{BB962C8B-B14F-4D97-AF65-F5344CB8AC3E}">
        <p14:creationId xmlns:p14="http://schemas.microsoft.com/office/powerpoint/2010/main" val="1031846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CAB7037B-810E-42DC-BDF7-F2DC3B860917}"/>
              </a:ext>
            </a:extLst>
          </p:cNvPr>
          <p:cNvGrpSpPr/>
          <p:nvPr/>
        </p:nvGrpSpPr>
        <p:grpSpPr>
          <a:xfrm>
            <a:off x="1439574" y="1553926"/>
            <a:ext cx="3081532" cy="2050473"/>
            <a:chOff x="1439574" y="1553926"/>
            <a:chExt cx="3081532" cy="2050473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D5BA4BF-703E-4AAE-8103-37413B506D5C}"/>
                </a:ext>
              </a:extLst>
            </p:cNvPr>
            <p:cNvCxnSpPr/>
            <p:nvPr/>
          </p:nvCxnSpPr>
          <p:spPr>
            <a:xfrm flipH="1" flipV="1">
              <a:off x="2470633" y="1553926"/>
              <a:ext cx="2050473" cy="2050473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7F561CF-5BB4-4BEF-AD48-A900D5AC9C4D}"/>
                </a:ext>
              </a:extLst>
            </p:cNvPr>
            <p:cNvCxnSpPr>
              <a:cxnSpLocks/>
            </p:cNvCxnSpPr>
            <p:nvPr/>
          </p:nvCxnSpPr>
          <p:spPr>
            <a:xfrm>
              <a:off x="1439574" y="2599020"/>
              <a:ext cx="2077164" cy="0"/>
            </a:xfrm>
            <a:prstGeom prst="line">
              <a:avLst/>
            </a:prstGeom>
            <a:ln>
              <a:solidFill>
                <a:schemeClr val="accent4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FEC0AB94-3FF7-45F4-A1B3-3D7702ECDCC1}"/>
                </a:ext>
              </a:extLst>
            </p:cNvPr>
            <p:cNvCxnSpPr>
              <a:cxnSpLocks/>
            </p:cNvCxnSpPr>
            <p:nvPr/>
          </p:nvCxnSpPr>
          <p:spPr>
            <a:xfrm>
              <a:off x="1932709" y="3093627"/>
              <a:ext cx="2077164" cy="0"/>
            </a:xfrm>
            <a:prstGeom prst="line">
              <a:avLst/>
            </a:prstGeom>
            <a:ln>
              <a:solidFill>
                <a:schemeClr val="accent4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0C3C272-1916-42BB-BB5E-38C500D53111}"/>
              </a:ext>
            </a:extLst>
          </p:cNvPr>
          <p:cNvGrpSpPr/>
          <p:nvPr/>
        </p:nvGrpSpPr>
        <p:grpSpPr>
          <a:xfrm>
            <a:off x="4108694" y="1553926"/>
            <a:ext cx="3084077" cy="2050473"/>
            <a:chOff x="4108694" y="1553926"/>
            <a:chExt cx="3084077" cy="2050473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2EAA065-8DAA-40D5-813E-5204CC8A36C7}"/>
                </a:ext>
              </a:extLst>
            </p:cNvPr>
            <p:cNvCxnSpPr/>
            <p:nvPr/>
          </p:nvCxnSpPr>
          <p:spPr>
            <a:xfrm flipH="1" flipV="1">
              <a:off x="5142298" y="1553926"/>
              <a:ext cx="2050473" cy="2050473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9DF29A0A-090B-4595-A78B-3D2E50297D78}"/>
                </a:ext>
              </a:extLst>
            </p:cNvPr>
            <p:cNvCxnSpPr>
              <a:cxnSpLocks/>
            </p:cNvCxnSpPr>
            <p:nvPr/>
          </p:nvCxnSpPr>
          <p:spPr>
            <a:xfrm>
              <a:off x="4108694" y="2599020"/>
              <a:ext cx="2077164" cy="0"/>
            </a:xfrm>
            <a:prstGeom prst="line">
              <a:avLst/>
            </a:prstGeom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8CBC1C40-B9E9-4785-824B-204EEBC86512}"/>
                </a:ext>
              </a:extLst>
            </p:cNvPr>
            <p:cNvCxnSpPr>
              <a:cxnSpLocks/>
            </p:cNvCxnSpPr>
            <p:nvPr/>
          </p:nvCxnSpPr>
          <p:spPr>
            <a:xfrm>
              <a:off x="4601829" y="3093627"/>
              <a:ext cx="2077164" cy="0"/>
            </a:xfrm>
            <a:prstGeom prst="line">
              <a:avLst/>
            </a:prstGeom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FFD520D-00C4-42C8-BB1F-1BDA97D35E8D}"/>
              </a:ext>
            </a:extLst>
          </p:cNvPr>
          <p:cNvGrpSpPr/>
          <p:nvPr/>
        </p:nvGrpSpPr>
        <p:grpSpPr>
          <a:xfrm>
            <a:off x="6777813" y="1553926"/>
            <a:ext cx="3086623" cy="2050473"/>
            <a:chOff x="6777813" y="1553926"/>
            <a:chExt cx="3086623" cy="2050473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A803E636-F8C8-45E7-94E5-B5EB02F85205}"/>
                </a:ext>
              </a:extLst>
            </p:cNvPr>
            <p:cNvCxnSpPr/>
            <p:nvPr/>
          </p:nvCxnSpPr>
          <p:spPr>
            <a:xfrm flipH="1" flipV="1">
              <a:off x="7813963" y="1553926"/>
              <a:ext cx="2050473" cy="2050473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E27C1031-AC70-499C-88DC-7C6019E4B4BE}"/>
                </a:ext>
              </a:extLst>
            </p:cNvPr>
            <p:cNvCxnSpPr>
              <a:cxnSpLocks/>
            </p:cNvCxnSpPr>
            <p:nvPr/>
          </p:nvCxnSpPr>
          <p:spPr>
            <a:xfrm>
              <a:off x="6777813" y="2599020"/>
              <a:ext cx="2077164" cy="0"/>
            </a:xfrm>
            <a:prstGeom prst="line">
              <a:avLst/>
            </a:prstGeom>
            <a:ln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FDDA79F4-762C-4FBD-8951-6A80C406DD06}"/>
                </a:ext>
              </a:extLst>
            </p:cNvPr>
            <p:cNvCxnSpPr>
              <a:cxnSpLocks/>
            </p:cNvCxnSpPr>
            <p:nvPr/>
          </p:nvCxnSpPr>
          <p:spPr>
            <a:xfrm>
              <a:off x="7270948" y="3093627"/>
              <a:ext cx="2077164" cy="0"/>
            </a:xfrm>
            <a:prstGeom prst="line">
              <a:avLst/>
            </a:prstGeom>
            <a:ln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2482E1E-38E4-40A2-9860-2321659EC0E6}"/>
              </a:ext>
            </a:extLst>
          </p:cNvPr>
          <p:cNvGrpSpPr/>
          <p:nvPr/>
        </p:nvGrpSpPr>
        <p:grpSpPr>
          <a:xfrm>
            <a:off x="2771147" y="3604399"/>
            <a:ext cx="3084683" cy="2048256"/>
            <a:chOff x="2771147" y="3604399"/>
            <a:chExt cx="3084683" cy="2048256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18D0C6B-F324-4A55-86D2-F3776A3F2CE2}"/>
                </a:ext>
              </a:extLst>
            </p:cNvPr>
            <p:cNvCxnSpPr/>
            <p:nvPr/>
          </p:nvCxnSpPr>
          <p:spPr>
            <a:xfrm flipH="1">
              <a:off x="3807574" y="3604399"/>
              <a:ext cx="2048256" cy="2048256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B5D4A8AD-2C0B-44EA-BAAC-F076D32FD1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71147" y="4609777"/>
              <a:ext cx="2077164" cy="0"/>
            </a:xfrm>
            <a:prstGeom prst="line">
              <a:avLst/>
            </a:prstGeom>
            <a:ln>
              <a:solidFill>
                <a:schemeClr val="accent3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DBA176C7-6EA3-4676-AFEB-A10654EFEE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64282" y="4116001"/>
              <a:ext cx="2077164" cy="0"/>
            </a:xfrm>
            <a:prstGeom prst="line">
              <a:avLst/>
            </a:prstGeom>
            <a:ln>
              <a:solidFill>
                <a:schemeClr val="accent3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BEDD300-8AC1-41F4-83DA-AF7EDC31F719}"/>
              </a:ext>
            </a:extLst>
          </p:cNvPr>
          <p:cNvGrpSpPr/>
          <p:nvPr/>
        </p:nvGrpSpPr>
        <p:grpSpPr>
          <a:xfrm>
            <a:off x="5440267" y="3604399"/>
            <a:ext cx="3087228" cy="2048256"/>
            <a:chOff x="5440267" y="3604399"/>
            <a:chExt cx="3087228" cy="2048256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81F8274-0A0E-4386-8C5F-60759A08B191}"/>
                </a:ext>
              </a:extLst>
            </p:cNvPr>
            <p:cNvCxnSpPr/>
            <p:nvPr/>
          </p:nvCxnSpPr>
          <p:spPr>
            <a:xfrm flipH="1">
              <a:off x="6479239" y="3604399"/>
              <a:ext cx="2048256" cy="2048256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E044B6C6-4104-419C-B991-40A19F1E638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40267" y="4609777"/>
              <a:ext cx="2077164" cy="0"/>
            </a:xfrm>
            <a:prstGeom prst="line">
              <a:avLst/>
            </a:prstGeom>
            <a:ln>
              <a:solidFill>
                <a:schemeClr val="accent5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0F109CE1-2996-4748-9940-1201484B3FB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33402" y="4116001"/>
              <a:ext cx="2077164" cy="0"/>
            </a:xfrm>
            <a:prstGeom prst="line">
              <a:avLst/>
            </a:prstGeom>
            <a:ln>
              <a:solidFill>
                <a:schemeClr val="accent5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Fishbone Diagram for PowerPoint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6FC26EE-08E7-40E4-8819-77374B2DDA63}"/>
              </a:ext>
            </a:extLst>
          </p:cNvPr>
          <p:cNvSpPr/>
          <p:nvPr/>
        </p:nvSpPr>
        <p:spPr>
          <a:xfrm>
            <a:off x="1107474" y="2284334"/>
            <a:ext cx="21906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319ECD35-80FC-450C-8049-EC31032772F1}"/>
              </a:ext>
            </a:extLst>
          </p:cNvPr>
          <p:cNvSpPr/>
          <p:nvPr/>
        </p:nvSpPr>
        <p:spPr>
          <a:xfrm>
            <a:off x="1473409" y="2788068"/>
            <a:ext cx="21906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1F497112-FFDF-4157-B38D-F4D7A4A1692E}"/>
              </a:ext>
            </a:extLst>
          </p:cNvPr>
          <p:cNvSpPr/>
          <p:nvPr/>
        </p:nvSpPr>
        <p:spPr>
          <a:xfrm>
            <a:off x="3718139" y="2284334"/>
            <a:ext cx="21906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361CD0F-D390-41A4-8F03-350589A0C357}"/>
              </a:ext>
            </a:extLst>
          </p:cNvPr>
          <p:cNvSpPr/>
          <p:nvPr/>
        </p:nvSpPr>
        <p:spPr>
          <a:xfrm>
            <a:off x="4084074" y="2788068"/>
            <a:ext cx="21906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77FC405C-8623-429B-9853-CBACC8E45A97}"/>
              </a:ext>
            </a:extLst>
          </p:cNvPr>
          <p:cNvSpPr/>
          <p:nvPr/>
        </p:nvSpPr>
        <p:spPr>
          <a:xfrm>
            <a:off x="6422131" y="2284334"/>
            <a:ext cx="21906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4E871D7-23A5-45FE-ADFD-9430D1ECF323}"/>
              </a:ext>
            </a:extLst>
          </p:cNvPr>
          <p:cNvSpPr/>
          <p:nvPr/>
        </p:nvSpPr>
        <p:spPr>
          <a:xfrm>
            <a:off x="6788066" y="2788068"/>
            <a:ext cx="21906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E0C428D7-9A25-4EB3-82B9-0D0031F4CE31}"/>
              </a:ext>
            </a:extLst>
          </p:cNvPr>
          <p:cNvSpPr/>
          <p:nvPr/>
        </p:nvSpPr>
        <p:spPr>
          <a:xfrm>
            <a:off x="1444336" y="2530764"/>
            <a:ext cx="10226964" cy="2142836"/>
          </a:xfrm>
          <a:prstGeom prst="rightArrow">
            <a:avLst>
              <a:gd name="adj1" fmla="val 1724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pic>
        <p:nvPicPr>
          <p:cNvPr id="24" name="Graphic 23" descr="Downward trend">
            <a:extLst>
              <a:ext uri="{FF2B5EF4-FFF2-40B4-BE49-F238E27FC236}">
                <a16:creationId xmlns:a16="http://schemas.microsoft.com/office/drawing/2014/main" id="{1A4585BD-F128-4F55-8DD5-47BE5BBA55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47664" y="3252707"/>
            <a:ext cx="560874" cy="560874"/>
          </a:xfrm>
          <a:prstGeom prst="rect">
            <a:avLst/>
          </a:prstGeom>
        </p:spPr>
      </p:pic>
      <p:sp>
        <p:nvSpPr>
          <p:cNvPr id="106" name="Rectangle 105">
            <a:extLst>
              <a:ext uri="{FF2B5EF4-FFF2-40B4-BE49-F238E27FC236}">
                <a16:creationId xmlns:a16="http://schemas.microsoft.com/office/drawing/2014/main" id="{35DEDA65-2707-4164-851C-A98CA0C78BA2}"/>
              </a:ext>
            </a:extLst>
          </p:cNvPr>
          <p:cNvSpPr/>
          <p:nvPr/>
        </p:nvSpPr>
        <p:spPr>
          <a:xfrm>
            <a:off x="3136231" y="3813581"/>
            <a:ext cx="21906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4130A91-2808-4173-B010-AE834BDC14B7}"/>
              </a:ext>
            </a:extLst>
          </p:cNvPr>
          <p:cNvSpPr/>
          <p:nvPr/>
        </p:nvSpPr>
        <p:spPr>
          <a:xfrm>
            <a:off x="5796957" y="3813581"/>
            <a:ext cx="21906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8BDF85D1-CD56-4638-B5C2-BA88156204A5}"/>
              </a:ext>
            </a:extLst>
          </p:cNvPr>
          <p:cNvSpPr/>
          <p:nvPr/>
        </p:nvSpPr>
        <p:spPr>
          <a:xfrm>
            <a:off x="2657711" y="4297752"/>
            <a:ext cx="21906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A293C7A0-C56D-4FCF-9EC7-ED9DC9BED911}"/>
              </a:ext>
            </a:extLst>
          </p:cNvPr>
          <p:cNvSpPr/>
          <p:nvPr/>
        </p:nvSpPr>
        <p:spPr>
          <a:xfrm>
            <a:off x="5326831" y="4297752"/>
            <a:ext cx="21906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F86CDED-0393-4C36-87B5-D02EF5C9A821}"/>
              </a:ext>
            </a:extLst>
          </p:cNvPr>
          <p:cNvGrpSpPr/>
          <p:nvPr/>
        </p:nvGrpSpPr>
        <p:grpSpPr>
          <a:xfrm>
            <a:off x="770020" y="1551708"/>
            <a:ext cx="2249253" cy="551966"/>
            <a:chOff x="770020" y="1551708"/>
            <a:chExt cx="2249253" cy="55196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4644F7F-CFF3-41A7-8CCE-8D55C6EC45AA}"/>
                </a:ext>
              </a:extLst>
            </p:cNvPr>
            <p:cNvGrpSpPr/>
            <p:nvPr/>
          </p:nvGrpSpPr>
          <p:grpSpPr>
            <a:xfrm>
              <a:off x="942109" y="1551709"/>
              <a:ext cx="2077164" cy="551965"/>
              <a:chOff x="480291" y="1551709"/>
              <a:chExt cx="2077164" cy="551965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44A306F-3D96-4998-B45D-548E79030B6A}"/>
                  </a:ext>
                </a:extLst>
              </p:cNvPr>
              <p:cNvSpPr/>
              <p:nvPr/>
            </p:nvSpPr>
            <p:spPr>
              <a:xfrm>
                <a:off x="480291" y="1551709"/>
                <a:ext cx="1528524" cy="55196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accent4">
                        <a:lumMod val="50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9" name="Right Triangle 8">
                <a:extLst>
                  <a:ext uri="{FF2B5EF4-FFF2-40B4-BE49-F238E27FC236}">
                    <a16:creationId xmlns:a16="http://schemas.microsoft.com/office/drawing/2014/main" id="{8B967F1E-BC97-47E7-B769-4D74AD9D3326}"/>
                  </a:ext>
                </a:extLst>
              </p:cNvPr>
              <p:cNvSpPr/>
              <p:nvPr/>
            </p:nvSpPr>
            <p:spPr>
              <a:xfrm>
                <a:off x="2008815" y="1551709"/>
                <a:ext cx="548640" cy="551965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843173D9-1339-461D-A31B-66D29D2423F0}"/>
                </a:ext>
              </a:extLst>
            </p:cNvPr>
            <p:cNvSpPr/>
            <p:nvPr/>
          </p:nvSpPr>
          <p:spPr>
            <a:xfrm>
              <a:off x="770020" y="1551708"/>
              <a:ext cx="170873" cy="55196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BE4014F-3D6B-441B-8C3B-DE0B1C4DDABA}"/>
              </a:ext>
            </a:extLst>
          </p:cNvPr>
          <p:cNvGrpSpPr/>
          <p:nvPr/>
        </p:nvGrpSpPr>
        <p:grpSpPr>
          <a:xfrm>
            <a:off x="3442902" y="1551707"/>
            <a:ext cx="2249253" cy="551967"/>
            <a:chOff x="3442902" y="1551707"/>
            <a:chExt cx="2249253" cy="551967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1F2EC593-3CB4-44D8-8F51-4A9691805DB8}"/>
                </a:ext>
              </a:extLst>
            </p:cNvPr>
            <p:cNvGrpSpPr/>
            <p:nvPr/>
          </p:nvGrpSpPr>
          <p:grpSpPr>
            <a:xfrm>
              <a:off x="3614991" y="1551709"/>
              <a:ext cx="2077164" cy="551965"/>
              <a:chOff x="480291" y="1551709"/>
              <a:chExt cx="2077164" cy="551965"/>
            </a:xfrm>
            <a:solidFill>
              <a:schemeClr val="accent2"/>
            </a:solidFill>
          </p:grpSpPr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F10FEE9F-C2E3-4D62-B139-EA385B3BC0A9}"/>
                  </a:ext>
                </a:extLst>
              </p:cNvPr>
              <p:cNvSpPr/>
              <p:nvPr/>
            </p:nvSpPr>
            <p:spPr>
              <a:xfrm>
                <a:off x="480291" y="1551709"/>
                <a:ext cx="1528524" cy="55196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/>
                  <a:t>Lorem Ipsum</a:t>
                </a:r>
              </a:p>
            </p:txBody>
          </p:sp>
          <p:sp>
            <p:nvSpPr>
              <p:cNvPr id="75" name="Right Triangle 74">
                <a:extLst>
                  <a:ext uri="{FF2B5EF4-FFF2-40B4-BE49-F238E27FC236}">
                    <a16:creationId xmlns:a16="http://schemas.microsoft.com/office/drawing/2014/main" id="{A48C3320-4312-4C27-8672-6C5D71BC6B39}"/>
                  </a:ext>
                </a:extLst>
              </p:cNvPr>
              <p:cNvSpPr/>
              <p:nvPr/>
            </p:nvSpPr>
            <p:spPr>
              <a:xfrm>
                <a:off x="2008815" y="1551709"/>
                <a:ext cx="548640" cy="5519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DA446595-6F50-44D0-A5F7-7A14EE6C1A75}"/>
                </a:ext>
              </a:extLst>
            </p:cNvPr>
            <p:cNvSpPr/>
            <p:nvPr/>
          </p:nvSpPr>
          <p:spPr>
            <a:xfrm>
              <a:off x="3442902" y="1551707"/>
              <a:ext cx="170873" cy="55196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5E5E758-A6FB-4971-BE10-B196F2C67092}"/>
              </a:ext>
            </a:extLst>
          </p:cNvPr>
          <p:cNvGrpSpPr/>
          <p:nvPr/>
        </p:nvGrpSpPr>
        <p:grpSpPr>
          <a:xfrm>
            <a:off x="6121160" y="1551709"/>
            <a:ext cx="2243875" cy="551965"/>
            <a:chOff x="6121160" y="1551709"/>
            <a:chExt cx="2243875" cy="551965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0C53A6DA-99CD-4983-A8EA-CCFF9FD8741F}"/>
                </a:ext>
              </a:extLst>
            </p:cNvPr>
            <p:cNvGrpSpPr/>
            <p:nvPr/>
          </p:nvGrpSpPr>
          <p:grpSpPr>
            <a:xfrm>
              <a:off x="6287871" y="1551709"/>
              <a:ext cx="2077164" cy="551965"/>
              <a:chOff x="480291" y="1551709"/>
              <a:chExt cx="2077164" cy="551965"/>
            </a:xfrm>
            <a:solidFill>
              <a:schemeClr val="accent6"/>
            </a:solidFill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EA804D4F-6D36-443B-B89C-94AD2336E9BE}"/>
                  </a:ext>
                </a:extLst>
              </p:cNvPr>
              <p:cNvSpPr/>
              <p:nvPr/>
            </p:nvSpPr>
            <p:spPr>
              <a:xfrm>
                <a:off x="480291" y="1551709"/>
                <a:ext cx="1528524" cy="55196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accent6">
                        <a:lumMod val="50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78" name="Right Triangle 77">
                <a:extLst>
                  <a:ext uri="{FF2B5EF4-FFF2-40B4-BE49-F238E27FC236}">
                    <a16:creationId xmlns:a16="http://schemas.microsoft.com/office/drawing/2014/main" id="{620CA5F7-B112-4756-8CF0-687246BA62D8}"/>
                  </a:ext>
                </a:extLst>
              </p:cNvPr>
              <p:cNvSpPr/>
              <p:nvPr/>
            </p:nvSpPr>
            <p:spPr>
              <a:xfrm>
                <a:off x="2008815" y="1551709"/>
                <a:ext cx="548640" cy="5519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B01D74A1-B1A8-470F-8C91-9E9AF813D7FA}"/>
                </a:ext>
              </a:extLst>
            </p:cNvPr>
            <p:cNvSpPr/>
            <p:nvPr/>
          </p:nvSpPr>
          <p:spPr>
            <a:xfrm>
              <a:off x="6121160" y="1551709"/>
              <a:ext cx="170873" cy="55196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C936687-8EED-4A33-B736-8107AE3316B9}"/>
              </a:ext>
            </a:extLst>
          </p:cNvPr>
          <p:cNvGrpSpPr/>
          <p:nvPr/>
        </p:nvGrpSpPr>
        <p:grpSpPr>
          <a:xfrm>
            <a:off x="2113047" y="5103070"/>
            <a:ext cx="2248037" cy="551966"/>
            <a:chOff x="2113047" y="5103070"/>
            <a:chExt cx="2248037" cy="551966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D10DEB2-1C42-467A-AA2D-F966FFD092DF}"/>
                </a:ext>
              </a:extLst>
            </p:cNvPr>
            <p:cNvGrpSpPr/>
            <p:nvPr/>
          </p:nvGrpSpPr>
          <p:grpSpPr>
            <a:xfrm>
              <a:off x="2283920" y="5103070"/>
              <a:ext cx="2077164" cy="551966"/>
              <a:chOff x="1366116" y="4770049"/>
              <a:chExt cx="2077164" cy="551966"/>
            </a:xfrm>
            <a:solidFill>
              <a:schemeClr val="accent3"/>
            </a:solidFill>
          </p:grpSpPr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F60A0B4D-8192-41A7-82FD-86F85396FD3D}"/>
                  </a:ext>
                </a:extLst>
              </p:cNvPr>
              <p:cNvSpPr/>
              <p:nvPr/>
            </p:nvSpPr>
            <p:spPr>
              <a:xfrm>
                <a:off x="1366116" y="4770050"/>
                <a:ext cx="1528524" cy="55196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2"/>
                    </a:solidFill>
                  </a:rPr>
                  <a:t>Lorem Ipsum</a:t>
                </a:r>
              </a:p>
            </p:txBody>
          </p:sp>
          <p:sp>
            <p:nvSpPr>
              <p:cNvPr id="81" name="Right Triangle 80">
                <a:extLst>
                  <a:ext uri="{FF2B5EF4-FFF2-40B4-BE49-F238E27FC236}">
                    <a16:creationId xmlns:a16="http://schemas.microsoft.com/office/drawing/2014/main" id="{7E5A34AA-85BB-4CC5-8C72-8668FAFE51EB}"/>
                  </a:ext>
                </a:extLst>
              </p:cNvPr>
              <p:cNvSpPr/>
              <p:nvPr/>
            </p:nvSpPr>
            <p:spPr>
              <a:xfrm flipV="1">
                <a:off x="2894640" y="4770049"/>
                <a:ext cx="548640" cy="5519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6B30C3A8-04EB-4A59-A2A7-6C0562D8DE13}"/>
                </a:ext>
              </a:extLst>
            </p:cNvPr>
            <p:cNvSpPr/>
            <p:nvPr/>
          </p:nvSpPr>
          <p:spPr>
            <a:xfrm>
              <a:off x="2113047" y="5103070"/>
              <a:ext cx="170873" cy="551965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93C6C8A-35D4-4EC3-9353-D5B41F656B89}"/>
              </a:ext>
            </a:extLst>
          </p:cNvPr>
          <p:cNvGrpSpPr/>
          <p:nvPr/>
        </p:nvGrpSpPr>
        <p:grpSpPr>
          <a:xfrm>
            <a:off x="4785048" y="5105451"/>
            <a:ext cx="2248037" cy="551966"/>
            <a:chOff x="4785048" y="5105451"/>
            <a:chExt cx="2248037" cy="551966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2AE3AD86-802A-4C26-B490-B2D786CD1107}"/>
                </a:ext>
              </a:extLst>
            </p:cNvPr>
            <p:cNvGrpSpPr/>
            <p:nvPr/>
          </p:nvGrpSpPr>
          <p:grpSpPr>
            <a:xfrm>
              <a:off x="4955921" y="5105451"/>
              <a:ext cx="2077164" cy="551966"/>
              <a:chOff x="1366116" y="4770049"/>
              <a:chExt cx="2077164" cy="551966"/>
            </a:xfrm>
            <a:solidFill>
              <a:schemeClr val="accent5"/>
            </a:solidFill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67B5C23F-A1A8-41B2-81B7-721B61874B1E}"/>
                  </a:ext>
                </a:extLst>
              </p:cNvPr>
              <p:cNvSpPr/>
              <p:nvPr/>
            </p:nvSpPr>
            <p:spPr>
              <a:xfrm>
                <a:off x="1366116" y="4770050"/>
                <a:ext cx="1528524" cy="55196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/>
                  <a:t>Lorem Ipsum</a:t>
                </a:r>
              </a:p>
            </p:txBody>
          </p:sp>
          <p:sp>
            <p:nvSpPr>
              <p:cNvPr id="84" name="Right Triangle 83">
                <a:extLst>
                  <a:ext uri="{FF2B5EF4-FFF2-40B4-BE49-F238E27FC236}">
                    <a16:creationId xmlns:a16="http://schemas.microsoft.com/office/drawing/2014/main" id="{7CF303BD-63A9-4A5D-AA32-7D44A10F49CE}"/>
                  </a:ext>
                </a:extLst>
              </p:cNvPr>
              <p:cNvSpPr/>
              <p:nvPr/>
            </p:nvSpPr>
            <p:spPr>
              <a:xfrm flipV="1">
                <a:off x="2894640" y="4770049"/>
                <a:ext cx="548640" cy="5519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E3801728-FC4A-4028-84C6-CF6934D82E06}"/>
                </a:ext>
              </a:extLst>
            </p:cNvPr>
            <p:cNvSpPr/>
            <p:nvPr/>
          </p:nvSpPr>
          <p:spPr>
            <a:xfrm>
              <a:off x="4785048" y="5105451"/>
              <a:ext cx="170873" cy="55196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</p:grpSp>
    </p:spTree>
    <p:extLst>
      <p:ext uri="{BB962C8B-B14F-4D97-AF65-F5344CB8AC3E}">
        <p14:creationId xmlns:p14="http://schemas.microsoft.com/office/powerpoint/2010/main" val="3564139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8485</TotalTime>
  <Words>164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Fishbone Diagram for PowerPoint</vt:lpstr>
      <vt:lpstr>Fishbone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Fishbone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2018-12-11T16:14:34Z</dcterms:modified>
  <cp:category>Charts &amp; Diagrams</cp:category>
</cp:coreProperties>
</file>