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6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14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2AAC57A-40F7-41A4-8F71-39D3F0269E5E}"/>
              </a:ext>
            </a:extLst>
          </p:cNvPr>
          <p:cNvGrpSpPr/>
          <p:nvPr/>
        </p:nvGrpSpPr>
        <p:grpSpPr>
          <a:xfrm>
            <a:off x="1970817" y="2540586"/>
            <a:ext cx="5202368" cy="1862138"/>
            <a:chOff x="5499099" y="3009900"/>
            <a:chExt cx="3781247" cy="135346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8DA83894-7692-44EE-B9AB-FE3217794E0D}"/>
                </a:ext>
              </a:extLst>
            </p:cNvPr>
            <p:cNvSpPr/>
            <p:nvPr/>
          </p:nvSpPr>
          <p:spPr>
            <a:xfrm>
              <a:off x="5499099" y="3009900"/>
              <a:ext cx="3781247" cy="135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03" extrusionOk="0">
                  <a:moveTo>
                    <a:pt x="19828" y="12217"/>
                  </a:moveTo>
                  <a:cubicBezTo>
                    <a:pt x="20288" y="12394"/>
                    <a:pt x="20791" y="12276"/>
                    <a:pt x="21294" y="11842"/>
                  </a:cubicBezTo>
                  <a:cubicBezTo>
                    <a:pt x="21351" y="11409"/>
                    <a:pt x="21387" y="10975"/>
                    <a:pt x="21387" y="10541"/>
                  </a:cubicBezTo>
                  <a:cubicBezTo>
                    <a:pt x="21387" y="7605"/>
                    <a:pt x="20001" y="4905"/>
                    <a:pt x="17702" y="2836"/>
                  </a:cubicBezTo>
                  <a:cubicBezTo>
                    <a:pt x="17185" y="2363"/>
                    <a:pt x="16617" y="3111"/>
                    <a:pt x="16431" y="4530"/>
                  </a:cubicBezTo>
                  <a:cubicBezTo>
                    <a:pt x="16172" y="6482"/>
                    <a:pt x="16079" y="8374"/>
                    <a:pt x="16071" y="10128"/>
                  </a:cubicBezTo>
                  <a:cubicBezTo>
                    <a:pt x="15353" y="10029"/>
                    <a:pt x="14391" y="9950"/>
                    <a:pt x="13277" y="9911"/>
                  </a:cubicBezTo>
                  <a:cubicBezTo>
                    <a:pt x="13313" y="7171"/>
                    <a:pt x="13615" y="4649"/>
                    <a:pt x="14082" y="2698"/>
                  </a:cubicBezTo>
                  <a:cubicBezTo>
                    <a:pt x="14197" y="2244"/>
                    <a:pt x="13974" y="1712"/>
                    <a:pt x="13823" y="2087"/>
                  </a:cubicBezTo>
                  <a:cubicBezTo>
                    <a:pt x="12990" y="4117"/>
                    <a:pt x="12458" y="6856"/>
                    <a:pt x="12386" y="9871"/>
                  </a:cubicBezTo>
                  <a:cubicBezTo>
                    <a:pt x="11805" y="9852"/>
                    <a:pt x="11194" y="9852"/>
                    <a:pt x="10562" y="9852"/>
                  </a:cubicBezTo>
                  <a:cubicBezTo>
                    <a:pt x="10174" y="9852"/>
                    <a:pt x="9800" y="9852"/>
                    <a:pt x="9427" y="9852"/>
                  </a:cubicBezTo>
                  <a:cubicBezTo>
                    <a:pt x="9470" y="6442"/>
                    <a:pt x="9836" y="3328"/>
                    <a:pt x="10418" y="904"/>
                  </a:cubicBezTo>
                  <a:cubicBezTo>
                    <a:pt x="10555" y="333"/>
                    <a:pt x="10289" y="-298"/>
                    <a:pt x="10102" y="155"/>
                  </a:cubicBezTo>
                  <a:cubicBezTo>
                    <a:pt x="9068" y="2678"/>
                    <a:pt x="8407" y="6087"/>
                    <a:pt x="8342" y="9871"/>
                  </a:cubicBezTo>
                  <a:cubicBezTo>
                    <a:pt x="7423" y="9911"/>
                    <a:pt x="6590" y="9950"/>
                    <a:pt x="5893" y="10009"/>
                  </a:cubicBezTo>
                  <a:cubicBezTo>
                    <a:pt x="5921" y="7506"/>
                    <a:pt x="6194" y="5201"/>
                    <a:pt x="6625" y="3427"/>
                  </a:cubicBezTo>
                  <a:cubicBezTo>
                    <a:pt x="6726" y="3013"/>
                    <a:pt x="6532" y="2540"/>
                    <a:pt x="6396" y="2875"/>
                  </a:cubicBezTo>
                  <a:cubicBezTo>
                    <a:pt x="5627" y="4747"/>
                    <a:pt x="5139" y="7290"/>
                    <a:pt x="5095" y="10108"/>
                  </a:cubicBezTo>
                  <a:cubicBezTo>
                    <a:pt x="4894" y="10128"/>
                    <a:pt x="4722" y="10167"/>
                    <a:pt x="4557" y="10187"/>
                  </a:cubicBezTo>
                  <a:cubicBezTo>
                    <a:pt x="4456" y="7349"/>
                    <a:pt x="3027" y="4767"/>
                    <a:pt x="757" y="2875"/>
                  </a:cubicBezTo>
                  <a:cubicBezTo>
                    <a:pt x="362" y="2540"/>
                    <a:pt x="-213" y="3013"/>
                    <a:pt x="82" y="3427"/>
                  </a:cubicBezTo>
                  <a:cubicBezTo>
                    <a:pt x="1418" y="5338"/>
                    <a:pt x="2222" y="7802"/>
                    <a:pt x="2222" y="10502"/>
                  </a:cubicBezTo>
                  <a:cubicBezTo>
                    <a:pt x="2222" y="13202"/>
                    <a:pt x="1418" y="15685"/>
                    <a:pt x="82" y="17577"/>
                  </a:cubicBezTo>
                  <a:cubicBezTo>
                    <a:pt x="-213" y="17991"/>
                    <a:pt x="354" y="18464"/>
                    <a:pt x="757" y="18129"/>
                  </a:cubicBezTo>
                  <a:cubicBezTo>
                    <a:pt x="3019" y="16237"/>
                    <a:pt x="4449" y="13675"/>
                    <a:pt x="4557" y="10817"/>
                  </a:cubicBezTo>
                  <a:cubicBezTo>
                    <a:pt x="4715" y="10837"/>
                    <a:pt x="4894" y="10876"/>
                    <a:pt x="5095" y="10896"/>
                  </a:cubicBezTo>
                  <a:cubicBezTo>
                    <a:pt x="5139" y="13714"/>
                    <a:pt x="5627" y="16237"/>
                    <a:pt x="6396" y="18129"/>
                  </a:cubicBezTo>
                  <a:cubicBezTo>
                    <a:pt x="6532" y="18464"/>
                    <a:pt x="6726" y="17991"/>
                    <a:pt x="6625" y="17577"/>
                  </a:cubicBezTo>
                  <a:cubicBezTo>
                    <a:pt x="6194" y="15784"/>
                    <a:pt x="5929" y="13498"/>
                    <a:pt x="5893" y="10995"/>
                  </a:cubicBezTo>
                  <a:cubicBezTo>
                    <a:pt x="6590" y="11054"/>
                    <a:pt x="7423" y="11113"/>
                    <a:pt x="8342" y="11133"/>
                  </a:cubicBezTo>
                  <a:cubicBezTo>
                    <a:pt x="8407" y="14917"/>
                    <a:pt x="9068" y="18326"/>
                    <a:pt x="10102" y="20849"/>
                  </a:cubicBezTo>
                  <a:cubicBezTo>
                    <a:pt x="10289" y="21302"/>
                    <a:pt x="10555" y="20671"/>
                    <a:pt x="10418" y="20100"/>
                  </a:cubicBezTo>
                  <a:cubicBezTo>
                    <a:pt x="9836" y="17676"/>
                    <a:pt x="9470" y="14562"/>
                    <a:pt x="9427" y="11152"/>
                  </a:cubicBezTo>
                  <a:cubicBezTo>
                    <a:pt x="9793" y="11152"/>
                    <a:pt x="10174" y="11152"/>
                    <a:pt x="10562" y="11152"/>
                  </a:cubicBezTo>
                  <a:cubicBezTo>
                    <a:pt x="11194" y="11152"/>
                    <a:pt x="11805" y="11152"/>
                    <a:pt x="12386" y="11133"/>
                  </a:cubicBezTo>
                  <a:cubicBezTo>
                    <a:pt x="12451" y="14168"/>
                    <a:pt x="12990" y="16887"/>
                    <a:pt x="13823" y="18917"/>
                  </a:cubicBezTo>
                  <a:cubicBezTo>
                    <a:pt x="13974" y="19292"/>
                    <a:pt x="14189" y="18779"/>
                    <a:pt x="14082" y="18306"/>
                  </a:cubicBezTo>
                  <a:cubicBezTo>
                    <a:pt x="13608" y="16355"/>
                    <a:pt x="13313" y="13852"/>
                    <a:pt x="13277" y="11093"/>
                  </a:cubicBezTo>
                  <a:cubicBezTo>
                    <a:pt x="14398" y="11054"/>
                    <a:pt x="15360" y="10975"/>
                    <a:pt x="16079" y="10876"/>
                  </a:cubicBezTo>
                  <a:cubicBezTo>
                    <a:pt x="16115" y="13084"/>
                    <a:pt x="16287" y="15015"/>
                    <a:pt x="16459" y="16434"/>
                  </a:cubicBezTo>
                  <a:cubicBezTo>
                    <a:pt x="16639" y="17873"/>
                    <a:pt x="17206" y="18661"/>
                    <a:pt x="17738" y="18168"/>
                  </a:cubicBezTo>
                  <a:cubicBezTo>
                    <a:pt x="19232" y="16809"/>
                    <a:pt x="20338" y="15193"/>
                    <a:pt x="20920" y="13419"/>
                  </a:cubicBezTo>
                  <a:cubicBezTo>
                    <a:pt x="20532" y="13419"/>
                    <a:pt x="20144" y="13202"/>
                    <a:pt x="19771" y="12768"/>
                  </a:cubicBezTo>
                  <a:cubicBezTo>
                    <a:pt x="19649" y="12670"/>
                    <a:pt x="19699" y="12157"/>
                    <a:pt x="19828" y="12217"/>
                  </a:cubicBezTo>
                  <a:close/>
                  <a:moveTo>
                    <a:pt x="17961" y="8807"/>
                  </a:moveTo>
                  <a:cubicBezTo>
                    <a:pt x="17673" y="8807"/>
                    <a:pt x="17436" y="8157"/>
                    <a:pt x="17436" y="7368"/>
                  </a:cubicBezTo>
                  <a:cubicBezTo>
                    <a:pt x="17436" y="6580"/>
                    <a:pt x="17673" y="5930"/>
                    <a:pt x="17961" y="5930"/>
                  </a:cubicBezTo>
                  <a:cubicBezTo>
                    <a:pt x="18248" y="5930"/>
                    <a:pt x="18485" y="6580"/>
                    <a:pt x="18485" y="7368"/>
                  </a:cubicBezTo>
                  <a:cubicBezTo>
                    <a:pt x="18485" y="8157"/>
                    <a:pt x="18255" y="8807"/>
                    <a:pt x="17961" y="880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EE45DB37-50AD-4749-88BE-BA81F3486D0D}"/>
                </a:ext>
              </a:extLst>
            </p:cNvPr>
            <p:cNvSpPr/>
            <p:nvPr/>
          </p:nvSpPr>
          <p:spPr>
            <a:xfrm>
              <a:off x="6616700" y="32512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978E1E8-1171-4E46-859D-79AF0F10A877}"/>
                </a:ext>
              </a:extLst>
            </p:cNvPr>
            <p:cNvSpPr/>
            <p:nvPr/>
          </p:nvSpPr>
          <p:spPr>
            <a:xfrm>
              <a:off x="6527800" y="34798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EA0D48C2-B91F-49E1-A4FF-4B1CD0B4E251}"/>
                </a:ext>
              </a:extLst>
            </p:cNvPr>
            <p:cNvSpPr/>
            <p:nvPr/>
          </p:nvSpPr>
          <p:spPr>
            <a:xfrm>
              <a:off x="7912100" y="32512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85917413-1BE9-4FA5-9204-FB5D04A97945}"/>
                </a:ext>
              </a:extLst>
            </p:cNvPr>
            <p:cNvSpPr/>
            <p:nvPr/>
          </p:nvSpPr>
          <p:spPr>
            <a:xfrm>
              <a:off x="7823200" y="34798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C7B01BE0-D79A-4771-B709-931BE7C9AFB9}"/>
                </a:ext>
              </a:extLst>
            </p:cNvPr>
            <p:cNvSpPr/>
            <p:nvPr/>
          </p:nvSpPr>
          <p:spPr>
            <a:xfrm>
              <a:off x="7226300" y="3200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3C776FB5-5614-4860-B181-4C73F3A94EC9}"/>
                </a:ext>
              </a:extLst>
            </p:cNvPr>
            <p:cNvSpPr/>
            <p:nvPr/>
          </p:nvSpPr>
          <p:spPr>
            <a:xfrm>
              <a:off x="7137400" y="3479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12C8DC19-6137-429A-8C77-01CD6589A4F1}"/>
                </a:ext>
              </a:extLst>
            </p:cNvPr>
            <p:cNvSpPr/>
            <p:nvPr/>
          </p:nvSpPr>
          <p:spPr>
            <a:xfrm>
              <a:off x="6616700" y="40640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0F2982-3D8E-4D55-94C0-0F3DB3985A21}"/>
                </a:ext>
              </a:extLst>
            </p:cNvPr>
            <p:cNvSpPr/>
            <p:nvPr/>
          </p:nvSpPr>
          <p:spPr>
            <a:xfrm>
              <a:off x="6527800" y="38354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47F01E73-568D-4A80-9631-BF7DDC10B65F}"/>
                </a:ext>
              </a:extLst>
            </p:cNvPr>
            <p:cNvSpPr/>
            <p:nvPr/>
          </p:nvSpPr>
          <p:spPr>
            <a:xfrm>
              <a:off x="7912100" y="40640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346E0018-E2D7-4476-964A-EC4BED58998D}"/>
                </a:ext>
              </a:extLst>
            </p:cNvPr>
            <p:cNvSpPr/>
            <p:nvPr/>
          </p:nvSpPr>
          <p:spPr>
            <a:xfrm>
              <a:off x="7823200" y="38354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0BF31DF6-C727-4211-A732-1850ADCE6AD5}"/>
                </a:ext>
              </a:extLst>
            </p:cNvPr>
            <p:cNvSpPr/>
            <p:nvPr/>
          </p:nvSpPr>
          <p:spPr>
            <a:xfrm>
              <a:off x="7226300" y="4114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CFF3872-DDDB-46BC-8A5F-2B98FE355271}"/>
                </a:ext>
              </a:extLst>
            </p:cNvPr>
            <p:cNvSpPr/>
            <p:nvPr/>
          </p:nvSpPr>
          <p:spPr>
            <a:xfrm>
              <a:off x="7137400" y="3835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1BAC23E2-6489-4D2F-B689-AA969CEE8077}"/>
                </a:ext>
              </a:extLst>
            </p:cNvPr>
            <p:cNvSpPr/>
            <p:nvPr/>
          </p:nvSpPr>
          <p:spPr>
            <a:xfrm>
              <a:off x="64389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2DB75DF4-3223-4FC8-AC4E-EF218505B659}"/>
                </a:ext>
              </a:extLst>
            </p:cNvPr>
            <p:cNvSpPr/>
            <p:nvPr/>
          </p:nvSpPr>
          <p:spPr>
            <a:xfrm>
              <a:off x="70485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Circle">
              <a:extLst>
                <a:ext uri="{FF2B5EF4-FFF2-40B4-BE49-F238E27FC236}">
                  <a16:creationId xmlns:a16="http://schemas.microsoft.com/office/drawing/2014/main" id="{FB472B7B-B539-445D-84B1-356C3290B643}"/>
                </a:ext>
              </a:extLst>
            </p:cNvPr>
            <p:cNvSpPr/>
            <p:nvPr/>
          </p:nvSpPr>
          <p:spPr>
            <a:xfrm>
              <a:off x="77343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DAB61068-D677-4AA0-A53C-9269261A638A}"/>
              </a:ext>
            </a:extLst>
          </p:cNvPr>
          <p:cNvSpPr txBox="1"/>
          <p:nvPr/>
        </p:nvSpPr>
        <p:spPr>
          <a:xfrm>
            <a:off x="2357097" y="216578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55611F0-B1B3-45EC-9F73-A3CF09B4CB9F}"/>
              </a:ext>
            </a:extLst>
          </p:cNvPr>
          <p:cNvGrpSpPr/>
          <p:nvPr/>
        </p:nvGrpSpPr>
        <p:grpSpPr>
          <a:xfrm>
            <a:off x="262274" y="2610821"/>
            <a:ext cx="1492671" cy="1721668"/>
            <a:chOff x="332936" y="2555951"/>
            <a:chExt cx="3291162" cy="229555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9E0B35-0F77-41E2-A509-30E59B3792AD}"/>
                </a:ext>
              </a:extLst>
            </p:cNvPr>
            <p:cNvSpPr txBox="1"/>
            <p:nvPr/>
          </p:nvSpPr>
          <p:spPr>
            <a:xfrm>
              <a:off x="332936" y="2555951"/>
              <a:ext cx="329116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D183BC0-A21F-4F56-964E-02D590671E56}"/>
                </a:ext>
              </a:extLst>
            </p:cNvPr>
            <p:cNvSpPr txBox="1"/>
            <p:nvPr/>
          </p:nvSpPr>
          <p:spPr>
            <a:xfrm>
              <a:off x="332936" y="3086923"/>
              <a:ext cx="3291162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BD1972D-D5B0-4D36-99CD-418A3EFBB9CA}"/>
              </a:ext>
            </a:extLst>
          </p:cNvPr>
          <p:cNvGrpSpPr/>
          <p:nvPr/>
        </p:nvGrpSpPr>
        <p:grpSpPr>
          <a:xfrm>
            <a:off x="7389055" y="2610821"/>
            <a:ext cx="1492671" cy="1721668"/>
            <a:chOff x="332936" y="2555951"/>
            <a:chExt cx="3291162" cy="229555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DB156BC-AA78-4699-86AA-158B818363D3}"/>
                </a:ext>
              </a:extLst>
            </p:cNvPr>
            <p:cNvSpPr txBox="1"/>
            <p:nvPr/>
          </p:nvSpPr>
          <p:spPr>
            <a:xfrm>
              <a:off x="332936" y="2555951"/>
              <a:ext cx="329116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20E8A5-128C-471F-9AEA-9D8A5CA42466}"/>
                </a:ext>
              </a:extLst>
            </p:cNvPr>
            <p:cNvSpPr txBox="1"/>
            <p:nvPr/>
          </p:nvSpPr>
          <p:spPr>
            <a:xfrm>
              <a:off x="332936" y="3086923"/>
              <a:ext cx="3291162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735D466-1616-4E31-AE03-BC427B53DA98}"/>
              </a:ext>
            </a:extLst>
          </p:cNvPr>
          <p:cNvSpPr txBox="1"/>
          <p:nvPr/>
        </p:nvSpPr>
        <p:spPr>
          <a:xfrm>
            <a:off x="2513874" y="169989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2F6FE9-FA47-481F-9208-D5DB10BDA4BE}"/>
              </a:ext>
            </a:extLst>
          </p:cNvPr>
          <p:cNvSpPr txBox="1"/>
          <p:nvPr/>
        </p:nvSpPr>
        <p:spPr>
          <a:xfrm>
            <a:off x="3651161" y="1958884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D884945-C453-4E3E-858A-723A2B0E1CEF}"/>
              </a:ext>
            </a:extLst>
          </p:cNvPr>
          <p:cNvSpPr txBox="1"/>
          <p:nvPr/>
        </p:nvSpPr>
        <p:spPr>
          <a:xfrm>
            <a:off x="3807938" y="1492996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20CA503-BFCF-403C-AE83-515AD642B0B1}"/>
              </a:ext>
            </a:extLst>
          </p:cNvPr>
          <p:cNvSpPr txBox="1"/>
          <p:nvPr/>
        </p:nvSpPr>
        <p:spPr>
          <a:xfrm>
            <a:off x="4889305" y="216578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5B58856-AFE9-4768-B1B9-294C9385787C}"/>
              </a:ext>
            </a:extLst>
          </p:cNvPr>
          <p:cNvSpPr txBox="1"/>
          <p:nvPr/>
        </p:nvSpPr>
        <p:spPr>
          <a:xfrm>
            <a:off x="5046082" y="169989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43DB85-C262-4474-BCB6-B82C40A2B397}"/>
              </a:ext>
            </a:extLst>
          </p:cNvPr>
          <p:cNvSpPr txBox="1"/>
          <p:nvPr/>
        </p:nvSpPr>
        <p:spPr>
          <a:xfrm>
            <a:off x="2357097" y="447580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3C56BC-0951-40C9-9246-44CD98B9E884}"/>
              </a:ext>
            </a:extLst>
          </p:cNvPr>
          <p:cNvSpPr txBox="1"/>
          <p:nvPr/>
        </p:nvSpPr>
        <p:spPr>
          <a:xfrm>
            <a:off x="2513874" y="495138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345214-B7CD-4995-89E4-ADA4116C909B}"/>
              </a:ext>
            </a:extLst>
          </p:cNvPr>
          <p:cNvSpPr txBox="1"/>
          <p:nvPr/>
        </p:nvSpPr>
        <p:spPr>
          <a:xfrm>
            <a:off x="4889305" y="447580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1372551-523C-40EC-A39E-4892FDEF547D}"/>
              </a:ext>
            </a:extLst>
          </p:cNvPr>
          <p:cNvSpPr txBox="1"/>
          <p:nvPr/>
        </p:nvSpPr>
        <p:spPr>
          <a:xfrm>
            <a:off x="5046082" y="495138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D0A4A0D-32EE-41DC-A06D-B55FB58AD86E}"/>
              </a:ext>
            </a:extLst>
          </p:cNvPr>
          <p:cNvSpPr txBox="1"/>
          <p:nvPr/>
        </p:nvSpPr>
        <p:spPr>
          <a:xfrm>
            <a:off x="3651161" y="466833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31E87D-6639-4AE4-BE4F-4127E2EF0856}"/>
              </a:ext>
            </a:extLst>
          </p:cNvPr>
          <p:cNvSpPr txBox="1"/>
          <p:nvPr/>
        </p:nvSpPr>
        <p:spPr>
          <a:xfrm>
            <a:off x="3807938" y="513007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20494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2AAC57A-40F7-41A4-8F71-39D3F0269E5E}"/>
              </a:ext>
            </a:extLst>
          </p:cNvPr>
          <p:cNvGrpSpPr/>
          <p:nvPr/>
        </p:nvGrpSpPr>
        <p:grpSpPr>
          <a:xfrm>
            <a:off x="1970817" y="2540586"/>
            <a:ext cx="5202368" cy="1862138"/>
            <a:chOff x="5499099" y="3009900"/>
            <a:chExt cx="3781247" cy="135346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8DA83894-7692-44EE-B9AB-FE3217794E0D}"/>
                </a:ext>
              </a:extLst>
            </p:cNvPr>
            <p:cNvSpPr/>
            <p:nvPr/>
          </p:nvSpPr>
          <p:spPr>
            <a:xfrm>
              <a:off x="5499099" y="3009900"/>
              <a:ext cx="3781247" cy="135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03" extrusionOk="0">
                  <a:moveTo>
                    <a:pt x="19828" y="12217"/>
                  </a:moveTo>
                  <a:cubicBezTo>
                    <a:pt x="20288" y="12394"/>
                    <a:pt x="20791" y="12276"/>
                    <a:pt x="21294" y="11842"/>
                  </a:cubicBezTo>
                  <a:cubicBezTo>
                    <a:pt x="21351" y="11409"/>
                    <a:pt x="21387" y="10975"/>
                    <a:pt x="21387" y="10541"/>
                  </a:cubicBezTo>
                  <a:cubicBezTo>
                    <a:pt x="21387" y="7605"/>
                    <a:pt x="20001" y="4905"/>
                    <a:pt x="17702" y="2836"/>
                  </a:cubicBezTo>
                  <a:cubicBezTo>
                    <a:pt x="17185" y="2363"/>
                    <a:pt x="16617" y="3111"/>
                    <a:pt x="16431" y="4530"/>
                  </a:cubicBezTo>
                  <a:cubicBezTo>
                    <a:pt x="16172" y="6482"/>
                    <a:pt x="16079" y="8374"/>
                    <a:pt x="16071" y="10128"/>
                  </a:cubicBezTo>
                  <a:cubicBezTo>
                    <a:pt x="15353" y="10029"/>
                    <a:pt x="14391" y="9950"/>
                    <a:pt x="13277" y="9911"/>
                  </a:cubicBezTo>
                  <a:cubicBezTo>
                    <a:pt x="13313" y="7171"/>
                    <a:pt x="13615" y="4649"/>
                    <a:pt x="14082" y="2698"/>
                  </a:cubicBezTo>
                  <a:cubicBezTo>
                    <a:pt x="14197" y="2244"/>
                    <a:pt x="13974" y="1712"/>
                    <a:pt x="13823" y="2087"/>
                  </a:cubicBezTo>
                  <a:cubicBezTo>
                    <a:pt x="12990" y="4117"/>
                    <a:pt x="12458" y="6856"/>
                    <a:pt x="12386" y="9871"/>
                  </a:cubicBezTo>
                  <a:cubicBezTo>
                    <a:pt x="11805" y="9852"/>
                    <a:pt x="11194" y="9852"/>
                    <a:pt x="10562" y="9852"/>
                  </a:cubicBezTo>
                  <a:cubicBezTo>
                    <a:pt x="10174" y="9852"/>
                    <a:pt x="9800" y="9852"/>
                    <a:pt x="9427" y="9852"/>
                  </a:cubicBezTo>
                  <a:cubicBezTo>
                    <a:pt x="9470" y="6442"/>
                    <a:pt x="9836" y="3328"/>
                    <a:pt x="10418" y="904"/>
                  </a:cubicBezTo>
                  <a:cubicBezTo>
                    <a:pt x="10555" y="333"/>
                    <a:pt x="10289" y="-298"/>
                    <a:pt x="10102" y="155"/>
                  </a:cubicBezTo>
                  <a:cubicBezTo>
                    <a:pt x="9068" y="2678"/>
                    <a:pt x="8407" y="6087"/>
                    <a:pt x="8342" y="9871"/>
                  </a:cubicBezTo>
                  <a:cubicBezTo>
                    <a:pt x="7423" y="9911"/>
                    <a:pt x="6590" y="9950"/>
                    <a:pt x="5893" y="10009"/>
                  </a:cubicBezTo>
                  <a:cubicBezTo>
                    <a:pt x="5921" y="7506"/>
                    <a:pt x="6194" y="5201"/>
                    <a:pt x="6625" y="3427"/>
                  </a:cubicBezTo>
                  <a:cubicBezTo>
                    <a:pt x="6726" y="3013"/>
                    <a:pt x="6532" y="2540"/>
                    <a:pt x="6396" y="2875"/>
                  </a:cubicBezTo>
                  <a:cubicBezTo>
                    <a:pt x="5627" y="4747"/>
                    <a:pt x="5139" y="7290"/>
                    <a:pt x="5095" y="10108"/>
                  </a:cubicBezTo>
                  <a:cubicBezTo>
                    <a:pt x="4894" y="10128"/>
                    <a:pt x="4722" y="10167"/>
                    <a:pt x="4557" y="10187"/>
                  </a:cubicBezTo>
                  <a:cubicBezTo>
                    <a:pt x="4456" y="7349"/>
                    <a:pt x="3027" y="4767"/>
                    <a:pt x="757" y="2875"/>
                  </a:cubicBezTo>
                  <a:cubicBezTo>
                    <a:pt x="362" y="2540"/>
                    <a:pt x="-213" y="3013"/>
                    <a:pt x="82" y="3427"/>
                  </a:cubicBezTo>
                  <a:cubicBezTo>
                    <a:pt x="1418" y="5338"/>
                    <a:pt x="2222" y="7802"/>
                    <a:pt x="2222" y="10502"/>
                  </a:cubicBezTo>
                  <a:cubicBezTo>
                    <a:pt x="2222" y="13202"/>
                    <a:pt x="1418" y="15685"/>
                    <a:pt x="82" y="17577"/>
                  </a:cubicBezTo>
                  <a:cubicBezTo>
                    <a:pt x="-213" y="17991"/>
                    <a:pt x="354" y="18464"/>
                    <a:pt x="757" y="18129"/>
                  </a:cubicBezTo>
                  <a:cubicBezTo>
                    <a:pt x="3019" y="16237"/>
                    <a:pt x="4449" y="13675"/>
                    <a:pt x="4557" y="10817"/>
                  </a:cubicBezTo>
                  <a:cubicBezTo>
                    <a:pt x="4715" y="10837"/>
                    <a:pt x="4894" y="10876"/>
                    <a:pt x="5095" y="10896"/>
                  </a:cubicBezTo>
                  <a:cubicBezTo>
                    <a:pt x="5139" y="13714"/>
                    <a:pt x="5627" y="16237"/>
                    <a:pt x="6396" y="18129"/>
                  </a:cubicBezTo>
                  <a:cubicBezTo>
                    <a:pt x="6532" y="18464"/>
                    <a:pt x="6726" y="17991"/>
                    <a:pt x="6625" y="17577"/>
                  </a:cubicBezTo>
                  <a:cubicBezTo>
                    <a:pt x="6194" y="15784"/>
                    <a:pt x="5929" y="13498"/>
                    <a:pt x="5893" y="10995"/>
                  </a:cubicBezTo>
                  <a:cubicBezTo>
                    <a:pt x="6590" y="11054"/>
                    <a:pt x="7423" y="11113"/>
                    <a:pt x="8342" y="11133"/>
                  </a:cubicBezTo>
                  <a:cubicBezTo>
                    <a:pt x="8407" y="14917"/>
                    <a:pt x="9068" y="18326"/>
                    <a:pt x="10102" y="20849"/>
                  </a:cubicBezTo>
                  <a:cubicBezTo>
                    <a:pt x="10289" y="21302"/>
                    <a:pt x="10555" y="20671"/>
                    <a:pt x="10418" y="20100"/>
                  </a:cubicBezTo>
                  <a:cubicBezTo>
                    <a:pt x="9836" y="17676"/>
                    <a:pt x="9470" y="14562"/>
                    <a:pt x="9427" y="11152"/>
                  </a:cubicBezTo>
                  <a:cubicBezTo>
                    <a:pt x="9793" y="11152"/>
                    <a:pt x="10174" y="11152"/>
                    <a:pt x="10562" y="11152"/>
                  </a:cubicBezTo>
                  <a:cubicBezTo>
                    <a:pt x="11194" y="11152"/>
                    <a:pt x="11805" y="11152"/>
                    <a:pt x="12386" y="11133"/>
                  </a:cubicBezTo>
                  <a:cubicBezTo>
                    <a:pt x="12451" y="14168"/>
                    <a:pt x="12990" y="16887"/>
                    <a:pt x="13823" y="18917"/>
                  </a:cubicBezTo>
                  <a:cubicBezTo>
                    <a:pt x="13974" y="19292"/>
                    <a:pt x="14189" y="18779"/>
                    <a:pt x="14082" y="18306"/>
                  </a:cubicBezTo>
                  <a:cubicBezTo>
                    <a:pt x="13608" y="16355"/>
                    <a:pt x="13313" y="13852"/>
                    <a:pt x="13277" y="11093"/>
                  </a:cubicBezTo>
                  <a:cubicBezTo>
                    <a:pt x="14398" y="11054"/>
                    <a:pt x="15360" y="10975"/>
                    <a:pt x="16079" y="10876"/>
                  </a:cubicBezTo>
                  <a:cubicBezTo>
                    <a:pt x="16115" y="13084"/>
                    <a:pt x="16287" y="15015"/>
                    <a:pt x="16459" y="16434"/>
                  </a:cubicBezTo>
                  <a:cubicBezTo>
                    <a:pt x="16639" y="17873"/>
                    <a:pt x="17206" y="18661"/>
                    <a:pt x="17738" y="18168"/>
                  </a:cubicBezTo>
                  <a:cubicBezTo>
                    <a:pt x="19232" y="16809"/>
                    <a:pt x="20338" y="15193"/>
                    <a:pt x="20920" y="13419"/>
                  </a:cubicBezTo>
                  <a:cubicBezTo>
                    <a:pt x="20532" y="13419"/>
                    <a:pt x="20144" y="13202"/>
                    <a:pt x="19771" y="12768"/>
                  </a:cubicBezTo>
                  <a:cubicBezTo>
                    <a:pt x="19649" y="12670"/>
                    <a:pt x="19699" y="12157"/>
                    <a:pt x="19828" y="12217"/>
                  </a:cubicBezTo>
                  <a:close/>
                  <a:moveTo>
                    <a:pt x="17961" y="8807"/>
                  </a:moveTo>
                  <a:cubicBezTo>
                    <a:pt x="17673" y="8807"/>
                    <a:pt x="17436" y="8157"/>
                    <a:pt x="17436" y="7368"/>
                  </a:cubicBezTo>
                  <a:cubicBezTo>
                    <a:pt x="17436" y="6580"/>
                    <a:pt x="17673" y="5930"/>
                    <a:pt x="17961" y="5930"/>
                  </a:cubicBezTo>
                  <a:cubicBezTo>
                    <a:pt x="18248" y="5930"/>
                    <a:pt x="18485" y="6580"/>
                    <a:pt x="18485" y="7368"/>
                  </a:cubicBezTo>
                  <a:cubicBezTo>
                    <a:pt x="18485" y="8157"/>
                    <a:pt x="18255" y="8807"/>
                    <a:pt x="17961" y="880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EE45DB37-50AD-4749-88BE-BA81F3486D0D}"/>
                </a:ext>
              </a:extLst>
            </p:cNvPr>
            <p:cNvSpPr/>
            <p:nvPr/>
          </p:nvSpPr>
          <p:spPr>
            <a:xfrm>
              <a:off x="6616700" y="32512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978E1E8-1171-4E46-859D-79AF0F10A877}"/>
                </a:ext>
              </a:extLst>
            </p:cNvPr>
            <p:cNvSpPr/>
            <p:nvPr/>
          </p:nvSpPr>
          <p:spPr>
            <a:xfrm>
              <a:off x="6527800" y="34798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EA0D48C2-B91F-49E1-A4FF-4B1CD0B4E251}"/>
                </a:ext>
              </a:extLst>
            </p:cNvPr>
            <p:cNvSpPr/>
            <p:nvPr/>
          </p:nvSpPr>
          <p:spPr>
            <a:xfrm>
              <a:off x="7912100" y="32512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85917413-1BE9-4FA5-9204-FB5D04A97945}"/>
                </a:ext>
              </a:extLst>
            </p:cNvPr>
            <p:cNvSpPr/>
            <p:nvPr/>
          </p:nvSpPr>
          <p:spPr>
            <a:xfrm>
              <a:off x="7823200" y="34798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C7B01BE0-D79A-4771-B709-931BE7C9AFB9}"/>
                </a:ext>
              </a:extLst>
            </p:cNvPr>
            <p:cNvSpPr/>
            <p:nvPr/>
          </p:nvSpPr>
          <p:spPr>
            <a:xfrm>
              <a:off x="7226300" y="3200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3C776FB5-5614-4860-B181-4C73F3A94EC9}"/>
                </a:ext>
              </a:extLst>
            </p:cNvPr>
            <p:cNvSpPr/>
            <p:nvPr/>
          </p:nvSpPr>
          <p:spPr>
            <a:xfrm>
              <a:off x="7137400" y="3479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12C8DC19-6137-429A-8C77-01CD6589A4F1}"/>
                </a:ext>
              </a:extLst>
            </p:cNvPr>
            <p:cNvSpPr/>
            <p:nvPr/>
          </p:nvSpPr>
          <p:spPr>
            <a:xfrm>
              <a:off x="6616700" y="40640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0F2982-3D8E-4D55-94C0-0F3DB3985A21}"/>
                </a:ext>
              </a:extLst>
            </p:cNvPr>
            <p:cNvSpPr/>
            <p:nvPr/>
          </p:nvSpPr>
          <p:spPr>
            <a:xfrm>
              <a:off x="6527800" y="38354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47F01E73-568D-4A80-9631-BF7DDC10B65F}"/>
                </a:ext>
              </a:extLst>
            </p:cNvPr>
            <p:cNvSpPr/>
            <p:nvPr/>
          </p:nvSpPr>
          <p:spPr>
            <a:xfrm>
              <a:off x="7912100" y="40640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346E0018-E2D7-4476-964A-EC4BED58998D}"/>
                </a:ext>
              </a:extLst>
            </p:cNvPr>
            <p:cNvSpPr/>
            <p:nvPr/>
          </p:nvSpPr>
          <p:spPr>
            <a:xfrm>
              <a:off x="7823200" y="38354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0BF31DF6-C727-4211-A732-1850ADCE6AD5}"/>
                </a:ext>
              </a:extLst>
            </p:cNvPr>
            <p:cNvSpPr/>
            <p:nvPr/>
          </p:nvSpPr>
          <p:spPr>
            <a:xfrm>
              <a:off x="7226300" y="4114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CFF3872-DDDB-46BC-8A5F-2B98FE355271}"/>
                </a:ext>
              </a:extLst>
            </p:cNvPr>
            <p:cNvSpPr/>
            <p:nvPr/>
          </p:nvSpPr>
          <p:spPr>
            <a:xfrm>
              <a:off x="7137400" y="3835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1BAC23E2-6489-4D2F-B689-AA969CEE8077}"/>
                </a:ext>
              </a:extLst>
            </p:cNvPr>
            <p:cNvSpPr/>
            <p:nvPr/>
          </p:nvSpPr>
          <p:spPr>
            <a:xfrm>
              <a:off x="64389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2DB75DF4-3223-4FC8-AC4E-EF218505B659}"/>
                </a:ext>
              </a:extLst>
            </p:cNvPr>
            <p:cNvSpPr/>
            <p:nvPr/>
          </p:nvSpPr>
          <p:spPr>
            <a:xfrm>
              <a:off x="70485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Circle">
              <a:extLst>
                <a:ext uri="{FF2B5EF4-FFF2-40B4-BE49-F238E27FC236}">
                  <a16:creationId xmlns:a16="http://schemas.microsoft.com/office/drawing/2014/main" id="{FB472B7B-B539-445D-84B1-356C3290B643}"/>
                </a:ext>
              </a:extLst>
            </p:cNvPr>
            <p:cNvSpPr/>
            <p:nvPr/>
          </p:nvSpPr>
          <p:spPr>
            <a:xfrm>
              <a:off x="77343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55611F0-B1B3-45EC-9F73-A3CF09B4CB9F}"/>
              </a:ext>
            </a:extLst>
          </p:cNvPr>
          <p:cNvGrpSpPr/>
          <p:nvPr/>
        </p:nvGrpSpPr>
        <p:grpSpPr>
          <a:xfrm>
            <a:off x="262274" y="2610821"/>
            <a:ext cx="1492671" cy="1721668"/>
            <a:chOff x="332936" y="2555951"/>
            <a:chExt cx="3291162" cy="229555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9E0B35-0F77-41E2-A509-30E59B3792AD}"/>
                </a:ext>
              </a:extLst>
            </p:cNvPr>
            <p:cNvSpPr txBox="1"/>
            <p:nvPr/>
          </p:nvSpPr>
          <p:spPr>
            <a:xfrm>
              <a:off x="332936" y="2555951"/>
              <a:ext cx="329116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D183BC0-A21F-4F56-964E-02D590671E56}"/>
                </a:ext>
              </a:extLst>
            </p:cNvPr>
            <p:cNvSpPr txBox="1"/>
            <p:nvPr/>
          </p:nvSpPr>
          <p:spPr>
            <a:xfrm>
              <a:off x="332936" y="3086923"/>
              <a:ext cx="3291162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BD1972D-D5B0-4D36-99CD-418A3EFBB9CA}"/>
              </a:ext>
            </a:extLst>
          </p:cNvPr>
          <p:cNvGrpSpPr/>
          <p:nvPr/>
        </p:nvGrpSpPr>
        <p:grpSpPr>
          <a:xfrm>
            <a:off x="7389055" y="2610821"/>
            <a:ext cx="1492671" cy="1721668"/>
            <a:chOff x="332936" y="2555951"/>
            <a:chExt cx="3291162" cy="229555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DB156BC-AA78-4699-86AA-158B818363D3}"/>
                </a:ext>
              </a:extLst>
            </p:cNvPr>
            <p:cNvSpPr txBox="1"/>
            <p:nvPr/>
          </p:nvSpPr>
          <p:spPr>
            <a:xfrm>
              <a:off x="332936" y="2555951"/>
              <a:ext cx="329116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20E8A5-128C-471F-9AEA-9D8A5CA42466}"/>
                </a:ext>
              </a:extLst>
            </p:cNvPr>
            <p:cNvSpPr txBox="1"/>
            <p:nvPr/>
          </p:nvSpPr>
          <p:spPr>
            <a:xfrm>
              <a:off x="332936" y="3086923"/>
              <a:ext cx="3291162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99F69F2-C69B-490E-A81D-FC2CE9E14B0B}"/>
              </a:ext>
            </a:extLst>
          </p:cNvPr>
          <p:cNvSpPr txBox="1"/>
          <p:nvPr/>
        </p:nvSpPr>
        <p:spPr>
          <a:xfrm>
            <a:off x="2357097" y="216578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608C4D-945A-4843-8071-2B5E8F5829AC}"/>
              </a:ext>
            </a:extLst>
          </p:cNvPr>
          <p:cNvSpPr txBox="1"/>
          <p:nvPr/>
        </p:nvSpPr>
        <p:spPr>
          <a:xfrm>
            <a:off x="2513874" y="169989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ED3C939-5F27-4260-A5AB-41FF9F096FC9}"/>
              </a:ext>
            </a:extLst>
          </p:cNvPr>
          <p:cNvSpPr txBox="1"/>
          <p:nvPr/>
        </p:nvSpPr>
        <p:spPr>
          <a:xfrm>
            <a:off x="3651161" y="1958884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E4B24CC-9DD0-4C4E-AC59-5A16B54BE1AE}"/>
              </a:ext>
            </a:extLst>
          </p:cNvPr>
          <p:cNvSpPr txBox="1"/>
          <p:nvPr/>
        </p:nvSpPr>
        <p:spPr>
          <a:xfrm>
            <a:off x="3807938" y="1492996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135632-B3EA-4C2A-9FD7-0E858A435787}"/>
              </a:ext>
            </a:extLst>
          </p:cNvPr>
          <p:cNvSpPr txBox="1"/>
          <p:nvPr/>
        </p:nvSpPr>
        <p:spPr>
          <a:xfrm>
            <a:off x="4889305" y="216578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FE03BC-AB23-4275-8CE7-86C8AB8810AE}"/>
              </a:ext>
            </a:extLst>
          </p:cNvPr>
          <p:cNvSpPr txBox="1"/>
          <p:nvPr/>
        </p:nvSpPr>
        <p:spPr>
          <a:xfrm>
            <a:off x="5046082" y="169989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2F2450-BAAD-4F93-AB11-C543581E05DC}"/>
              </a:ext>
            </a:extLst>
          </p:cNvPr>
          <p:cNvSpPr txBox="1"/>
          <p:nvPr/>
        </p:nvSpPr>
        <p:spPr>
          <a:xfrm>
            <a:off x="2357097" y="447580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C1166BE-B02B-432E-A1F0-C9B7C1993DBE}"/>
              </a:ext>
            </a:extLst>
          </p:cNvPr>
          <p:cNvSpPr txBox="1"/>
          <p:nvPr/>
        </p:nvSpPr>
        <p:spPr>
          <a:xfrm>
            <a:off x="2513874" y="495138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0E1E8FC-1277-4967-AB52-0C9B69E42C72}"/>
              </a:ext>
            </a:extLst>
          </p:cNvPr>
          <p:cNvSpPr txBox="1"/>
          <p:nvPr/>
        </p:nvSpPr>
        <p:spPr>
          <a:xfrm>
            <a:off x="4889305" y="4475800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1DB4E97-15FA-4FDA-88D8-1EBA00526805}"/>
              </a:ext>
            </a:extLst>
          </p:cNvPr>
          <p:cNvSpPr txBox="1"/>
          <p:nvPr/>
        </p:nvSpPr>
        <p:spPr>
          <a:xfrm>
            <a:off x="5046082" y="495138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51F46C-0ACE-4F6D-9358-CF61FA71A144}"/>
              </a:ext>
            </a:extLst>
          </p:cNvPr>
          <p:cNvSpPr txBox="1"/>
          <p:nvPr/>
        </p:nvSpPr>
        <p:spPr>
          <a:xfrm>
            <a:off x="3651161" y="466833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47AE798-511B-436D-B819-F76DD6A5B042}"/>
              </a:ext>
            </a:extLst>
          </p:cNvPr>
          <p:cNvSpPr txBox="1"/>
          <p:nvPr/>
        </p:nvSpPr>
        <p:spPr>
          <a:xfrm>
            <a:off x="3807938" y="5130072"/>
            <a:ext cx="994576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78260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257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– Slide Template</vt:lpstr>
      <vt:lpstr>Fishbone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</dc:title>
  <dc:creator>PresentationGO.com</dc:creator>
  <dc:description>© Copyright PresentationGO.com</dc:description>
  <dcterms:created xsi:type="dcterms:W3CDTF">2014-11-26T05:14:11Z</dcterms:created>
  <dcterms:modified xsi:type="dcterms:W3CDTF">2020-02-19T17:45:20Z</dcterms:modified>
  <cp:category>Charts &amp; Diagrams</cp:category>
</cp:coreProperties>
</file>