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3943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53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07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B992AB3-EDF2-4671-A351-A7DB59E6F620}"/>
              </a:ext>
            </a:extLst>
          </p:cNvPr>
          <p:cNvGrpSpPr/>
          <p:nvPr/>
        </p:nvGrpSpPr>
        <p:grpSpPr>
          <a:xfrm>
            <a:off x="3594592" y="0"/>
            <a:ext cx="1954815" cy="4636284"/>
            <a:chOff x="4946073" y="-61619"/>
            <a:chExt cx="2095383" cy="4969672"/>
          </a:xfrm>
        </p:grpSpPr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0F94B5C0-8735-C442-BD74-3F477629B077}"/>
                </a:ext>
              </a:extLst>
            </p:cNvPr>
            <p:cNvSpPr/>
            <p:nvPr/>
          </p:nvSpPr>
          <p:spPr>
            <a:xfrm>
              <a:off x="4946073" y="2343047"/>
              <a:ext cx="2095383" cy="2565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50" extrusionOk="0">
                  <a:moveTo>
                    <a:pt x="20891" y="12175"/>
                  </a:moveTo>
                  <a:cubicBezTo>
                    <a:pt x="20846" y="12059"/>
                    <a:pt x="20806" y="11937"/>
                    <a:pt x="20664" y="11822"/>
                  </a:cubicBezTo>
                  <a:cubicBezTo>
                    <a:pt x="20647" y="11894"/>
                    <a:pt x="20635" y="11931"/>
                    <a:pt x="20631" y="11970"/>
                  </a:cubicBezTo>
                  <a:cubicBezTo>
                    <a:pt x="20550" y="12946"/>
                    <a:pt x="20473" y="13925"/>
                    <a:pt x="20392" y="14901"/>
                  </a:cubicBezTo>
                  <a:cubicBezTo>
                    <a:pt x="20368" y="15201"/>
                    <a:pt x="20311" y="15494"/>
                    <a:pt x="20124" y="15765"/>
                  </a:cubicBezTo>
                  <a:cubicBezTo>
                    <a:pt x="20060" y="15857"/>
                    <a:pt x="20031" y="15969"/>
                    <a:pt x="19979" y="16091"/>
                  </a:cubicBezTo>
                  <a:cubicBezTo>
                    <a:pt x="20104" y="16104"/>
                    <a:pt x="20185" y="16111"/>
                    <a:pt x="20274" y="16118"/>
                  </a:cubicBezTo>
                  <a:cubicBezTo>
                    <a:pt x="20279" y="16174"/>
                    <a:pt x="20291" y="16213"/>
                    <a:pt x="20287" y="16249"/>
                  </a:cubicBezTo>
                  <a:cubicBezTo>
                    <a:pt x="20238" y="16708"/>
                    <a:pt x="20210" y="17169"/>
                    <a:pt x="20133" y="17627"/>
                  </a:cubicBezTo>
                  <a:cubicBezTo>
                    <a:pt x="20031" y="18241"/>
                    <a:pt x="19829" y="18831"/>
                    <a:pt x="19411" y="19362"/>
                  </a:cubicBezTo>
                  <a:cubicBezTo>
                    <a:pt x="19034" y="19840"/>
                    <a:pt x="18547" y="20186"/>
                    <a:pt x="17846" y="20295"/>
                  </a:cubicBezTo>
                  <a:cubicBezTo>
                    <a:pt x="17550" y="20341"/>
                    <a:pt x="17262" y="20314"/>
                    <a:pt x="16970" y="20229"/>
                  </a:cubicBezTo>
                  <a:cubicBezTo>
                    <a:pt x="16999" y="20173"/>
                    <a:pt x="17011" y="20140"/>
                    <a:pt x="17027" y="20113"/>
                  </a:cubicBezTo>
                  <a:cubicBezTo>
                    <a:pt x="17376" y="19556"/>
                    <a:pt x="17554" y="18959"/>
                    <a:pt x="17647" y="18346"/>
                  </a:cubicBezTo>
                  <a:cubicBezTo>
                    <a:pt x="17903" y="16648"/>
                    <a:pt x="17891" y="14954"/>
                    <a:pt x="17526" y="13266"/>
                  </a:cubicBezTo>
                  <a:cubicBezTo>
                    <a:pt x="17437" y="12860"/>
                    <a:pt x="17295" y="12462"/>
                    <a:pt x="17173" y="12063"/>
                  </a:cubicBezTo>
                  <a:cubicBezTo>
                    <a:pt x="17137" y="11954"/>
                    <a:pt x="17100" y="11835"/>
                    <a:pt x="16918" y="11736"/>
                  </a:cubicBezTo>
                  <a:cubicBezTo>
                    <a:pt x="16885" y="12152"/>
                    <a:pt x="16853" y="12531"/>
                    <a:pt x="16825" y="12907"/>
                  </a:cubicBezTo>
                  <a:cubicBezTo>
                    <a:pt x="16784" y="13464"/>
                    <a:pt x="16752" y="14021"/>
                    <a:pt x="16711" y="14578"/>
                  </a:cubicBezTo>
                  <a:cubicBezTo>
                    <a:pt x="16687" y="14951"/>
                    <a:pt x="16622" y="15320"/>
                    <a:pt x="16634" y="15692"/>
                  </a:cubicBezTo>
                  <a:cubicBezTo>
                    <a:pt x="16662" y="16497"/>
                    <a:pt x="16650" y="17295"/>
                    <a:pt x="16500" y="18092"/>
                  </a:cubicBezTo>
                  <a:cubicBezTo>
                    <a:pt x="16399" y="18636"/>
                    <a:pt x="16245" y="19174"/>
                    <a:pt x="15920" y="19711"/>
                  </a:cubicBezTo>
                  <a:cubicBezTo>
                    <a:pt x="15795" y="19609"/>
                    <a:pt x="15689" y="19536"/>
                    <a:pt x="15600" y="19451"/>
                  </a:cubicBezTo>
                  <a:cubicBezTo>
                    <a:pt x="15150" y="19029"/>
                    <a:pt x="14838" y="18541"/>
                    <a:pt x="14619" y="18017"/>
                  </a:cubicBezTo>
                  <a:cubicBezTo>
                    <a:pt x="14327" y="17321"/>
                    <a:pt x="14185" y="16602"/>
                    <a:pt x="14141" y="15874"/>
                  </a:cubicBezTo>
                  <a:cubicBezTo>
                    <a:pt x="14084" y="14927"/>
                    <a:pt x="14039" y="13981"/>
                    <a:pt x="14039" y="13032"/>
                  </a:cubicBezTo>
                  <a:cubicBezTo>
                    <a:pt x="14043" y="10579"/>
                    <a:pt x="13966" y="8126"/>
                    <a:pt x="14080" y="5674"/>
                  </a:cubicBezTo>
                  <a:cubicBezTo>
                    <a:pt x="14092" y="5377"/>
                    <a:pt x="14161" y="5080"/>
                    <a:pt x="14210" y="4784"/>
                  </a:cubicBezTo>
                  <a:cubicBezTo>
                    <a:pt x="14210" y="4777"/>
                    <a:pt x="14214" y="4770"/>
                    <a:pt x="14214" y="4764"/>
                  </a:cubicBezTo>
                  <a:cubicBezTo>
                    <a:pt x="15166" y="4329"/>
                    <a:pt x="15811" y="3498"/>
                    <a:pt x="15811" y="2545"/>
                  </a:cubicBezTo>
                  <a:cubicBezTo>
                    <a:pt x="15811" y="1141"/>
                    <a:pt x="14408" y="0"/>
                    <a:pt x="12681" y="0"/>
                  </a:cubicBezTo>
                  <a:cubicBezTo>
                    <a:pt x="10954" y="0"/>
                    <a:pt x="9552" y="1141"/>
                    <a:pt x="9552" y="2545"/>
                  </a:cubicBezTo>
                  <a:cubicBezTo>
                    <a:pt x="9552" y="3458"/>
                    <a:pt x="10143" y="4256"/>
                    <a:pt x="11031" y="4708"/>
                  </a:cubicBezTo>
                  <a:cubicBezTo>
                    <a:pt x="11096" y="4826"/>
                    <a:pt x="11157" y="4945"/>
                    <a:pt x="11185" y="5070"/>
                  </a:cubicBezTo>
                  <a:cubicBezTo>
                    <a:pt x="11287" y="5532"/>
                    <a:pt x="11360" y="6000"/>
                    <a:pt x="11376" y="6468"/>
                  </a:cubicBezTo>
                  <a:cubicBezTo>
                    <a:pt x="11429" y="8192"/>
                    <a:pt x="11465" y="9913"/>
                    <a:pt x="11489" y="11637"/>
                  </a:cubicBezTo>
                  <a:cubicBezTo>
                    <a:pt x="11502" y="12438"/>
                    <a:pt x="11469" y="13240"/>
                    <a:pt x="11465" y="14041"/>
                  </a:cubicBezTo>
                  <a:cubicBezTo>
                    <a:pt x="11465" y="15023"/>
                    <a:pt x="11437" y="15999"/>
                    <a:pt x="11141" y="16958"/>
                  </a:cubicBezTo>
                  <a:cubicBezTo>
                    <a:pt x="10962" y="17535"/>
                    <a:pt x="10739" y="18102"/>
                    <a:pt x="10293" y="18580"/>
                  </a:cubicBezTo>
                  <a:cubicBezTo>
                    <a:pt x="8943" y="20021"/>
                    <a:pt x="7119" y="20595"/>
                    <a:pt x="4954" y="20298"/>
                  </a:cubicBezTo>
                  <a:cubicBezTo>
                    <a:pt x="3138" y="20051"/>
                    <a:pt x="1975" y="19118"/>
                    <a:pt x="1516" y="17664"/>
                  </a:cubicBezTo>
                  <a:cubicBezTo>
                    <a:pt x="1338" y="17103"/>
                    <a:pt x="1285" y="16516"/>
                    <a:pt x="1180" y="15940"/>
                  </a:cubicBezTo>
                  <a:cubicBezTo>
                    <a:pt x="1176" y="15913"/>
                    <a:pt x="1196" y="15887"/>
                    <a:pt x="1208" y="15851"/>
                  </a:cubicBezTo>
                  <a:cubicBezTo>
                    <a:pt x="1452" y="15989"/>
                    <a:pt x="1670" y="16114"/>
                    <a:pt x="1889" y="16240"/>
                  </a:cubicBezTo>
                  <a:cubicBezTo>
                    <a:pt x="1906" y="16223"/>
                    <a:pt x="1926" y="16210"/>
                    <a:pt x="1942" y="16193"/>
                  </a:cubicBezTo>
                  <a:cubicBezTo>
                    <a:pt x="1796" y="16015"/>
                    <a:pt x="1658" y="15831"/>
                    <a:pt x="1496" y="15659"/>
                  </a:cubicBezTo>
                  <a:cubicBezTo>
                    <a:pt x="1354" y="15508"/>
                    <a:pt x="1253" y="15343"/>
                    <a:pt x="1216" y="15155"/>
                  </a:cubicBezTo>
                  <a:cubicBezTo>
                    <a:pt x="1131" y="14716"/>
                    <a:pt x="1042" y="14278"/>
                    <a:pt x="985" y="13836"/>
                  </a:cubicBezTo>
                  <a:cubicBezTo>
                    <a:pt x="916" y="13296"/>
                    <a:pt x="933" y="12752"/>
                    <a:pt x="985" y="12211"/>
                  </a:cubicBezTo>
                  <a:cubicBezTo>
                    <a:pt x="997" y="12105"/>
                    <a:pt x="973" y="11997"/>
                    <a:pt x="965" y="11888"/>
                  </a:cubicBezTo>
                  <a:cubicBezTo>
                    <a:pt x="937" y="11881"/>
                    <a:pt x="912" y="11878"/>
                    <a:pt x="884" y="11871"/>
                  </a:cubicBezTo>
                  <a:cubicBezTo>
                    <a:pt x="835" y="11934"/>
                    <a:pt x="774" y="11993"/>
                    <a:pt x="738" y="12063"/>
                  </a:cubicBezTo>
                  <a:cubicBezTo>
                    <a:pt x="369" y="12785"/>
                    <a:pt x="41" y="13520"/>
                    <a:pt x="16" y="14308"/>
                  </a:cubicBezTo>
                  <a:cubicBezTo>
                    <a:pt x="-12" y="15204"/>
                    <a:pt x="-4" y="16104"/>
                    <a:pt x="41" y="17001"/>
                  </a:cubicBezTo>
                  <a:cubicBezTo>
                    <a:pt x="65" y="17525"/>
                    <a:pt x="170" y="18046"/>
                    <a:pt x="426" y="18541"/>
                  </a:cubicBezTo>
                  <a:cubicBezTo>
                    <a:pt x="933" y="19520"/>
                    <a:pt x="1707" y="20311"/>
                    <a:pt x="2858" y="20825"/>
                  </a:cubicBezTo>
                  <a:cubicBezTo>
                    <a:pt x="4273" y="21458"/>
                    <a:pt x="5781" y="21597"/>
                    <a:pt x="7342" y="21303"/>
                  </a:cubicBezTo>
                  <a:cubicBezTo>
                    <a:pt x="9333" y="20927"/>
                    <a:pt x="10845" y="20031"/>
                    <a:pt x="11814" y="18554"/>
                  </a:cubicBezTo>
                  <a:cubicBezTo>
                    <a:pt x="12219" y="17937"/>
                    <a:pt x="12410" y="17268"/>
                    <a:pt x="12568" y="16592"/>
                  </a:cubicBezTo>
                  <a:cubicBezTo>
                    <a:pt x="12588" y="16510"/>
                    <a:pt x="12608" y="16431"/>
                    <a:pt x="12625" y="16348"/>
                  </a:cubicBezTo>
                  <a:cubicBezTo>
                    <a:pt x="12665" y="16378"/>
                    <a:pt x="12673" y="16401"/>
                    <a:pt x="12677" y="16424"/>
                  </a:cubicBezTo>
                  <a:cubicBezTo>
                    <a:pt x="12766" y="17331"/>
                    <a:pt x="12920" y="18227"/>
                    <a:pt x="13265" y="19094"/>
                  </a:cubicBezTo>
                  <a:cubicBezTo>
                    <a:pt x="13468" y="19605"/>
                    <a:pt x="13711" y="20100"/>
                    <a:pt x="14145" y="20515"/>
                  </a:cubicBezTo>
                  <a:cubicBezTo>
                    <a:pt x="14599" y="20951"/>
                    <a:pt x="15150" y="21168"/>
                    <a:pt x="15864" y="21033"/>
                  </a:cubicBezTo>
                  <a:cubicBezTo>
                    <a:pt x="15892" y="21026"/>
                    <a:pt x="15925" y="21033"/>
                    <a:pt x="15953" y="21033"/>
                  </a:cubicBezTo>
                  <a:cubicBezTo>
                    <a:pt x="15998" y="21049"/>
                    <a:pt x="16042" y="21066"/>
                    <a:pt x="16087" y="21082"/>
                  </a:cubicBezTo>
                  <a:cubicBezTo>
                    <a:pt x="17473" y="21600"/>
                    <a:pt x="18953" y="21359"/>
                    <a:pt x="19987" y="20449"/>
                  </a:cubicBezTo>
                  <a:cubicBezTo>
                    <a:pt x="20684" y="19836"/>
                    <a:pt x="21061" y="19095"/>
                    <a:pt x="21284" y="18293"/>
                  </a:cubicBezTo>
                  <a:cubicBezTo>
                    <a:pt x="21523" y="17426"/>
                    <a:pt x="21519" y="16543"/>
                    <a:pt x="21544" y="15659"/>
                  </a:cubicBezTo>
                  <a:cubicBezTo>
                    <a:pt x="21588" y="14466"/>
                    <a:pt x="21337" y="13309"/>
                    <a:pt x="20891" y="12175"/>
                  </a:cubicBezTo>
                  <a:close/>
                  <a:moveTo>
                    <a:pt x="12673" y="4348"/>
                  </a:moveTo>
                  <a:cubicBezTo>
                    <a:pt x="11453" y="4348"/>
                    <a:pt x="10460" y="3544"/>
                    <a:pt x="10460" y="2548"/>
                  </a:cubicBezTo>
                  <a:cubicBezTo>
                    <a:pt x="10460" y="1556"/>
                    <a:pt x="11449" y="748"/>
                    <a:pt x="12673" y="748"/>
                  </a:cubicBezTo>
                  <a:cubicBezTo>
                    <a:pt x="13893" y="748"/>
                    <a:pt x="14887" y="1553"/>
                    <a:pt x="14887" y="2548"/>
                  </a:cubicBezTo>
                  <a:cubicBezTo>
                    <a:pt x="14887" y="3544"/>
                    <a:pt x="13893" y="4348"/>
                    <a:pt x="12673" y="4348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F53D4ADB-EED9-405F-BD63-F61C308E7137}"/>
                </a:ext>
              </a:extLst>
            </p:cNvPr>
            <p:cNvSpPr/>
            <p:nvPr/>
          </p:nvSpPr>
          <p:spPr>
            <a:xfrm>
              <a:off x="6010448" y="-61619"/>
              <a:ext cx="262045" cy="2539443"/>
            </a:xfrm>
            <a:custGeom>
              <a:avLst/>
              <a:gdLst>
                <a:gd name="connsiteX0" fmla="*/ 35676 w 262045"/>
                <a:gd name="connsiteY0" fmla="*/ 2523718 h 2539443"/>
                <a:gd name="connsiteX1" fmla="*/ 43572 w 262045"/>
                <a:gd name="connsiteY1" fmla="*/ 2524113 h 2539443"/>
                <a:gd name="connsiteX2" fmla="*/ 38458 w 262045"/>
                <a:gd name="connsiteY2" fmla="*/ 2525209 h 2539443"/>
                <a:gd name="connsiteX3" fmla="*/ 138063 w 262045"/>
                <a:gd name="connsiteY3" fmla="*/ 2490084 h 2539443"/>
                <a:gd name="connsiteX4" fmla="*/ 147603 w 262045"/>
                <a:gd name="connsiteY4" fmla="*/ 2493840 h 2539443"/>
                <a:gd name="connsiteX5" fmla="*/ 157765 w 262045"/>
                <a:gd name="connsiteY5" fmla="*/ 2521457 h 2539443"/>
                <a:gd name="connsiteX6" fmla="*/ 155915 w 262045"/>
                <a:gd name="connsiteY6" fmla="*/ 2522535 h 2539443"/>
                <a:gd name="connsiteX7" fmla="*/ 108597 w 262045"/>
                <a:gd name="connsiteY7" fmla="*/ 2511351 h 2539443"/>
                <a:gd name="connsiteX8" fmla="*/ 106063 w 262045"/>
                <a:gd name="connsiteY8" fmla="*/ 2507297 h 2539443"/>
                <a:gd name="connsiteX9" fmla="*/ 94467 w 262045"/>
                <a:gd name="connsiteY9" fmla="*/ 2478598 h 2539443"/>
                <a:gd name="connsiteX10" fmla="*/ 97362 w 262045"/>
                <a:gd name="connsiteY10" fmla="*/ 2493377 h 2539443"/>
                <a:gd name="connsiteX11" fmla="*/ 106063 w 262045"/>
                <a:gd name="connsiteY11" fmla="*/ 2507297 h 2539443"/>
                <a:gd name="connsiteX12" fmla="*/ 101909 w 262045"/>
                <a:gd name="connsiteY12" fmla="*/ 2509532 h 2539443"/>
                <a:gd name="connsiteX13" fmla="*/ 78404 w 262045"/>
                <a:gd name="connsiteY13" fmla="*/ 2510326 h 2539443"/>
                <a:gd name="connsiteX14" fmla="*/ 73392 w 262045"/>
                <a:gd name="connsiteY14" fmla="*/ 2508499 h 2539443"/>
                <a:gd name="connsiteX15" fmla="*/ 93923 w 262045"/>
                <a:gd name="connsiteY15" fmla="*/ 2478693 h 2539443"/>
                <a:gd name="connsiteX16" fmla="*/ 128405 w 262045"/>
                <a:gd name="connsiteY16" fmla="*/ 2403440 h 2539443"/>
                <a:gd name="connsiteX17" fmla="*/ 128621 w 262045"/>
                <a:gd name="connsiteY17" fmla="*/ 2403981 h 2539443"/>
                <a:gd name="connsiteX18" fmla="*/ 97968 w 262045"/>
                <a:gd name="connsiteY18" fmla="*/ 2477985 h 2539443"/>
                <a:gd name="connsiteX19" fmla="*/ 94467 w 262045"/>
                <a:gd name="connsiteY19" fmla="*/ 2478598 h 2539443"/>
                <a:gd name="connsiteX20" fmla="*/ 94361 w 262045"/>
                <a:gd name="connsiteY20" fmla="*/ 2478056 h 2539443"/>
                <a:gd name="connsiteX21" fmla="*/ 103095 w 262045"/>
                <a:gd name="connsiteY21" fmla="*/ 2465376 h 2539443"/>
                <a:gd name="connsiteX22" fmla="*/ 119751 w 262045"/>
                <a:gd name="connsiteY22" fmla="*/ 2430550 h 2539443"/>
                <a:gd name="connsiteX23" fmla="*/ 114777 w 262045"/>
                <a:gd name="connsiteY23" fmla="*/ 2382770 h 2539443"/>
                <a:gd name="connsiteX24" fmla="*/ 99263 w 262045"/>
                <a:gd name="connsiteY24" fmla="*/ 2418316 h 2539443"/>
                <a:gd name="connsiteX25" fmla="*/ 92843 w 262045"/>
                <a:gd name="connsiteY25" fmla="*/ 2470303 h 2539443"/>
                <a:gd name="connsiteX26" fmla="*/ 94361 w 262045"/>
                <a:gd name="connsiteY26" fmla="*/ 2478056 h 2539443"/>
                <a:gd name="connsiteX27" fmla="*/ 93923 w 262045"/>
                <a:gd name="connsiteY27" fmla="*/ 2478693 h 2539443"/>
                <a:gd name="connsiteX28" fmla="*/ 85845 w 262045"/>
                <a:gd name="connsiteY28" fmla="*/ 2480106 h 2539443"/>
                <a:gd name="connsiteX29" fmla="*/ 84961 w 262045"/>
                <a:gd name="connsiteY29" fmla="*/ 2468926 h 2539443"/>
                <a:gd name="connsiteX30" fmla="*/ 92454 w 262045"/>
                <a:gd name="connsiteY30" fmla="*/ 2431079 h 2539443"/>
                <a:gd name="connsiteX31" fmla="*/ 100386 w 262045"/>
                <a:gd name="connsiteY31" fmla="*/ 2402791 h 2539443"/>
                <a:gd name="connsiteX32" fmla="*/ 65099 w 262045"/>
                <a:gd name="connsiteY32" fmla="*/ 2382290 h 2539443"/>
                <a:gd name="connsiteX33" fmla="*/ 74205 w 262045"/>
                <a:gd name="connsiteY33" fmla="*/ 2384064 h 2539443"/>
                <a:gd name="connsiteX34" fmla="*/ 62484 w 262045"/>
                <a:gd name="connsiteY34" fmla="*/ 2402303 h 2539443"/>
                <a:gd name="connsiteX35" fmla="*/ 50519 w 262045"/>
                <a:gd name="connsiteY35" fmla="*/ 2440236 h 2539443"/>
                <a:gd name="connsiteX36" fmla="*/ 50215 w 262045"/>
                <a:gd name="connsiteY36" fmla="*/ 2444375 h 2539443"/>
                <a:gd name="connsiteX37" fmla="*/ 45489 w 262045"/>
                <a:gd name="connsiteY37" fmla="*/ 2456109 h 2539443"/>
                <a:gd name="connsiteX38" fmla="*/ 39912 w 262045"/>
                <a:gd name="connsiteY38" fmla="*/ 2493573 h 2539443"/>
                <a:gd name="connsiteX39" fmla="*/ 40354 w 262045"/>
                <a:gd name="connsiteY39" fmla="*/ 2495911 h 2539443"/>
                <a:gd name="connsiteX40" fmla="*/ 36003 w 262045"/>
                <a:gd name="connsiteY40" fmla="*/ 2503096 h 2539443"/>
                <a:gd name="connsiteX41" fmla="*/ 15970 w 262045"/>
                <a:gd name="connsiteY41" fmla="*/ 2530028 h 2539443"/>
                <a:gd name="connsiteX42" fmla="*/ 38458 w 262045"/>
                <a:gd name="connsiteY42" fmla="*/ 2525209 h 2539443"/>
                <a:gd name="connsiteX43" fmla="*/ 46719 w 262045"/>
                <a:gd name="connsiteY43" fmla="*/ 2529633 h 2539443"/>
                <a:gd name="connsiteX44" fmla="*/ 40354 w 262045"/>
                <a:gd name="connsiteY44" fmla="*/ 2495911 h 2539443"/>
                <a:gd name="connsiteX45" fmla="*/ 49442 w 262045"/>
                <a:gd name="connsiteY45" fmla="*/ 2480905 h 2539443"/>
                <a:gd name="connsiteX46" fmla="*/ 62212 w 262045"/>
                <a:gd name="connsiteY46" fmla="*/ 2504421 h 2539443"/>
                <a:gd name="connsiteX47" fmla="*/ 73392 w 262045"/>
                <a:gd name="connsiteY47" fmla="*/ 2508499 h 2539443"/>
                <a:gd name="connsiteX48" fmla="*/ 62094 w 262045"/>
                <a:gd name="connsiteY48" fmla="*/ 2524901 h 2539443"/>
                <a:gd name="connsiteX49" fmla="*/ 17948 w 262045"/>
                <a:gd name="connsiteY49" fmla="*/ 2539097 h 2539443"/>
                <a:gd name="connsiteX50" fmla="*/ 6904 w 262045"/>
                <a:gd name="connsiteY50" fmla="*/ 2533182 h 2539443"/>
                <a:gd name="connsiteX51" fmla="*/ 40411 w 262045"/>
                <a:gd name="connsiteY51" fmla="*/ 2388501 h 2539443"/>
                <a:gd name="connsiteX52" fmla="*/ 65099 w 262045"/>
                <a:gd name="connsiteY52" fmla="*/ 2382290 h 2539443"/>
                <a:gd name="connsiteX53" fmla="*/ 116894 w 262045"/>
                <a:gd name="connsiteY53" fmla="*/ 2379825 h 2539443"/>
                <a:gd name="connsiteX54" fmla="*/ 114777 w 262045"/>
                <a:gd name="connsiteY54" fmla="*/ 2382770 h 2539443"/>
                <a:gd name="connsiteX55" fmla="*/ 116040 w 262045"/>
                <a:gd name="connsiteY55" fmla="*/ 2379877 h 2539443"/>
                <a:gd name="connsiteX56" fmla="*/ 128768 w 262045"/>
                <a:gd name="connsiteY56" fmla="*/ 2378341 h 2539443"/>
                <a:gd name="connsiteX57" fmla="*/ 129901 w 262045"/>
                <a:gd name="connsiteY57" fmla="*/ 2398754 h 2539443"/>
                <a:gd name="connsiteX58" fmla="*/ 128405 w 262045"/>
                <a:gd name="connsiteY58" fmla="*/ 2403440 h 2539443"/>
                <a:gd name="connsiteX59" fmla="*/ 118857 w 262045"/>
                <a:gd name="connsiteY59" fmla="*/ 2379431 h 2539443"/>
                <a:gd name="connsiteX60" fmla="*/ 235237 w 262045"/>
                <a:gd name="connsiteY60" fmla="*/ 2376662 h 2539443"/>
                <a:gd name="connsiteX61" fmla="*/ 207554 w 262045"/>
                <a:gd name="connsiteY61" fmla="*/ 2531211 h 2539443"/>
                <a:gd name="connsiteX62" fmla="*/ 160358 w 262045"/>
                <a:gd name="connsiteY62" fmla="*/ 2528502 h 2539443"/>
                <a:gd name="connsiteX63" fmla="*/ 157765 w 262045"/>
                <a:gd name="connsiteY63" fmla="*/ 2521457 h 2539443"/>
                <a:gd name="connsiteX64" fmla="*/ 189261 w 262045"/>
                <a:gd name="connsiteY64" fmla="*/ 2503090 h 2539443"/>
                <a:gd name="connsiteX65" fmla="*/ 192584 w 262045"/>
                <a:gd name="connsiteY65" fmla="*/ 2512687 h 2539443"/>
                <a:gd name="connsiteX66" fmla="*/ 206670 w 262045"/>
                <a:gd name="connsiteY66" fmla="*/ 2487849 h 2539443"/>
                <a:gd name="connsiteX67" fmla="*/ 212068 w 262045"/>
                <a:gd name="connsiteY67" fmla="*/ 2471808 h 2539443"/>
                <a:gd name="connsiteX68" fmla="*/ 221209 w 262045"/>
                <a:gd name="connsiteY68" fmla="*/ 2457643 h 2539443"/>
                <a:gd name="connsiteX69" fmla="*/ 224014 w 262045"/>
                <a:gd name="connsiteY69" fmla="*/ 2389226 h 2539443"/>
                <a:gd name="connsiteX70" fmla="*/ 213281 w 262045"/>
                <a:gd name="connsiteY70" fmla="*/ 2377268 h 2539443"/>
                <a:gd name="connsiteX71" fmla="*/ 109402 w 262045"/>
                <a:gd name="connsiteY71" fmla="*/ 2366822 h 2539443"/>
                <a:gd name="connsiteX72" fmla="*/ 120812 w 262045"/>
                <a:gd name="connsiteY72" fmla="*/ 2372601 h 2539443"/>
                <a:gd name="connsiteX73" fmla="*/ 118468 w 262045"/>
                <a:gd name="connsiteY73" fmla="*/ 2374315 h 2539443"/>
                <a:gd name="connsiteX74" fmla="*/ 116040 w 262045"/>
                <a:gd name="connsiteY74" fmla="*/ 2379877 h 2539443"/>
                <a:gd name="connsiteX75" fmla="*/ 84557 w 262045"/>
                <a:gd name="connsiteY75" fmla="*/ 2381797 h 2539443"/>
                <a:gd name="connsiteX76" fmla="*/ 64756 w 262045"/>
                <a:gd name="connsiteY76" fmla="*/ 2455617 h 2539443"/>
                <a:gd name="connsiteX77" fmla="*/ 49442 w 262045"/>
                <a:gd name="connsiteY77" fmla="*/ 2480905 h 2539443"/>
                <a:gd name="connsiteX78" fmla="*/ 47755 w 262045"/>
                <a:gd name="connsiteY78" fmla="*/ 2477799 h 2539443"/>
                <a:gd name="connsiteX79" fmla="*/ 50215 w 262045"/>
                <a:gd name="connsiteY79" fmla="*/ 2444375 h 2539443"/>
                <a:gd name="connsiteX80" fmla="*/ 59862 w 262045"/>
                <a:gd name="connsiteY80" fmla="*/ 2420421 h 2539443"/>
                <a:gd name="connsiteX81" fmla="*/ 79446 w 262045"/>
                <a:gd name="connsiteY81" fmla="*/ 2389684 h 2539443"/>
                <a:gd name="connsiteX82" fmla="*/ 77056 w 262045"/>
                <a:gd name="connsiteY82" fmla="*/ 2384619 h 2539443"/>
                <a:gd name="connsiteX83" fmla="*/ 74205 w 262045"/>
                <a:gd name="connsiteY83" fmla="*/ 2384064 h 2539443"/>
                <a:gd name="connsiteX84" fmla="*/ 79587 w 262045"/>
                <a:gd name="connsiteY84" fmla="*/ 2375690 h 2539443"/>
                <a:gd name="connsiteX85" fmla="*/ 109402 w 262045"/>
                <a:gd name="connsiteY85" fmla="*/ 2366822 h 2539443"/>
                <a:gd name="connsiteX86" fmla="*/ 137590 w 262045"/>
                <a:gd name="connsiteY86" fmla="*/ 2365639 h 2539443"/>
                <a:gd name="connsiteX87" fmla="*/ 157894 w 262045"/>
                <a:gd name="connsiteY87" fmla="*/ 2369977 h 2539443"/>
                <a:gd name="connsiteX88" fmla="*/ 166117 w 262045"/>
                <a:gd name="connsiteY88" fmla="*/ 2392178 h 2539443"/>
                <a:gd name="connsiteX89" fmla="*/ 149187 w 262045"/>
                <a:gd name="connsiteY89" fmla="*/ 2416787 h 2539443"/>
                <a:gd name="connsiteX90" fmla="*/ 142170 w 262045"/>
                <a:gd name="connsiteY90" fmla="*/ 2479076 h 2539443"/>
                <a:gd name="connsiteX91" fmla="*/ 143423 w 262045"/>
                <a:gd name="connsiteY91" fmla="*/ 2482480 h 2539443"/>
                <a:gd name="connsiteX92" fmla="*/ 138431 w 262045"/>
                <a:gd name="connsiteY92" fmla="*/ 2489887 h 2539443"/>
                <a:gd name="connsiteX93" fmla="*/ 138063 w 262045"/>
                <a:gd name="connsiteY93" fmla="*/ 2490084 h 2539443"/>
                <a:gd name="connsiteX94" fmla="*/ 137239 w 262045"/>
                <a:gd name="connsiteY94" fmla="*/ 2489760 h 2539443"/>
                <a:gd name="connsiteX95" fmla="*/ 158283 w 262045"/>
                <a:gd name="connsiteY95" fmla="*/ 2375093 h 2539443"/>
                <a:gd name="connsiteX96" fmla="*/ 128768 w 262045"/>
                <a:gd name="connsiteY96" fmla="*/ 2378341 h 2539443"/>
                <a:gd name="connsiteX97" fmla="*/ 128670 w 262045"/>
                <a:gd name="connsiteY97" fmla="*/ 2376581 h 2539443"/>
                <a:gd name="connsiteX98" fmla="*/ 120812 w 262045"/>
                <a:gd name="connsiteY98" fmla="*/ 2372601 h 2539443"/>
                <a:gd name="connsiteX99" fmla="*/ 126071 w 262045"/>
                <a:gd name="connsiteY99" fmla="*/ 2368757 h 2539443"/>
                <a:gd name="connsiteX100" fmla="*/ 137590 w 262045"/>
                <a:gd name="connsiteY100" fmla="*/ 2365639 h 2539443"/>
                <a:gd name="connsiteX101" fmla="*/ 177352 w 262045"/>
                <a:gd name="connsiteY101" fmla="*/ 558 h 2539443"/>
                <a:gd name="connsiteX102" fmla="*/ 197902 w 262045"/>
                <a:gd name="connsiteY102" fmla="*/ 12886 h 2539443"/>
                <a:gd name="connsiteX103" fmla="*/ 223514 w 262045"/>
                <a:gd name="connsiteY103" fmla="*/ 1828311 h 2539443"/>
                <a:gd name="connsiteX104" fmla="*/ 208257 w 262045"/>
                <a:gd name="connsiteY104" fmla="*/ 2373262 h 2539443"/>
                <a:gd name="connsiteX105" fmla="*/ 209922 w 262045"/>
                <a:gd name="connsiteY105" fmla="*/ 2373526 h 2539443"/>
                <a:gd name="connsiteX106" fmla="*/ 213281 w 262045"/>
                <a:gd name="connsiteY106" fmla="*/ 2377268 h 2539443"/>
                <a:gd name="connsiteX107" fmla="*/ 208141 w 262045"/>
                <a:gd name="connsiteY107" fmla="*/ 2377410 h 2539443"/>
                <a:gd name="connsiteX108" fmla="*/ 207725 w 262045"/>
                <a:gd name="connsiteY108" fmla="*/ 2392283 h 2539443"/>
                <a:gd name="connsiteX109" fmla="*/ 218988 w 262045"/>
                <a:gd name="connsiteY109" fmla="*/ 2392050 h 2539443"/>
                <a:gd name="connsiteX110" fmla="*/ 216620 w 262045"/>
                <a:gd name="connsiteY110" fmla="*/ 2458278 h 2539443"/>
                <a:gd name="connsiteX111" fmla="*/ 212068 w 262045"/>
                <a:gd name="connsiteY111" fmla="*/ 2471808 h 2539443"/>
                <a:gd name="connsiteX112" fmla="*/ 193460 w 262045"/>
                <a:gd name="connsiteY112" fmla="*/ 2500642 h 2539443"/>
                <a:gd name="connsiteX113" fmla="*/ 189261 w 262045"/>
                <a:gd name="connsiteY113" fmla="*/ 2503090 h 2539443"/>
                <a:gd name="connsiteX114" fmla="*/ 185332 w 262045"/>
                <a:gd name="connsiteY114" fmla="*/ 2491743 h 2539443"/>
                <a:gd name="connsiteX115" fmla="*/ 183114 w 262045"/>
                <a:gd name="connsiteY115" fmla="*/ 2458673 h 2539443"/>
                <a:gd name="connsiteX116" fmla="*/ 186336 w 262045"/>
                <a:gd name="connsiteY116" fmla="*/ 2438379 h 2539443"/>
                <a:gd name="connsiteX117" fmla="*/ 186024 w 262045"/>
                <a:gd name="connsiteY117" fmla="*/ 2438376 h 2539443"/>
                <a:gd name="connsiteX118" fmla="*/ 184462 w 262045"/>
                <a:gd name="connsiteY118" fmla="*/ 2437868 h 2539443"/>
                <a:gd name="connsiteX119" fmla="*/ 183664 w 262045"/>
                <a:gd name="connsiteY119" fmla="*/ 2447932 h 2539443"/>
                <a:gd name="connsiteX120" fmla="*/ 150401 w 262045"/>
                <a:gd name="connsiteY120" fmla="*/ 2494942 h 2539443"/>
                <a:gd name="connsiteX121" fmla="*/ 147603 w 262045"/>
                <a:gd name="connsiteY121" fmla="*/ 2493840 h 2539443"/>
                <a:gd name="connsiteX122" fmla="*/ 143423 w 262045"/>
                <a:gd name="connsiteY122" fmla="*/ 2482480 h 2539443"/>
                <a:gd name="connsiteX123" fmla="*/ 163753 w 262045"/>
                <a:gd name="connsiteY123" fmla="*/ 2452317 h 2539443"/>
                <a:gd name="connsiteX124" fmla="*/ 168304 w 262045"/>
                <a:gd name="connsiteY124" fmla="*/ 2428549 h 2539443"/>
                <a:gd name="connsiteX125" fmla="*/ 166362 w 262045"/>
                <a:gd name="connsiteY125" fmla="*/ 2425921 h 2539443"/>
                <a:gd name="connsiteX126" fmla="*/ 167223 w 262045"/>
                <a:gd name="connsiteY126" fmla="*/ 2395165 h 2539443"/>
                <a:gd name="connsiteX127" fmla="*/ 166117 w 262045"/>
                <a:gd name="connsiteY127" fmla="*/ 2392178 h 2539443"/>
                <a:gd name="connsiteX128" fmla="*/ 167357 w 262045"/>
                <a:gd name="connsiteY128" fmla="*/ 2390376 h 2539443"/>
                <a:gd name="connsiteX129" fmla="*/ 183302 w 262045"/>
                <a:gd name="connsiteY129" fmla="*/ 1820877 h 2539443"/>
                <a:gd name="connsiteX130" fmla="*/ 157690 w 262045"/>
                <a:gd name="connsiteY130" fmla="*/ 5404 h 2539443"/>
                <a:gd name="connsiteX131" fmla="*/ 177352 w 262045"/>
                <a:gd name="connsiteY131" fmla="*/ 558 h 2539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</a:cxnLst>
              <a:rect l="l" t="t" r="r" b="b"/>
              <a:pathLst>
                <a:path w="262045" h="2539443">
                  <a:moveTo>
                    <a:pt x="35676" y="2523718"/>
                  </a:moveTo>
                  <a:cubicBezTo>
                    <a:pt x="38448" y="2523718"/>
                    <a:pt x="40801" y="2524113"/>
                    <a:pt x="43572" y="2524113"/>
                  </a:cubicBezTo>
                  <a:lnTo>
                    <a:pt x="38458" y="2525209"/>
                  </a:lnTo>
                  <a:close/>
                  <a:moveTo>
                    <a:pt x="138063" y="2490084"/>
                  </a:moveTo>
                  <a:lnTo>
                    <a:pt x="147603" y="2493840"/>
                  </a:lnTo>
                  <a:lnTo>
                    <a:pt x="157765" y="2521457"/>
                  </a:lnTo>
                  <a:lnTo>
                    <a:pt x="155915" y="2522535"/>
                  </a:lnTo>
                  <a:cubicBezTo>
                    <a:pt x="133839" y="2525887"/>
                    <a:pt x="118588" y="2521108"/>
                    <a:pt x="108597" y="2511351"/>
                  </a:cubicBezTo>
                  <a:lnTo>
                    <a:pt x="106063" y="2507297"/>
                  </a:lnTo>
                  <a:close/>
                  <a:moveTo>
                    <a:pt x="94467" y="2478598"/>
                  </a:moveTo>
                  <a:lnTo>
                    <a:pt x="97362" y="2493377"/>
                  </a:lnTo>
                  <a:lnTo>
                    <a:pt x="106063" y="2507297"/>
                  </a:lnTo>
                  <a:lnTo>
                    <a:pt x="101909" y="2509532"/>
                  </a:lnTo>
                  <a:cubicBezTo>
                    <a:pt x="92744" y="2511060"/>
                    <a:pt x="84965" y="2511252"/>
                    <a:pt x="78404" y="2510326"/>
                  </a:cubicBezTo>
                  <a:lnTo>
                    <a:pt x="73392" y="2508499"/>
                  </a:lnTo>
                  <a:lnTo>
                    <a:pt x="93923" y="2478693"/>
                  </a:lnTo>
                  <a:close/>
                  <a:moveTo>
                    <a:pt x="128405" y="2403440"/>
                  </a:moveTo>
                  <a:lnTo>
                    <a:pt x="128621" y="2403981"/>
                  </a:lnTo>
                  <a:cubicBezTo>
                    <a:pt x="133593" y="2434308"/>
                    <a:pt x="123986" y="2476218"/>
                    <a:pt x="97968" y="2477985"/>
                  </a:cubicBezTo>
                  <a:lnTo>
                    <a:pt x="94467" y="2478598"/>
                  </a:lnTo>
                  <a:lnTo>
                    <a:pt x="94361" y="2478056"/>
                  </a:lnTo>
                  <a:lnTo>
                    <a:pt x="103095" y="2465376"/>
                  </a:lnTo>
                  <a:cubicBezTo>
                    <a:pt x="109403" y="2453797"/>
                    <a:pt x="115119" y="2441921"/>
                    <a:pt x="119751" y="2430550"/>
                  </a:cubicBezTo>
                  <a:close/>
                  <a:moveTo>
                    <a:pt x="114777" y="2382770"/>
                  </a:moveTo>
                  <a:lnTo>
                    <a:pt x="99263" y="2418316"/>
                  </a:lnTo>
                  <a:cubicBezTo>
                    <a:pt x="94471" y="2435366"/>
                    <a:pt x="91809" y="2453746"/>
                    <a:pt x="92843" y="2470303"/>
                  </a:cubicBezTo>
                  <a:lnTo>
                    <a:pt x="94361" y="2478056"/>
                  </a:lnTo>
                  <a:lnTo>
                    <a:pt x="93923" y="2478693"/>
                  </a:lnTo>
                  <a:lnTo>
                    <a:pt x="85845" y="2480106"/>
                  </a:lnTo>
                  <a:cubicBezTo>
                    <a:pt x="83676" y="2478579"/>
                    <a:pt x="83381" y="2474836"/>
                    <a:pt x="84961" y="2468926"/>
                  </a:cubicBezTo>
                  <a:cubicBezTo>
                    <a:pt x="86145" y="2455912"/>
                    <a:pt x="88902" y="2443294"/>
                    <a:pt x="92454" y="2431079"/>
                  </a:cubicBezTo>
                  <a:cubicBezTo>
                    <a:pt x="94424" y="2423784"/>
                    <a:pt x="96691" y="2412844"/>
                    <a:pt x="100386" y="2402791"/>
                  </a:cubicBezTo>
                  <a:close/>
                  <a:moveTo>
                    <a:pt x="65099" y="2382290"/>
                  </a:moveTo>
                  <a:lnTo>
                    <a:pt x="74205" y="2384064"/>
                  </a:lnTo>
                  <a:lnTo>
                    <a:pt x="62484" y="2402303"/>
                  </a:lnTo>
                  <a:cubicBezTo>
                    <a:pt x="57853" y="2413834"/>
                    <a:pt x="53420" y="2427066"/>
                    <a:pt x="50519" y="2440236"/>
                  </a:cubicBezTo>
                  <a:lnTo>
                    <a:pt x="50215" y="2444375"/>
                  </a:lnTo>
                  <a:lnTo>
                    <a:pt x="45489" y="2456109"/>
                  </a:lnTo>
                  <a:cubicBezTo>
                    <a:pt x="41965" y="2468478"/>
                    <a:pt x="39907" y="2481142"/>
                    <a:pt x="39912" y="2493573"/>
                  </a:cubicBezTo>
                  <a:lnTo>
                    <a:pt x="40354" y="2495911"/>
                  </a:lnTo>
                  <a:lnTo>
                    <a:pt x="36003" y="2503096"/>
                  </a:lnTo>
                  <a:cubicBezTo>
                    <a:pt x="26985" y="2516647"/>
                    <a:pt x="19421" y="2526774"/>
                    <a:pt x="15970" y="2530028"/>
                  </a:cubicBezTo>
                  <a:lnTo>
                    <a:pt x="38458" y="2525209"/>
                  </a:lnTo>
                  <a:lnTo>
                    <a:pt x="46719" y="2529633"/>
                  </a:lnTo>
                  <a:lnTo>
                    <a:pt x="40354" y="2495911"/>
                  </a:lnTo>
                  <a:lnTo>
                    <a:pt x="49442" y="2480905"/>
                  </a:lnTo>
                  <a:lnTo>
                    <a:pt x="62212" y="2504421"/>
                  </a:lnTo>
                  <a:lnTo>
                    <a:pt x="73392" y="2508499"/>
                  </a:lnTo>
                  <a:lnTo>
                    <a:pt x="62094" y="2524901"/>
                  </a:lnTo>
                  <a:cubicBezTo>
                    <a:pt x="48697" y="2539097"/>
                    <a:pt x="36874" y="2540280"/>
                    <a:pt x="17948" y="2539097"/>
                  </a:cubicBezTo>
                  <a:cubicBezTo>
                    <a:pt x="13603" y="2538703"/>
                    <a:pt x="8478" y="2537520"/>
                    <a:pt x="6904" y="2533182"/>
                  </a:cubicBezTo>
                  <a:cubicBezTo>
                    <a:pt x="-12411" y="2486661"/>
                    <a:pt x="12029" y="2425164"/>
                    <a:pt x="40411" y="2388501"/>
                  </a:cubicBezTo>
                  <a:cubicBezTo>
                    <a:pt x="44157" y="2383572"/>
                    <a:pt x="55490" y="2381797"/>
                    <a:pt x="65099" y="2382290"/>
                  </a:cubicBezTo>
                  <a:close/>
                  <a:moveTo>
                    <a:pt x="116894" y="2379825"/>
                  </a:moveTo>
                  <a:lnTo>
                    <a:pt x="114777" y="2382770"/>
                  </a:lnTo>
                  <a:lnTo>
                    <a:pt x="116040" y="2379877"/>
                  </a:lnTo>
                  <a:close/>
                  <a:moveTo>
                    <a:pt x="128768" y="2378341"/>
                  </a:moveTo>
                  <a:lnTo>
                    <a:pt x="129901" y="2398754"/>
                  </a:lnTo>
                  <a:lnTo>
                    <a:pt x="128405" y="2403440"/>
                  </a:lnTo>
                  <a:lnTo>
                    <a:pt x="118857" y="2379431"/>
                  </a:lnTo>
                  <a:close/>
                  <a:moveTo>
                    <a:pt x="235237" y="2376662"/>
                  </a:moveTo>
                  <a:cubicBezTo>
                    <a:pt x="289094" y="2390904"/>
                    <a:pt x="252397" y="2508446"/>
                    <a:pt x="207554" y="2531211"/>
                  </a:cubicBezTo>
                  <a:cubicBezTo>
                    <a:pt x="186564" y="2541855"/>
                    <a:pt x="171043" y="2539071"/>
                    <a:pt x="160358" y="2528502"/>
                  </a:cubicBezTo>
                  <a:lnTo>
                    <a:pt x="157765" y="2521457"/>
                  </a:lnTo>
                  <a:lnTo>
                    <a:pt x="189261" y="2503090"/>
                  </a:lnTo>
                  <a:lnTo>
                    <a:pt x="192584" y="2512687"/>
                  </a:lnTo>
                  <a:cubicBezTo>
                    <a:pt x="196915" y="2509729"/>
                    <a:pt x="202137" y="2499183"/>
                    <a:pt x="206670" y="2487849"/>
                  </a:cubicBezTo>
                  <a:lnTo>
                    <a:pt x="212068" y="2471808"/>
                  </a:lnTo>
                  <a:lnTo>
                    <a:pt x="221209" y="2457643"/>
                  </a:lnTo>
                  <a:cubicBezTo>
                    <a:pt x="231077" y="2433583"/>
                    <a:pt x="233765" y="2407722"/>
                    <a:pt x="224014" y="2389226"/>
                  </a:cubicBezTo>
                  <a:lnTo>
                    <a:pt x="213281" y="2377268"/>
                  </a:lnTo>
                  <a:close/>
                  <a:moveTo>
                    <a:pt x="109402" y="2366822"/>
                  </a:moveTo>
                  <a:lnTo>
                    <a:pt x="120812" y="2372601"/>
                  </a:lnTo>
                  <a:lnTo>
                    <a:pt x="118468" y="2374315"/>
                  </a:lnTo>
                  <a:lnTo>
                    <a:pt x="116040" y="2379877"/>
                  </a:lnTo>
                  <a:lnTo>
                    <a:pt x="84557" y="2381797"/>
                  </a:lnTo>
                  <a:cubicBezTo>
                    <a:pt x="96979" y="2387909"/>
                    <a:pt x="83283" y="2421714"/>
                    <a:pt x="64756" y="2455617"/>
                  </a:cubicBezTo>
                  <a:lnTo>
                    <a:pt x="49442" y="2480905"/>
                  </a:lnTo>
                  <a:lnTo>
                    <a:pt x="47755" y="2477799"/>
                  </a:lnTo>
                  <a:lnTo>
                    <a:pt x="50215" y="2444375"/>
                  </a:lnTo>
                  <a:lnTo>
                    <a:pt x="59862" y="2420421"/>
                  </a:lnTo>
                  <a:cubicBezTo>
                    <a:pt x="65721" y="2409173"/>
                    <a:pt x="72448" y="2398751"/>
                    <a:pt x="79446" y="2389684"/>
                  </a:cubicBezTo>
                  <a:cubicBezTo>
                    <a:pt x="81020" y="2387614"/>
                    <a:pt x="79835" y="2385888"/>
                    <a:pt x="77056" y="2384619"/>
                  </a:cubicBezTo>
                  <a:lnTo>
                    <a:pt x="74205" y="2384064"/>
                  </a:lnTo>
                  <a:lnTo>
                    <a:pt x="79587" y="2375690"/>
                  </a:lnTo>
                  <a:cubicBezTo>
                    <a:pt x="87029" y="2369186"/>
                    <a:pt x="96590" y="2365639"/>
                    <a:pt x="109402" y="2366822"/>
                  </a:cubicBezTo>
                  <a:close/>
                  <a:moveTo>
                    <a:pt x="137590" y="2365639"/>
                  </a:moveTo>
                  <a:cubicBezTo>
                    <a:pt x="145770" y="2364555"/>
                    <a:pt x="154147" y="2365639"/>
                    <a:pt x="157894" y="2369977"/>
                  </a:cubicBezTo>
                  <a:lnTo>
                    <a:pt x="166117" y="2392178"/>
                  </a:lnTo>
                  <a:lnTo>
                    <a:pt x="149187" y="2416787"/>
                  </a:lnTo>
                  <a:cubicBezTo>
                    <a:pt x="143070" y="2435932"/>
                    <a:pt x="140520" y="2458576"/>
                    <a:pt x="142170" y="2479076"/>
                  </a:cubicBezTo>
                  <a:lnTo>
                    <a:pt x="143423" y="2482480"/>
                  </a:lnTo>
                  <a:lnTo>
                    <a:pt x="138431" y="2489887"/>
                  </a:lnTo>
                  <a:lnTo>
                    <a:pt x="138063" y="2490084"/>
                  </a:lnTo>
                  <a:lnTo>
                    <a:pt x="137239" y="2489760"/>
                  </a:lnTo>
                  <a:cubicBezTo>
                    <a:pt x="114651" y="2469095"/>
                    <a:pt x="145525" y="2393726"/>
                    <a:pt x="158283" y="2375093"/>
                  </a:cubicBezTo>
                  <a:lnTo>
                    <a:pt x="128768" y="2378341"/>
                  </a:lnTo>
                  <a:lnTo>
                    <a:pt x="128670" y="2376581"/>
                  </a:lnTo>
                  <a:lnTo>
                    <a:pt x="120812" y="2372601"/>
                  </a:lnTo>
                  <a:lnTo>
                    <a:pt x="126071" y="2368757"/>
                  </a:lnTo>
                  <a:cubicBezTo>
                    <a:pt x="129460" y="2367266"/>
                    <a:pt x="133500" y="2366182"/>
                    <a:pt x="137590" y="2365639"/>
                  </a:cubicBezTo>
                  <a:close/>
                  <a:moveTo>
                    <a:pt x="177352" y="558"/>
                  </a:moveTo>
                  <a:cubicBezTo>
                    <a:pt x="187356" y="2032"/>
                    <a:pt x="197507" y="6368"/>
                    <a:pt x="197902" y="12886"/>
                  </a:cubicBezTo>
                  <a:cubicBezTo>
                    <a:pt x="225400" y="617533"/>
                    <a:pt x="234049" y="1223073"/>
                    <a:pt x="223514" y="1828311"/>
                  </a:cubicBezTo>
                  <a:lnTo>
                    <a:pt x="208257" y="2373262"/>
                  </a:lnTo>
                  <a:lnTo>
                    <a:pt x="209922" y="2373526"/>
                  </a:lnTo>
                  <a:lnTo>
                    <a:pt x="213281" y="2377268"/>
                  </a:lnTo>
                  <a:lnTo>
                    <a:pt x="208141" y="2377410"/>
                  </a:lnTo>
                  <a:lnTo>
                    <a:pt x="207725" y="2392283"/>
                  </a:lnTo>
                  <a:lnTo>
                    <a:pt x="218988" y="2392050"/>
                  </a:lnTo>
                  <a:cubicBezTo>
                    <a:pt x="223333" y="2390867"/>
                    <a:pt x="217025" y="2456307"/>
                    <a:pt x="216620" y="2458278"/>
                  </a:cubicBezTo>
                  <a:lnTo>
                    <a:pt x="212068" y="2471808"/>
                  </a:lnTo>
                  <a:lnTo>
                    <a:pt x="193460" y="2500642"/>
                  </a:lnTo>
                  <a:lnTo>
                    <a:pt x="189261" y="2503090"/>
                  </a:lnTo>
                  <a:lnTo>
                    <a:pt x="185332" y="2491743"/>
                  </a:lnTo>
                  <a:cubicBezTo>
                    <a:pt x="183507" y="2479373"/>
                    <a:pt x="182522" y="2464982"/>
                    <a:pt x="183114" y="2458673"/>
                  </a:cubicBezTo>
                  <a:lnTo>
                    <a:pt x="186336" y="2438379"/>
                  </a:lnTo>
                  <a:lnTo>
                    <a:pt x="186024" y="2438376"/>
                  </a:lnTo>
                  <a:lnTo>
                    <a:pt x="184462" y="2437868"/>
                  </a:lnTo>
                  <a:lnTo>
                    <a:pt x="183664" y="2447932"/>
                  </a:lnTo>
                  <a:cubicBezTo>
                    <a:pt x="177801" y="2473162"/>
                    <a:pt x="164989" y="2495928"/>
                    <a:pt x="150401" y="2494942"/>
                  </a:cubicBezTo>
                  <a:lnTo>
                    <a:pt x="147603" y="2493840"/>
                  </a:lnTo>
                  <a:lnTo>
                    <a:pt x="143423" y="2482480"/>
                  </a:lnTo>
                  <a:lnTo>
                    <a:pt x="163753" y="2452317"/>
                  </a:lnTo>
                  <a:lnTo>
                    <a:pt x="168304" y="2428549"/>
                  </a:lnTo>
                  <a:lnTo>
                    <a:pt x="166362" y="2425921"/>
                  </a:lnTo>
                  <a:lnTo>
                    <a:pt x="167223" y="2395165"/>
                  </a:lnTo>
                  <a:lnTo>
                    <a:pt x="166117" y="2392178"/>
                  </a:lnTo>
                  <a:lnTo>
                    <a:pt x="167357" y="2390376"/>
                  </a:lnTo>
                  <a:lnTo>
                    <a:pt x="183302" y="1820877"/>
                  </a:lnTo>
                  <a:cubicBezTo>
                    <a:pt x="193836" y="1215719"/>
                    <a:pt x="185188" y="610307"/>
                    <a:pt x="157690" y="5404"/>
                  </a:cubicBezTo>
                  <a:cubicBezTo>
                    <a:pt x="157492" y="473"/>
                    <a:pt x="167348" y="-915"/>
                    <a:pt x="177352" y="558"/>
                  </a:cubicBezTo>
                  <a:close/>
                </a:path>
              </a:pathLst>
            </a:custGeom>
            <a:solidFill>
              <a:srgbClr val="85858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43E46743-8BB8-4CDA-B059-FAA4C21B4604}"/>
              </a:ext>
            </a:extLst>
          </p:cNvPr>
          <p:cNvSpPr/>
          <p:nvPr/>
        </p:nvSpPr>
        <p:spPr>
          <a:xfrm>
            <a:off x="4571999" y="165697"/>
            <a:ext cx="316577" cy="490953"/>
          </a:xfrm>
          <a:prstGeom prst="rect">
            <a:avLst/>
          </a:pr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Fishes &amp; Fishhook Infographic – Slide Template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980692A-BF43-4F29-9236-A5ED0E42DF52}"/>
              </a:ext>
            </a:extLst>
          </p:cNvPr>
          <p:cNvGrpSpPr/>
          <p:nvPr/>
        </p:nvGrpSpPr>
        <p:grpSpPr>
          <a:xfrm>
            <a:off x="3920728" y="4636284"/>
            <a:ext cx="4865996" cy="1746288"/>
            <a:chOff x="6361545" y="4726825"/>
            <a:chExt cx="4827974" cy="1732642"/>
          </a:xfrm>
        </p:grpSpPr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709A5BF2-2B48-E249-9E33-BA1490F0CA2F}"/>
                </a:ext>
              </a:extLst>
            </p:cNvPr>
            <p:cNvSpPr/>
            <p:nvPr/>
          </p:nvSpPr>
          <p:spPr>
            <a:xfrm>
              <a:off x="6361545" y="4726825"/>
              <a:ext cx="4827974" cy="1732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417" extrusionOk="0">
                  <a:moveTo>
                    <a:pt x="20960" y="5928"/>
                  </a:moveTo>
                  <a:cubicBezTo>
                    <a:pt x="20697" y="6684"/>
                    <a:pt x="20437" y="7498"/>
                    <a:pt x="20121" y="8086"/>
                  </a:cubicBezTo>
                  <a:cubicBezTo>
                    <a:pt x="19773" y="8736"/>
                    <a:pt x="19171" y="9355"/>
                    <a:pt x="19025" y="10571"/>
                  </a:cubicBezTo>
                  <a:cubicBezTo>
                    <a:pt x="18949" y="11221"/>
                    <a:pt x="19137" y="11650"/>
                    <a:pt x="19299" y="12021"/>
                  </a:cubicBezTo>
                  <a:cubicBezTo>
                    <a:pt x="20019" y="13671"/>
                    <a:pt x="20753" y="15391"/>
                    <a:pt x="21425" y="17164"/>
                  </a:cubicBezTo>
                  <a:cubicBezTo>
                    <a:pt x="21451" y="17230"/>
                    <a:pt x="21467" y="17323"/>
                    <a:pt x="21502" y="17465"/>
                  </a:cubicBezTo>
                  <a:cubicBezTo>
                    <a:pt x="21448" y="17509"/>
                    <a:pt x="21409" y="17571"/>
                    <a:pt x="21376" y="17557"/>
                  </a:cubicBezTo>
                  <a:cubicBezTo>
                    <a:pt x="20606" y="17301"/>
                    <a:pt x="19862" y="16461"/>
                    <a:pt x="19179" y="15391"/>
                  </a:cubicBezTo>
                  <a:cubicBezTo>
                    <a:pt x="18481" y="14299"/>
                    <a:pt x="17837" y="12808"/>
                    <a:pt x="17083" y="12030"/>
                  </a:cubicBezTo>
                  <a:cubicBezTo>
                    <a:pt x="17009" y="12017"/>
                    <a:pt x="16936" y="11986"/>
                    <a:pt x="16864" y="11990"/>
                  </a:cubicBezTo>
                  <a:cubicBezTo>
                    <a:pt x="16568" y="12017"/>
                    <a:pt x="16304" y="12225"/>
                    <a:pt x="16019" y="12402"/>
                  </a:cubicBezTo>
                  <a:cubicBezTo>
                    <a:pt x="15960" y="12437"/>
                    <a:pt x="15897" y="12495"/>
                    <a:pt x="15861" y="12627"/>
                  </a:cubicBezTo>
                  <a:cubicBezTo>
                    <a:pt x="15737" y="13083"/>
                    <a:pt x="16053" y="13131"/>
                    <a:pt x="16133" y="13202"/>
                  </a:cubicBezTo>
                  <a:cubicBezTo>
                    <a:pt x="16163" y="13229"/>
                    <a:pt x="16189" y="13295"/>
                    <a:pt x="16237" y="13374"/>
                  </a:cubicBezTo>
                  <a:cubicBezTo>
                    <a:pt x="16168" y="13503"/>
                    <a:pt x="16118" y="13626"/>
                    <a:pt x="16061" y="13688"/>
                  </a:cubicBezTo>
                  <a:cubicBezTo>
                    <a:pt x="15179" y="14617"/>
                    <a:pt x="14296" y="15545"/>
                    <a:pt x="13405" y="16399"/>
                  </a:cubicBezTo>
                  <a:cubicBezTo>
                    <a:pt x="12933" y="16850"/>
                    <a:pt x="13094" y="17969"/>
                    <a:pt x="12925" y="18888"/>
                  </a:cubicBezTo>
                  <a:cubicBezTo>
                    <a:pt x="12885" y="19101"/>
                    <a:pt x="12782" y="19118"/>
                    <a:pt x="12673" y="19003"/>
                  </a:cubicBezTo>
                  <a:cubicBezTo>
                    <a:pt x="11992" y="18283"/>
                    <a:pt x="11497" y="16408"/>
                    <a:pt x="10737" y="16801"/>
                  </a:cubicBezTo>
                  <a:cubicBezTo>
                    <a:pt x="9195" y="17597"/>
                    <a:pt x="7617" y="17655"/>
                    <a:pt x="6056" y="17389"/>
                  </a:cubicBezTo>
                  <a:cubicBezTo>
                    <a:pt x="6224" y="17420"/>
                    <a:pt x="6347" y="18592"/>
                    <a:pt x="6353" y="18933"/>
                  </a:cubicBezTo>
                  <a:cubicBezTo>
                    <a:pt x="6363" y="19445"/>
                    <a:pt x="6342" y="21121"/>
                    <a:pt x="6136" y="21391"/>
                  </a:cubicBezTo>
                  <a:cubicBezTo>
                    <a:pt x="5981" y="21590"/>
                    <a:pt x="5760" y="20591"/>
                    <a:pt x="5675" y="20334"/>
                  </a:cubicBezTo>
                  <a:cubicBezTo>
                    <a:pt x="5361" y="19392"/>
                    <a:pt x="5278" y="17018"/>
                    <a:pt x="4765" y="16779"/>
                  </a:cubicBezTo>
                  <a:cubicBezTo>
                    <a:pt x="3313" y="16107"/>
                    <a:pt x="1824" y="15391"/>
                    <a:pt x="435" y="14020"/>
                  </a:cubicBezTo>
                  <a:cubicBezTo>
                    <a:pt x="294" y="13883"/>
                    <a:pt x="168" y="13609"/>
                    <a:pt x="45" y="13366"/>
                  </a:cubicBezTo>
                  <a:cubicBezTo>
                    <a:pt x="13" y="13304"/>
                    <a:pt x="-5" y="13114"/>
                    <a:pt x="1" y="12999"/>
                  </a:cubicBezTo>
                  <a:cubicBezTo>
                    <a:pt x="6" y="12928"/>
                    <a:pt x="70" y="12839"/>
                    <a:pt x="107" y="12835"/>
                  </a:cubicBezTo>
                  <a:cubicBezTo>
                    <a:pt x="299" y="12817"/>
                    <a:pt x="491" y="12826"/>
                    <a:pt x="686" y="12800"/>
                  </a:cubicBezTo>
                  <a:cubicBezTo>
                    <a:pt x="568" y="12618"/>
                    <a:pt x="448" y="12468"/>
                    <a:pt x="310" y="12433"/>
                  </a:cubicBezTo>
                  <a:cubicBezTo>
                    <a:pt x="248" y="12415"/>
                    <a:pt x="182" y="12384"/>
                    <a:pt x="126" y="12313"/>
                  </a:cubicBezTo>
                  <a:cubicBezTo>
                    <a:pt x="16" y="12172"/>
                    <a:pt x="13" y="11858"/>
                    <a:pt x="107" y="11646"/>
                  </a:cubicBezTo>
                  <a:cubicBezTo>
                    <a:pt x="173" y="11500"/>
                    <a:pt x="229" y="11323"/>
                    <a:pt x="288" y="11159"/>
                  </a:cubicBezTo>
                  <a:cubicBezTo>
                    <a:pt x="304" y="11115"/>
                    <a:pt x="320" y="11071"/>
                    <a:pt x="336" y="11027"/>
                  </a:cubicBezTo>
                  <a:cubicBezTo>
                    <a:pt x="733" y="9930"/>
                    <a:pt x="1406" y="9205"/>
                    <a:pt x="1910" y="8568"/>
                  </a:cubicBezTo>
                  <a:cubicBezTo>
                    <a:pt x="3145" y="7007"/>
                    <a:pt x="4433" y="5933"/>
                    <a:pt x="5768" y="5252"/>
                  </a:cubicBezTo>
                  <a:cubicBezTo>
                    <a:pt x="5773" y="5247"/>
                    <a:pt x="5777" y="5247"/>
                    <a:pt x="5784" y="5243"/>
                  </a:cubicBezTo>
                  <a:cubicBezTo>
                    <a:pt x="6075" y="5101"/>
                    <a:pt x="6075" y="5101"/>
                    <a:pt x="6211" y="4372"/>
                  </a:cubicBezTo>
                  <a:cubicBezTo>
                    <a:pt x="6224" y="4306"/>
                    <a:pt x="6238" y="4239"/>
                    <a:pt x="6269" y="4186"/>
                  </a:cubicBezTo>
                  <a:lnTo>
                    <a:pt x="6269" y="4465"/>
                  </a:lnTo>
                  <a:cubicBezTo>
                    <a:pt x="6278" y="4469"/>
                    <a:pt x="6277" y="4469"/>
                    <a:pt x="6286" y="4478"/>
                  </a:cubicBezTo>
                  <a:cubicBezTo>
                    <a:pt x="6299" y="4407"/>
                    <a:pt x="6312" y="4336"/>
                    <a:pt x="6325" y="4270"/>
                  </a:cubicBezTo>
                  <a:cubicBezTo>
                    <a:pt x="6393" y="3965"/>
                    <a:pt x="6461" y="3660"/>
                    <a:pt x="6531" y="3359"/>
                  </a:cubicBezTo>
                  <a:cubicBezTo>
                    <a:pt x="6560" y="3235"/>
                    <a:pt x="6593" y="3125"/>
                    <a:pt x="6625" y="3006"/>
                  </a:cubicBezTo>
                  <a:cubicBezTo>
                    <a:pt x="6638" y="3023"/>
                    <a:pt x="6637" y="3019"/>
                    <a:pt x="6649" y="3037"/>
                  </a:cubicBezTo>
                  <a:cubicBezTo>
                    <a:pt x="6643" y="3125"/>
                    <a:pt x="6632" y="3209"/>
                    <a:pt x="6630" y="3297"/>
                  </a:cubicBezTo>
                  <a:cubicBezTo>
                    <a:pt x="6630" y="3381"/>
                    <a:pt x="6641" y="3461"/>
                    <a:pt x="6648" y="3545"/>
                  </a:cubicBezTo>
                  <a:cubicBezTo>
                    <a:pt x="6677" y="3510"/>
                    <a:pt x="6715" y="3496"/>
                    <a:pt x="6733" y="3439"/>
                  </a:cubicBezTo>
                  <a:cubicBezTo>
                    <a:pt x="6773" y="3306"/>
                    <a:pt x="6801" y="3143"/>
                    <a:pt x="6840" y="3006"/>
                  </a:cubicBezTo>
                  <a:cubicBezTo>
                    <a:pt x="6870" y="2904"/>
                    <a:pt x="6910" y="2820"/>
                    <a:pt x="6957" y="2701"/>
                  </a:cubicBezTo>
                  <a:cubicBezTo>
                    <a:pt x="6971" y="3006"/>
                    <a:pt x="6939" y="3306"/>
                    <a:pt x="7054" y="3439"/>
                  </a:cubicBezTo>
                  <a:cubicBezTo>
                    <a:pt x="7065" y="3452"/>
                    <a:pt x="7075" y="3470"/>
                    <a:pt x="7086" y="3483"/>
                  </a:cubicBezTo>
                  <a:cubicBezTo>
                    <a:pt x="7091" y="3483"/>
                    <a:pt x="7097" y="3483"/>
                    <a:pt x="7102" y="3483"/>
                  </a:cubicBezTo>
                  <a:cubicBezTo>
                    <a:pt x="7161" y="3342"/>
                    <a:pt x="7219" y="3200"/>
                    <a:pt x="7264" y="3094"/>
                  </a:cubicBezTo>
                  <a:cubicBezTo>
                    <a:pt x="7285" y="3289"/>
                    <a:pt x="7286" y="3611"/>
                    <a:pt x="7339" y="3704"/>
                  </a:cubicBezTo>
                  <a:cubicBezTo>
                    <a:pt x="7392" y="3797"/>
                    <a:pt x="7499" y="3660"/>
                    <a:pt x="7565" y="3629"/>
                  </a:cubicBezTo>
                  <a:cubicBezTo>
                    <a:pt x="7577" y="3819"/>
                    <a:pt x="7568" y="4124"/>
                    <a:pt x="7619" y="4261"/>
                  </a:cubicBezTo>
                  <a:cubicBezTo>
                    <a:pt x="7667" y="4394"/>
                    <a:pt x="7779" y="4350"/>
                    <a:pt x="7873" y="4385"/>
                  </a:cubicBezTo>
                  <a:cubicBezTo>
                    <a:pt x="7877" y="4447"/>
                    <a:pt x="7885" y="4553"/>
                    <a:pt x="7889" y="4650"/>
                  </a:cubicBezTo>
                  <a:cubicBezTo>
                    <a:pt x="8005" y="4788"/>
                    <a:pt x="8099" y="4726"/>
                    <a:pt x="8168" y="4496"/>
                  </a:cubicBezTo>
                  <a:cubicBezTo>
                    <a:pt x="8645" y="2922"/>
                    <a:pt x="9099" y="1339"/>
                    <a:pt x="9672" y="34"/>
                  </a:cubicBezTo>
                  <a:cubicBezTo>
                    <a:pt x="9686" y="3"/>
                    <a:pt x="9704" y="-10"/>
                    <a:pt x="9721" y="8"/>
                  </a:cubicBezTo>
                  <a:cubicBezTo>
                    <a:pt x="9726" y="12"/>
                    <a:pt x="9728" y="17"/>
                    <a:pt x="9729" y="25"/>
                  </a:cubicBezTo>
                  <a:cubicBezTo>
                    <a:pt x="9797" y="392"/>
                    <a:pt x="9896" y="746"/>
                    <a:pt x="9920" y="1135"/>
                  </a:cubicBezTo>
                  <a:cubicBezTo>
                    <a:pt x="9961" y="1825"/>
                    <a:pt x="10083" y="2280"/>
                    <a:pt x="10294" y="2639"/>
                  </a:cubicBezTo>
                  <a:cubicBezTo>
                    <a:pt x="10902" y="3664"/>
                    <a:pt x="11629" y="4151"/>
                    <a:pt x="12301" y="4752"/>
                  </a:cubicBezTo>
                  <a:cubicBezTo>
                    <a:pt x="13432" y="5743"/>
                    <a:pt x="14560" y="6768"/>
                    <a:pt x="15689" y="7768"/>
                  </a:cubicBezTo>
                  <a:cubicBezTo>
                    <a:pt x="15843" y="7905"/>
                    <a:pt x="15997" y="8042"/>
                    <a:pt x="16149" y="8192"/>
                  </a:cubicBezTo>
                  <a:cubicBezTo>
                    <a:pt x="16187" y="8232"/>
                    <a:pt x="16217" y="8321"/>
                    <a:pt x="16249" y="8427"/>
                  </a:cubicBezTo>
                  <a:cubicBezTo>
                    <a:pt x="16062" y="8648"/>
                    <a:pt x="15845" y="8550"/>
                    <a:pt x="15670" y="8948"/>
                  </a:cubicBezTo>
                  <a:cubicBezTo>
                    <a:pt x="15705" y="8988"/>
                    <a:pt x="15729" y="9024"/>
                    <a:pt x="15757" y="9041"/>
                  </a:cubicBezTo>
                  <a:cubicBezTo>
                    <a:pt x="16408" y="9435"/>
                    <a:pt x="17057" y="9846"/>
                    <a:pt x="17643" y="8785"/>
                  </a:cubicBezTo>
                  <a:cubicBezTo>
                    <a:pt x="18097" y="7962"/>
                    <a:pt x="18553" y="7158"/>
                    <a:pt x="19013" y="6366"/>
                  </a:cubicBezTo>
                  <a:cubicBezTo>
                    <a:pt x="19627" y="5309"/>
                    <a:pt x="20358" y="4200"/>
                    <a:pt x="21093" y="4005"/>
                  </a:cubicBezTo>
                  <a:cubicBezTo>
                    <a:pt x="21221" y="3970"/>
                    <a:pt x="21352" y="3983"/>
                    <a:pt x="21480" y="3987"/>
                  </a:cubicBezTo>
                  <a:cubicBezTo>
                    <a:pt x="21517" y="3987"/>
                    <a:pt x="21553" y="4045"/>
                    <a:pt x="21595" y="4080"/>
                  </a:cubicBezTo>
                  <a:cubicBezTo>
                    <a:pt x="21585" y="4363"/>
                    <a:pt x="21509" y="4483"/>
                    <a:pt x="21449" y="4620"/>
                  </a:cubicBezTo>
                  <a:cubicBezTo>
                    <a:pt x="21289" y="4982"/>
                    <a:pt x="21126" y="5446"/>
                    <a:pt x="20960" y="5928"/>
                  </a:cubicBezTo>
                  <a:close/>
                </a:path>
              </a:pathLst>
            </a:custGeom>
            <a:solidFill>
              <a:srgbClr val="F36F13"/>
            </a:solidFill>
            <a:ln w="12700">
              <a:miter lim="400000"/>
            </a:ln>
          </p:spPr>
          <p:txBody>
            <a:bodyPr lIns="28575" tIns="28575" rIns="702000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400" b="1" cap="all" noProof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41" name="Circle">
              <a:extLst>
                <a:ext uri="{FF2B5EF4-FFF2-40B4-BE49-F238E27FC236}">
                  <a16:creationId xmlns:a16="http://schemas.microsoft.com/office/drawing/2014/main" id="{E26CFD70-B317-594E-BB10-4F2E7298DADB}"/>
                </a:ext>
              </a:extLst>
            </p:cNvPr>
            <p:cNvSpPr/>
            <p:nvPr/>
          </p:nvSpPr>
          <p:spPr>
            <a:xfrm>
              <a:off x="6755028" y="5478023"/>
              <a:ext cx="139511" cy="139511"/>
            </a:xfrm>
            <a:prstGeom prst="ellipse">
              <a:avLst/>
            </a:prstGeom>
            <a:solidFill>
              <a:srgbClr val="42424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2" name="Circle">
              <a:extLst>
                <a:ext uri="{FF2B5EF4-FFF2-40B4-BE49-F238E27FC236}">
                  <a16:creationId xmlns:a16="http://schemas.microsoft.com/office/drawing/2014/main" id="{63EE25B2-DC5D-D945-84D3-801C056FD4C6}"/>
                </a:ext>
              </a:extLst>
            </p:cNvPr>
            <p:cNvSpPr/>
            <p:nvPr/>
          </p:nvSpPr>
          <p:spPr>
            <a:xfrm>
              <a:off x="6755028" y="5513795"/>
              <a:ext cx="98729" cy="98729"/>
            </a:xfrm>
            <a:prstGeom prst="ellips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Circle">
              <a:extLst>
                <a:ext uri="{FF2B5EF4-FFF2-40B4-BE49-F238E27FC236}">
                  <a16:creationId xmlns:a16="http://schemas.microsoft.com/office/drawing/2014/main" id="{5B1EA22D-7D57-9D48-AF2E-7FC37B57C60E}"/>
                </a:ext>
              </a:extLst>
            </p:cNvPr>
            <p:cNvSpPr/>
            <p:nvPr/>
          </p:nvSpPr>
          <p:spPr>
            <a:xfrm>
              <a:off x="6826571" y="5513795"/>
              <a:ext cx="29330" cy="29330"/>
            </a:xfrm>
            <a:prstGeom prst="ellipse">
              <a:avLst/>
            </a:prstGeom>
            <a:solidFill>
              <a:srgbClr val="D6D6D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80AD8F7-EE30-4C87-B4DE-A9FB7B3DB699}"/>
              </a:ext>
            </a:extLst>
          </p:cNvPr>
          <p:cNvGrpSpPr/>
          <p:nvPr/>
        </p:nvGrpSpPr>
        <p:grpSpPr>
          <a:xfrm>
            <a:off x="206549" y="1705768"/>
            <a:ext cx="3919956" cy="1406744"/>
            <a:chOff x="673918" y="1972442"/>
            <a:chExt cx="4828087" cy="1732642"/>
          </a:xfrm>
        </p:grpSpPr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5BAD86C7-3591-E340-968A-8AB3954AE982}"/>
                </a:ext>
              </a:extLst>
            </p:cNvPr>
            <p:cNvSpPr/>
            <p:nvPr/>
          </p:nvSpPr>
          <p:spPr>
            <a:xfrm>
              <a:off x="673918" y="1972442"/>
              <a:ext cx="4828087" cy="1732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417" extrusionOk="0">
                  <a:moveTo>
                    <a:pt x="146" y="4620"/>
                  </a:moveTo>
                  <a:cubicBezTo>
                    <a:pt x="86" y="4483"/>
                    <a:pt x="10" y="4363"/>
                    <a:pt x="0" y="4080"/>
                  </a:cubicBezTo>
                  <a:cubicBezTo>
                    <a:pt x="42" y="4045"/>
                    <a:pt x="78" y="3992"/>
                    <a:pt x="115" y="3987"/>
                  </a:cubicBezTo>
                  <a:cubicBezTo>
                    <a:pt x="245" y="3983"/>
                    <a:pt x="374" y="3970"/>
                    <a:pt x="502" y="4005"/>
                  </a:cubicBezTo>
                  <a:cubicBezTo>
                    <a:pt x="1238" y="4200"/>
                    <a:pt x="1968" y="5309"/>
                    <a:pt x="2582" y="6366"/>
                  </a:cubicBezTo>
                  <a:cubicBezTo>
                    <a:pt x="3041" y="7158"/>
                    <a:pt x="3499" y="7962"/>
                    <a:pt x="3952" y="8785"/>
                  </a:cubicBezTo>
                  <a:cubicBezTo>
                    <a:pt x="4537" y="9846"/>
                    <a:pt x="5188" y="9439"/>
                    <a:pt x="5838" y="9041"/>
                  </a:cubicBezTo>
                  <a:cubicBezTo>
                    <a:pt x="5864" y="9024"/>
                    <a:pt x="5889" y="8988"/>
                    <a:pt x="5924" y="8948"/>
                  </a:cubicBezTo>
                  <a:cubicBezTo>
                    <a:pt x="5748" y="8550"/>
                    <a:pt x="5532" y="8648"/>
                    <a:pt x="5345" y="8427"/>
                  </a:cubicBezTo>
                  <a:cubicBezTo>
                    <a:pt x="5377" y="8321"/>
                    <a:pt x="5408" y="8232"/>
                    <a:pt x="5446" y="8192"/>
                  </a:cubicBezTo>
                  <a:cubicBezTo>
                    <a:pt x="5598" y="8042"/>
                    <a:pt x="5752" y="7900"/>
                    <a:pt x="5905" y="7768"/>
                  </a:cubicBezTo>
                  <a:cubicBezTo>
                    <a:pt x="7036" y="6773"/>
                    <a:pt x="8163" y="5743"/>
                    <a:pt x="9294" y="4752"/>
                  </a:cubicBezTo>
                  <a:cubicBezTo>
                    <a:pt x="9967" y="4146"/>
                    <a:pt x="10692" y="3664"/>
                    <a:pt x="11300" y="2639"/>
                  </a:cubicBezTo>
                  <a:cubicBezTo>
                    <a:pt x="11511" y="2280"/>
                    <a:pt x="11633" y="1829"/>
                    <a:pt x="11674" y="1135"/>
                  </a:cubicBezTo>
                  <a:cubicBezTo>
                    <a:pt x="11697" y="746"/>
                    <a:pt x="11798" y="392"/>
                    <a:pt x="11865" y="25"/>
                  </a:cubicBezTo>
                  <a:cubicBezTo>
                    <a:pt x="11866" y="17"/>
                    <a:pt x="11870" y="12"/>
                    <a:pt x="11873" y="8"/>
                  </a:cubicBezTo>
                  <a:cubicBezTo>
                    <a:pt x="11889" y="-10"/>
                    <a:pt x="11908" y="3"/>
                    <a:pt x="11922" y="34"/>
                  </a:cubicBezTo>
                  <a:cubicBezTo>
                    <a:pt x="12495" y="1343"/>
                    <a:pt x="12949" y="2922"/>
                    <a:pt x="13426" y="4496"/>
                  </a:cubicBezTo>
                  <a:cubicBezTo>
                    <a:pt x="13495" y="4721"/>
                    <a:pt x="13591" y="4788"/>
                    <a:pt x="13705" y="4650"/>
                  </a:cubicBezTo>
                  <a:cubicBezTo>
                    <a:pt x="13711" y="4549"/>
                    <a:pt x="13717" y="4447"/>
                    <a:pt x="13721" y="4385"/>
                  </a:cubicBezTo>
                  <a:cubicBezTo>
                    <a:pt x="13817" y="4345"/>
                    <a:pt x="13927" y="4390"/>
                    <a:pt x="13975" y="4261"/>
                  </a:cubicBezTo>
                  <a:cubicBezTo>
                    <a:pt x="14025" y="4124"/>
                    <a:pt x="14015" y="3819"/>
                    <a:pt x="14029" y="3629"/>
                  </a:cubicBezTo>
                  <a:cubicBezTo>
                    <a:pt x="14095" y="3660"/>
                    <a:pt x="14202" y="3797"/>
                    <a:pt x="14255" y="3704"/>
                  </a:cubicBezTo>
                  <a:cubicBezTo>
                    <a:pt x="14309" y="3611"/>
                    <a:pt x="14309" y="3289"/>
                    <a:pt x="14330" y="3094"/>
                  </a:cubicBezTo>
                  <a:cubicBezTo>
                    <a:pt x="14375" y="3205"/>
                    <a:pt x="14434" y="3346"/>
                    <a:pt x="14492" y="3483"/>
                  </a:cubicBezTo>
                  <a:cubicBezTo>
                    <a:pt x="14497" y="3483"/>
                    <a:pt x="14503" y="3483"/>
                    <a:pt x="14508" y="3483"/>
                  </a:cubicBezTo>
                  <a:cubicBezTo>
                    <a:pt x="14517" y="3470"/>
                    <a:pt x="14529" y="3452"/>
                    <a:pt x="14540" y="3439"/>
                  </a:cubicBezTo>
                  <a:cubicBezTo>
                    <a:pt x="14655" y="3306"/>
                    <a:pt x="14623" y="3010"/>
                    <a:pt x="14637" y="2701"/>
                  </a:cubicBezTo>
                  <a:cubicBezTo>
                    <a:pt x="14685" y="2824"/>
                    <a:pt x="14725" y="2904"/>
                    <a:pt x="14754" y="3006"/>
                  </a:cubicBezTo>
                  <a:cubicBezTo>
                    <a:pt x="14794" y="3143"/>
                    <a:pt x="14821" y="3306"/>
                    <a:pt x="14861" y="3439"/>
                  </a:cubicBezTo>
                  <a:cubicBezTo>
                    <a:pt x="14879" y="3496"/>
                    <a:pt x="14917" y="3510"/>
                    <a:pt x="14946" y="3545"/>
                  </a:cubicBezTo>
                  <a:cubicBezTo>
                    <a:pt x="14952" y="3461"/>
                    <a:pt x="14964" y="3381"/>
                    <a:pt x="14964" y="3297"/>
                  </a:cubicBezTo>
                  <a:cubicBezTo>
                    <a:pt x="14964" y="3209"/>
                    <a:pt x="14952" y="3125"/>
                    <a:pt x="14944" y="3037"/>
                  </a:cubicBezTo>
                  <a:cubicBezTo>
                    <a:pt x="14957" y="3019"/>
                    <a:pt x="14956" y="3023"/>
                    <a:pt x="14968" y="3006"/>
                  </a:cubicBezTo>
                  <a:cubicBezTo>
                    <a:pt x="15000" y="3121"/>
                    <a:pt x="15034" y="3236"/>
                    <a:pt x="15063" y="3359"/>
                  </a:cubicBezTo>
                  <a:cubicBezTo>
                    <a:pt x="15133" y="3660"/>
                    <a:pt x="15200" y="3965"/>
                    <a:pt x="15269" y="4270"/>
                  </a:cubicBezTo>
                  <a:cubicBezTo>
                    <a:pt x="15282" y="4341"/>
                    <a:pt x="15295" y="4412"/>
                    <a:pt x="15308" y="4478"/>
                  </a:cubicBezTo>
                  <a:cubicBezTo>
                    <a:pt x="15317" y="4474"/>
                    <a:pt x="15316" y="4474"/>
                    <a:pt x="15325" y="4465"/>
                  </a:cubicBezTo>
                  <a:lnTo>
                    <a:pt x="15325" y="4186"/>
                  </a:lnTo>
                  <a:cubicBezTo>
                    <a:pt x="15356" y="4239"/>
                    <a:pt x="15370" y="4301"/>
                    <a:pt x="15383" y="4372"/>
                  </a:cubicBezTo>
                  <a:cubicBezTo>
                    <a:pt x="15519" y="5101"/>
                    <a:pt x="15519" y="5101"/>
                    <a:pt x="15810" y="5243"/>
                  </a:cubicBezTo>
                  <a:cubicBezTo>
                    <a:pt x="15815" y="5247"/>
                    <a:pt x="15820" y="5247"/>
                    <a:pt x="15826" y="5252"/>
                  </a:cubicBezTo>
                  <a:cubicBezTo>
                    <a:pt x="17162" y="5933"/>
                    <a:pt x="18448" y="7007"/>
                    <a:pt x="19683" y="8568"/>
                  </a:cubicBezTo>
                  <a:cubicBezTo>
                    <a:pt x="20187" y="9205"/>
                    <a:pt x="20859" y="9926"/>
                    <a:pt x="21258" y="11027"/>
                  </a:cubicBezTo>
                  <a:cubicBezTo>
                    <a:pt x="21274" y="11071"/>
                    <a:pt x="21290" y="11115"/>
                    <a:pt x="21306" y="11159"/>
                  </a:cubicBezTo>
                  <a:cubicBezTo>
                    <a:pt x="21365" y="11323"/>
                    <a:pt x="21421" y="11500"/>
                    <a:pt x="21486" y="11646"/>
                  </a:cubicBezTo>
                  <a:cubicBezTo>
                    <a:pt x="21581" y="11858"/>
                    <a:pt x="21578" y="12172"/>
                    <a:pt x="21467" y="12313"/>
                  </a:cubicBezTo>
                  <a:cubicBezTo>
                    <a:pt x="21411" y="12384"/>
                    <a:pt x="21346" y="12415"/>
                    <a:pt x="21283" y="12433"/>
                  </a:cubicBezTo>
                  <a:cubicBezTo>
                    <a:pt x="21146" y="12472"/>
                    <a:pt x="21026" y="12618"/>
                    <a:pt x="20907" y="12800"/>
                  </a:cubicBezTo>
                  <a:cubicBezTo>
                    <a:pt x="21102" y="12831"/>
                    <a:pt x="21294" y="12822"/>
                    <a:pt x="21486" y="12835"/>
                  </a:cubicBezTo>
                  <a:cubicBezTo>
                    <a:pt x="21525" y="12839"/>
                    <a:pt x="21587" y="12928"/>
                    <a:pt x="21592" y="12999"/>
                  </a:cubicBezTo>
                  <a:cubicBezTo>
                    <a:pt x="21600" y="13114"/>
                    <a:pt x="21581" y="13304"/>
                    <a:pt x="21549" y="13366"/>
                  </a:cubicBezTo>
                  <a:cubicBezTo>
                    <a:pt x="21424" y="13609"/>
                    <a:pt x="21299" y="13883"/>
                    <a:pt x="21158" y="14020"/>
                  </a:cubicBezTo>
                  <a:cubicBezTo>
                    <a:pt x="19770" y="15391"/>
                    <a:pt x="18280" y="16111"/>
                    <a:pt x="16829" y="16779"/>
                  </a:cubicBezTo>
                  <a:cubicBezTo>
                    <a:pt x="16316" y="17018"/>
                    <a:pt x="16232" y="19392"/>
                    <a:pt x="15919" y="20334"/>
                  </a:cubicBezTo>
                  <a:cubicBezTo>
                    <a:pt x="15834" y="20591"/>
                    <a:pt x="15612" y="21590"/>
                    <a:pt x="15458" y="21391"/>
                  </a:cubicBezTo>
                  <a:cubicBezTo>
                    <a:pt x="15252" y="21121"/>
                    <a:pt x="15231" y="19445"/>
                    <a:pt x="15240" y="18933"/>
                  </a:cubicBezTo>
                  <a:cubicBezTo>
                    <a:pt x="15247" y="18596"/>
                    <a:pt x="15370" y="17420"/>
                    <a:pt x="15538" y="17389"/>
                  </a:cubicBezTo>
                  <a:cubicBezTo>
                    <a:pt x="13977" y="17655"/>
                    <a:pt x="12399" y="17602"/>
                    <a:pt x="10857" y="16801"/>
                  </a:cubicBezTo>
                  <a:cubicBezTo>
                    <a:pt x="10097" y="16408"/>
                    <a:pt x="9602" y="18283"/>
                    <a:pt x="8921" y="19003"/>
                  </a:cubicBezTo>
                  <a:cubicBezTo>
                    <a:pt x="8812" y="19118"/>
                    <a:pt x="8708" y="19101"/>
                    <a:pt x="8670" y="18888"/>
                  </a:cubicBezTo>
                  <a:cubicBezTo>
                    <a:pt x="8500" y="17973"/>
                    <a:pt x="8662" y="16854"/>
                    <a:pt x="8190" y="16399"/>
                  </a:cubicBezTo>
                  <a:cubicBezTo>
                    <a:pt x="7299" y="15545"/>
                    <a:pt x="6415" y="14617"/>
                    <a:pt x="5534" y="13688"/>
                  </a:cubicBezTo>
                  <a:cubicBezTo>
                    <a:pt x="5476" y="13626"/>
                    <a:pt x="5427" y="13498"/>
                    <a:pt x="5358" y="13374"/>
                  </a:cubicBezTo>
                  <a:cubicBezTo>
                    <a:pt x="5406" y="13295"/>
                    <a:pt x="5432" y="13229"/>
                    <a:pt x="5462" y="13202"/>
                  </a:cubicBezTo>
                  <a:cubicBezTo>
                    <a:pt x="5542" y="13131"/>
                    <a:pt x="5859" y="13083"/>
                    <a:pt x="5734" y="12627"/>
                  </a:cubicBezTo>
                  <a:cubicBezTo>
                    <a:pt x="5697" y="12495"/>
                    <a:pt x="5635" y="12441"/>
                    <a:pt x="5576" y="12402"/>
                  </a:cubicBezTo>
                  <a:cubicBezTo>
                    <a:pt x="5292" y="12225"/>
                    <a:pt x="5027" y="12017"/>
                    <a:pt x="4731" y="11990"/>
                  </a:cubicBezTo>
                  <a:cubicBezTo>
                    <a:pt x="4657" y="11982"/>
                    <a:pt x="4584" y="12013"/>
                    <a:pt x="4512" y="12030"/>
                  </a:cubicBezTo>
                  <a:cubicBezTo>
                    <a:pt x="3760" y="12808"/>
                    <a:pt x="3115" y="14299"/>
                    <a:pt x="2416" y="15391"/>
                  </a:cubicBezTo>
                  <a:cubicBezTo>
                    <a:pt x="1733" y="16461"/>
                    <a:pt x="989" y="17301"/>
                    <a:pt x="219" y="17557"/>
                  </a:cubicBezTo>
                  <a:cubicBezTo>
                    <a:pt x="186" y="17571"/>
                    <a:pt x="147" y="17504"/>
                    <a:pt x="93" y="17465"/>
                  </a:cubicBezTo>
                  <a:cubicBezTo>
                    <a:pt x="128" y="17323"/>
                    <a:pt x="144" y="17230"/>
                    <a:pt x="170" y="17164"/>
                  </a:cubicBezTo>
                  <a:cubicBezTo>
                    <a:pt x="842" y="15391"/>
                    <a:pt x="1576" y="13675"/>
                    <a:pt x="2296" y="12021"/>
                  </a:cubicBezTo>
                  <a:cubicBezTo>
                    <a:pt x="2457" y="11650"/>
                    <a:pt x="2646" y="11221"/>
                    <a:pt x="2569" y="10571"/>
                  </a:cubicBezTo>
                  <a:cubicBezTo>
                    <a:pt x="2424" y="9351"/>
                    <a:pt x="1822" y="8736"/>
                    <a:pt x="1473" y="8086"/>
                  </a:cubicBezTo>
                  <a:cubicBezTo>
                    <a:pt x="1157" y="7498"/>
                    <a:pt x="896" y="6684"/>
                    <a:pt x="635" y="5928"/>
                  </a:cubicBezTo>
                  <a:cubicBezTo>
                    <a:pt x="475" y="5464"/>
                    <a:pt x="310" y="5000"/>
                    <a:pt x="146" y="462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702000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400" b="1" cap="all" noProof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75" name="Circle">
              <a:extLst>
                <a:ext uri="{FF2B5EF4-FFF2-40B4-BE49-F238E27FC236}">
                  <a16:creationId xmlns:a16="http://schemas.microsoft.com/office/drawing/2014/main" id="{8911DD6E-0BC3-E043-88DB-CD4E6B7B7D6B}"/>
                </a:ext>
              </a:extLst>
            </p:cNvPr>
            <p:cNvSpPr/>
            <p:nvPr/>
          </p:nvSpPr>
          <p:spPr>
            <a:xfrm>
              <a:off x="5002239" y="2723640"/>
              <a:ext cx="139511" cy="139511"/>
            </a:xfrm>
            <a:prstGeom prst="ellipse">
              <a:avLst/>
            </a:prstGeom>
            <a:solidFill>
              <a:srgbClr val="42424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 cap="al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6" name="Circle">
              <a:extLst>
                <a:ext uri="{FF2B5EF4-FFF2-40B4-BE49-F238E27FC236}">
                  <a16:creationId xmlns:a16="http://schemas.microsoft.com/office/drawing/2014/main" id="{0F41BB21-A940-0941-AFDC-C7115806932B}"/>
                </a:ext>
              </a:extLst>
            </p:cNvPr>
            <p:cNvSpPr/>
            <p:nvPr/>
          </p:nvSpPr>
          <p:spPr>
            <a:xfrm>
              <a:off x="5002239" y="2759412"/>
              <a:ext cx="98729" cy="98729"/>
            </a:xfrm>
            <a:prstGeom prst="ellips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 cap="al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" name="Circle">
              <a:extLst>
                <a:ext uri="{FF2B5EF4-FFF2-40B4-BE49-F238E27FC236}">
                  <a16:creationId xmlns:a16="http://schemas.microsoft.com/office/drawing/2014/main" id="{5DCCF9EE-2679-504E-B00B-5156BA19FA04}"/>
                </a:ext>
              </a:extLst>
            </p:cNvPr>
            <p:cNvSpPr/>
            <p:nvPr/>
          </p:nvSpPr>
          <p:spPr>
            <a:xfrm>
              <a:off x="5038010" y="2759412"/>
              <a:ext cx="29330" cy="29330"/>
            </a:xfrm>
            <a:prstGeom prst="ellipse">
              <a:avLst/>
            </a:prstGeom>
            <a:solidFill>
              <a:srgbClr val="D6D6D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 cap="al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09DBF42A-B3EF-4C0A-B954-F25647434E45}"/>
              </a:ext>
            </a:extLst>
          </p:cNvPr>
          <p:cNvGrpSpPr/>
          <p:nvPr/>
        </p:nvGrpSpPr>
        <p:grpSpPr>
          <a:xfrm>
            <a:off x="559264" y="3509548"/>
            <a:ext cx="2612561" cy="2388878"/>
            <a:chOff x="332936" y="2435778"/>
            <a:chExt cx="2937088" cy="3185171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51A86B4F-7D05-440D-9BB6-7D973F8225DD}"/>
                </a:ext>
              </a:extLst>
            </p:cNvPr>
            <p:cNvSpPr txBox="1"/>
            <p:nvPr/>
          </p:nvSpPr>
          <p:spPr>
            <a:xfrm>
              <a:off x="332936" y="24357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2782F89-DBD4-45F6-8CC3-7ED6A54A8E0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25340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900"/>
                </a:spcAft>
              </a:pPr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38C8677B-9FC4-4A61-9BCC-F6F40CABE61E}"/>
              </a:ext>
            </a:extLst>
          </p:cNvPr>
          <p:cNvGrpSpPr/>
          <p:nvPr/>
        </p:nvGrpSpPr>
        <p:grpSpPr>
          <a:xfrm>
            <a:off x="5965241" y="1521179"/>
            <a:ext cx="2612561" cy="2388878"/>
            <a:chOff x="8921977" y="1274737"/>
            <a:chExt cx="2937088" cy="3185171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575E97F-DA5C-407A-AB7B-F168C0A1240F}"/>
                </a:ext>
              </a:extLst>
            </p:cNvPr>
            <p:cNvSpPr txBox="1"/>
            <p:nvPr/>
          </p:nvSpPr>
          <p:spPr>
            <a:xfrm>
              <a:off x="8921977" y="12747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905FD85-DB55-45DD-9A19-FEBFDE5DB09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25340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900"/>
                </a:spcAft>
              </a:pPr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7589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B992AB3-EDF2-4671-A351-A7DB59E6F620}"/>
              </a:ext>
            </a:extLst>
          </p:cNvPr>
          <p:cNvGrpSpPr/>
          <p:nvPr/>
        </p:nvGrpSpPr>
        <p:grpSpPr>
          <a:xfrm>
            <a:off x="3594592" y="0"/>
            <a:ext cx="1954815" cy="4636284"/>
            <a:chOff x="4946073" y="-61619"/>
            <a:chExt cx="2095383" cy="4969672"/>
          </a:xfrm>
        </p:grpSpPr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0F94B5C0-8735-C442-BD74-3F477629B077}"/>
                </a:ext>
              </a:extLst>
            </p:cNvPr>
            <p:cNvSpPr/>
            <p:nvPr/>
          </p:nvSpPr>
          <p:spPr>
            <a:xfrm>
              <a:off x="4946073" y="2343047"/>
              <a:ext cx="2095383" cy="2565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450" extrusionOk="0">
                  <a:moveTo>
                    <a:pt x="20891" y="12175"/>
                  </a:moveTo>
                  <a:cubicBezTo>
                    <a:pt x="20846" y="12059"/>
                    <a:pt x="20806" y="11937"/>
                    <a:pt x="20664" y="11822"/>
                  </a:cubicBezTo>
                  <a:cubicBezTo>
                    <a:pt x="20647" y="11894"/>
                    <a:pt x="20635" y="11931"/>
                    <a:pt x="20631" y="11970"/>
                  </a:cubicBezTo>
                  <a:cubicBezTo>
                    <a:pt x="20550" y="12946"/>
                    <a:pt x="20473" y="13925"/>
                    <a:pt x="20392" y="14901"/>
                  </a:cubicBezTo>
                  <a:cubicBezTo>
                    <a:pt x="20368" y="15201"/>
                    <a:pt x="20311" y="15494"/>
                    <a:pt x="20124" y="15765"/>
                  </a:cubicBezTo>
                  <a:cubicBezTo>
                    <a:pt x="20060" y="15857"/>
                    <a:pt x="20031" y="15969"/>
                    <a:pt x="19979" y="16091"/>
                  </a:cubicBezTo>
                  <a:cubicBezTo>
                    <a:pt x="20104" y="16104"/>
                    <a:pt x="20185" y="16111"/>
                    <a:pt x="20274" y="16118"/>
                  </a:cubicBezTo>
                  <a:cubicBezTo>
                    <a:pt x="20279" y="16174"/>
                    <a:pt x="20291" y="16213"/>
                    <a:pt x="20287" y="16249"/>
                  </a:cubicBezTo>
                  <a:cubicBezTo>
                    <a:pt x="20238" y="16708"/>
                    <a:pt x="20210" y="17169"/>
                    <a:pt x="20133" y="17627"/>
                  </a:cubicBezTo>
                  <a:cubicBezTo>
                    <a:pt x="20031" y="18241"/>
                    <a:pt x="19829" y="18831"/>
                    <a:pt x="19411" y="19362"/>
                  </a:cubicBezTo>
                  <a:cubicBezTo>
                    <a:pt x="19034" y="19840"/>
                    <a:pt x="18547" y="20186"/>
                    <a:pt x="17846" y="20295"/>
                  </a:cubicBezTo>
                  <a:cubicBezTo>
                    <a:pt x="17550" y="20341"/>
                    <a:pt x="17262" y="20314"/>
                    <a:pt x="16970" y="20229"/>
                  </a:cubicBezTo>
                  <a:cubicBezTo>
                    <a:pt x="16999" y="20173"/>
                    <a:pt x="17011" y="20140"/>
                    <a:pt x="17027" y="20113"/>
                  </a:cubicBezTo>
                  <a:cubicBezTo>
                    <a:pt x="17376" y="19556"/>
                    <a:pt x="17554" y="18959"/>
                    <a:pt x="17647" y="18346"/>
                  </a:cubicBezTo>
                  <a:cubicBezTo>
                    <a:pt x="17903" y="16648"/>
                    <a:pt x="17891" y="14954"/>
                    <a:pt x="17526" y="13266"/>
                  </a:cubicBezTo>
                  <a:cubicBezTo>
                    <a:pt x="17437" y="12860"/>
                    <a:pt x="17295" y="12462"/>
                    <a:pt x="17173" y="12063"/>
                  </a:cubicBezTo>
                  <a:cubicBezTo>
                    <a:pt x="17137" y="11954"/>
                    <a:pt x="17100" y="11835"/>
                    <a:pt x="16918" y="11736"/>
                  </a:cubicBezTo>
                  <a:cubicBezTo>
                    <a:pt x="16885" y="12152"/>
                    <a:pt x="16853" y="12531"/>
                    <a:pt x="16825" y="12907"/>
                  </a:cubicBezTo>
                  <a:cubicBezTo>
                    <a:pt x="16784" y="13464"/>
                    <a:pt x="16752" y="14021"/>
                    <a:pt x="16711" y="14578"/>
                  </a:cubicBezTo>
                  <a:cubicBezTo>
                    <a:pt x="16687" y="14951"/>
                    <a:pt x="16622" y="15320"/>
                    <a:pt x="16634" y="15692"/>
                  </a:cubicBezTo>
                  <a:cubicBezTo>
                    <a:pt x="16662" y="16497"/>
                    <a:pt x="16650" y="17295"/>
                    <a:pt x="16500" y="18092"/>
                  </a:cubicBezTo>
                  <a:cubicBezTo>
                    <a:pt x="16399" y="18636"/>
                    <a:pt x="16245" y="19174"/>
                    <a:pt x="15920" y="19711"/>
                  </a:cubicBezTo>
                  <a:cubicBezTo>
                    <a:pt x="15795" y="19609"/>
                    <a:pt x="15689" y="19536"/>
                    <a:pt x="15600" y="19451"/>
                  </a:cubicBezTo>
                  <a:cubicBezTo>
                    <a:pt x="15150" y="19029"/>
                    <a:pt x="14838" y="18541"/>
                    <a:pt x="14619" y="18017"/>
                  </a:cubicBezTo>
                  <a:cubicBezTo>
                    <a:pt x="14327" y="17321"/>
                    <a:pt x="14185" y="16602"/>
                    <a:pt x="14141" y="15874"/>
                  </a:cubicBezTo>
                  <a:cubicBezTo>
                    <a:pt x="14084" y="14927"/>
                    <a:pt x="14039" y="13981"/>
                    <a:pt x="14039" y="13032"/>
                  </a:cubicBezTo>
                  <a:cubicBezTo>
                    <a:pt x="14043" y="10579"/>
                    <a:pt x="13966" y="8126"/>
                    <a:pt x="14080" y="5674"/>
                  </a:cubicBezTo>
                  <a:cubicBezTo>
                    <a:pt x="14092" y="5377"/>
                    <a:pt x="14161" y="5080"/>
                    <a:pt x="14210" y="4784"/>
                  </a:cubicBezTo>
                  <a:cubicBezTo>
                    <a:pt x="14210" y="4777"/>
                    <a:pt x="14214" y="4770"/>
                    <a:pt x="14214" y="4764"/>
                  </a:cubicBezTo>
                  <a:cubicBezTo>
                    <a:pt x="15166" y="4329"/>
                    <a:pt x="15811" y="3498"/>
                    <a:pt x="15811" y="2545"/>
                  </a:cubicBezTo>
                  <a:cubicBezTo>
                    <a:pt x="15811" y="1141"/>
                    <a:pt x="14408" y="0"/>
                    <a:pt x="12681" y="0"/>
                  </a:cubicBezTo>
                  <a:cubicBezTo>
                    <a:pt x="10954" y="0"/>
                    <a:pt x="9552" y="1141"/>
                    <a:pt x="9552" y="2545"/>
                  </a:cubicBezTo>
                  <a:cubicBezTo>
                    <a:pt x="9552" y="3458"/>
                    <a:pt x="10143" y="4256"/>
                    <a:pt x="11031" y="4708"/>
                  </a:cubicBezTo>
                  <a:cubicBezTo>
                    <a:pt x="11096" y="4826"/>
                    <a:pt x="11157" y="4945"/>
                    <a:pt x="11185" y="5070"/>
                  </a:cubicBezTo>
                  <a:cubicBezTo>
                    <a:pt x="11287" y="5532"/>
                    <a:pt x="11360" y="6000"/>
                    <a:pt x="11376" y="6468"/>
                  </a:cubicBezTo>
                  <a:cubicBezTo>
                    <a:pt x="11429" y="8192"/>
                    <a:pt x="11465" y="9913"/>
                    <a:pt x="11489" y="11637"/>
                  </a:cubicBezTo>
                  <a:cubicBezTo>
                    <a:pt x="11502" y="12438"/>
                    <a:pt x="11469" y="13240"/>
                    <a:pt x="11465" y="14041"/>
                  </a:cubicBezTo>
                  <a:cubicBezTo>
                    <a:pt x="11465" y="15023"/>
                    <a:pt x="11437" y="15999"/>
                    <a:pt x="11141" y="16958"/>
                  </a:cubicBezTo>
                  <a:cubicBezTo>
                    <a:pt x="10962" y="17535"/>
                    <a:pt x="10739" y="18102"/>
                    <a:pt x="10293" y="18580"/>
                  </a:cubicBezTo>
                  <a:cubicBezTo>
                    <a:pt x="8943" y="20021"/>
                    <a:pt x="7119" y="20595"/>
                    <a:pt x="4954" y="20298"/>
                  </a:cubicBezTo>
                  <a:cubicBezTo>
                    <a:pt x="3138" y="20051"/>
                    <a:pt x="1975" y="19118"/>
                    <a:pt x="1516" y="17664"/>
                  </a:cubicBezTo>
                  <a:cubicBezTo>
                    <a:pt x="1338" y="17103"/>
                    <a:pt x="1285" y="16516"/>
                    <a:pt x="1180" y="15940"/>
                  </a:cubicBezTo>
                  <a:cubicBezTo>
                    <a:pt x="1176" y="15913"/>
                    <a:pt x="1196" y="15887"/>
                    <a:pt x="1208" y="15851"/>
                  </a:cubicBezTo>
                  <a:cubicBezTo>
                    <a:pt x="1452" y="15989"/>
                    <a:pt x="1670" y="16114"/>
                    <a:pt x="1889" y="16240"/>
                  </a:cubicBezTo>
                  <a:cubicBezTo>
                    <a:pt x="1906" y="16223"/>
                    <a:pt x="1926" y="16210"/>
                    <a:pt x="1942" y="16193"/>
                  </a:cubicBezTo>
                  <a:cubicBezTo>
                    <a:pt x="1796" y="16015"/>
                    <a:pt x="1658" y="15831"/>
                    <a:pt x="1496" y="15659"/>
                  </a:cubicBezTo>
                  <a:cubicBezTo>
                    <a:pt x="1354" y="15508"/>
                    <a:pt x="1253" y="15343"/>
                    <a:pt x="1216" y="15155"/>
                  </a:cubicBezTo>
                  <a:cubicBezTo>
                    <a:pt x="1131" y="14716"/>
                    <a:pt x="1042" y="14278"/>
                    <a:pt x="985" y="13836"/>
                  </a:cubicBezTo>
                  <a:cubicBezTo>
                    <a:pt x="916" y="13296"/>
                    <a:pt x="933" y="12752"/>
                    <a:pt x="985" y="12211"/>
                  </a:cubicBezTo>
                  <a:cubicBezTo>
                    <a:pt x="997" y="12105"/>
                    <a:pt x="973" y="11997"/>
                    <a:pt x="965" y="11888"/>
                  </a:cubicBezTo>
                  <a:cubicBezTo>
                    <a:pt x="937" y="11881"/>
                    <a:pt x="912" y="11878"/>
                    <a:pt x="884" y="11871"/>
                  </a:cubicBezTo>
                  <a:cubicBezTo>
                    <a:pt x="835" y="11934"/>
                    <a:pt x="774" y="11993"/>
                    <a:pt x="738" y="12063"/>
                  </a:cubicBezTo>
                  <a:cubicBezTo>
                    <a:pt x="369" y="12785"/>
                    <a:pt x="41" y="13520"/>
                    <a:pt x="16" y="14308"/>
                  </a:cubicBezTo>
                  <a:cubicBezTo>
                    <a:pt x="-12" y="15204"/>
                    <a:pt x="-4" y="16104"/>
                    <a:pt x="41" y="17001"/>
                  </a:cubicBezTo>
                  <a:cubicBezTo>
                    <a:pt x="65" y="17525"/>
                    <a:pt x="170" y="18046"/>
                    <a:pt x="426" y="18541"/>
                  </a:cubicBezTo>
                  <a:cubicBezTo>
                    <a:pt x="933" y="19520"/>
                    <a:pt x="1707" y="20311"/>
                    <a:pt x="2858" y="20825"/>
                  </a:cubicBezTo>
                  <a:cubicBezTo>
                    <a:pt x="4273" y="21458"/>
                    <a:pt x="5781" y="21597"/>
                    <a:pt x="7342" y="21303"/>
                  </a:cubicBezTo>
                  <a:cubicBezTo>
                    <a:pt x="9333" y="20927"/>
                    <a:pt x="10845" y="20031"/>
                    <a:pt x="11814" y="18554"/>
                  </a:cubicBezTo>
                  <a:cubicBezTo>
                    <a:pt x="12219" y="17937"/>
                    <a:pt x="12410" y="17268"/>
                    <a:pt x="12568" y="16592"/>
                  </a:cubicBezTo>
                  <a:cubicBezTo>
                    <a:pt x="12588" y="16510"/>
                    <a:pt x="12608" y="16431"/>
                    <a:pt x="12625" y="16348"/>
                  </a:cubicBezTo>
                  <a:cubicBezTo>
                    <a:pt x="12665" y="16378"/>
                    <a:pt x="12673" y="16401"/>
                    <a:pt x="12677" y="16424"/>
                  </a:cubicBezTo>
                  <a:cubicBezTo>
                    <a:pt x="12766" y="17331"/>
                    <a:pt x="12920" y="18227"/>
                    <a:pt x="13265" y="19094"/>
                  </a:cubicBezTo>
                  <a:cubicBezTo>
                    <a:pt x="13468" y="19605"/>
                    <a:pt x="13711" y="20100"/>
                    <a:pt x="14145" y="20515"/>
                  </a:cubicBezTo>
                  <a:cubicBezTo>
                    <a:pt x="14599" y="20951"/>
                    <a:pt x="15150" y="21168"/>
                    <a:pt x="15864" y="21033"/>
                  </a:cubicBezTo>
                  <a:cubicBezTo>
                    <a:pt x="15892" y="21026"/>
                    <a:pt x="15925" y="21033"/>
                    <a:pt x="15953" y="21033"/>
                  </a:cubicBezTo>
                  <a:cubicBezTo>
                    <a:pt x="15998" y="21049"/>
                    <a:pt x="16042" y="21066"/>
                    <a:pt x="16087" y="21082"/>
                  </a:cubicBezTo>
                  <a:cubicBezTo>
                    <a:pt x="17473" y="21600"/>
                    <a:pt x="18953" y="21359"/>
                    <a:pt x="19987" y="20449"/>
                  </a:cubicBezTo>
                  <a:cubicBezTo>
                    <a:pt x="20684" y="19836"/>
                    <a:pt x="21061" y="19095"/>
                    <a:pt x="21284" y="18293"/>
                  </a:cubicBezTo>
                  <a:cubicBezTo>
                    <a:pt x="21523" y="17426"/>
                    <a:pt x="21519" y="16543"/>
                    <a:pt x="21544" y="15659"/>
                  </a:cubicBezTo>
                  <a:cubicBezTo>
                    <a:pt x="21588" y="14466"/>
                    <a:pt x="21337" y="13309"/>
                    <a:pt x="20891" y="12175"/>
                  </a:cubicBezTo>
                  <a:close/>
                  <a:moveTo>
                    <a:pt x="12673" y="4348"/>
                  </a:moveTo>
                  <a:cubicBezTo>
                    <a:pt x="11453" y="4348"/>
                    <a:pt x="10460" y="3544"/>
                    <a:pt x="10460" y="2548"/>
                  </a:cubicBezTo>
                  <a:cubicBezTo>
                    <a:pt x="10460" y="1556"/>
                    <a:pt x="11449" y="748"/>
                    <a:pt x="12673" y="748"/>
                  </a:cubicBezTo>
                  <a:cubicBezTo>
                    <a:pt x="13893" y="748"/>
                    <a:pt x="14887" y="1553"/>
                    <a:pt x="14887" y="2548"/>
                  </a:cubicBezTo>
                  <a:cubicBezTo>
                    <a:pt x="14887" y="3544"/>
                    <a:pt x="13893" y="4348"/>
                    <a:pt x="12673" y="4348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F53D4ADB-EED9-405F-BD63-F61C308E7137}"/>
                </a:ext>
              </a:extLst>
            </p:cNvPr>
            <p:cNvSpPr/>
            <p:nvPr/>
          </p:nvSpPr>
          <p:spPr>
            <a:xfrm>
              <a:off x="6010448" y="-61619"/>
              <a:ext cx="262045" cy="2539443"/>
            </a:xfrm>
            <a:custGeom>
              <a:avLst/>
              <a:gdLst>
                <a:gd name="connsiteX0" fmla="*/ 35676 w 262045"/>
                <a:gd name="connsiteY0" fmla="*/ 2523718 h 2539443"/>
                <a:gd name="connsiteX1" fmla="*/ 43572 w 262045"/>
                <a:gd name="connsiteY1" fmla="*/ 2524113 h 2539443"/>
                <a:gd name="connsiteX2" fmla="*/ 38458 w 262045"/>
                <a:gd name="connsiteY2" fmla="*/ 2525209 h 2539443"/>
                <a:gd name="connsiteX3" fmla="*/ 138063 w 262045"/>
                <a:gd name="connsiteY3" fmla="*/ 2490084 h 2539443"/>
                <a:gd name="connsiteX4" fmla="*/ 147603 w 262045"/>
                <a:gd name="connsiteY4" fmla="*/ 2493840 h 2539443"/>
                <a:gd name="connsiteX5" fmla="*/ 157765 w 262045"/>
                <a:gd name="connsiteY5" fmla="*/ 2521457 h 2539443"/>
                <a:gd name="connsiteX6" fmla="*/ 155915 w 262045"/>
                <a:gd name="connsiteY6" fmla="*/ 2522535 h 2539443"/>
                <a:gd name="connsiteX7" fmla="*/ 108597 w 262045"/>
                <a:gd name="connsiteY7" fmla="*/ 2511351 h 2539443"/>
                <a:gd name="connsiteX8" fmla="*/ 106063 w 262045"/>
                <a:gd name="connsiteY8" fmla="*/ 2507297 h 2539443"/>
                <a:gd name="connsiteX9" fmla="*/ 94467 w 262045"/>
                <a:gd name="connsiteY9" fmla="*/ 2478598 h 2539443"/>
                <a:gd name="connsiteX10" fmla="*/ 97362 w 262045"/>
                <a:gd name="connsiteY10" fmla="*/ 2493377 h 2539443"/>
                <a:gd name="connsiteX11" fmla="*/ 106063 w 262045"/>
                <a:gd name="connsiteY11" fmla="*/ 2507297 h 2539443"/>
                <a:gd name="connsiteX12" fmla="*/ 101909 w 262045"/>
                <a:gd name="connsiteY12" fmla="*/ 2509532 h 2539443"/>
                <a:gd name="connsiteX13" fmla="*/ 78404 w 262045"/>
                <a:gd name="connsiteY13" fmla="*/ 2510326 h 2539443"/>
                <a:gd name="connsiteX14" fmla="*/ 73392 w 262045"/>
                <a:gd name="connsiteY14" fmla="*/ 2508499 h 2539443"/>
                <a:gd name="connsiteX15" fmla="*/ 93923 w 262045"/>
                <a:gd name="connsiteY15" fmla="*/ 2478693 h 2539443"/>
                <a:gd name="connsiteX16" fmla="*/ 128405 w 262045"/>
                <a:gd name="connsiteY16" fmla="*/ 2403440 h 2539443"/>
                <a:gd name="connsiteX17" fmla="*/ 128621 w 262045"/>
                <a:gd name="connsiteY17" fmla="*/ 2403981 h 2539443"/>
                <a:gd name="connsiteX18" fmla="*/ 97968 w 262045"/>
                <a:gd name="connsiteY18" fmla="*/ 2477985 h 2539443"/>
                <a:gd name="connsiteX19" fmla="*/ 94467 w 262045"/>
                <a:gd name="connsiteY19" fmla="*/ 2478598 h 2539443"/>
                <a:gd name="connsiteX20" fmla="*/ 94361 w 262045"/>
                <a:gd name="connsiteY20" fmla="*/ 2478056 h 2539443"/>
                <a:gd name="connsiteX21" fmla="*/ 103095 w 262045"/>
                <a:gd name="connsiteY21" fmla="*/ 2465376 h 2539443"/>
                <a:gd name="connsiteX22" fmla="*/ 119751 w 262045"/>
                <a:gd name="connsiteY22" fmla="*/ 2430550 h 2539443"/>
                <a:gd name="connsiteX23" fmla="*/ 114777 w 262045"/>
                <a:gd name="connsiteY23" fmla="*/ 2382770 h 2539443"/>
                <a:gd name="connsiteX24" fmla="*/ 99263 w 262045"/>
                <a:gd name="connsiteY24" fmla="*/ 2418316 h 2539443"/>
                <a:gd name="connsiteX25" fmla="*/ 92843 w 262045"/>
                <a:gd name="connsiteY25" fmla="*/ 2470303 h 2539443"/>
                <a:gd name="connsiteX26" fmla="*/ 94361 w 262045"/>
                <a:gd name="connsiteY26" fmla="*/ 2478056 h 2539443"/>
                <a:gd name="connsiteX27" fmla="*/ 93923 w 262045"/>
                <a:gd name="connsiteY27" fmla="*/ 2478693 h 2539443"/>
                <a:gd name="connsiteX28" fmla="*/ 85845 w 262045"/>
                <a:gd name="connsiteY28" fmla="*/ 2480106 h 2539443"/>
                <a:gd name="connsiteX29" fmla="*/ 84961 w 262045"/>
                <a:gd name="connsiteY29" fmla="*/ 2468926 h 2539443"/>
                <a:gd name="connsiteX30" fmla="*/ 92454 w 262045"/>
                <a:gd name="connsiteY30" fmla="*/ 2431079 h 2539443"/>
                <a:gd name="connsiteX31" fmla="*/ 100386 w 262045"/>
                <a:gd name="connsiteY31" fmla="*/ 2402791 h 2539443"/>
                <a:gd name="connsiteX32" fmla="*/ 65099 w 262045"/>
                <a:gd name="connsiteY32" fmla="*/ 2382290 h 2539443"/>
                <a:gd name="connsiteX33" fmla="*/ 74205 w 262045"/>
                <a:gd name="connsiteY33" fmla="*/ 2384064 h 2539443"/>
                <a:gd name="connsiteX34" fmla="*/ 62484 w 262045"/>
                <a:gd name="connsiteY34" fmla="*/ 2402303 h 2539443"/>
                <a:gd name="connsiteX35" fmla="*/ 50519 w 262045"/>
                <a:gd name="connsiteY35" fmla="*/ 2440236 h 2539443"/>
                <a:gd name="connsiteX36" fmla="*/ 50215 w 262045"/>
                <a:gd name="connsiteY36" fmla="*/ 2444375 h 2539443"/>
                <a:gd name="connsiteX37" fmla="*/ 45489 w 262045"/>
                <a:gd name="connsiteY37" fmla="*/ 2456109 h 2539443"/>
                <a:gd name="connsiteX38" fmla="*/ 39912 w 262045"/>
                <a:gd name="connsiteY38" fmla="*/ 2493573 h 2539443"/>
                <a:gd name="connsiteX39" fmla="*/ 40354 w 262045"/>
                <a:gd name="connsiteY39" fmla="*/ 2495911 h 2539443"/>
                <a:gd name="connsiteX40" fmla="*/ 36003 w 262045"/>
                <a:gd name="connsiteY40" fmla="*/ 2503096 h 2539443"/>
                <a:gd name="connsiteX41" fmla="*/ 15970 w 262045"/>
                <a:gd name="connsiteY41" fmla="*/ 2530028 h 2539443"/>
                <a:gd name="connsiteX42" fmla="*/ 38458 w 262045"/>
                <a:gd name="connsiteY42" fmla="*/ 2525209 h 2539443"/>
                <a:gd name="connsiteX43" fmla="*/ 46719 w 262045"/>
                <a:gd name="connsiteY43" fmla="*/ 2529633 h 2539443"/>
                <a:gd name="connsiteX44" fmla="*/ 40354 w 262045"/>
                <a:gd name="connsiteY44" fmla="*/ 2495911 h 2539443"/>
                <a:gd name="connsiteX45" fmla="*/ 49442 w 262045"/>
                <a:gd name="connsiteY45" fmla="*/ 2480905 h 2539443"/>
                <a:gd name="connsiteX46" fmla="*/ 62212 w 262045"/>
                <a:gd name="connsiteY46" fmla="*/ 2504421 h 2539443"/>
                <a:gd name="connsiteX47" fmla="*/ 73392 w 262045"/>
                <a:gd name="connsiteY47" fmla="*/ 2508499 h 2539443"/>
                <a:gd name="connsiteX48" fmla="*/ 62094 w 262045"/>
                <a:gd name="connsiteY48" fmla="*/ 2524901 h 2539443"/>
                <a:gd name="connsiteX49" fmla="*/ 17948 w 262045"/>
                <a:gd name="connsiteY49" fmla="*/ 2539097 h 2539443"/>
                <a:gd name="connsiteX50" fmla="*/ 6904 w 262045"/>
                <a:gd name="connsiteY50" fmla="*/ 2533182 h 2539443"/>
                <a:gd name="connsiteX51" fmla="*/ 40411 w 262045"/>
                <a:gd name="connsiteY51" fmla="*/ 2388501 h 2539443"/>
                <a:gd name="connsiteX52" fmla="*/ 65099 w 262045"/>
                <a:gd name="connsiteY52" fmla="*/ 2382290 h 2539443"/>
                <a:gd name="connsiteX53" fmla="*/ 116894 w 262045"/>
                <a:gd name="connsiteY53" fmla="*/ 2379825 h 2539443"/>
                <a:gd name="connsiteX54" fmla="*/ 114777 w 262045"/>
                <a:gd name="connsiteY54" fmla="*/ 2382770 h 2539443"/>
                <a:gd name="connsiteX55" fmla="*/ 116040 w 262045"/>
                <a:gd name="connsiteY55" fmla="*/ 2379877 h 2539443"/>
                <a:gd name="connsiteX56" fmla="*/ 128768 w 262045"/>
                <a:gd name="connsiteY56" fmla="*/ 2378341 h 2539443"/>
                <a:gd name="connsiteX57" fmla="*/ 129901 w 262045"/>
                <a:gd name="connsiteY57" fmla="*/ 2398754 h 2539443"/>
                <a:gd name="connsiteX58" fmla="*/ 128405 w 262045"/>
                <a:gd name="connsiteY58" fmla="*/ 2403440 h 2539443"/>
                <a:gd name="connsiteX59" fmla="*/ 118857 w 262045"/>
                <a:gd name="connsiteY59" fmla="*/ 2379431 h 2539443"/>
                <a:gd name="connsiteX60" fmla="*/ 235237 w 262045"/>
                <a:gd name="connsiteY60" fmla="*/ 2376662 h 2539443"/>
                <a:gd name="connsiteX61" fmla="*/ 207554 w 262045"/>
                <a:gd name="connsiteY61" fmla="*/ 2531211 h 2539443"/>
                <a:gd name="connsiteX62" fmla="*/ 160358 w 262045"/>
                <a:gd name="connsiteY62" fmla="*/ 2528502 h 2539443"/>
                <a:gd name="connsiteX63" fmla="*/ 157765 w 262045"/>
                <a:gd name="connsiteY63" fmla="*/ 2521457 h 2539443"/>
                <a:gd name="connsiteX64" fmla="*/ 189261 w 262045"/>
                <a:gd name="connsiteY64" fmla="*/ 2503090 h 2539443"/>
                <a:gd name="connsiteX65" fmla="*/ 192584 w 262045"/>
                <a:gd name="connsiteY65" fmla="*/ 2512687 h 2539443"/>
                <a:gd name="connsiteX66" fmla="*/ 206670 w 262045"/>
                <a:gd name="connsiteY66" fmla="*/ 2487849 h 2539443"/>
                <a:gd name="connsiteX67" fmla="*/ 212068 w 262045"/>
                <a:gd name="connsiteY67" fmla="*/ 2471808 h 2539443"/>
                <a:gd name="connsiteX68" fmla="*/ 221209 w 262045"/>
                <a:gd name="connsiteY68" fmla="*/ 2457643 h 2539443"/>
                <a:gd name="connsiteX69" fmla="*/ 224014 w 262045"/>
                <a:gd name="connsiteY69" fmla="*/ 2389226 h 2539443"/>
                <a:gd name="connsiteX70" fmla="*/ 213281 w 262045"/>
                <a:gd name="connsiteY70" fmla="*/ 2377268 h 2539443"/>
                <a:gd name="connsiteX71" fmla="*/ 109402 w 262045"/>
                <a:gd name="connsiteY71" fmla="*/ 2366822 h 2539443"/>
                <a:gd name="connsiteX72" fmla="*/ 120812 w 262045"/>
                <a:gd name="connsiteY72" fmla="*/ 2372601 h 2539443"/>
                <a:gd name="connsiteX73" fmla="*/ 118468 w 262045"/>
                <a:gd name="connsiteY73" fmla="*/ 2374315 h 2539443"/>
                <a:gd name="connsiteX74" fmla="*/ 116040 w 262045"/>
                <a:gd name="connsiteY74" fmla="*/ 2379877 h 2539443"/>
                <a:gd name="connsiteX75" fmla="*/ 84557 w 262045"/>
                <a:gd name="connsiteY75" fmla="*/ 2381797 h 2539443"/>
                <a:gd name="connsiteX76" fmla="*/ 64756 w 262045"/>
                <a:gd name="connsiteY76" fmla="*/ 2455617 h 2539443"/>
                <a:gd name="connsiteX77" fmla="*/ 49442 w 262045"/>
                <a:gd name="connsiteY77" fmla="*/ 2480905 h 2539443"/>
                <a:gd name="connsiteX78" fmla="*/ 47755 w 262045"/>
                <a:gd name="connsiteY78" fmla="*/ 2477799 h 2539443"/>
                <a:gd name="connsiteX79" fmla="*/ 50215 w 262045"/>
                <a:gd name="connsiteY79" fmla="*/ 2444375 h 2539443"/>
                <a:gd name="connsiteX80" fmla="*/ 59862 w 262045"/>
                <a:gd name="connsiteY80" fmla="*/ 2420421 h 2539443"/>
                <a:gd name="connsiteX81" fmla="*/ 79446 w 262045"/>
                <a:gd name="connsiteY81" fmla="*/ 2389684 h 2539443"/>
                <a:gd name="connsiteX82" fmla="*/ 77056 w 262045"/>
                <a:gd name="connsiteY82" fmla="*/ 2384619 h 2539443"/>
                <a:gd name="connsiteX83" fmla="*/ 74205 w 262045"/>
                <a:gd name="connsiteY83" fmla="*/ 2384064 h 2539443"/>
                <a:gd name="connsiteX84" fmla="*/ 79587 w 262045"/>
                <a:gd name="connsiteY84" fmla="*/ 2375690 h 2539443"/>
                <a:gd name="connsiteX85" fmla="*/ 109402 w 262045"/>
                <a:gd name="connsiteY85" fmla="*/ 2366822 h 2539443"/>
                <a:gd name="connsiteX86" fmla="*/ 137590 w 262045"/>
                <a:gd name="connsiteY86" fmla="*/ 2365639 h 2539443"/>
                <a:gd name="connsiteX87" fmla="*/ 157894 w 262045"/>
                <a:gd name="connsiteY87" fmla="*/ 2369977 h 2539443"/>
                <a:gd name="connsiteX88" fmla="*/ 166117 w 262045"/>
                <a:gd name="connsiteY88" fmla="*/ 2392178 h 2539443"/>
                <a:gd name="connsiteX89" fmla="*/ 149187 w 262045"/>
                <a:gd name="connsiteY89" fmla="*/ 2416787 h 2539443"/>
                <a:gd name="connsiteX90" fmla="*/ 142170 w 262045"/>
                <a:gd name="connsiteY90" fmla="*/ 2479076 h 2539443"/>
                <a:gd name="connsiteX91" fmla="*/ 143423 w 262045"/>
                <a:gd name="connsiteY91" fmla="*/ 2482480 h 2539443"/>
                <a:gd name="connsiteX92" fmla="*/ 138431 w 262045"/>
                <a:gd name="connsiteY92" fmla="*/ 2489887 h 2539443"/>
                <a:gd name="connsiteX93" fmla="*/ 138063 w 262045"/>
                <a:gd name="connsiteY93" fmla="*/ 2490084 h 2539443"/>
                <a:gd name="connsiteX94" fmla="*/ 137239 w 262045"/>
                <a:gd name="connsiteY94" fmla="*/ 2489760 h 2539443"/>
                <a:gd name="connsiteX95" fmla="*/ 158283 w 262045"/>
                <a:gd name="connsiteY95" fmla="*/ 2375093 h 2539443"/>
                <a:gd name="connsiteX96" fmla="*/ 128768 w 262045"/>
                <a:gd name="connsiteY96" fmla="*/ 2378341 h 2539443"/>
                <a:gd name="connsiteX97" fmla="*/ 128670 w 262045"/>
                <a:gd name="connsiteY97" fmla="*/ 2376581 h 2539443"/>
                <a:gd name="connsiteX98" fmla="*/ 120812 w 262045"/>
                <a:gd name="connsiteY98" fmla="*/ 2372601 h 2539443"/>
                <a:gd name="connsiteX99" fmla="*/ 126071 w 262045"/>
                <a:gd name="connsiteY99" fmla="*/ 2368757 h 2539443"/>
                <a:gd name="connsiteX100" fmla="*/ 137590 w 262045"/>
                <a:gd name="connsiteY100" fmla="*/ 2365639 h 2539443"/>
                <a:gd name="connsiteX101" fmla="*/ 177352 w 262045"/>
                <a:gd name="connsiteY101" fmla="*/ 558 h 2539443"/>
                <a:gd name="connsiteX102" fmla="*/ 197902 w 262045"/>
                <a:gd name="connsiteY102" fmla="*/ 12886 h 2539443"/>
                <a:gd name="connsiteX103" fmla="*/ 223514 w 262045"/>
                <a:gd name="connsiteY103" fmla="*/ 1828311 h 2539443"/>
                <a:gd name="connsiteX104" fmla="*/ 208257 w 262045"/>
                <a:gd name="connsiteY104" fmla="*/ 2373262 h 2539443"/>
                <a:gd name="connsiteX105" fmla="*/ 209922 w 262045"/>
                <a:gd name="connsiteY105" fmla="*/ 2373526 h 2539443"/>
                <a:gd name="connsiteX106" fmla="*/ 213281 w 262045"/>
                <a:gd name="connsiteY106" fmla="*/ 2377268 h 2539443"/>
                <a:gd name="connsiteX107" fmla="*/ 208141 w 262045"/>
                <a:gd name="connsiteY107" fmla="*/ 2377410 h 2539443"/>
                <a:gd name="connsiteX108" fmla="*/ 207725 w 262045"/>
                <a:gd name="connsiteY108" fmla="*/ 2392283 h 2539443"/>
                <a:gd name="connsiteX109" fmla="*/ 218988 w 262045"/>
                <a:gd name="connsiteY109" fmla="*/ 2392050 h 2539443"/>
                <a:gd name="connsiteX110" fmla="*/ 216620 w 262045"/>
                <a:gd name="connsiteY110" fmla="*/ 2458278 h 2539443"/>
                <a:gd name="connsiteX111" fmla="*/ 212068 w 262045"/>
                <a:gd name="connsiteY111" fmla="*/ 2471808 h 2539443"/>
                <a:gd name="connsiteX112" fmla="*/ 193460 w 262045"/>
                <a:gd name="connsiteY112" fmla="*/ 2500642 h 2539443"/>
                <a:gd name="connsiteX113" fmla="*/ 189261 w 262045"/>
                <a:gd name="connsiteY113" fmla="*/ 2503090 h 2539443"/>
                <a:gd name="connsiteX114" fmla="*/ 185332 w 262045"/>
                <a:gd name="connsiteY114" fmla="*/ 2491743 h 2539443"/>
                <a:gd name="connsiteX115" fmla="*/ 183114 w 262045"/>
                <a:gd name="connsiteY115" fmla="*/ 2458673 h 2539443"/>
                <a:gd name="connsiteX116" fmla="*/ 186336 w 262045"/>
                <a:gd name="connsiteY116" fmla="*/ 2438379 h 2539443"/>
                <a:gd name="connsiteX117" fmla="*/ 186024 w 262045"/>
                <a:gd name="connsiteY117" fmla="*/ 2438376 h 2539443"/>
                <a:gd name="connsiteX118" fmla="*/ 184462 w 262045"/>
                <a:gd name="connsiteY118" fmla="*/ 2437868 h 2539443"/>
                <a:gd name="connsiteX119" fmla="*/ 183664 w 262045"/>
                <a:gd name="connsiteY119" fmla="*/ 2447932 h 2539443"/>
                <a:gd name="connsiteX120" fmla="*/ 150401 w 262045"/>
                <a:gd name="connsiteY120" fmla="*/ 2494942 h 2539443"/>
                <a:gd name="connsiteX121" fmla="*/ 147603 w 262045"/>
                <a:gd name="connsiteY121" fmla="*/ 2493840 h 2539443"/>
                <a:gd name="connsiteX122" fmla="*/ 143423 w 262045"/>
                <a:gd name="connsiteY122" fmla="*/ 2482480 h 2539443"/>
                <a:gd name="connsiteX123" fmla="*/ 163753 w 262045"/>
                <a:gd name="connsiteY123" fmla="*/ 2452317 h 2539443"/>
                <a:gd name="connsiteX124" fmla="*/ 168304 w 262045"/>
                <a:gd name="connsiteY124" fmla="*/ 2428549 h 2539443"/>
                <a:gd name="connsiteX125" fmla="*/ 166362 w 262045"/>
                <a:gd name="connsiteY125" fmla="*/ 2425921 h 2539443"/>
                <a:gd name="connsiteX126" fmla="*/ 167223 w 262045"/>
                <a:gd name="connsiteY126" fmla="*/ 2395165 h 2539443"/>
                <a:gd name="connsiteX127" fmla="*/ 166117 w 262045"/>
                <a:gd name="connsiteY127" fmla="*/ 2392178 h 2539443"/>
                <a:gd name="connsiteX128" fmla="*/ 167357 w 262045"/>
                <a:gd name="connsiteY128" fmla="*/ 2390376 h 2539443"/>
                <a:gd name="connsiteX129" fmla="*/ 183302 w 262045"/>
                <a:gd name="connsiteY129" fmla="*/ 1820877 h 2539443"/>
                <a:gd name="connsiteX130" fmla="*/ 157690 w 262045"/>
                <a:gd name="connsiteY130" fmla="*/ 5404 h 2539443"/>
                <a:gd name="connsiteX131" fmla="*/ 177352 w 262045"/>
                <a:gd name="connsiteY131" fmla="*/ 558 h 2539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</a:cxnLst>
              <a:rect l="l" t="t" r="r" b="b"/>
              <a:pathLst>
                <a:path w="262045" h="2539443">
                  <a:moveTo>
                    <a:pt x="35676" y="2523718"/>
                  </a:moveTo>
                  <a:cubicBezTo>
                    <a:pt x="38448" y="2523718"/>
                    <a:pt x="40801" y="2524113"/>
                    <a:pt x="43572" y="2524113"/>
                  </a:cubicBezTo>
                  <a:lnTo>
                    <a:pt x="38458" y="2525209"/>
                  </a:lnTo>
                  <a:close/>
                  <a:moveTo>
                    <a:pt x="138063" y="2490084"/>
                  </a:moveTo>
                  <a:lnTo>
                    <a:pt x="147603" y="2493840"/>
                  </a:lnTo>
                  <a:lnTo>
                    <a:pt x="157765" y="2521457"/>
                  </a:lnTo>
                  <a:lnTo>
                    <a:pt x="155915" y="2522535"/>
                  </a:lnTo>
                  <a:cubicBezTo>
                    <a:pt x="133839" y="2525887"/>
                    <a:pt x="118588" y="2521108"/>
                    <a:pt x="108597" y="2511351"/>
                  </a:cubicBezTo>
                  <a:lnTo>
                    <a:pt x="106063" y="2507297"/>
                  </a:lnTo>
                  <a:close/>
                  <a:moveTo>
                    <a:pt x="94467" y="2478598"/>
                  </a:moveTo>
                  <a:lnTo>
                    <a:pt x="97362" y="2493377"/>
                  </a:lnTo>
                  <a:lnTo>
                    <a:pt x="106063" y="2507297"/>
                  </a:lnTo>
                  <a:lnTo>
                    <a:pt x="101909" y="2509532"/>
                  </a:lnTo>
                  <a:cubicBezTo>
                    <a:pt x="92744" y="2511060"/>
                    <a:pt x="84965" y="2511252"/>
                    <a:pt x="78404" y="2510326"/>
                  </a:cubicBezTo>
                  <a:lnTo>
                    <a:pt x="73392" y="2508499"/>
                  </a:lnTo>
                  <a:lnTo>
                    <a:pt x="93923" y="2478693"/>
                  </a:lnTo>
                  <a:close/>
                  <a:moveTo>
                    <a:pt x="128405" y="2403440"/>
                  </a:moveTo>
                  <a:lnTo>
                    <a:pt x="128621" y="2403981"/>
                  </a:lnTo>
                  <a:cubicBezTo>
                    <a:pt x="133593" y="2434308"/>
                    <a:pt x="123986" y="2476218"/>
                    <a:pt x="97968" y="2477985"/>
                  </a:cubicBezTo>
                  <a:lnTo>
                    <a:pt x="94467" y="2478598"/>
                  </a:lnTo>
                  <a:lnTo>
                    <a:pt x="94361" y="2478056"/>
                  </a:lnTo>
                  <a:lnTo>
                    <a:pt x="103095" y="2465376"/>
                  </a:lnTo>
                  <a:cubicBezTo>
                    <a:pt x="109403" y="2453797"/>
                    <a:pt x="115119" y="2441921"/>
                    <a:pt x="119751" y="2430550"/>
                  </a:cubicBezTo>
                  <a:close/>
                  <a:moveTo>
                    <a:pt x="114777" y="2382770"/>
                  </a:moveTo>
                  <a:lnTo>
                    <a:pt x="99263" y="2418316"/>
                  </a:lnTo>
                  <a:cubicBezTo>
                    <a:pt x="94471" y="2435366"/>
                    <a:pt x="91809" y="2453746"/>
                    <a:pt x="92843" y="2470303"/>
                  </a:cubicBezTo>
                  <a:lnTo>
                    <a:pt x="94361" y="2478056"/>
                  </a:lnTo>
                  <a:lnTo>
                    <a:pt x="93923" y="2478693"/>
                  </a:lnTo>
                  <a:lnTo>
                    <a:pt x="85845" y="2480106"/>
                  </a:lnTo>
                  <a:cubicBezTo>
                    <a:pt x="83676" y="2478579"/>
                    <a:pt x="83381" y="2474836"/>
                    <a:pt x="84961" y="2468926"/>
                  </a:cubicBezTo>
                  <a:cubicBezTo>
                    <a:pt x="86145" y="2455912"/>
                    <a:pt x="88902" y="2443294"/>
                    <a:pt x="92454" y="2431079"/>
                  </a:cubicBezTo>
                  <a:cubicBezTo>
                    <a:pt x="94424" y="2423784"/>
                    <a:pt x="96691" y="2412844"/>
                    <a:pt x="100386" y="2402791"/>
                  </a:cubicBezTo>
                  <a:close/>
                  <a:moveTo>
                    <a:pt x="65099" y="2382290"/>
                  </a:moveTo>
                  <a:lnTo>
                    <a:pt x="74205" y="2384064"/>
                  </a:lnTo>
                  <a:lnTo>
                    <a:pt x="62484" y="2402303"/>
                  </a:lnTo>
                  <a:cubicBezTo>
                    <a:pt x="57853" y="2413834"/>
                    <a:pt x="53420" y="2427066"/>
                    <a:pt x="50519" y="2440236"/>
                  </a:cubicBezTo>
                  <a:lnTo>
                    <a:pt x="50215" y="2444375"/>
                  </a:lnTo>
                  <a:lnTo>
                    <a:pt x="45489" y="2456109"/>
                  </a:lnTo>
                  <a:cubicBezTo>
                    <a:pt x="41965" y="2468478"/>
                    <a:pt x="39907" y="2481142"/>
                    <a:pt x="39912" y="2493573"/>
                  </a:cubicBezTo>
                  <a:lnTo>
                    <a:pt x="40354" y="2495911"/>
                  </a:lnTo>
                  <a:lnTo>
                    <a:pt x="36003" y="2503096"/>
                  </a:lnTo>
                  <a:cubicBezTo>
                    <a:pt x="26985" y="2516647"/>
                    <a:pt x="19421" y="2526774"/>
                    <a:pt x="15970" y="2530028"/>
                  </a:cubicBezTo>
                  <a:lnTo>
                    <a:pt x="38458" y="2525209"/>
                  </a:lnTo>
                  <a:lnTo>
                    <a:pt x="46719" y="2529633"/>
                  </a:lnTo>
                  <a:lnTo>
                    <a:pt x="40354" y="2495911"/>
                  </a:lnTo>
                  <a:lnTo>
                    <a:pt x="49442" y="2480905"/>
                  </a:lnTo>
                  <a:lnTo>
                    <a:pt x="62212" y="2504421"/>
                  </a:lnTo>
                  <a:lnTo>
                    <a:pt x="73392" y="2508499"/>
                  </a:lnTo>
                  <a:lnTo>
                    <a:pt x="62094" y="2524901"/>
                  </a:lnTo>
                  <a:cubicBezTo>
                    <a:pt x="48697" y="2539097"/>
                    <a:pt x="36874" y="2540280"/>
                    <a:pt x="17948" y="2539097"/>
                  </a:cubicBezTo>
                  <a:cubicBezTo>
                    <a:pt x="13603" y="2538703"/>
                    <a:pt x="8478" y="2537520"/>
                    <a:pt x="6904" y="2533182"/>
                  </a:cubicBezTo>
                  <a:cubicBezTo>
                    <a:pt x="-12411" y="2486661"/>
                    <a:pt x="12029" y="2425164"/>
                    <a:pt x="40411" y="2388501"/>
                  </a:cubicBezTo>
                  <a:cubicBezTo>
                    <a:pt x="44157" y="2383572"/>
                    <a:pt x="55490" y="2381797"/>
                    <a:pt x="65099" y="2382290"/>
                  </a:cubicBezTo>
                  <a:close/>
                  <a:moveTo>
                    <a:pt x="116894" y="2379825"/>
                  </a:moveTo>
                  <a:lnTo>
                    <a:pt x="114777" y="2382770"/>
                  </a:lnTo>
                  <a:lnTo>
                    <a:pt x="116040" y="2379877"/>
                  </a:lnTo>
                  <a:close/>
                  <a:moveTo>
                    <a:pt x="128768" y="2378341"/>
                  </a:moveTo>
                  <a:lnTo>
                    <a:pt x="129901" y="2398754"/>
                  </a:lnTo>
                  <a:lnTo>
                    <a:pt x="128405" y="2403440"/>
                  </a:lnTo>
                  <a:lnTo>
                    <a:pt x="118857" y="2379431"/>
                  </a:lnTo>
                  <a:close/>
                  <a:moveTo>
                    <a:pt x="235237" y="2376662"/>
                  </a:moveTo>
                  <a:cubicBezTo>
                    <a:pt x="289094" y="2390904"/>
                    <a:pt x="252397" y="2508446"/>
                    <a:pt x="207554" y="2531211"/>
                  </a:cubicBezTo>
                  <a:cubicBezTo>
                    <a:pt x="186564" y="2541855"/>
                    <a:pt x="171043" y="2539071"/>
                    <a:pt x="160358" y="2528502"/>
                  </a:cubicBezTo>
                  <a:lnTo>
                    <a:pt x="157765" y="2521457"/>
                  </a:lnTo>
                  <a:lnTo>
                    <a:pt x="189261" y="2503090"/>
                  </a:lnTo>
                  <a:lnTo>
                    <a:pt x="192584" y="2512687"/>
                  </a:lnTo>
                  <a:cubicBezTo>
                    <a:pt x="196915" y="2509729"/>
                    <a:pt x="202137" y="2499183"/>
                    <a:pt x="206670" y="2487849"/>
                  </a:cubicBezTo>
                  <a:lnTo>
                    <a:pt x="212068" y="2471808"/>
                  </a:lnTo>
                  <a:lnTo>
                    <a:pt x="221209" y="2457643"/>
                  </a:lnTo>
                  <a:cubicBezTo>
                    <a:pt x="231077" y="2433583"/>
                    <a:pt x="233765" y="2407722"/>
                    <a:pt x="224014" y="2389226"/>
                  </a:cubicBezTo>
                  <a:lnTo>
                    <a:pt x="213281" y="2377268"/>
                  </a:lnTo>
                  <a:close/>
                  <a:moveTo>
                    <a:pt x="109402" y="2366822"/>
                  </a:moveTo>
                  <a:lnTo>
                    <a:pt x="120812" y="2372601"/>
                  </a:lnTo>
                  <a:lnTo>
                    <a:pt x="118468" y="2374315"/>
                  </a:lnTo>
                  <a:lnTo>
                    <a:pt x="116040" y="2379877"/>
                  </a:lnTo>
                  <a:lnTo>
                    <a:pt x="84557" y="2381797"/>
                  </a:lnTo>
                  <a:cubicBezTo>
                    <a:pt x="96979" y="2387909"/>
                    <a:pt x="83283" y="2421714"/>
                    <a:pt x="64756" y="2455617"/>
                  </a:cubicBezTo>
                  <a:lnTo>
                    <a:pt x="49442" y="2480905"/>
                  </a:lnTo>
                  <a:lnTo>
                    <a:pt x="47755" y="2477799"/>
                  </a:lnTo>
                  <a:lnTo>
                    <a:pt x="50215" y="2444375"/>
                  </a:lnTo>
                  <a:lnTo>
                    <a:pt x="59862" y="2420421"/>
                  </a:lnTo>
                  <a:cubicBezTo>
                    <a:pt x="65721" y="2409173"/>
                    <a:pt x="72448" y="2398751"/>
                    <a:pt x="79446" y="2389684"/>
                  </a:cubicBezTo>
                  <a:cubicBezTo>
                    <a:pt x="81020" y="2387614"/>
                    <a:pt x="79835" y="2385888"/>
                    <a:pt x="77056" y="2384619"/>
                  </a:cubicBezTo>
                  <a:lnTo>
                    <a:pt x="74205" y="2384064"/>
                  </a:lnTo>
                  <a:lnTo>
                    <a:pt x="79587" y="2375690"/>
                  </a:lnTo>
                  <a:cubicBezTo>
                    <a:pt x="87029" y="2369186"/>
                    <a:pt x="96590" y="2365639"/>
                    <a:pt x="109402" y="2366822"/>
                  </a:cubicBezTo>
                  <a:close/>
                  <a:moveTo>
                    <a:pt x="137590" y="2365639"/>
                  </a:moveTo>
                  <a:cubicBezTo>
                    <a:pt x="145770" y="2364555"/>
                    <a:pt x="154147" y="2365639"/>
                    <a:pt x="157894" y="2369977"/>
                  </a:cubicBezTo>
                  <a:lnTo>
                    <a:pt x="166117" y="2392178"/>
                  </a:lnTo>
                  <a:lnTo>
                    <a:pt x="149187" y="2416787"/>
                  </a:lnTo>
                  <a:cubicBezTo>
                    <a:pt x="143070" y="2435932"/>
                    <a:pt x="140520" y="2458576"/>
                    <a:pt x="142170" y="2479076"/>
                  </a:cubicBezTo>
                  <a:lnTo>
                    <a:pt x="143423" y="2482480"/>
                  </a:lnTo>
                  <a:lnTo>
                    <a:pt x="138431" y="2489887"/>
                  </a:lnTo>
                  <a:lnTo>
                    <a:pt x="138063" y="2490084"/>
                  </a:lnTo>
                  <a:lnTo>
                    <a:pt x="137239" y="2489760"/>
                  </a:lnTo>
                  <a:cubicBezTo>
                    <a:pt x="114651" y="2469095"/>
                    <a:pt x="145525" y="2393726"/>
                    <a:pt x="158283" y="2375093"/>
                  </a:cubicBezTo>
                  <a:lnTo>
                    <a:pt x="128768" y="2378341"/>
                  </a:lnTo>
                  <a:lnTo>
                    <a:pt x="128670" y="2376581"/>
                  </a:lnTo>
                  <a:lnTo>
                    <a:pt x="120812" y="2372601"/>
                  </a:lnTo>
                  <a:lnTo>
                    <a:pt x="126071" y="2368757"/>
                  </a:lnTo>
                  <a:cubicBezTo>
                    <a:pt x="129460" y="2367266"/>
                    <a:pt x="133500" y="2366182"/>
                    <a:pt x="137590" y="2365639"/>
                  </a:cubicBezTo>
                  <a:close/>
                  <a:moveTo>
                    <a:pt x="177352" y="558"/>
                  </a:moveTo>
                  <a:cubicBezTo>
                    <a:pt x="187356" y="2032"/>
                    <a:pt x="197507" y="6368"/>
                    <a:pt x="197902" y="12886"/>
                  </a:cubicBezTo>
                  <a:cubicBezTo>
                    <a:pt x="225400" y="617533"/>
                    <a:pt x="234049" y="1223073"/>
                    <a:pt x="223514" y="1828311"/>
                  </a:cubicBezTo>
                  <a:lnTo>
                    <a:pt x="208257" y="2373262"/>
                  </a:lnTo>
                  <a:lnTo>
                    <a:pt x="209922" y="2373526"/>
                  </a:lnTo>
                  <a:lnTo>
                    <a:pt x="213281" y="2377268"/>
                  </a:lnTo>
                  <a:lnTo>
                    <a:pt x="208141" y="2377410"/>
                  </a:lnTo>
                  <a:lnTo>
                    <a:pt x="207725" y="2392283"/>
                  </a:lnTo>
                  <a:lnTo>
                    <a:pt x="218988" y="2392050"/>
                  </a:lnTo>
                  <a:cubicBezTo>
                    <a:pt x="223333" y="2390867"/>
                    <a:pt x="217025" y="2456307"/>
                    <a:pt x="216620" y="2458278"/>
                  </a:cubicBezTo>
                  <a:lnTo>
                    <a:pt x="212068" y="2471808"/>
                  </a:lnTo>
                  <a:lnTo>
                    <a:pt x="193460" y="2500642"/>
                  </a:lnTo>
                  <a:lnTo>
                    <a:pt x="189261" y="2503090"/>
                  </a:lnTo>
                  <a:lnTo>
                    <a:pt x="185332" y="2491743"/>
                  </a:lnTo>
                  <a:cubicBezTo>
                    <a:pt x="183507" y="2479373"/>
                    <a:pt x="182522" y="2464982"/>
                    <a:pt x="183114" y="2458673"/>
                  </a:cubicBezTo>
                  <a:lnTo>
                    <a:pt x="186336" y="2438379"/>
                  </a:lnTo>
                  <a:lnTo>
                    <a:pt x="186024" y="2438376"/>
                  </a:lnTo>
                  <a:lnTo>
                    <a:pt x="184462" y="2437868"/>
                  </a:lnTo>
                  <a:lnTo>
                    <a:pt x="183664" y="2447932"/>
                  </a:lnTo>
                  <a:cubicBezTo>
                    <a:pt x="177801" y="2473162"/>
                    <a:pt x="164989" y="2495928"/>
                    <a:pt x="150401" y="2494942"/>
                  </a:cubicBezTo>
                  <a:lnTo>
                    <a:pt x="147603" y="2493840"/>
                  </a:lnTo>
                  <a:lnTo>
                    <a:pt x="143423" y="2482480"/>
                  </a:lnTo>
                  <a:lnTo>
                    <a:pt x="163753" y="2452317"/>
                  </a:lnTo>
                  <a:lnTo>
                    <a:pt x="168304" y="2428549"/>
                  </a:lnTo>
                  <a:lnTo>
                    <a:pt x="166362" y="2425921"/>
                  </a:lnTo>
                  <a:lnTo>
                    <a:pt x="167223" y="2395165"/>
                  </a:lnTo>
                  <a:lnTo>
                    <a:pt x="166117" y="2392178"/>
                  </a:lnTo>
                  <a:lnTo>
                    <a:pt x="167357" y="2390376"/>
                  </a:lnTo>
                  <a:lnTo>
                    <a:pt x="183302" y="1820877"/>
                  </a:lnTo>
                  <a:cubicBezTo>
                    <a:pt x="193836" y="1215719"/>
                    <a:pt x="185188" y="610307"/>
                    <a:pt x="157690" y="5404"/>
                  </a:cubicBezTo>
                  <a:cubicBezTo>
                    <a:pt x="157492" y="473"/>
                    <a:pt x="167348" y="-915"/>
                    <a:pt x="177352" y="558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43E46743-8BB8-4CDA-B059-FAA4C21B4604}"/>
              </a:ext>
            </a:extLst>
          </p:cNvPr>
          <p:cNvSpPr/>
          <p:nvPr/>
        </p:nvSpPr>
        <p:spPr>
          <a:xfrm>
            <a:off x="4571999" y="165697"/>
            <a:ext cx="316577" cy="490953"/>
          </a:xfrm>
          <a:prstGeom prst="rect">
            <a:avLst/>
          </a:prstGeom>
          <a:solidFill>
            <a:srgbClr val="3139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Fishes &amp; Fishhook Infographic – Slide Template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980692A-BF43-4F29-9236-A5ED0E42DF52}"/>
              </a:ext>
            </a:extLst>
          </p:cNvPr>
          <p:cNvGrpSpPr/>
          <p:nvPr/>
        </p:nvGrpSpPr>
        <p:grpSpPr>
          <a:xfrm>
            <a:off x="3920728" y="4636284"/>
            <a:ext cx="4865996" cy="1746288"/>
            <a:chOff x="6361545" y="4726825"/>
            <a:chExt cx="4827974" cy="1732642"/>
          </a:xfrm>
        </p:grpSpPr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709A5BF2-2B48-E249-9E33-BA1490F0CA2F}"/>
                </a:ext>
              </a:extLst>
            </p:cNvPr>
            <p:cNvSpPr/>
            <p:nvPr/>
          </p:nvSpPr>
          <p:spPr>
            <a:xfrm>
              <a:off x="6361545" y="4726825"/>
              <a:ext cx="4827974" cy="1732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417" extrusionOk="0">
                  <a:moveTo>
                    <a:pt x="20960" y="5928"/>
                  </a:moveTo>
                  <a:cubicBezTo>
                    <a:pt x="20697" y="6684"/>
                    <a:pt x="20437" y="7498"/>
                    <a:pt x="20121" y="8086"/>
                  </a:cubicBezTo>
                  <a:cubicBezTo>
                    <a:pt x="19773" y="8736"/>
                    <a:pt x="19171" y="9355"/>
                    <a:pt x="19025" y="10571"/>
                  </a:cubicBezTo>
                  <a:cubicBezTo>
                    <a:pt x="18949" y="11221"/>
                    <a:pt x="19137" y="11650"/>
                    <a:pt x="19299" y="12021"/>
                  </a:cubicBezTo>
                  <a:cubicBezTo>
                    <a:pt x="20019" y="13671"/>
                    <a:pt x="20753" y="15391"/>
                    <a:pt x="21425" y="17164"/>
                  </a:cubicBezTo>
                  <a:cubicBezTo>
                    <a:pt x="21451" y="17230"/>
                    <a:pt x="21467" y="17323"/>
                    <a:pt x="21502" y="17465"/>
                  </a:cubicBezTo>
                  <a:cubicBezTo>
                    <a:pt x="21448" y="17509"/>
                    <a:pt x="21409" y="17571"/>
                    <a:pt x="21376" y="17557"/>
                  </a:cubicBezTo>
                  <a:cubicBezTo>
                    <a:pt x="20606" y="17301"/>
                    <a:pt x="19862" y="16461"/>
                    <a:pt x="19179" y="15391"/>
                  </a:cubicBezTo>
                  <a:cubicBezTo>
                    <a:pt x="18481" y="14299"/>
                    <a:pt x="17837" y="12808"/>
                    <a:pt x="17083" y="12030"/>
                  </a:cubicBezTo>
                  <a:cubicBezTo>
                    <a:pt x="17009" y="12017"/>
                    <a:pt x="16936" y="11986"/>
                    <a:pt x="16864" y="11990"/>
                  </a:cubicBezTo>
                  <a:cubicBezTo>
                    <a:pt x="16568" y="12017"/>
                    <a:pt x="16304" y="12225"/>
                    <a:pt x="16019" y="12402"/>
                  </a:cubicBezTo>
                  <a:cubicBezTo>
                    <a:pt x="15960" y="12437"/>
                    <a:pt x="15897" y="12495"/>
                    <a:pt x="15861" y="12627"/>
                  </a:cubicBezTo>
                  <a:cubicBezTo>
                    <a:pt x="15737" y="13083"/>
                    <a:pt x="16053" y="13131"/>
                    <a:pt x="16133" y="13202"/>
                  </a:cubicBezTo>
                  <a:cubicBezTo>
                    <a:pt x="16163" y="13229"/>
                    <a:pt x="16189" y="13295"/>
                    <a:pt x="16237" y="13374"/>
                  </a:cubicBezTo>
                  <a:cubicBezTo>
                    <a:pt x="16168" y="13503"/>
                    <a:pt x="16118" y="13626"/>
                    <a:pt x="16061" y="13688"/>
                  </a:cubicBezTo>
                  <a:cubicBezTo>
                    <a:pt x="15179" y="14617"/>
                    <a:pt x="14296" y="15545"/>
                    <a:pt x="13405" y="16399"/>
                  </a:cubicBezTo>
                  <a:cubicBezTo>
                    <a:pt x="12933" y="16850"/>
                    <a:pt x="13094" y="17969"/>
                    <a:pt x="12925" y="18888"/>
                  </a:cubicBezTo>
                  <a:cubicBezTo>
                    <a:pt x="12885" y="19101"/>
                    <a:pt x="12782" y="19118"/>
                    <a:pt x="12673" y="19003"/>
                  </a:cubicBezTo>
                  <a:cubicBezTo>
                    <a:pt x="11992" y="18283"/>
                    <a:pt x="11497" y="16408"/>
                    <a:pt x="10737" y="16801"/>
                  </a:cubicBezTo>
                  <a:cubicBezTo>
                    <a:pt x="9195" y="17597"/>
                    <a:pt x="7617" y="17655"/>
                    <a:pt x="6056" y="17389"/>
                  </a:cubicBezTo>
                  <a:cubicBezTo>
                    <a:pt x="6224" y="17420"/>
                    <a:pt x="6347" y="18592"/>
                    <a:pt x="6353" y="18933"/>
                  </a:cubicBezTo>
                  <a:cubicBezTo>
                    <a:pt x="6363" y="19445"/>
                    <a:pt x="6342" y="21121"/>
                    <a:pt x="6136" y="21391"/>
                  </a:cubicBezTo>
                  <a:cubicBezTo>
                    <a:pt x="5981" y="21590"/>
                    <a:pt x="5760" y="20591"/>
                    <a:pt x="5675" y="20334"/>
                  </a:cubicBezTo>
                  <a:cubicBezTo>
                    <a:pt x="5361" y="19392"/>
                    <a:pt x="5278" y="17018"/>
                    <a:pt x="4765" y="16779"/>
                  </a:cubicBezTo>
                  <a:cubicBezTo>
                    <a:pt x="3313" y="16107"/>
                    <a:pt x="1824" y="15391"/>
                    <a:pt x="435" y="14020"/>
                  </a:cubicBezTo>
                  <a:cubicBezTo>
                    <a:pt x="294" y="13883"/>
                    <a:pt x="168" y="13609"/>
                    <a:pt x="45" y="13366"/>
                  </a:cubicBezTo>
                  <a:cubicBezTo>
                    <a:pt x="13" y="13304"/>
                    <a:pt x="-5" y="13114"/>
                    <a:pt x="1" y="12999"/>
                  </a:cubicBezTo>
                  <a:cubicBezTo>
                    <a:pt x="6" y="12928"/>
                    <a:pt x="70" y="12839"/>
                    <a:pt x="107" y="12835"/>
                  </a:cubicBezTo>
                  <a:cubicBezTo>
                    <a:pt x="299" y="12817"/>
                    <a:pt x="491" y="12826"/>
                    <a:pt x="686" y="12800"/>
                  </a:cubicBezTo>
                  <a:cubicBezTo>
                    <a:pt x="568" y="12618"/>
                    <a:pt x="448" y="12468"/>
                    <a:pt x="310" y="12433"/>
                  </a:cubicBezTo>
                  <a:cubicBezTo>
                    <a:pt x="248" y="12415"/>
                    <a:pt x="182" y="12384"/>
                    <a:pt x="126" y="12313"/>
                  </a:cubicBezTo>
                  <a:cubicBezTo>
                    <a:pt x="16" y="12172"/>
                    <a:pt x="13" y="11858"/>
                    <a:pt x="107" y="11646"/>
                  </a:cubicBezTo>
                  <a:cubicBezTo>
                    <a:pt x="173" y="11500"/>
                    <a:pt x="229" y="11323"/>
                    <a:pt x="288" y="11159"/>
                  </a:cubicBezTo>
                  <a:cubicBezTo>
                    <a:pt x="304" y="11115"/>
                    <a:pt x="320" y="11071"/>
                    <a:pt x="336" y="11027"/>
                  </a:cubicBezTo>
                  <a:cubicBezTo>
                    <a:pt x="733" y="9930"/>
                    <a:pt x="1406" y="9205"/>
                    <a:pt x="1910" y="8568"/>
                  </a:cubicBezTo>
                  <a:cubicBezTo>
                    <a:pt x="3145" y="7007"/>
                    <a:pt x="4433" y="5933"/>
                    <a:pt x="5768" y="5252"/>
                  </a:cubicBezTo>
                  <a:cubicBezTo>
                    <a:pt x="5773" y="5247"/>
                    <a:pt x="5777" y="5247"/>
                    <a:pt x="5784" y="5243"/>
                  </a:cubicBezTo>
                  <a:cubicBezTo>
                    <a:pt x="6075" y="5101"/>
                    <a:pt x="6075" y="5101"/>
                    <a:pt x="6211" y="4372"/>
                  </a:cubicBezTo>
                  <a:cubicBezTo>
                    <a:pt x="6224" y="4306"/>
                    <a:pt x="6238" y="4239"/>
                    <a:pt x="6269" y="4186"/>
                  </a:cubicBezTo>
                  <a:lnTo>
                    <a:pt x="6269" y="4465"/>
                  </a:lnTo>
                  <a:cubicBezTo>
                    <a:pt x="6278" y="4469"/>
                    <a:pt x="6277" y="4469"/>
                    <a:pt x="6286" y="4478"/>
                  </a:cubicBezTo>
                  <a:cubicBezTo>
                    <a:pt x="6299" y="4407"/>
                    <a:pt x="6312" y="4336"/>
                    <a:pt x="6325" y="4270"/>
                  </a:cubicBezTo>
                  <a:cubicBezTo>
                    <a:pt x="6393" y="3965"/>
                    <a:pt x="6461" y="3660"/>
                    <a:pt x="6531" y="3359"/>
                  </a:cubicBezTo>
                  <a:cubicBezTo>
                    <a:pt x="6560" y="3235"/>
                    <a:pt x="6593" y="3125"/>
                    <a:pt x="6625" y="3006"/>
                  </a:cubicBezTo>
                  <a:cubicBezTo>
                    <a:pt x="6638" y="3023"/>
                    <a:pt x="6637" y="3019"/>
                    <a:pt x="6649" y="3037"/>
                  </a:cubicBezTo>
                  <a:cubicBezTo>
                    <a:pt x="6643" y="3125"/>
                    <a:pt x="6632" y="3209"/>
                    <a:pt x="6630" y="3297"/>
                  </a:cubicBezTo>
                  <a:cubicBezTo>
                    <a:pt x="6630" y="3381"/>
                    <a:pt x="6641" y="3461"/>
                    <a:pt x="6648" y="3545"/>
                  </a:cubicBezTo>
                  <a:cubicBezTo>
                    <a:pt x="6677" y="3510"/>
                    <a:pt x="6715" y="3496"/>
                    <a:pt x="6733" y="3439"/>
                  </a:cubicBezTo>
                  <a:cubicBezTo>
                    <a:pt x="6773" y="3306"/>
                    <a:pt x="6801" y="3143"/>
                    <a:pt x="6840" y="3006"/>
                  </a:cubicBezTo>
                  <a:cubicBezTo>
                    <a:pt x="6870" y="2904"/>
                    <a:pt x="6910" y="2820"/>
                    <a:pt x="6957" y="2701"/>
                  </a:cubicBezTo>
                  <a:cubicBezTo>
                    <a:pt x="6971" y="3006"/>
                    <a:pt x="6939" y="3306"/>
                    <a:pt x="7054" y="3439"/>
                  </a:cubicBezTo>
                  <a:cubicBezTo>
                    <a:pt x="7065" y="3452"/>
                    <a:pt x="7075" y="3470"/>
                    <a:pt x="7086" y="3483"/>
                  </a:cubicBezTo>
                  <a:cubicBezTo>
                    <a:pt x="7091" y="3483"/>
                    <a:pt x="7097" y="3483"/>
                    <a:pt x="7102" y="3483"/>
                  </a:cubicBezTo>
                  <a:cubicBezTo>
                    <a:pt x="7161" y="3342"/>
                    <a:pt x="7219" y="3200"/>
                    <a:pt x="7264" y="3094"/>
                  </a:cubicBezTo>
                  <a:cubicBezTo>
                    <a:pt x="7285" y="3289"/>
                    <a:pt x="7286" y="3611"/>
                    <a:pt x="7339" y="3704"/>
                  </a:cubicBezTo>
                  <a:cubicBezTo>
                    <a:pt x="7392" y="3797"/>
                    <a:pt x="7499" y="3660"/>
                    <a:pt x="7565" y="3629"/>
                  </a:cubicBezTo>
                  <a:cubicBezTo>
                    <a:pt x="7577" y="3819"/>
                    <a:pt x="7568" y="4124"/>
                    <a:pt x="7619" y="4261"/>
                  </a:cubicBezTo>
                  <a:cubicBezTo>
                    <a:pt x="7667" y="4394"/>
                    <a:pt x="7779" y="4350"/>
                    <a:pt x="7873" y="4385"/>
                  </a:cubicBezTo>
                  <a:cubicBezTo>
                    <a:pt x="7877" y="4447"/>
                    <a:pt x="7885" y="4553"/>
                    <a:pt x="7889" y="4650"/>
                  </a:cubicBezTo>
                  <a:cubicBezTo>
                    <a:pt x="8005" y="4788"/>
                    <a:pt x="8099" y="4726"/>
                    <a:pt x="8168" y="4496"/>
                  </a:cubicBezTo>
                  <a:cubicBezTo>
                    <a:pt x="8645" y="2922"/>
                    <a:pt x="9099" y="1339"/>
                    <a:pt x="9672" y="34"/>
                  </a:cubicBezTo>
                  <a:cubicBezTo>
                    <a:pt x="9686" y="3"/>
                    <a:pt x="9704" y="-10"/>
                    <a:pt x="9721" y="8"/>
                  </a:cubicBezTo>
                  <a:cubicBezTo>
                    <a:pt x="9726" y="12"/>
                    <a:pt x="9728" y="17"/>
                    <a:pt x="9729" y="25"/>
                  </a:cubicBezTo>
                  <a:cubicBezTo>
                    <a:pt x="9797" y="392"/>
                    <a:pt x="9896" y="746"/>
                    <a:pt x="9920" y="1135"/>
                  </a:cubicBezTo>
                  <a:cubicBezTo>
                    <a:pt x="9961" y="1825"/>
                    <a:pt x="10083" y="2280"/>
                    <a:pt x="10294" y="2639"/>
                  </a:cubicBezTo>
                  <a:cubicBezTo>
                    <a:pt x="10902" y="3664"/>
                    <a:pt x="11629" y="4151"/>
                    <a:pt x="12301" y="4752"/>
                  </a:cubicBezTo>
                  <a:cubicBezTo>
                    <a:pt x="13432" y="5743"/>
                    <a:pt x="14560" y="6768"/>
                    <a:pt x="15689" y="7768"/>
                  </a:cubicBezTo>
                  <a:cubicBezTo>
                    <a:pt x="15843" y="7905"/>
                    <a:pt x="15997" y="8042"/>
                    <a:pt x="16149" y="8192"/>
                  </a:cubicBezTo>
                  <a:cubicBezTo>
                    <a:pt x="16187" y="8232"/>
                    <a:pt x="16217" y="8321"/>
                    <a:pt x="16249" y="8427"/>
                  </a:cubicBezTo>
                  <a:cubicBezTo>
                    <a:pt x="16062" y="8648"/>
                    <a:pt x="15845" y="8550"/>
                    <a:pt x="15670" y="8948"/>
                  </a:cubicBezTo>
                  <a:cubicBezTo>
                    <a:pt x="15705" y="8988"/>
                    <a:pt x="15729" y="9024"/>
                    <a:pt x="15757" y="9041"/>
                  </a:cubicBezTo>
                  <a:cubicBezTo>
                    <a:pt x="16408" y="9435"/>
                    <a:pt x="17057" y="9846"/>
                    <a:pt x="17643" y="8785"/>
                  </a:cubicBezTo>
                  <a:cubicBezTo>
                    <a:pt x="18097" y="7962"/>
                    <a:pt x="18553" y="7158"/>
                    <a:pt x="19013" y="6366"/>
                  </a:cubicBezTo>
                  <a:cubicBezTo>
                    <a:pt x="19627" y="5309"/>
                    <a:pt x="20358" y="4200"/>
                    <a:pt x="21093" y="4005"/>
                  </a:cubicBezTo>
                  <a:cubicBezTo>
                    <a:pt x="21221" y="3970"/>
                    <a:pt x="21352" y="3983"/>
                    <a:pt x="21480" y="3987"/>
                  </a:cubicBezTo>
                  <a:cubicBezTo>
                    <a:pt x="21517" y="3987"/>
                    <a:pt x="21553" y="4045"/>
                    <a:pt x="21595" y="4080"/>
                  </a:cubicBezTo>
                  <a:cubicBezTo>
                    <a:pt x="21585" y="4363"/>
                    <a:pt x="21509" y="4483"/>
                    <a:pt x="21449" y="4620"/>
                  </a:cubicBezTo>
                  <a:cubicBezTo>
                    <a:pt x="21289" y="4982"/>
                    <a:pt x="21126" y="5446"/>
                    <a:pt x="20960" y="5928"/>
                  </a:cubicBezTo>
                  <a:close/>
                </a:path>
              </a:pathLst>
            </a:custGeom>
            <a:solidFill>
              <a:srgbClr val="F36F13"/>
            </a:solidFill>
            <a:ln w="12700">
              <a:miter lim="400000"/>
            </a:ln>
          </p:spPr>
          <p:txBody>
            <a:bodyPr lIns="28575" tIns="28575" rIns="702000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400" b="1" cap="all" noProof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41" name="Circle">
              <a:extLst>
                <a:ext uri="{FF2B5EF4-FFF2-40B4-BE49-F238E27FC236}">
                  <a16:creationId xmlns:a16="http://schemas.microsoft.com/office/drawing/2014/main" id="{E26CFD70-B317-594E-BB10-4F2E7298DADB}"/>
                </a:ext>
              </a:extLst>
            </p:cNvPr>
            <p:cNvSpPr/>
            <p:nvPr/>
          </p:nvSpPr>
          <p:spPr>
            <a:xfrm>
              <a:off x="6755028" y="5478023"/>
              <a:ext cx="139511" cy="139511"/>
            </a:xfrm>
            <a:prstGeom prst="ellipse">
              <a:avLst/>
            </a:prstGeom>
            <a:solidFill>
              <a:srgbClr val="42424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2" name="Circle">
              <a:extLst>
                <a:ext uri="{FF2B5EF4-FFF2-40B4-BE49-F238E27FC236}">
                  <a16:creationId xmlns:a16="http://schemas.microsoft.com/office/drawing/2014/main" id="{63EE25B2-DC5D-D945-84D3-801C056FD4C6}"/>
                </a:ext>
              </a:extLst>
            </p:cNvPr>
            <p:cNvSpPr/>
            <p:nvPr/>
          </p:nvSpPr>
          <p:spPr>
            <a:xfrm>
              <a:off x="6755028" y="5513795"/>
              <a:ext cx="98729" cy="98729"/>
            </a:xfrm>
            <a:prstGeom prst="ellips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Circle">
              <a:extLst>
                <a:ext uri="{FF2B5EF4-FFF2-40B4-BE49-F238E27FC236}">
                  <a16:creationId xmlns:a16="http://schemas.microsoft.com/office/drawing/2014/main" id="{5B1EA22D-7D57-9D48-AF2E-7FC37B57C60E}"/>
                </a:ext>
              </a:extLst>
            </p:cNvPr>
            <p:cNvSpPr/>
            <p:nvPr/>
          </p:nvSpPr>
          <p:spPr>
            <a:xfrm>
              <a:off x="6826571" y="5513795"/>
              <a:ext cx="29330" cy="29330"/>
            </a:xfrm>
            <a:prstGeom prst="ellipse">
              <a:avLst/>
            </a:prstGeom>
            <a:solidFill>
              <a:srgbClr val="D6D6D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80AD8F7-EE30-4C87-B4DE-A9FB7B3DB699}"/>
              </a:ext>
            </a:extLst>
          </p:cNvPr>
          <p:cNvGrpSpPr/>
          <p:nvPr/>
        </p:nvGrpSpPr>
        <p:grpSpPr>
          <a:xfrm>
            <a:off x="206549" y="1705768"/>
            <a:ext cx="3919956" cy="1406744"/>
            <a:chOff x="673918" y="1972442"/>
            <a:chExt cx="4828087" cy="1732642"/>
          </a:xfrm>
        </p:grpSpPr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5BAD86C7-3591-E340-968A-8AB3954AE982}"/>
                </a:ext>
              </a:extLst>
            </p:cNvPr>
            <p:cNvSpPr/>
            <p:nvPr/>
          </p:nvSpPr>
          <p:spPr>
            <a:xfrm>
              <a:off x="673918" y="1972442"/>
              <a:ext cx="4828087" cy="1732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417" extrusionOk="0">
                  <a:moveTo>
                    <a:pt x="146" y="4620"/>
                  </a:moveTo>
                  <a:cubicBezTo>
                    <a:pt x="86" y="4483"/>
                    <a:pt x="10" y="4363"/>
                    <a:pt x="0" y="4080"/>
                  </a:cubicBezTo>
                  <a:cubicBezTo>
                    <a:pt x="42" y="4045"/>
                    <a:pt x="78" y="3992"/>
                    <a:pt x="115" y="3987"/>
                  </a:cubicBezTo>
                  <a:cubicBezTo>
                    <a:pt x="245" y="3983"/>
                    <a:pt x="374" y="3970"/>
                    <a:pt x="502" y="4005"/>
                  </a:cubicBezTo>
                  <a:cubicBezTo>
                    <a:pt x="1238" y="4200"/>
                    <a:pt x="1968" y="5309"/>
                    <a:pt x="2582" y="6366"/>
                  </a:cubicBezTo>
                  <a:cubicBezTo>
                    <a:pt x="3041" y="7158"/>
                    <a:pt x="3499" y="7962"/>
                    <a:pt x="3952" y="8785"/>
                  </a:cubicBezTo>
                  <a:cubicBezTo>
                    <a:pt x="4537" y="9846"/>
                    <a:pt x="5188" y="9439"/>
                    <a:pt x="5838" y="9041"/>
                  </a:cubicBezTo>
                  <a:cubicBezTo>
                    <a:pt x="5864" y="9024"/>
                    <a:pt x="5889" y="8988"/>
                    <a:pt x="5924" y="8948"/>
                  </a:cubicBezTo>
                  <a:cubicBezTo>
                    <a:pt x="5748" y="8550"/>
                    <a:pt x="5532" y="8648"/>
                    <a:pt x="5345" y="8427"/>
                  </a:cubicBezTo>
                  <a:cubicBezTo>
                    <a:pt x="5377" y="8321"/>
                    <a:pt x="5408" y="8232"/>
                    <a:pt x="5446" y="8192"/>
                  </a:cubicBezTo>
                  <a:cubicBezTo>
                    <a:pt x="5598" y="8042"/>
                    <a:pt x="5752" y="7900"/>
                    <a:pt x="5905" y="7768"/>
                  </a:cubicBezTo>
                  <a:cubicBezTo>
                    <a:pt x="7036" y="6773"/>
                    <a:pt x="8163" y="5743"/>
                    <a:pt x="9294" y="4752"/>
                  </a:cubicBezTo>
                  <a:cubicBezTo>
                    <a:pt x="9967" y="4146"/>
                    <a:pt x="10692" y="3664"/>
                    <a:pt x="11300" y="2639"/>
                  </a:cubicBezTo>
                  <a:cubicBezTo>
                    <a:pt x="11511" y="2280"/>
                    <a:pt x="11633" y="1829"/>
                    <a:pt x="11674" y="1135"/>
                  </a:cubicBezTo>
                  <a:cubicBezTo>
                    <a:pt x="11697" y="746"/>
                    <a:pt x="11798" y="392"/>
                    <a:pt x="11865" y="25"/>
                  </a:cubicBezTo>
                  <a:cubicBezTo>
                    <a:pt x="11866" y="17"/>
                    <a:pt x="11870" y="12"/>
                    <a:pt x="11873" y="8"/>
                  </a:cubicBezTo>
                  <a:cubicBezTo>
                    <a:pt x="11889" y="-10"/>
                    <a:pt x="11908" y="3"/>
                    <a:pt x="11922" y="34"/>
                  </a:cubicBezTo>
                  <a:cubicBezTo>
                    <a:pt x="12495" y="1343"/>
                    <a:pt x="12949" y="2922"/>
                    <a:pt x="13426" y="4496"/>
                  </a:cubicBezTo>
                  <a:cubicBezTo>
                    <a:pt x="13495" y="4721"/>
                    <a:pt x="13591" y="4788"/>
                    <a:pt x="13705" y="4650"/>
                  </a:cubicBezTo>
                  <a:cubicBezTo>
                    <a:pt x="13711" y="4549"/>
                    <a:pt x="13717" y="4447"/>
                    <a:pt x="13721" y="4385"/>
                  </a:cubicBezTo>
                  <a:cubicBezTo>
                    <a:pt x="13817" y="4345"/>
                    <a:pt x="13927" y="4390"/>
                    <a:pt x="13975" y="4261"/>
                  </a:cubicBezTo>
                  <a:cubicBezTo>
                    <a:pt x="14025" y="4124"/>
                    <a:pt x="14015" y="3819"/>
                    <a:pt x="14029" y="3629"/>
                  </a:cubicBezTo>
                  <a:cubicBezTo>
                    <a:pt x="14095" y="3660"/>
                    <a:pt x="14202" y="3797"/>
                    <a:pt x="14255" y="3704"/>
                  </a:cubicBezTo>
                  <a:cubicBezTo>
                    <a:pt x="14309" y="3611"/>
                    <a:pt x="14309" y="3289"/>
                    <a:pt x="14330" y="3094"/>
                  </a:cubicBezTo>
                  <a:cubicBezTo>
                    <a:pt x="14375" y="3205"/>
                    <a:pt x="14434" y="3346"/>
                    <a:pt x="14492" y="3483"/>
                  </a:cubicBezTo>
                  <a:cubicBezTo>
                    <a:pt x="14497" y="3483"/>
                    <a:pt x="14503" y="3483"/>
                    <a:pt x="14508" y="3483"/>
                  </a:cubicBezTo>
                  <a:cubicBezTo>
                    <a:pt x="14517" y="3470"/>
                    <a:pt x="14529" y="3452"/>
                    <a:pt x="14540" y="3439"/>
                  </a:cubicBezTo>
                  <a:cubicBezTo>
                    <a:pt x="14655" y="3306"/>
                    <a:pt x="14623" y="3010"/>
                    <a:pt x="14637" y="2701"/>
                  </a:cubicBezTo>
                  <a:cubicBezTo>
                    <a:pt x="14685" y="2824"/>
                    <a:pt x="14725" y="2904"/>
                    <a:pt x="14754" y="3006"/>
                  </a:cubicBezTo>
                  <a:cubicBezTo>
                    <a:pt x="14794" y="3143"/>
                    <a:pt x="14821" y="3306"/>
                    <a:pt x="14861" y="3439"/>
                  </a:cubicBezTo>
                  <a:cubicBezTo>
                    <a:pt x="14879" y="3496"/>
                    <a:pt x="14917" y="3510"/>
                    <a:pt x="14946" y="3545"/>
                  </a:cubicBezTo>
                  <a:cubicBezTo>
                    <a:pt x="14952" y="3461"/>
                    <a:pt x="14964" y="3381"/>
                    <a:pt x="14964" y="3297"/>
                  </a:cubicBezTo>
                  <a:cubicBezTo>
                    <a:pt x="14964" y="3209"/>
                    <a:pt x="14952" y="3125"/>
                    <a:pt x="14944" y="3037"/>
                  </a:cubicBezTo>
                  <a:cubicBezTo>
                    <a:pt x="14957" y="3019"/>
                    <a:pt x="14956" y="3023"/>
                    <a:pt x="14968" y="3006"/>
                  </a:cubicBezTo>
                  <a:cubicBezTo>
                    <a:pt x="15000" y="3121"/>
                    <a:pt x="15034" y="3236"/>
                    <a:pt x="15063" y="3359"/>
                  </a:cubicBezTo>
                  <a:cubicBezTo>
                    <a:pt x="15133" y="3660"/>
                    <a:pt x="15200" y="3965"/>
                    <a:pt x="15269" y="4270"/>
                  </a:cubicBezTo>
                  <a:cubicBezTo>
                    <a:pt x="15282" y="4341"/>
                    <a:pt x="15295" y="4412"/>
                    <a:pt x="15308" y="4478"/>
                  </a:cubicBezTo>
                  <a:cubicBezTo>
                    <a:pt x="15317" y="4474"/>
                    <a:pt x="15316" y="4474"/>
                    <a:pt x="15325" y="4465"/>
                  </a:cubicBezTo>
                  <a:lnTo>
                    <a:pt x="15325" y="4186"/>
                  </a:lnTo>
                  <a:cubicBezTo>
                    <a:pt x="15356" y="4239"/>
                    <a:pt x="15370" y="4301"/>
                    <a:pt x="15383" y="4372"/>
                  </a:cubicBezTo>
                  <a:cubicBezTo>
                    <a:pt x="15519" y="5101"/>
                    <a:pt x="15519" y="5101"/>
                    <a:pt x="15810" y="5243"/>
                  </a:cubicBezTo>
                  <a:cubicBezTo>
                    <a:pt x="15815" y="5247"/>
                    <a:pt x="15820" y="5247"/>
                    <a:pt x="15826" y="5252"/>
                  </a:cubicBezTo>
                  <a:cubicBezTo>
                    <a:pt x="17162" y="5933"/>
                    <a:pt x="18448" y="7007"/>
                    <a:pt x="19683" y="8568"/>
                  </a:cubicBezTo>
                  <a:cubicBezTo>
                    <a:pt x="20187" y="9205"/>
                    <a:pt x="20859" y="9926"/>
                    <a:pt x="21258" y="11027"/>
                  </a:cubicBezTo>
                  <a:cubicBezTo>
                    <a:pt x="21274" y="11071"/>
                    <a:pt x="21290" y="11115"/>
                    <a:pt x="21306" y="11159"/>
                  </a:cubicBezTo>
                  <a:cubicBezTo>
                    <a:pt x="21365" y="11323"/>
                    <a:pt x="21421" y="11500"/>
                    <a:pt x="21486" y="11646"/>
                  </a:cubicBezTo>
                  <a:cubicBezTo>
                    <a:pt x="21581" y="11858"/>
                    <a:pt x="21578" y="12172"/>
                    <a:pt x="21467" y="12313"/>
                  </a:cubicBezTo>
                  <a:cubicBezTo>
                    <a:pt x="21411" y="12384"/>
                    <a:pt x="21346" y="12415"/>
                    <a:pt x="21283" y="12433"/>
                  </a:cubicBezTo>
                  <a:cubicBezTo>
                    <a:pt x="21146" y="12472"/>
                    <a:pt x="21026" y="12618"/>
                    <a:pt x="20907" y="12800"/>
                  </a:cubicBezTo>
                  <a:cubicBezTo>
                    <a:pt x="21102" y="12831"/>
                    <a:pt x="21294" y="12822"/>
                    <a:pt x="21486" y="12835"/>
                  </a:cubicBezTo>
                  <a:cubicBezTo>
                    <a:pt x="21525" y="12839"/>
                    <a:pt x="21587" y="12928"/>
                    <a:pt x="21592" y="12999"/>
                  </a:cubicBezTo>
                  <a:cubicBezTo>
                    <a:pt x="21600" y="13114"/>
                    <a:pt x="21581" y="13304"/>
                    <a:pt x="21549" y="13366"/>
                  </a:cubicBezTo>
                  <a:cubicBezTo>
                    <a:pt x="21424" y="13609"/>
                    <a:pt x="21299" y="13883"/>
                    <a:pt x="21158" y="14020"/>
                  </a:cubicBezTo>
                  <a:cubicBezTo>
                    <a:pt x="19770" y="15391"/>
                    <a:pt x="18280" y="16111"/>
                    <a:pt x="16829" y="16779"/>
                  </a:cubicBezTo>
                  <a:cubicBezTo>
                    <a:pt x="16316" y="17018"/>
                    <a:pt x="16232" y="19392"/>
                    <a:pt x="15919" y="20334"/>
                  </a:cubicBezTo>
                  <a:cubicBezTo>
                    <a:pt x="15834" y="20591"/>
                    <a:pt x="15612" y="21590"/>
                    <a:pt x="15458" y="21391"/>
                  </a:cubicBezTo>
                  <a:cubicBezTo>
                    <a:pt x="15252" y="21121"/>
                    <a:pt x="15231" y="19445"/>
                    <a:pt x="15240" y="18933"/>
                  </a:cubicBezTo>
                  <a:cubicBezTo>
                    <a:pt x="15247" y="18596"/>
                    <a:pt x="15370" y="17420"/>
                    <a:pt x="15538" y="17389"/>
                  </a:cubicBezTo>
                  <a:cubicBezTo>
                    <a:pt x="13977" y="17655"/>
                    <a:pt x="12399" y="17602"/>
                    <a:pt x="10857" y="16801"/>
                  </a:cubicBezTo>
                  <a:cubicBezTo>
                    <a:pt x="10097" y="16408"/>
                    <a:pt x="9602" y="18283"/>
                    <a:pt x="8921" y="19003"/>
                  </a:cubicBezTo>
                  <a:cubicBezTo>
                    <a:pt x="8812" y="19118"/>
                    <a:pt x="8708" y="19101"/>
                    <a:pt x="8670" y="18888"/>
                  </a:cubicBezTo>
                  <a:cubicBezTo>
                    <a:pt x="8500" y="17973"/>
                    <a:pt x="8662" y="16854"/>
                    <a:pt x="8190" y="16399"/>
                  </a:cubicBezTo>
                  <a:cubicBezTo>
                    <a:pt x="7299" y="15545"/>
                    <a:pt x="6415" y="14617"/>
                    <a:pt x="5534" y="13688"/>
                  </a:cubicBezTo>
                  <a:cubicBezTo>
                    <a:pt x="5476" y="13626"/>
                    <a:pt x="5427" y="13498"/>
                    <a:pt x="5358" y="13374"/>
                  </a:cubicBezTo>
                  <a:cubicBezTo>
                    <a:pt x="5406" y="13295"/>
                    <a:pt x="5432" y="13229"/>
                    <a:pt x="5462" y="13202"/>
                  </a:cubicBezTo>
                  <a:cubicBezTo>
                    <a:pt x="5542" y="13131"/>
                    <a:pt x="5859" y="13083"/>
                    <a:pt x="5734" y="12627"/>
                  </a:cubicBezTo>
                  <a:cubicBezTo>
                    <a:pt x="5697" y="12495"/>
                    <a:pt x="5635" y="12441"/>
                    <a:pt x="5576" y="12402"/>
                  </a:cubicBezTo>
                  <a:cubicBezTo>
                    <a:pt x="5292" y="12225"/>
                    <a:pt x="5027" y="12017"/>
                    <a:pt x="4731" y="11990"/>
                  </a:cubicBezTo>
                  <a:cubicBezTo>
                    <a:pt x="4657" y="11982"/>
                    <a:pt x="4584" y="12013"/>
                    <a:pt x="4512" y="12030"/>
                  </a:cubicBezTo>
                  <a:cubicBezTo>
                    <a:pt x="3760" y="12808"/>
                    <a:pt x="3115" y="14299"/>
                    <a:pt x="2416" y="15391"/>
                  </a:cubicBezTo>
                  <a:cubicBezTo>
                    <a:pt x="1733" y="16461"/>
                    <a:pt x="989" y="17301"/>
                    <a:pt x="219" y="17557"/>
                  </a:cubicBezTo>
                  <a:cubicBezTo>
                    <a:pt x="186" y="17571"/>
                    <a:pt x="147" y="17504"/>
                    <a:pt x="93" y="17465"/>
                  </a:cubicBezTo>
                  <a:cubicBezTo>
                    <a:pt x="128" y="17323"/>
                    <a:pt x="144" y="17230"/>
                    <a:pt x="170" y="17164"/>
                  </a:cubicBezTo>
                  <a:cubicBezTo>
                    <a:pt x="842" y="15391"/>
                    <a:pt x="1576" y="13675"/>
                    <a:pt x="2296" y="12021"/>
                  </a:cubicBezTo>
                  <a:cubicBezTo>
                    <a:pt x="2457" y="11650"/>
                    <a:pt x="2646" y="11221"/>
                    <a:pt x="2569" y="10571"/>
                  </a:cubicBezTo>
                  <a:cubicBezTo>
                    <a:pt x="2424" y="9351"/>
                    <a:pt x="1822" y="8736"/>
                    <a:pt x="1473" y="8086"/>
                  </a:cubicBezTo>
                  <a:cubicBezTo>
                    <a:pt x="1157" y="7498"/>
                    <a:pt x="896" y="6684"/>
                    <a:pt x="635" y="5928"/>
                  </a:cubicBezTo>
                  <a:cubicBezTo>
                    <a:pt x="475" y="5464"/>
                    <a:pt x="310" y="5000"/>
                    <a:pt x="146" y="462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702000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400" b="1" cap="all" noProof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75" name="Circle">
              <a:extLst>
                <a:ext uri="{FF2B5EF4-FFF2-40B4-BE49-F238E27FC236}">
                  <a16:creationId xmlns:a16="http://schemas.microsoft.com/office/drawing/2014/main" id="{8911DD6E-0BC3-E043-88DB-CD4E6B7B7D6B}"/>
                </a:ext>
              </a:extLst>
            </p:cNvPr>
            <p:cNvSpPr/>
            <p:nvPr/>
          </p:nvSpPr>
          <p:spPr>
            <a:xfrm>
              <a:off x="5002239" y="2723640"/>
              <a:ext cx="139511" cy="139511"/>
            </a:xfrm>
            <a:prstGeom prst="ellipse">
              <a:avLst/>
            </a:prstGeom>
            <a:solidFill>
              <a:srgbClr val="42424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 cap="al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6" name="Circle">
              <a:extLst>
                <a:ext uri="{FF2B5EF4-FFF2-40B4-BE49-F238E27FC236}">
                  <a16:creationId xmlns:a16="http://schemas.microsoft.com/office/drawing/2014/main" id="{0F41BB21-A940-0941-AFDC-C7115806932B}"/>
                </a:ext>
              </a:extLst>
            </p:cNvPr>
            <p:cNvSpPr/>
            <p:nvPr/>
          </p:nvSpPr>
          <p:spPr>
            <a:xfrm>
              <a:off x="5002239" y="2759412"/>
              <a:ext cx="98729" cy="98729"/>
            </a:xfrm>
            <a:prstGeom prst="ellipse">
              <a:avLst/>
            </a:pr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 cap="al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" name="Circle">
              <a:extLst>
                <a:ext uri="{FF2B5EF4-FFF2-40B4-BE49-F238E27FC236}">
                  <a16:creationId xmlns:a16="http://schemas.microsoft.com/office/drawing/2014/main" id="{5DCCF9EE-2679-504E-B00B-5156BA19FA04}"/>
                </a:ext>
              </a:extLst>
            </p:cNvPr>
            <p:cNvSpPr/>
            <p:nvPr/>
          </p:nvSpPr>
          <p:spPr>
            <a:xfrm>
              <a:off x="5038010" y="2759412"/>
              <a:ext cx="29330" cy="29330"/>
            </a:xfrm>
            <a:prstGeom prst="ellipse">
              <a:avLst/>
            </a:prstGeom>
            <a:solidFill>
              <a:srgbClr val="D6D6D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400" cap="al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09DBF42A-B3EF-4C0A-B954-F25647434E45}"/>
              </a:ext>
            </a:extLst>
          </p:cNvPr>
          <p:cNvGrpSpPr/>
          <p:nvPr/>
        </p:nvGrpSpPr>
        <p:grpSpPr>
          <a:xfrm>
            <a:off x="559264" y="3509548"/>
            <a:ext cx="2612561" cy="2388878"/>
            <a:chOff x="332936" y="2435778"/>
            <a:chExt cx="2937088" cy="3185171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51A86B4F-7D05-440D-9BB6-7D973F8225DD}"/>
                </a:ext>
              </a:extLst>
            </p:cNvPr>
            <p:cNvSpPr txBox="1"/>
            <p:nvPr/>
          </p:nvSpPr>
          <p:spPr>
            <a:xfrm>
              <a:off x="332936" y="24357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2782F89-DBD4-45F6-8CC3-7ED6A54A8E0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25340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900"/>
                </a:spcAft>
              </a:pPr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38C8677B-9FC4-4A61-9BCC-F6F40CABE61E}"/>
              </a:ext>
            </a:extLst>
          </p:cNvPr>
          <p:cNvGrpSpPr/>
          <p:nvPr/>
        </p:nvGrpSpPr>
        <p:grpSpPr>
          <a:xfrm>
            <a:off x="5965241" y="1521179"/>
            <a:ext cx="2612561" cy="2388878"/>
            <a:chOff x="8921977" y="1274737"/>
            <a:chExt cx="2937088" cy="3185171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575E97F-DA5C-407A-AB7B-F168C0A1240F}"/>
                </a:ext>
              </a:extLst>
            </p:cNvPr>
            <p:cNvSpPr txBox="1"/>
            <p:nvPr/>
          </p:nvSpPr>
          <p:spPr>
            <a:xfrm>
              <a:off x="8921977" y="12747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905FD85-DB55-45DD-9A19-FEBFDE5DB09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25340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900"/>
                </a:spcAft>
              </a:pPr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900"/>
                </a:spcAft>
              </a:pPr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5965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371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Fishes &amp; Fishhook Infographic – Slide Template</vt:lpstr>
      <vt:lpstr>Fishes &amp; Fishhook Infographic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Fishes &amp; Fishhook Infographic</dc:title>
  <dc:creator>PresentationGO.com</dc:creator>
  <dc:description>© Copyright PresentationGO.com</dc:description>
  <dcterms:created xsi:type="dcterms:W3CDTF">2014-11-26T05:14:11Z</dcterms:created>
  <dcterms:modified xsi:type="dcterms:W3CDTF">2019-08-28T17:51:45Z</dcterms:modified>
  <cp:category>Graphics &amp; Metaphors</cp:category>
</cp:coreProperties>
</file>