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76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Five-Option Accent Radial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BED835BA-D8D1-13E7-E8E2-D2CC1F6C98D3}"/>
              </a:ext>
            </a:extLst>
          </p:cNvPr>
          <p:cNvSpPr/>
          <p:nvPr/>
        </p:nvSpPr>
        <p:spPr>
          <a:xfrm>
            <a:off x="4749996" y="2176114"/>
            <a:ext cx="2730317" cy="26408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9" h="19505" extrusionOk="0">
                <a:moveTo>
                  <a:pt x="7740" y="18341"/>
                </a:moveTo>
                <a:lnTo>
                  <a:pt x="7307" y="18755"/>
                </a:lnTo>
                <a:cubicBezTo>
                  <a:pt x="5021" y="20824"/>
                  <a:pt x="1631" y="18258"/>
                  <a:pt x="2813" y="15321"/>
                </a:cubicBezTo>
                <a:lnTo>
                  <a:pt x="3050" y="14783"/>
                </a:lnTo>
                <a:cubicBezTo>
                  <a:pt x="3602" y="13417"/>
                  <a:pt x="3129" y="11803"/>
                  <a:pt x="1907" y="11058"/>
                </a:cubicBezTo>
                <a:lnTo>
                  <a:pt x="1394" y="10727"/>
                </a:lnTo>
                <a:cubicBezTo>
                  <a:pt x="-1207" y="9072"/>
                  <a:pt x="94" y="4893"/>
                  <a:pt x="3129" y="5183"/>
                </a:cubicBezTo>
                <a:lnTo>
                  <a:pt x="3681" y="5224"/>
                </a:lnTo>
                <a:cubicBezTo>
                  <a:pt x="5100" y="5348"/>
                  <a:pt x="6400" y="4355"/>
                  <a:pt x="6716" y="2907"/>
                </a:cubicBezTo>
                <a:lnTo>
                  <a:pt x="6834" y="2327"/>
                </a:lnTo>
                <a:cubicBezTo>
                  <a:pt x="7504" y="-776"/>
                  <a:pt x="11721" y="-776"/>
                  <a:pt x="12392" y="2327"/>
                </a:cubicBezTo>
                <a:lnTo>
                  <a:pt x="12510" y="2907"/>
                </a:lnTo>
                <a:cubicBezTo>
                  <a:pt x="12825" y="4355"/>
                  <a:pt x="14126" y="5348"/>
                  <a:pt x="15545" y="5224"/>
                </a:cubicBezTo>
                <a:lnTo>
                  <a:pt x="16097" y="5183"/>
                </a:lnTo>
                <a:cubicBezTo>
                  <a:pt x="19132" y="4893"/>
                  <a:pt x="20393" y="9114"/>
                  <a:pt x="17831" y="10727"/>
                </a:cubicBezTo>
                <a:lnTo>
                  <a:pt x="17358" y="11017"/>
                </a:lnTo>
                <a:cubicBezTo>
                  <a:pt x="16136" y="11803"/>
                  <a:pt x="15663" y="13376"/>
                  <a:pt x="16215" y="14741"/>
                </a:cubicBezTo>
                <a:lnTo>
                  <a:pt x="16451" y="15279"/>
                </a:lnTo>
                <a:cubicBezTo>
                  <a:pt x="17634" y="18217"/>
                  <a:pt x="14244" y="20783"/>
                  <a:pt x="11958" y="18714"/>
                </a:cubicBezTo>
                <a:lnTo>
                  <a:pt x="11524" y="18341"/>
                </a:lnTo>
                <a:cubicBezTo>
                  <a:pt x="10421" y="17390"/>
                  <a:pt x="8805" y="17390"/>
                  <a:pt x="7740" y="18341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6E277412-719A-AC1E-0995-3263917416C4}"/>
              </a:ext>
            </a:extLst>
          </p:cNvPr>
          <p:cNvSpPr/>
          <p:nvPr/>
        </p:nvSpPr>
        <p:spPr>
          <a:xfrm>
            <a:off x="3741424" y="2309423"/>
            <a:ext cx="1641545" cy="21065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57" y="7353"/>
                </a:moveTo>
                <a:cubicBezTo>
                  <a:pt x="19536" y="3274"/>
                  <a:pt x="15186" y="0"/>
                  <a:pt x="9878" y="0"/>
                </a:cubicBezTo>
                <a:cubicBezTo>
                  <a:pt x="4423" y="0"/>
                  <a:pt x="0" y="3447"/>
                  <a:pt x="0" y="7698"/>
                </a:cubicBezTo>
                <a:cubicBezTo>
                  <a:pt x="0" y="11604"/>
                  <a:pt x="3760" y="14821"/>
                  <a:pt x="8552" y="15338"/>
                </a:cubicBezTo>
                <a:cubicBezTo>
                  <a:pt x="7962" y="15970"/>
                  <a:pt x="7667" y="16774"/>
                  <a:pt x="7667" y="17579"/>
                </a:cubicBezTo>
                <a:cubicBezTo>
                  <a:pt x="7667" y="19762"/>
                  <a:pt x="9952" y="21600"/>
                  <a:pt x="12827" y="21600"/>
                </a:cubicBezTo>
                <a:cubicBezTo>
                  <a:pt x="15629" y="21600"/>
                  <a:pt x="17988" y="19819"/>
                  <a:pt x="17988" y="17579"/>
                </a:cubicBezTo>
                <a:cubicBezTo>
                  <a:pt x="17988" y="16085"/>
                  <a:pt x="16956" y="14821"/>
                  <a:pt x="15408" y="14132"/>
                </a:cubicBezTo>
                <a:cubicBezTo>
                  <a:pt x="16366" y="13615"/>
                  <a:pt x="17251" y="12983"/>
                  <a:pt x="17988" y="12236"/>
                </a:cubicBezTo>
                <a:cubicBezTo>
                  <a:pt x="18061" y="12236"/>
                  <a:pt x="18209" y="12236"/>
                  <a:pt x="18283" y="12236"/>
                </a:cubicBezTo>
                <a:cubicBezTo>
                  <a:pt x="20126" y="12236"/>
                  <a:pt x="21600" y="11087"/>
                  <a:pt x="21600" y="9651"/>
                </a:cubicBezTo>
                <a:cubicBezTo>
                  <a:pt x="21526" y="8674"/>
                  <a:pt x="20789" y="7813"/>
                  <a:pt x="19757" y="7353"/>
                </a:cubicBezTo>
                <a:close/>
                <a:moveTo>
                  <a:pt x="12090" y="13615"/>
                </a:moveTo>
                <a:cubicBezTo>
                  <a:pt x="11795" y="13672"/>
                  <a:pt x="11500" y="13672"/>
                  <a:pt x="11205" y="13787"/>
                </a:cubicBezTo>
                <a:cubicBezTo>
                  <a:pt x="10763" y="13845"/>
                  <a:pt x="10321" y="13902"/>
                  <a:pt x="9878" y="13902"/>
                </a:cubicBezTo>
                <a:cubicBezTo>
                  <a:pt x="5529" y="13902"/>
                  <a:pt x="1917" y="11145"/>
                  <a:pt x="1917" y="7698"/>
                </a:cubicBezTo>
                <a:cubicBezTo>
                  <a:pt x="1917" y="4309"/>
                  <a:pt x="5455" y="1494"/>
                  <a:pt x="9878" y="1494"/>
                </a:cubicBezTo>
                <a:cubicBezTo>
                  <a:pt x="14007" y="1494"/>
                  <a:pt x="17398" y="3964"/>
                  <a:pt x="17767" y="7066"/>
                </a:cubicBezTo>
                <a:cubicBezTo>
                  <a:pt x="16145" y="7238"/>
                  <a:pt x="14818" y="8330"/>
                  <a:pt x="14818" y="9651"/>
                </a:cubicBezTo>
                <a:cubicBezTo>
                  <a:pt x="14818" y="10455"/>
                  <a:pt x="15260" y="11145"/>
                  <a:pt x="15997" y="11604"/>
                </a:cubicBezTo>
                <a:cubicBezTo>
                  <a:pt x="14965" y="12581"/>
                  <a:pt x="13638" y="13270"/>
                  <a:pt x="12090" y="13615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2882647E-02A2-91FA-96A1-81AD98494EEB}"/>
              </a:ext>
            </a:extLst>
          </p:cNvPr>
          <p:cNvSpPr/>
          <p:nvPr/>
        </p:nvSpPr>
        <p:spPr>
          <a:xfrm>
            <a:off x="4865522" y="1143161"/>
            <a:ext cx="2000116" cy="16471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9845"/>
                </a:moveTo>
                <a:cubicBezTo>
                  <a:pt x="21600" y="4408"/>
                  <a:pt x="17970" y="0"/>
                  <a:pt x="13492" y="0"/>
                </a:cubicBezTo>
                <a:cubicBezTo>
                  <a:pt x="9015" y="0"/>
                  <a:pt x="5385" y="4408"/>
                  <a:pt x="5385" y="9845"/>
                </a:cubicBezTo>
                <a:cubicBezTo>
                  <a:pt x="5385" y="10433"/>
                  <a:pt x="5445" y="11020"/>
                  <a:pt x="5506" y="11535"/>
                </a:cubicBezTo>
                <a:cubicBezTo>
                  <a:pt x="5143" y="11388"/>
                  <a:pt x="4719" y="11314"/>
                  <a:pt x="4235" y="11314"/>
                </a:cubicBezTo>
                <a:cubicBezTo>
                  <a:pt x="1936" y="11314"/>
                  <a:pt x="0" y="13592"/>
                  <a:pt x="0" y="16457"/>
                </a:cubicBezTo>
                <a:cubicBezTo>
                  <a:pt x="0" y="19322"/>
                  <a:pt x="1876" y="21600"/>
                  <a:pt x="4235" y="21600"/>
                </a:cubicBezTo>
                <a:cubicBezTo>
                  <a:pt x="6232" y="21600"/>
                  <a:pt x="7926" y="19837"/>
                  <a:pt x="8350" y="17559"/>
                </a:cubicBezTo>
                <a:cubicBezTo>
                  <a:pt x="9076" y="18294"/>
                  <a:pt x="9923" y="18882"/>
                  <a:pt x="10891" y="19249"/>
                </a:cubicBezTo>
                <a:cubicBezTo>
                  <a:pt x="11254" y="20645"/>
                  <a:pt x="12282" y="21600"/>
                  <a:pt x="13492" y="21600"/>
                </a:cubicBezTo>
                <a:cubicBezTo>
                  <a:pt x="14703" y="21600"/>
                  <a:pt x="15731" y="20571"/>
                  <a:pt x="16094" y="19249"/>
                </a:cubicBezTo>
                <a:cubicBezTo>
                  <a:pt x="19301" y="17853"/>
                  <a:pt x="21600" y="14180"/>
                  <a:pt x="21600" y="9845"/>
                </a:cubicBezTo>
                <a:close/>
                <a:moveTo>
                  <a:pt x="16034" y="17118"/>
                </a:moveTo>
                <a:cubicBezTo>
                  <a:pt x="15671" y="15796"/>
                  <a:pt x="14642" y="14914"/>
                  <a:pt x="13432" y="14914"/>
                </a:cubicBezTo>
                <a:cubicBezTo>
                  <a:pt x="12222" y="14914"/>
                  <a:pt x="11254" y="15869"/>
                  <a:pt x="10830" y="17118"/>
                </a:cubicBezTo>
                <a:cubicBezTo>
                  <a:pt x="8531" y="15869"/>
                  <a:pt x="6897" y="13078"/>
                  <a:pt x="6897" y="9845"/>
                </a:cubicBezTo>
                <a:cubicBezTo>
                  <a:pt x="6897" y="5510"/>
                  <a:pt x="9802" y="1910"/>
                  <a:pt x="13432" y="1910"/>
                </a:cubicBezTo>
                <a:cubicBezTo>
                  <a:pt x="17002" y="1910"/>
                  <a:pt x="19966" y="5437"/>
                  <a:pt x="19966" y="9845"/>
                </a:cubicBezTo>
                <a:cubicBezTo>
                  <a:pt x="19966" y="13078"/>
                  <a:pt x="18333" y="15869"/>
                  <a:pt x="16034" y="1711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296CA188-26F4-58A3-E485-136D0763E517}"/>
              </a:ext>
            </a:extLst>
          </p:cNvPr>
          <p:cNvSpPr/>
          <p:nvPr/>
        </p:nvSpPr>
        <p:spPr>
          <a:xfrm>
            <a:off x="6567305" y="2039572"/>
            <a:ext cx="1893663" cy="18208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101" y="3722"/>
                </a:moveTo>
                <a:cubicBezTo>
                  <a:pt x="11631" y="3722"/>
                  <a:pt x="10161" y="4121"/>
                  <a:pt x="8947" y="4852"/>
                </a:cubicBezTo>
                <a:cubicBezTo>
                  <a:pt x="8947" y="4785"/>
                  <a:pt x="8947" y="4719"/>
                  <a:pt x="8947" y="4652"/>
                </a:cubicBezTo>
                <a:cubicBezTo>
                  <a:pt x="8947" y="2127"/>
                  <a:pt x="6966" y="0"/>
                  <a:pt x="4473" y="0"/>
                </a:cubicBezTo>
                <a:cubicBezTo>
                  <a:pt x="1981" y="0"/>
                  <a:pt x="0" y="2060"/>
                  <a:pt x="0" y="4652"/>
                </a:cubicBezTo>
                <a:cubicBezTo>
                  <a:pt x="0" y="7244"/>
                  <a:pt x="1981" y="9305"/>
                  <a:pt x="4473" y="9305"/>
                </a:cubicBezTo>
                <a:cubicBezTo>
                  <a:pt x="4729" y="9305"/>
                  <a:pt x="4921" y="9305"/>
                  <a:pt x="5112" y="9238"/>
                </a:cubicBezTo>
                <a:cubicBezTo>
                  <a:pt x="4729" y="10235"/>
                  <a:pt x="4473" y="11298"/>
                  <a:pt x="4473" y="12428"/>
                </a:cubicBezTo>
                <a:cubicBezTo>
                  <a:pt x="3643" y="12960"/>
                  <a:pt x="3131" y="13890"/>
                  <a:pt x="3131" y="14954"/>
                </a:cubicBezTo>
                <a:cubicBezTo>
                  <a:pt x="3131" y="16615"/>
                  <a:pt x="4409" y="17945"/>
                  <a:pt x="6007" y="17945"/>
                </a:cubicBezTo>
                <a:cubicBezTo>
                  <a:pt x="6071" y="17945"/>
                  <a:pt x="6071" y="17945"/>
                  <a:pt x="6135" y="17945"/>
                </a:cubicBezTo>
                <a:cubicBezTo>
                  <a:pt x="7669" y="20138"/>
                  <a:pt x="10225" y="21600"/>
                  <a:pt x="13037" y="21600"/>
                </a:cubicBezTo>
                <a:cubicBezTo>
                  <a:pt x="17766" y="21600"/>
                  <a:pt x="21600" y="17612"/>
                  <a:pt x="21600" y="12694"/>
                </a:cubicBezTo>
                <a:cubicBezTo>
                  <a:pt x="21600" y="7776"/>
                  <a:pt x="17830" y="3722"/>
                  <a:pt x="13101" y="3722"/>
                </a:cubicBezTo>
                <a:close/>
                <a:moveTo>
                  <a:pt x="13101" y="19739"/>
                </a:moveTo>
                <a:cubicBezTo>
                  <a:pt x="10992" y="19739"/>
                  <a:pt x="9138" y="18742"/>
                  <a:pt x="7860" y="17214"/>
                </a:cubicBezTo>
                <a:cubicBezTo>
                  <a:pt x="8563" y="16682"/>
                  <a:pt x="8947" y="15818"/>
                  <a:pt x="8947" y="14821"/>
                </a:cubicBezTo>
                <a:cubicBezTo>
                  <a:pt x="8947" y="13226"/>
                  <a:pt x="7733" y="11897"/>
                  <a:pt x="6199" y="11830"/>
                </a:cubicBezTo>
                <a:cubicBezTo>
                  <a:pt x="6582" y="8241"/>
                  <a:pt x="9458" y="5383"/>
                  <a:pt x="13037" y="5383"/>
                </a:cubicBezTo>
                <a:cubicBezTo>
                  <a:pt x="16807" y="5383"/>
                  <a:pt x="19938" y="8574"/>
                  <a:pt x="19938" y="12561"/>
                </a:cubicBezTo>
                <a:cubicBezTo>
                  <a:pt x="19938" y="16549"/>
                  <a:pt x="16871" y="19739"/>
                  <a:pt x="13101" y="1973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pic>
        <p:nvPicPr>
          <p:cNvPr id="9" name="Graphic 8" descr="Briefcase with solid fill">
            <a:extLst>
              <a:ext uri="{FF2B5EF4-FFF2-40B4-BE49-F238E27FC236}">
                <a16:creationId xmlns:a16="http://schemas.microsoft.com/office/drawing/2014/main" id="{45A1038C-B9F4-FC96-9A2A-325734C425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82366" y="2087766"/>
            <a:ext cx="545858" cy="5458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Graphic 9" descr="Customer review with solid fill">
            <a:extLst>
              <a:ext uri="{FF2B5EF4-FFF2-40B4-BE49-F238E27FC236}">
                <a16:creationId xmlns:a16="http://schemas.microsoft.com/office/drawing/2014/main" id="{A13B5276-8C8E-ABBE-9EF4-D45D82B929D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687458" y="2175846"/>
            <a:ext cx="545858" cy="5458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2" descr="Target Audience with solid fill">
            <a:extLst>
              <a:ext uri="{FF2B5EF4-FFF2-40B4-BE49-F238E27FC236}">
                <a16:creationId xmlns:a16="http://schemas.microsoft.com/office/drawing/2014/main" id="{C0118491-9231-46DA-97C6-D91D0E2B46B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36508" y="3783041"/>
            <a:ext cx="545858" cy="5458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67B5793-6515-C9AA-CD74-4A625CE3C0CE}"/>
              </a:ext>
            </a:extLst>
          </p:cNvPr>
          <p:cNvSpPr txBox="1"/>
          <p:nvPr/>
        </p:nvSpPr>
        <p:spPr>
          <a:xfrm>
            <a:off x="5886648" y="2352372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E7DB3A7-9081-D876-E78D-F5E74F34A949}"/>
              </a:ext>
            </a:extLst>
          </p:cNvPr>
          <p:cNvSpPr txBox="1"/>
          <p:nvPr/>
        </p:nvSpPr>
        <p:spPr>
          <a:xfrm>
            <a:off x="6904205" y="3103886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101299-7E72-69EC-A499-763F0CA8EF2E}"/>
              </a:ext>
            </a:extLst>
          </p:cNvPr>
          <p:cNvSpPr txBox="1"/>
          <p:nvPr/>
        </p:nvSpPr>
        <p:spPr>
          <a:xfrm>
            <a:off x="4896409" y="3079591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22ED2CE-5ADB-2176-06C4-8D0F6922E67F}"/>
              </a:ext>
            </a:extLst>
          </p:cNvPr>
          <p:cNvSpPr txBox="1"/>
          <p:nvPr/>
        </p:nvSpPr>
        <p:spPr>
          <a:xfrm>
            <a:off x="5705412" y="1415953"/>
            <a:ext cx="78803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Lorem</a:t>
            </a:r>
          </a:p>
          <a:p>
            <a:pPr algn="ctr"/>
            <a:r>
              <a:rPr lang="en-US" b="1" dirty="0"/>
              <a:t>Ipsum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781698C-614A-EE17-C494-5C9B0F32B389}"/>
              </a:ext>
            </a:extLst>
          </p:cNvPr>
          <p:cNvSpPr txBox="1"/>
          <p:nvPr/>
        </p:nvSpPr>
        <p:spPr>
          <a:xfrm>
            <a:off x="7471618" y="2729746"/>
            <a:ext cx="78803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Lorem</a:t>
            </a:r>
          </a:p>
          <a:p>
            <a:pPr algn="ctr"/>
            <a:r>
              <a:rPr lang="en-US" b="1" dirty="0"/>
              <a:t>Ipsum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E09FA404-A564-5A00-6C50-9B8476DF6451}"/>
              </a:ext>
            </a:extLst>
          </p:cNvPr>
          <p:cNvSpPr/>
          <p:nvPr/>
        </p:nvSpPr>
        <p:spPr>
          <a:xfrm>
            <a:off x="4382318" y="4147751"/>
            <a:ext cx="2134573" cy="15294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31" y="7200"/>
                </a:moveTo>
                <a:cubicBezTo>
                  <a:pt x="16611" y="7200"/>
                  <a:pt x="15704" y="7754"/>
                  <a:pt x="15024" y="8624"/>
                </a:cubicBezTo>
                <a:cubicBezTo>
                  <a:pt x="14797" y="7358"/>
                  <a:pt x="14400" y="6171"/>
                  <a:pt x="13890" y="5064"/>
                </a:cubicBezTo>
                <a:cubicBezTo>
                  <a:pt x="14060" y="4589"/>
                  <a:pt x="14117" y="4114"/>
                  <a:pt x="14117" y="3560"/>
                </a:cubicBezTo>
                <a:cubicBezTo>
                  <a:pt x="14117" y="1582"/>
                  <a:pt x="12983" y="0"/>
                  <a:pt x="11565" y="0"/>
                </a:cubicBezTo>
                <a:cubicBezTo>
                  <a:pt x="10942" y="0"/>
                  <a:pt x="10318" y="316"/>
                  <a:pt x="9865" y="870"/>
                </a:cubicBezTo>
                <a:cubicBezTo>
                  <a:pt x="9128" y="554"/>
                  <a:pt x="8391" y="396"/>
                  <a:pt x="7597" y="396"/>
                </a:cubicBezTo>
                <a:cubicBezTo>
                  <a:pt x="3402" y="396"/>
                  <a:pt x="0" y="5143"/>
                  <a:pt x="0" y="10998"/>
                </a:cubicBezTo>
                <a:cubicBezTo>
                  <a:pt x="0" y="16853"/>
                  <a:pt x="3402" y="21600"/>
                  <a:pt x="7597" y="21600"/>
                </a:cubicBezTo>
                <a:cubicBezTo>
                  <a:pt x="10545" y="21600"/>
                  <a:pt x="13153" y="19226"/>
                  <a:pt x="14400" y="15745"/>
                </a:cubicBezTo>
                <a:cubicBezTo>
                  <a:pt x="15137" y="17169"/>
                  <a:pt x="16271" y="18119"/>
                  <a:pt x="17631" y="18119"/>
                </a:cubicBezTo>
                <a:cubicBezTo>
                  <a:pt x="19786" y="18119"/>
                  <a:pt x="21600" y="15666"/>
                  <a:pt x="21600" y="12580"/>
                </a:cubicBezTo>
                <a:cubicBezTo>
                  <a:pt x="21600" y="9653"/>
                  <a:pt x="19843" y="7200"/>
                  <a:pt x="17631" y="7200"/>
                </a:cubicBezTo>
                <a:close/>
                <a:moveTo>
                  <a:pt x="7654" y="19543"/>
                </a:moveTo>
                <a:cubicBezTo>
                  <a:pt x="4309" y="19543"/>
                  <a:pt x="1531" y="15745"/>
                  <a:pt x="1531" y="10998"/>
                </a:cubicBezTo>
                <a:cubicBezTo>
                  <a:pt x="1531" y="6330"/>
                  <a:pt x="4252" y="2453"/>
                  <a:pt x="7654" y="2453"/>
                </a:cubicBezTo>
                <a:cubicBezTo>
                  <a:pt x="8164" y="2453"/>
                  <a:pt x="8617" y="2532"/>
                  <a:pt x="9071" y="2690"/>
                </a:cubicBezTo>
                <a:cubicBezTo>
                  <a:pt x="9014" y="2927"/>
                  <a:pt x="9014" y="3244"/>
                  <a:pt x="9014" y="3481"/>
                </a:cubicBezTo>
                <a:cubicBezTo>
                  <a:pt x="9014" y="5459"/>
                  <a:pt x="10148" y="7042"/>
                  <a:pt x="11565" y="7042"/>
                </a:cubicBezTo>
                <a:cubicBezTo>
                  <a:pt x="12019" y="7042"/>
                  <a:pt x="12472" y="6884"/>
                  <a:pt x="12869" y="6567"/>
                </a:cubicBezTo>
                <a:cubicBezTo>
                  <a:pt x="13436" y="7833"/>
                  <a:pt x="13720" y="9336"/>
                  <a:pt x="13720" y="10919"/>
                </a:cubicBezTo>
                <a:cubicBezTo>
                  <a:pt x="13720" y="15745"/>
                  <a:pt x="10998" y="19543"/>
                  <a:pt x="7654" y="1954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A6C0A7E6-0202-34CF-1617-623C8FBC1306}"/>
              </a:ext>
            </a:extLst>
          </p:cNvPr>
          <p:cNvSpPr/>
          <p:nvPr/>
        </p:nvSpPr>
        <p:spPr>
          <a:xfrm>
            <a:off x="6387928" y="3643523"/>
            <a:ext cx="1540708" cy="20505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4131"/>
                </a:moveTo>
                <a:cubicBezTo>
                  <a:pt x="21600" y="1889"/>
                  <a:pt x="19165" y="0"/>
                  <a:pt x="16102" y="0"/>
                </a:cubicBezTo>
                <a:cubicBezTo>
                  <a:pt x="13039" y="0"/>
                  <a:pt x="10604" y="1830"/>
                  <a:pt x="10604" y="4131"/>
                </a:cubicBezTo>
                <a:cubicBezTo>
                  <a:pt x="10604" y="4721"/>
                  <a:pt x="10761" y="5252"/>
                  <a:pt x="11075" y="5725"/>
                </a:cubicBezTo>
                <a:cubicBezTo>
                  <a:pt x="10918" y="5725"/>
                  <a:pt x="10682" y="5725"/>
                  <a:pt x="10525" y="5725"/>
                </a:cubicBezTo>
                <a:cubicBezTo>
                  <a:pt x="9425" y="5725"/>
                  <a:pt x="8404" y="5843"/>
                  <a:pt x="7383" y="6079"/>
                </a:cubicBezTo>
                <a:cubicBezTo>
                  <a:pt x="6755" y="5666"/>
                  <a:pt x="5969" y="5430"/>
                  <a:pt x="5027" y="5430"/>
                </a:cubicBezTo>
                <a:cubicBezTo>
                  <a:pt x="3063" y="5430"/>
                  <a:pt x="1492" y="6610"/>
                  <a:pt x="1492" y="8085"/>
                </a:cubicBezTo>
                <a:cubicBezTo>
                  <a:pt x="1492" y="8498"/>
                  <a:pt x="1571" y="8852"/>
                  <a:pt x="1807" y="9207"/>
                </a:cubicBezTo>
                <a:cubicBezTo>
                  <a:pt x="628" y="10505"/>
                  <a:pt x="0" y="12039"/>
                  <a:pt x="0" y="13692"/>
                </a:cubicBezTo>
                <a:cubicBezTo>
                  <a:pt x="0" y="18059"/>
                  <a:pt x="4713" y="21600"/>
                  <a:pt x="10525" y="21600"/>
                </a:cubicBezTo>
                <a:cubicBezTo>
                  <a:pt x="16337" y="21600"/>
                  <a:pt x="21050" y="18059"/>
                  <a:pt x="21050" y="13692"/>
                </a:cubicBezTo>
                <a:cubicBezTo>
                  <a:pt x="21050" y="11508"/>
                  <a:pt x="19872" y="9502"/>
                  <a:pt x="17908" y="8026"/>
                </a:cubicBezTo>
                <a:cubicBezTo>
                  <a:pt x="20108" y="7436"/>
                  <a:pt x="21600" y="5902"/>
                  <a:pt x="21600" y="4131"/>
                </a:cubicBezTo>
                <a:close/>
                <a:moveTo>
                  <a:pt x="19008" y="13633"/>
                </a:moveTo>
                <a:cubicBezTo>
                  <a:pt x="19008" y="17115"/>
                  <a:pt x="15238" y="20007"/>
                  <a:pt x="10525" y="20007"/>
                </a:cubicBezTo>
                <a:cubicBezTo>
                  <a:pt x="5891" y="20007"/>
                  <a:pt x="2121" y="17174"/>
                  <a:pt x="2121" y="13633"/>
                </a:cubicBezTo>
                <a:cubicBezTo>
                  <a:pt x="2121" y="12452"/>
                  <a:pt x="2592" y="11331"/>
                  <a:pt x="3299" y="10387"/>
                </a:cubicBezTo>
                <a:cubicBezTo>
                  <a:pt x="3849" y="10623"/>
                  <a:pt x="4399" y="10741"/>
                  <a:pt x="5105" y="10741"/>
                </a:cubicBezTo>
                <a:cubicBezTo>
                  <a:pt x="7069" y="10741"/>
                  <a:pt x="8640" y="9561"/>
                  <a:pt x="8640" y="8085"/>
                </a:cubicBezTo>
                <a:cubicBezTo>
                  <a:pt x="8640" y="7849"/>
                  <a:pt x="8561" y="7672"/>
                  <a:pt x="8561" y="7495"/>
                </a:cubicBezTo>
                <a:cubicBezTo>
                  <a:pt x="9190" y="7377"/>
                  <a:pt x="9897" y="7318"/>
                  <a:pt x="10525" y="7318"/>
                </a:cubicBezTo>
                <a:cubicBezTo>
                  <a:pt x="11546" y="7318"/>
                  <a:pt x="12489" y="7436"/>
                  <a:pt x="13353" y="7672"/>
                </a:cubicBezTo>
                <a:cubicBezTo>
                  <a:pt x="13745" y="7849"/>
                  <a:pt x="14138" y="7967"/>
                  <a:pt x="14531" y="8085"/>
                </a:cubicBezTo>
                <a:cubicBezTo>
                  <a:pt x="17280" y="9148"/>
                  <a:pt x="19008" y="11213"/>
                  <a:pt x="19008" y="1363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1" name="Graphic 10" descr="Handshake with solid fill">
            <a:extLst>
              <a:ext uri="{FF2B5EF4-FFF2-40B4-BE49-F238E27FC236}">
                <a16:creationId xmlns:a16="http://schemas.microsoft.com/office/drawing/2014/main" id="{8973EF8B-0BA4-DDDA-132F-5D97C9A1042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252109" y="3783041"/>
            <a:ext cx="545858" cy="5458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11" descr="Open folder with solid fill">
            <a:extLst>
              <a:ext uri="{FF2B5EF4-FFF2-40B4-BE49-F238E27FC236}">
                <a16:creationId xmlns:a16="http://schemas.microsoft.com/office/drawing/2014/main" id="{39DC7C54-758A-2FFA-0A89-33B910EE14C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865580" y="4754528"/>
            <a:ext cx="545858" cy="5458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49BFB1ED-3ECF-AC4B-4735-73089072E234}"/>
              </a:ext>
            </a:extLst>
          </p:cNvPr>
          <p:cNvSpPr txBox="1"/>
          <p:nvPr/>
        </p:nvSpPr>
        <p:spPr>
          <a:xfrm>
            <a:off x="6540695" y="4257722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5DA1050-1167-A921-92C4-8C2EC11F6901}"/>
              </a:ext>
            </a:extLst>
          </p:cNvPr>
          <p:cNvSpPr txBox="1"/>
          <p:nvPr/>
        </p:nvSpPr>
        <p:spPr>
          <a:xfrm>
            <a:off x="5293961" y="4218058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421EB54-02CC-2193-CBA5-56981DF0320C}"/>
              </a:ext>
            </a:extLst>
          </p:cNvPr>
          <p:cNvSpPr txBox="1"/>
          <p:nvPr/>
        </p:nvSpPr>
        <p:spPr>
          <a:xfrm>
            <a:off x="6833170" y="4747971"/>
            <a:ext cx="78803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Lorem</a:t>
            </a:r>
          </a:p>
          <a:p>
            <a:pPr algn="ctr"/>
            <a:r>
              <a:rPr lang="en-US" b="1" dirty="0"/>
              <a:t>Ipsum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B3521F0-20C9-76CF-A404-CD4105954413}"/>
              </a:ext>
            </a:extLst>
          </p:cNvPr>
          <p:cNvSpPr txBox="1"/>
          <p:nvPr/>
        </p:nvSpPr>
        <p:spPr>
          <a:xfrm>
            <a:off x="4728418" y="4747971"/>
            <a:ext cx="78803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Lorem</a:t>
            </a:r>
          </a:p>
          <a:p>
            <a:pPr algn="ctr"/>
            <a:r>
              <a:rPr lang="en-US" b="1" dirty="0"/>
              <a:t>Ipsum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178775F-407A-5E82-E195-F77E02ADCA3E}"/>
              </a:ext>
            </a:extLst>
          </p:cNvPr>
          <p:cNvSpPr txBox="1"/>
          <p:nvPr/>
        </p:nvSpPr>
        <p:spPr>
          <a:xfrm>
            <a:off x="3961044" y="2698454"/>
            <a:ext cx="78803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Lorem</a:t>
            </a:r>
          </a:p>
          <a:p>
            <a:pPr algn="ctr"/>
            <a:r>
              <a:rPr lang="en-US" b="1" dirty="0"/>
              <a:t>Ipsum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E9D7F75-3CC5-3901-A148-F15FAFCCDC4A}"/>
              </a:ext>
            </a:extLst>
          </p:cNvPr>
          <p:cNvSpPr txBox="1"/>
          <p:nvPr/>
        </p:nvSpPr>
        <p:spPr>
          <a:xfrm>
            <a:off x="5551955" y="3019474"/>
            <a:ext cx="1126398" cy="95410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Ipsum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4EA349C-0D00-CBC7-C729-FD4BC9B31992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6C8DE22-2E16-28A1-5392-272BA42AA0A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F64E650-6856-8B59-D296-5DBC2CA7CEE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C501311-A3A7-0125-5943-BBC945230C53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3C56453-3E13-8355-6380-7D43AABDE144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CDAEA98-EF1A-1B56-0D01-8D9EDB58566A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A2079AE-CF48-BC30-960E-048791D69FFF}"/>
              </a:ext>
            </a:extLst>
          </p:cNvPr>
          <p:cNvGrpSpPr/>
          <p:nvPr/>
        </p:nvGrpSpPr>
        <p:grpSpPr>
          <a:xfrm>
            <a:off x="338440" y="2094697"/>
            <a:ext cx="2926080" cy="1290153"/>
            <a:chOff x="332936" y="2627766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F66FBB5-8082-FAAB-B9C6-FC9DAD27E31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821BF8C-6191-F15A-C08E-4539C87D856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2CE6114-98B3-9695-8FFC-C86C6CB1FC32}"/>
              </a:ext>
            </a:extLst>
          </p:cNvPr>
          <p:cNvGrpSpPr/>
          <p:nvPr/>
        </p:nvGrpSpPr>
        <p:grpSpPr>
          <a:xfrm>
            <a:off x="338440" y="3799791"/>
            <a:ext cx="2926080" cy="1290153"/>
            <a:chOff x="332936" y="4652338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CCAF9B8-DBF1-7310-968B-A6739A1E74B1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55E5B87-4BCC-80C3-8498-1AB35DDB5DE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668B996-9B07-34F8-4B36-A0D31FAD4F1B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6A22DED-64BB-AEF8-2857-BE3C6D651C4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C38AB4F-115A-DE01-FABD-53ABE9F4D1A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Five-Option Accent Radial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BED835BA-D8D1-13E7-E8E2-D2CC1F6C98D3}"/>
              </a:ext>
            </a:extLst>
          </p:cNvPr>
          <p:cNvSpPr/>
          <p:nvPr/>
        </p:nvSpPr>
        <p:spPr>
          <a:xfrm>
            <a:off x="4749996" y="2176114"/>
            <a:ext cx="2730317" cy="26408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9" h="19505" extrusionOk="0">
                <a:moveTo>
                  <a:pt x="7740" y="18341"/>
                </a:moveTo>
                <a:lnTo>
                  <a:pt x="7307" y="18755"/>
                </a:lnTo>
                <a:cubicBezTo>
                  <a:pt x="5021" y="20824"/>
                  <a:pt x="1631" y="18258"/>
                  <a:pt x="2813" y="15321"/>
                </a:cubicBezTo>
                <a:lnTo>
                  <a:pt x="3050" y="14783"/>
                </a:lnTo>
                <a:cubicBezTo>
                  <a:pt x="3602" y="13417"/>
                  <a:pt x="3129" y="11803"/>
                  <a:pt x="1907" y="11058"/>
                </a:cubicBezTo>
                <a:lnTo>
                  <a:pt x="1394" y="10727"/>
                </a:lnTo>
                <a:cubicBezTo>
                  <a:pt x="-1207" y="9072"/>
                  <a:pt x="94" y="4893"/>
                  <a:pt x="3129" y="5183"/>
                </a:cubicBezTo>
                <a:lnTo>
                  <a:pt x="3681" y="5224"/>
                </a:lnTo>
                <a:cubicBezTo>
                  <a:pt x="5100" y="5348"/>
                  <a:pt x="6400" y="4355"/>
                  <a:pt x="6716" y="2907"/>
                </a:cubicBezTo>
                <a:lnTo>
                  <a:pt x="6834" y="2327"/>
                </a:lnTo>
                <a:cubicBezTo>
                  <a:pt x="7504" y="-776"/>
                  <a:pt x="11721" y="-776"/>
                  <a:pt x="12392" y="2327"/>
                </a:cubicBezTo>
                <a:lnTo>
                  <a:pt x="12510" y="2907"/>
                </a:lnTo>
                <a:cubicBezTo>
                  <a:pt x="12825" y="4355"/>
                  <a:pt x="14126" y="5348"/>
                  <a:pt x="15545" y="5224"/>
                </a:cubicBezTo>
                <a:lnTo>
                  <a:pt x="16097" y="5183"/>
                </a:lnTo>
                <a:cubicBezTo>
                  <a:pt x="19132" y="4893"/>
                  <a:pt x="20393" y="9114"/>
                  <a:pt x="17831" y="10727"/>
                </a:cubicBezTo>
                <a:lnTo>
                  <a:pt x="17358" y="11017"/>
                </a:lnTo>
                <a:cubicBezTo>
                  <a:pt x="16136" y="11803"/>
                  <a:pt x="15663" y="13376"/>
                  <a:pt x="16215" y="14741"/>
                </a:cubicBezTo>
                <a:lnTo>
                  <a:pt x="16451" y="15279"/>
                </a:lnTo>
                <a:cubicBezTo>
                  <a:pt x="17634" y="18217"/>
                  <a:pt x="14244" y="20783"/>
                  <a:pt x="11958" y="18714"/>
                </a:cubicBezTo>
                <a:lnTo>
                  <a:pt x="11524" y="18341"/>
                </a:lnTo>
                <a:cubicBezTo>
                  <a:pt x="10421" y="17390"/>
                  <a:pt x="8805" y="17390"/>
                  <a:pt x="7740" y="18341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6E277412-719A-AC1E-0995-3263917416C4}"/>
              </a:ext>
            </a:extLst>
          </p:cNvPr>
          <p:cNvSpPr/>
          <p:nvPr/>
        </p:nvSpPr>
        <p:spPr>
          <a:xfrm>
            <a:off x="3741424" y="2309423"/>
            <a:ext cx="1641545" cy="21065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57" y="7353"/>
                </a:moveTo>
                <a:cubicBezTo>
                  <a:pt x="19536" y="3274"/>
                  <a:pt x="15186" y="0"/>
                  <a:pt x="9878" y="0"/>
                </a:cubicBezTo>
                <a:cubicBezTo>
                  <a:pt x="4423" y="0"/>
                  <a:pt x="0" y="3447"/>
                  <a:pt x="0" y="7698"/>
                </a:cubicBezTo>
                <a:cubicBezTo>
                  <a:pt x="0" y="11604"/>
                  <a:pt x="3760" y="14821"/>
                  <a:pt x="8552" y="15338"/>
                </a:cubicBezTo>
                <a:cubicBezTo>
                  <a:pt x="7962" y="15970"/>
                  <a:pt x="7667" y="16774"/>
                  <a:pt x="7667" y="17579"/>
                </a:cubicBezTo>
                <a:cubicBezTo>
                  <a:pt x="7667" y="19762"/>
                  <a:pt x="9952" y="21600"/>
                  <a:pt x="12827" y="21600"/>
                </a:cubicBezTo>
                <a:cubicBezTo>
                  <a:pt x="15629" y="21600"/>
                  <a:pt x="17988" y="19819"/>
                  <a:pt x="17988" y="17579"/>
                </a:cubicBezTo>
                <a:cubicBezTo>
                  <a:pt x="17988" y="16085"/>
                  <a:pt x="16956" y="14821"/>
                  <a:pt x="15408" y="14132"/>
                </a:cubicBezTo>
                <a:cubicBezTo>
                  <a:pt x="16366" y="13615"/>
                  <a:pt x="17251" y="12983"/>
                  <a:pt x="17988" y="12236"/>
                </a:cubicBezTo>
                <a:cubicBezTo>
                  <a:pt x="18061" y="12236"/>
                  <a:pt x="18209" y="12236"/>
                  <a:pt x="18283" y="12236"/>
                </a:cubicBezTo>
                <a:cubicBezTo>
                  <a:pt x="20126" y="12236"/>
                  <a:pt x="21600" y="11087"/>
                  <a:pt x="21600" y="9651"/>
                </a:cubicBezTo>
                <a:cubicBezTo>
                  <a:pt x="21526" y="8674"/>
                  <a:pt x="20789" y="7813"/>
                  <a:pt x="19757" y="7353"/>
                </a:cubicBezTo>
                <a:close/>
                <a:moveTo>
                  <a:pt x="12090" y="13615"/>
                </a:moveTo>
                <a:cubicBezTo>
                  <a:pt x="11795" y="13672"/>
                  <a:pt x="11500" y="13672"/>
                  <a:pt x="11205" y="13787"/>
                </a:cubicBezTo>
                <a:cubicBezTo>
                  <a:pt x="10763" y="13845"/>
                  <a:pt x="10321" y="13902"/>
                  <a:pt x="9878" y="13902"/>
                </a:cubicBezTo>
                <a:cubicBezTo>
                  <a:pt x="5529" y="13902"/>
                  <a:pt x="1917" y="11145"/>
                  <a:pt x="1917" y="7698"/>
                </a:cubicBezTo>
                <a:cubicBezTo>
                  <a:pt x="1917" y="4309"/>
                  <a:pt x="5455" y="1494"/>
                  <a:pt x="9878" y="1494"/>
                </a:cubicBezTo>
                <a:cubicBezTo>
                  <a:pt x="14007" y="1494"/>
                  <a:pt x="17398" y="3964"/>
                  <a:pt x="17767" y="7066"/>
                </a:cubicBezTo>
                <a:cubicBezTo>
                  <a:pt x="16145" y="7238"/>
                  <a:pt x="14818" y="8330"/>
                  <a:pt x="14818" y="9651"/>
                </a:cubicBezTo>
                <a:cubicBezTo>
                  <a:pt x="14818" y="10455"/>
                  <a:pt x="15260" y="11145"/>
                  <a:pt x="15997" y="11604"/>
                </a:cubicBezTo>
                <a:cubicBezTo>
                  <a:pt x="14965" y="12581"/>
                  <a:pt x="13638" y="13270"/>
                  <a:pt x="12090" y="13615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2882647E-02A2-91FA-96A1-81AD98494EEB}"/>
              </a:ext>
            </a:extLst>
          </p:cNvPr>
          <p:cNvSpPr/>
          <p:nvPr/>
        </p:nvSpPr>
        <p:spPr>
          <a:xfrm>
            <a:off x="4865522" y="1143161"/>
            <a:ext cx="2000116" cy="16471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9845"/>
                </a:moveTo>
                <a:cubicBezTo>
                  <a:pt x="21600" y="4408"/>
                  <a:pt x="17970" y="0"/>
                  <a:pt x="13492" y="0"/>
                </a:cubicBezTo>
                <a:cubicBezTo>
                  <a:pt x="9015" y="0"/>
                  <a:pt x="5385" y="4408"/>
                  <a:pt x="5385" y="9845"/>
                </a:cubicBezTo>
                <a:cubicBezTo>
                  <a:pt x="5385" y="10433"/>
                  <a:pt x="5445" y="11020"/>
                  <a:pt x="5506" y="11535"/>
                </a:cubicBezTo>
                <a:cubicBezTo>
                  <a:pt x="5143" y="11388"/>
                  <a:pt x="4719" y="11314"/>
                  <a:pt x="4235" y="11314"/>
                </a:cubicBezTo>
                <a:cubicBezTo>
                  <a:pt x="1936" y="11314"/>
                  <a:pt x="0" y="13592"/>
                  <a:pt x="0" y="16457"/>
                </a:cubicBezTo>
                <a:cubicBezTo>
                  <a:pt x="0" y="19322"/>
                  <a:pt x="1876" y="21600"/>
                  <a:pt x="4235" y="21600"/>
                </a:cubicBezTo>
                <a:cubicBezTo>
                  <a:pt x="6232" y="21600"/>
                  <a:pt x="7926" y="19837"/>
                  <a:pt x="8350" y="17559"/>
                </a:cubicBezTo>
                <a:cubicBezTo>
                  <a:pt x="9076" y="18294"/>
                  <a:pt x="9923" y="18882"/>
                  <a:pt x="10891" y="19249"/>
                </a:cubicBezTo>
                <a:cubicBezTo>
                  <a:pt x="11254" y="20645"/>
                  <a:pt x="12282" y="21600"/>
                  <a:pt x="13492" y="21600"/>
                </a:cubicBezTo>
                <a:cubicBezTo>
                  <a:pt x="14703" y="21600"/>
                  <a:pt x="15731" y="20571"/>
                  <a:pt x="16094" y="19249"/>
                </a:cubicBezTo>
                <a:cubicBezTo>
                  <a:pt x="19301" y="17853"/>
                  <a:pt x="21600" y="14180"/>
                  <a:pt x="21600" y="9845"/>
                </a:cubicBezTo>
                <a:close/>
                <a:moveTo>
                  <a:pt x="16034" y="17118"/>
                </a:moveTo>
                <a:cubicBezTo>
                  <a:pt x="15671" y="15796"/>
                  <a:pt x="14642" y="14914"/>
                  <a:pt x="13432" y="14914"/>
                </a:cubicBezTo>
                <a:cubicBezTo>
                  <a:pt x="12222" y="14914"/>
                  <a:pt x="11254" y="15869"/>
                  <a:pt x="10830" y="17118"/>
                </a:cubicBezTo>
                <a:cubicBezTo>
                  <a:pt x="8531" y="15869"/>
                  <a:pt x="6897" y="13078"/>
                  <a:pt x="6897" y="9845"/>
                </a:cubicBezTo>
                <a:cubicBezTo>
                  <a:pt x="6897" y="5510"/>
                  <a:pt x="9802" y="1910"/>
                  <a:pt x="13432" y="1910"/>
                </a:cubicBezTo>
                <a:cubicBezTo>
                  <a:pt x="17002" y="1910"/>
                  <a:pt x="19966" y="5437"/>
                  <a:pt x="19966" y="9845"/>
                </a:cubicBezTo>
                <a:cubicBezTo>
                  <a:pt x="19966" y="13078"/>
                  <a:pt x="18333" y="15869"/>
                  <a:pt x="16034" y="1711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296CA188-26F4-58A3-E485-136D0763E517}"/>
              </a:ext>
            </a:extLst>
          </p:cNvPr>
          <p:cNvSpPr/>
          <p:nvPr/>
        </p:nvSpPr>
        <p:spPr>
          <a:xfrm>
            <a:off x="6567305" y="2039572"/>
            <a:ext cx="1893663" cy="18208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101" y="3722"/>
                </a:moveTo>
                <a:cubicBezTo>
                  <a:pt x="11631" y="3722"/>
                  <a:pt x="10161" y="4121"/>
                  <a:pt x="8947" y="4852"/>
                </a:cubicBezTo>
                <a:cubicBezTo>
                  <a:pt x="8947" y="4785"/>
                  <a:pt x="8947" y="4719"/>
                  <a:pt x="8947" y="4652"/>
                </a:cubicBezTo>
                <a:cubicBezTo>
                  <a:pt x="8947" y="2127"/>
                  <a:pt x="6966" y="0"/>
                  <a:pt x="4473" y="0"/>
                </a:cubicBezTo>
                <a:cubicBezTo>
                  <a:pt x="1981" y="0"/>
                  <a:pt x="0" y="2060"/>
                  <a:pt x="0" y="4652"/>
                </a:cubicBezTo>
                <a:cubicBezTo>
                  <a:pt x="0" y="7244"/>
                  <a:pt x="1981" y="9305"/>
                  <a:pt x="4473" y="9305"/>
                </a:cubicBezTo>
                <a:cubicBezTo>
                  <a:pt x="4729" y="9305"/>
                  <a:pt x="4921" y="9305"/>
                  <a:pt x="5112" y="9238"/>
                </a:cubicBezTo>
                <a:cubicBezTo>
                  <a:pt x="4729" y="10235"/>
                  <a:pt x="4473" y="11298"/>
                  <a:pt x="4473" y="12428"/>
                </a:cubicBezTo>
                <a:cubicBezTo>
                  <a:pt x="3643" y="12960"/>
                  <a:pt x="3131" y="13890"/>
                  <a:pt x="3131" y="14954"/>
                </a:cubicBezTo>
                <a:cubicBezTo>
                  <a:pt x="3131" y="16615"/>
                  <a:pt x="4409" y="17945"/>
                  <a:pt x="6007" y="17945"/>
                </a:cubicBezTo>
                <a:cubicBezTo>
                  <a:pt x="6071" y="17945"/>
                  <a:pt x="6071" y="17945"/>
                  <a:pt x="6135" y="17945"/>
                </a:cubicBezTo>
                <a:cubicBezTo>
                  <a:pt x="7669" y="20138"/>
                  <a:pt x="10225" y="21600"/>
                  <a:pt x="13037" y="21600"/>
                </a:cubicBezTo>
                <a:cubicBezTo>
                  <a:pt x="17766" y="21600"/>
                  <a:pt x="21600" y="17612"/>
                  <a:pt x="21600" y="12694"/>
                </a:cubicBezTo>
                <a:cubicBezTo>
                  <a:pt x="21600" y="7776"/>
                  <a:pt x="17830" y="3722"/>
                  <a:pt x="13101" y="3722"/>
                </a:cubicBezTo>
                <a:close/>
                <a:moveTo>
                  <a:pt x="13101" y="19739"/>
                </a:moveTo>
                <a:cubicBezTo>
                  <a:pt x="10992" y="19739"/>
                  <a:pt x="9138" y="18742"/>
                  <a:pt x="7860" y="17214"/>
                </a:cubicBezTo>
                <a:cubicBezTo>
                  <a:pt x="8563" y="16682"/>
                  <a:pt x="8947" y="15818"/>
                  <a:pt x="8947" y="14821"/>
                </a:cubicBezTo>
                <a:cubicBezTo>
                  <a:pt x="8947" y="13226"/>
                  <a:pt x="7733" y="11897"/>
                  <a:pt x="6199" y="11830"/>
                </a:cubicBezTo>
                <a:cubicBezTo>
                  <a:pt x="6582" y="8241"/>
                  <a:pt x="9458" y="5383"/>
                  <a:pt x="13037" y="5383"/>
                </a:cubicBezTo>
                <a:cubicBezTo>
                  <a:pt x="16807" y="5383"/>
                  <a:pt x="19938" y="8574"/>
                  <a:pt x="19938" y="12561"/>
                </a:cubicBezTo>
                <a:cubicBezTo>
                  <a:pt x="19938" y="16549"/>
                  <a:pt x="16871" y="19739"/>
                  <a:pt x="13101" y="1973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pic>
        <p:nvPicPr>
          <p:cNvPr id="9" name="Graphic 8" descr="Briefcase with solid fill">
            <a:extLst>
              <a:ext uri="{FF2B5EF4-FFF2-40B4-BE49-F238E27FC236}">
                <a16:creationId xmlns:a16="http://schemas.microsoft.com/office/drawing/2014/main" id="{45A1038C-B9F4-FC96-9A2A-325734C425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82366" y="2087766"/>
            <a:ext cx="545858" cy="5458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Graphic 9" descr="Customer review with solid fill">
            <a:extLst>
              <a:ext uri="{FF2B5EF4-FFF2-40B4-BE49-F238E27FC236}">
                <a16:creationId xmlns:a16="http://schemas.microsoft.com/office/drawing/2014/main" id="{A13B5276-8C8E-ABBE-9EF4-D45D82B929D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687458" y="2175846"/>
            <a:ext cx="545858" cy="5458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2" descr="Target Audience with solid fill">
            <a:extLst>
              <a:ext uri="{FF2B5EF4-FFF2-40B4-BE49-F238E27FC236}">
                <a16:creationId xmlns:a16="http://schemas.microsoft.com/office/drawing/2014/main" id="{C0118491-9231-46DA-97C6-D91D0E2B46B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36508" y="3783041"/>
            <a:ext cx="545858" cy="5458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67B5793-6515-C9AA-CD74-4A625CE3C0CE}"/>
              </a:ext>
            </a:extLst>
          </p:cNvPr>
          <p:cNvSpPr txBox="1"/>
          <p:nvPr/>
        </p:nvSpPr>
        <p:spPr>
          <a:xfrm>
            <a:off x="5886648" y="2352372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E7DB3A7-9081-D876-E78D-F5E74F34A949}"/>
              </a:ext>
            </a:extLst>
          </p:cNvPr>
          <p:cNvSpPr txBox="1"/>
          <p:nvPr/>
        </p:nvSpPr>
        <p:spPr>
          <a:xfrm>
            <a:off x="6904205" y="3103886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101299-7E72-69EC-A499-763F0CA8EF2E}"/>
              </a:ext>
            </a:extLst>
          </p:cNvPr>
          <p:cNvSpPr txBox="1"/>
          <p:nvPr/>
        </p:nvSpPr>
        <p:spPr>
          <a:xfrm>
            <a:off x="4896409" y="3079591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22ED2CE-5ADB-2176-06C4-8D0F6922E67F}"/>
              </a:ext>
            </a:extLst>
          </p:cNvPr>
          <p:cNvSpPr txBox="1"/>
          <p:nvPr/>
        </p:nvSpPr>
        <p:spPr>
          <a:xfrm>
            <a:off x="5705412" y="1415953"/>
            <a:ext cx="78803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781698C-614A-EE17-C494-5C9B0F32B389}"/>
              </a:ext>
            </a:extLst>
          </p:cNvPr>
          <p:cNvSpPr txBox="1"/>
          <p:nvPr/>
        </p:nvSpPr>
        <p:spPr>
          <a:xfrm>
            <a:off x="7471618" y="2729746"/>
            <a:ext cx="78803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E09FA404-A564-5A00-6C50-9B8476DF6451}"/>
              </a:ext>
            </a:extLst>
          </p:cNvPr>
          <p:cNvSpPr/>
          <p:nvPr/>
        </p:nvSpPr>
        <p:spPr>
          <a:xfrm>
            <a:off x="4382318" y="4147751"/>
            <a:ext cx="2134573" cy="15294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31" y="7200"/>
                </a:moveTo>
                <a:cubicBezTo>
                  <a:pt x="16611" y="7200"/>
                  <a:pt x="15704" y="7754"/>
                  <a:pt x="15024" y="8624"/>
                </a:cubicBezTo>
                <a:cubicBezTo>
                  <a:pt x="14797" y="7358"/>
                  <a:pt x="14400" y="6171"/>
                  <a:pt x="13890" y="5064"/>
                </a:cubicBezTo>
                <a:cubicBezTo>
                  <a:pt x="14060" y="4589"/>
                  <a:pt x="14117" y="4114"/>
                  <a:pt x="14117" y="3560"/>
                </a:cubicBezTo>
                <a:cubicBezTo>
                  <a:pt x="14117" y="1582"/>
                  <a:pt x="12983" y="0"/>
                  <a:pt x="11565" y="0"/>
                </a:cubicBezTo>
                <a:cubicBezTo>
                  <a:pt x="10942" y="0"/>
                  <a:pt x="10318" y="316"/>
                  <a:pt x="9865" y="870"/>
                </a:cubicBezTo>
                <a:cubicBezTo>
                  <a:pt x="9128" y="554"/>
                  <a:pt x="8391" y="396"/>
                  <a:pt x="7597" y="396"/>
                </a:cubicBezTo>
                <a:cubicBezTo>
                  <a:pt x="3402" y="396"/>
                  <a:pt x="0" y="5143"/>
                  <a:pt x="0" y="10998"/>
                </a:cubicBezTo>
                <a:cubicBezTo>
                  <a:pt x="0" y="16853"/>
                  <a:pt x="3402" y="21600"/>
                  <a:pt x="7597" y="21600"/>
                </a:cubicBezTo>
                <a:cubicBezTo>
                  <a:pt x="10545" y="21600"/>
                  <a:pt x="13153" y="19226"/>
                  <a:pt x="14400" y="15745"/>
                </a:cubicBezTo>
                <a:cubicBezTo>
                  <a:pt x="15137" y="17169"/>
                  <a:pt x="16271" y="18119"/>
                  <a:pt x="17631" y="18119"/>
                </a:cubicBezTo>
                <a:cubicBezTo>
                  <a:pt x="19786" y="18119"/>
                  <a:pt x="21600" y="15666"/>
                  <a:pt x="21600" y="12580"/>
                </a:cubicBezTo>
                <a:cubicBezTo>
                  <a:pt x="21600" y="9653"/>
                  <a:pt x="19843" y="7200"/>
                  <a:pt x="17631" y="7200"/>
                </a:cubicBezTo>
                <a:close/>
                <a:moveTo>
                  <a:pt x="7654" y="19543"/>
                </a:moveTo>
                <a:cubicBezTo>
                  <a:pt x="4309" y="19543"/>
                  <a:pt x="1531" y="15745"/>
                  <a:pt x="1531" y="10998"/>
                </a:cubicBezTo>
                <a:cubicBezTo>
                  <a:pt x="1531" y="6330"/>
                  <a:pt x="4252" y="2453"/>
                  <a:pt x="7654" y="2453"/>
                </a:cubicBezTo>
                <a:cubicBezTo>
                  <a:pt x="8164" y="2453"/>
                  <a:pt x="8617" y="2532"/>
                  <a:pt x="9071" y="2690"/>
                </a:cubicBezTo>
                <a:cubicBezTo>
                  <a:pt x="9014" y="2927"/>
                  <a:pt x="9014" y="3244"/>
                  <a:pt x="9014" y="3481"/>
                </a:cubicBezTo>
                <a:cubicBezTo>
                  <a:pt x="9014" y="5459"/>
                  <a:pt x="10148" y="7042"/>
                  <a:pt x="11565" y="7042"/>
                </a:cubicBezTo>
                <a:cubicBezTo>
                  <a:pt x="12019" y="7042"/>
                  <a:pt x="12472" y="6884"/>
                  <a:pt x="12869" y="6567"/>
                </a:cubicBezTo>
                <a:cubicBezTo>
                  <a:pt x="13436" y="7833"/>
                  <a:pt x="13720" y="9336"/>
                  <a:pt x="13720" y="10919"/>
                </a:cubicBezTo>
                <a:cubicBezTo>
                  <a:pt x="13720" y="15745"/>
                  <a:pt x="10998" y="19543"/>
                  <a:pt x="7654" y="1954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A6C0A7E6-0202-34CF-1617-623C8FBC1306}"/>
              </a:ext>
            </a:extLst>
          </p:cNvPr>
          <p:cNvSpPr/>
          <p:nvPr/>
        </p:nvSpPr>
        <p:spPr>
          <a:xfrm>
            <a:off x="6387928" y="3643523"/>
            <a:ext cx="1540708" cy="20505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4131"/>
                </a:moveTo>
                <a:cubicBezTo>
                  <a:pt x="21600" y="1889"/>
                  <a:pt x="19165" y="0"/>
                  <a:pt x="16102" y="0"/>
                </a:cubicBezTo>
                <a:cubicBezTo>
                  <a:pt x="13039" y="0"/>
                  <a:pt x="10604" y="1830"/>
                  <a:pt x="10604" y="4131"/>
                </a:cubicBezTo>
                <a:cubicBezTo>
                  <a:pt x="10604" y="4721"/>
                  <a:pt x="10761" y="5252"/>
                  <a:pt x="11075" y="5725"/>
                </a:cubicBezTo>
                <a:cubicBezTo>
                  <a:pt x="10918" y="5725"/>
                  <a:pt x="10682" y="5725"/>
                  <a:pt x="10525" y="5725"/>
                </a:cubicBezTo>
                <a:cubicBezTo>
                  <a:pt x="9425" y="5725"/>
                  <a:pt x="8404" y="5843"/>
                  <a:pt x="7383" y="6079"/>
                </a:cubicBezTo>
                <a:cubicBezTo>
                  <a:pt x="6755" y="5666"/>
                  <a:pt x="5969" y="5430"/>
                  <a:pt x="5027" y="5430"/>
                </a:cubicBezTo>
                <a:cubicBezTo>
                  <a:pt x="3063" y="5430"/>
                  <a:pt x="1492" y="6610"/>
                  <a:pt x="1492" y="8085"/>
                </a:cubicBezTo>
                <a:cubicBezTo>
                  <a:pt x="1492" y="8498"/>
                  <a:pt x="1571" y="8852"/>
                  <a:pt x="1807" y="9207"/>
                </a:cubicBezTo>
                <a:cubicBezTo>
                  <a:pt x="628" y="10505"/>
                  <a:pt x="0" y="12039"/>
                  <a:pt x="0" y="13692"/>
                </a:cubicBezTo>
                <a:cubicBezTo>
                  <a:pt x="0" y="18059"/>
                  <a:pt x="4713" y="21600"/>
                  <a:pt x="10525" y="21600"/>
                </a:cubicBezTo>
                <a:cubicBezTo>
                  <a:pt x="16337" y="21600"/>
                  <a:pt x="21050" y="18059"/>
                  <a:pt x="21050" y="13692"/>
                </a:cubicBezTo>
                <a:cubicBezTo>
                  <a:pt x="21050" y="11508"/>
                  <a:pt x="19872" y="9502"/>
                  <a:pt x="17908" y="8026"/>
                </a:cubicBezTo>
                <a:cubicBezTo>
                  <a:pt x="20108" y="7436"/>
                  <a:pt x="21600" y="5902"/>
                  <a:pt x="21600" y="4131"/>
                </a:cubicBezTo>
                <a:close/>
                <a:moveTo>
                  <a:pt x="19008" y="13633"/>
                </a:moveTo>
                <a:cubicBezTo>
                  <a:pt x="19008" y="17115"/>
                  <a:pt x="15238" y="20007"/>
                  <a:pt x="10525" y="20007"/>
                </a:cubicBezTo>
                <a:cubicBezTo>
                  <a:pt x="5891" y="20007"/>
                  <a:pt x="2121" y="17174"/>
                  <a:pt x="2121" y="13633"/>
                </a:cubicBezTo>
                <a:cubicBezTo>
                  <a:pt x="2121" y="12452"/>
                  <a:pt x="2592" y="11331"/>
                  <a:pt x="3299" y="10387"/>
                </a:cubicBezTo>
                <a:cubicBezTo>
                  <a:pt x="3849" y="10623"/>
                  <a:pt x="4399" y="10741"/>
                  <a:pt x="5105" y="10741"/>
                </a:cubicBezTo>
                <a:cubicBezTo>
                  <a:pt x="7069" y="10741"/>
                  <a:pt x="8640" y="9561"/>
                  <a:pt x="8640" y="8085"/>
                </a:cubicBezTo>
                <a:cubicBezTo>
                  <a:pt x="8640" y="7849"/>
                  <a:pt x="8561" y="7672"/>
                  <a:pt x="8561" y="7495"/>
                </a:cubicBezTo>
                <a:cubicBezTo>
                  <a:pt x="9190" y="7377"/>
                  <a:pt x="9897" y="7318"/>
                  <a:pt x="10525" y="7318"/>
                </a:cubicBezTo>
                <a:cubicBezTo>
                  <a:pt x="11546" y="7318"/>
                  <a:pt x="12489" y="7436"/>
                  <a:pt x="13353" y="7672"/>
                </a:cubicBezTo>
                <a:cubicBezTo>
                  <a:pt x="13745" y="7849"/>
                  <a:pt x="14138" y="7967"/>
                  <a:pt x="14531" y="8085"/>
                </a:cubicBezTo>
                <a:cubicBezTo>
                  <a:pt x="17280" y="9148"/>
                  <a:pt x="19008" y="11213"/>
                  <a:pt x="19008" y="1363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1" name="Graphic 10" descr="Handshake with solid fill">
            <a:extLst>
              <a:ext uri="{FF2B5EF4-FFF2-40B4-BE49-F238E27FC236}">
                <a16:creationId xmlns:a16="http://schemas.microsoft.com/office/drawing/2014/main" id="{8973EF8B-0BA4-DDDA-132F-5D97C9A1042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252109" y="3783041"/>
            <a:ext cx="545858" cy="5458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11" descr="Open folder with solid fill">
            <a:extLst>
              <a:ext uri="{FF2B5EF4-FFF2-40B4-BE49-F238E27FC236}">
                <a16:creationId xmlns:a16="http://schemas.microsoft.com/office/drawing/2014/main" id="{39DC7C54-758A-2FFA-0A89-33B910EE14C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865580" y="4754528"/>
            <a:ext cx="545858" cy="5458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49BFB1ED-3ECF-AC4B-4735-73089072E234}"/>
              </a:ext>
            </a:extLst>
          </p:cNvPr>
          <p:cNvSpPr txBox="1"/>
          <p:nvPr/>
        </p:nvSpPr>
        <p:spPr>
          <a:xfrm>
            <a:off x="6540695" y="4257722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5DA1050-1167-A921-92C4-8C2EC11F6901}"/>
              </a:ext>
            </a:extLst>
          </p:cNvPr>
          <p:cNvSpPr txBox="1"/>
          <p:nvPr/>
        </p:nvSpPr>
        <p:spPr>
          <a:xfrm>
            <a:off x="5293961" y="4218058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421EB54-02CC-2193-CBA5-56981DF0320C}"/>
              </a:ext>
            </a:extLst>
          </p:cNvPr>
          <p:cNvSpPr txBox="1"/>
          <p:nvPr/>
        </p:nvSpPr>
        <p:spPr>
          <a:xfrm>
            <a:off x="6833170" y="4747971"/>
            <a:ext cx="78803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B3521F0-20C9-76CF-A404-CD4105954413}"/>
              </a:ext>
            </a:extLst>
          </p:cNvPr>
          <p:cNvSpPr txBox="1"/>
          <p:nvPr/>
        </p:nvSpPr>
        <p:spPr>
          <a:xfrm>
            <a:off x="4728418" y="4747971"/>
            <a:ext cx="78803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178775F-407A-5E82-E195-F77E02ADCA3E}"/>
              </a:ext>
            </a:extLst>
          </p:cNvPr>
          <p:cNvSpPr txBox="1"/>
          <p:nvPr/>
        </p:nvSpPr>
        <p:spPr>
          <a:xfrm>
            <a:off x="3961044" y="2698454"/>
            <a:ext cx="78803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E9D7F75-3CC5-3901-A148-F15FAFCCDC4A}"/>
              </a:ext>
            </a:extLst>
          </p:cNvPr>
          <p:cNvSpPr txBox="1"/>
          <p:nvPr/>
        </p:nvSpPr>
        <p:spPr>
          <a:xfrm>
            <a:off x="5551955" y="3019474"/>
            <a:ext cx="1126398" cy="95410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/>
              <a:t>Lorem</a:t>
            </a:r>
          </a:p>
          <a:p>
            <a:pPr algn="ctr"/>
            <a:r>
              <a:rPr lang="en-US" sz="2800" b="1" dirty="0"/>
              <a:t>Ipsum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4EA349C-0D00-CBC7-C729-FD4BC9B31992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6C8DE22-2E16-28A1-5392-272BA42AA0A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F64E650-6856-8B59-D296-5DBC2CA7CEE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C501311-A3A7-0125-5943-BBC945230C53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3C56453-3E13-8355-6380-7D43AABDE144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CDAEA98-EF1A-1B56-0D01-8D9EDB58566A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A2079AE-CF48-BC30-960E-048791D69FFF}"/>
              </a:ext>
            </a:extLst>
          </p:cNvPr>
          <p:cNvGrpSpPr/>
          <p:nvPr/>
        </p:nvGrpSpPr>
        <p:grpSpPr>
          <a:xfrm>
            <a:off x="338440" y="2094697"/>
            <a:ext cx="2926080" cy="1290153"/>
            <a:chOff x="332936" y="2627766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F66FBB5-8082-FAAB-B9C6-FC9DAD27E31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821BF8C-6191-F15A-C08E-4539C87D856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2CE6114-98B3-9695-8FFC-C86C6CB1FC32}"/>
              </a:ext>
            </a:extLst>
          </p:cNvPr>
          <p:cNvGrpSpPr/>
          <p:nvPr/>
        </p:nvGrpSpPr>
        <p:grpSpPr>
          <a:xfrm>
            <a:off x="338440" y="3799791"/>
            <a:ext cx="2926080" cy="1290153"/>
            <a:chOff x="332936" y="4652338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CCAF9B8-DBF1-7310-968B-A6739A1E74B1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55E5B87-4BCC-80C3-8498-1AB35DDB5DE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668B996-9B07-34F8-4B36-A0D31FAD4F1B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6A22DED-64BB-AEF8-2857-BE3C6D651C4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C38AB4F-115A-DE01-FABD-53ABE9F4D1A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27349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8652</TotalTime>
  <Words>481</Words>
  <Application>Microsoft Office PowerPoint</Application>
  <PresentationFormat>Widescreen</PresentationFormat>
  <Paragraphs>62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Five-Option Accent Radial – Slide Template</vt:lpstr>
      <vt:lpstr>Five-Option Accent Radial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Five-Option Accent Radial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2022-12-05T20:15:18Z</dcterms:modified>
  <cp:category>Charts &amp; Diagrams</cp:category>
</cp:coreProperties>
</file>