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8" r:id="rId4"/>
    <p:sldId id="37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8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39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Five-Part Hourglass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F38E1A5-8405-25EB-42C9-7A4038C592B3}"/>
              </a:ext>
            </a:extLst>
          </p:cNvPr>
          <p:cNvGrpSpPr/>
          <p:nvPr/>
        </p:nvGrpSpPr>
        <p:grpSpPr>
          <a:xfrm>
            <a:off x="6279236" y="2846566"/>
            <a:ext cx="2194560" cy="1260003"/>
            <a:chOff x="8921977" y="1394910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AAAB5B5-02D3-E777-57E5-7E27087FC31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0252FC-7847-169A-A601-F60140D33B8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DFEA4D6-DBD5-E89E-971A-47085E35C0D4}"/>
              </a:ext>
            </a:extLst>
          </p:cNvPr>
          <p:cNvGrpSpPr/>
          <p:nvPr/>
        </p:nvGrpSpPr>
        <p:grpSpPr>
          <a:xfrm>
            <a:off x="6597446" y="4439209"/>
            <a:ext cx="2194560" cy="1260003"/>
            <a:chOff x="8921977" y="400157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44AB4F0-41CC-017A-F96F-771F1044EA5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05 -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81BDCC5-FED3-C2FD-6ADF-A14BE42639A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401D1FA-BB6E-CFCF-1F6E-D5E8C18E484F}"/>
              </a:ext>
            </a:extLst>
          </p:cNvPr>
          <p:cNvGrpSpPr/>
          <p:nvPr/>
        </p:nvGrpSpPr>
        <p:grpSpPr>
          <a:xfrm>
            <a:off x="673351" y="3642887"/>
            <a:ext cx="2194560" cy="1260003"/>
            <a:chOff x="332936" y="4580523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3EA9A8-EA10-37CD-3049-A143B8E2D69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04 - 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1768AFC-49F3-A415-D684-FD8876F4BC5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B219838-718F-1A7B-C909-65489E8DE694}"/>
              </a:ext>
            </a:extLst>
          </p:cNvPr>
          <p:cNvGrpSpPr/>
          <p:nvPr/>
        </p:nvGrpSpPr>
        <p:grpSpPr>
          <a:xfrm>
            <a:off x="6597446" y="1253924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00ED54-FD88-0B7A-4D3E-295F37CEC7A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E0602B5-618A-3E37-011A-D08D83079EC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AA2B89F-CFC2-4E68-3624-3D18FB766B6D}"/>
              </a:ext>
            </a:extLst>
          </p:cNvPr>
          <p:cNvGrpSpPr/>
          <p:nvPr/>
        </p:nvGrpSpPr>
        <p:grpSpPr>
          <a:xfrm>
            <a:off x="673351" y="2050245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C07F4DF-903E-FA46-CB53-602CCEACF19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02 -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F2C7333-222D-EA1F-E791-77F12FF7B9A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21467A3-2CBF-A778-8857-0F8E3BA1B6E1}"/>
              </a:ext>
            </a:extLst>
          </p:cNvPr>
          <p:cNvGrpSpPr/>
          <p:nvPr/>
        </p:nvGrpSpPr>
        <p:grpSpPr>
          <a:xfrm>
            <a:off x="6485608" y="4439209"/>
            <a:ext cx="435717" cy="435717"/>
            <a:chOff x="6312180" y="3151326"/>
            <a:chExt cx="914400" cy="9144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7221D95-2537-8733-8D4F-6B7AB682C4F3}"/>
                </a:ext>
              </a:extLst>
            </p:cNvPr>
            <p:cNvSpPr/>
            <p:nvPr/>
          </p:nvSpPr>
          <p:spPr>
            <a:xfrm>
              <a:off x="6479477" y="3318623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5" name="Graphic 34" descr="Badge 5 with solid fill">
              <a:extLst>
                <a:ext uri="{FF2B5EF4-FFF2-40B4-BE49-F238E27FC236}">
                  <a16:creationId xmlns:a16="http://schemas.microsoft.com/office/drawing/2014/main" id="{24843B84-2133-5CDA-6525-FC1AA3D315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12180" y="3151326"/>
              <a:ext cx="914400" cy="914400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64CE1E4-39C8-6728-D024-48AA900B253B}"/>
              </a:ext>
            </a:extLst>
          </p:cNvPr>
          <p:cNvGrpSpPr/>
          <p:nvPr/>
        </p:nvGrpSpPr>
        <p:grpSpPr>
          <a:xfrm>
            <a:off x="941705" y="3625083"/>
            <a:ext cx="435717" cy="435717"/>
            <a:chOff x="8641500" y="4594593"/>
            <a:chExt cx="914400" cy="91440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AAC4E4C-B40A-CF7B-A5CA-769DAE3F39E1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8" name="Graphic 37" descr="Badge 4 with solid fill">
              <a:extLst>
                <a:ext uri="{FF2B5EF4-FFF2-40B4-BE49-F238E27FC236}">
                  <a16:creationId xmlns:a16="http://schemas.microsoft.com/office/drawing/2014/main" id="{0A4D40D6-B726-D39F-DFCC-3EF879424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E9EA43A-4481-A4D6-97AC-7BFB90E8C9A6}"/>
              </a:ext>
            </a:extLst>
          </p:cNvPr>
          <p:cNvGrpSpPr/>
          <p:nvPr/>
        </p:nvGrpSpPr>
        <p:grpSpPr>
          <a:xfrm>
            <a:off x="6164996" y="2822992"/>
            <a:ext cx="435717" cy="435717"/>
            <a:chOff x="7297980" y="4686033"/>
            <a:chExt cx="914400" cy="9144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3624C1F-8367-5D88-8055-B53E95342899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1" name="Graphic 40" descr="Badge 3 with solid fill">
              <a:extLst>
                <a:ext uri="{FF2B5EF4-FFF2-40B4-BE49-F238E27FC236}">
                  <a16:creationId xmlns:a16="http://schemas.microsoft.com/office/drawing/2014/main" id="{491106D1-7599-FAF7-DD55-26E6834B9D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DBA86BB-F92A-84E7-6851-94B476DF6EFA}"/>
              </a:ext>
            </a:extLst>
          </p:cNvPr>
          <p:cNvGrpSpPr/>
          <p:nvPr/>
        </p:nvGrpSpPr>
        <p:grpSpPr>
          <a:xfrm>
            <a:off x="941705" y="2050029"/>
            <a:ext cx="435717" cy="435717"/>
            <a:chOff x="5725860" y="5384608"/>
            <a:chExt cx="914400" cy="91440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EB8CCD8-214D-B9F7-BDFF-FB77EADAF92C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4" name="Graphic 43" descr="Badge with solid fill">
              <a:extLst>
                <a:ext uri="{FF2B5EF4-FFF2-40B4-BE49-F238E27FC236}">
                  <a16:creationId xmlns:a16="http://schemas.microsoft.com/office/drawing/2014/main" id="{77722955-FBE2-3A71-3D89-869CA5E51E2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319D426-E8E4-A785-1785-12CEFCE5E4B3}"/>
              </a:ext>
            </a:extLst>
          </p:cNvPr>
          <p:cNvGrpSpPr/>
          <p:nvPr/>
        </p:nvGrpSpPr>
        <p:grpSpPr>
          <a:xfrm>
            <a:off x="6485608" y="1254866"/>
            <a:ext cx="435717" cy="435717"/>
            <a:chOff x="9905282" y="4213173"/>
            <a:chExt cx="914400" cy="9144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FEAADBA-61EA-B27F-183F-2392204EF98E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7" name="Graphic 46" descr="Badge 1 with solid fill">
              <a:extLst>
                <a:ext uri="{FF2B5EF4-FFF2-40B4-BE49-F238E27FC236}">
                  <a16:creationId xmlns:a16="http://schemas.microsoft.com/office/drawing/2014/main" id="{BDDFC8E9-BAEF-4B2B-5EEE-AA7A0212B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6C8CE039-D353-434B-11A8-BEE5DE5BB03C}"/>
              </a:ext>
            </a:extLst>
          </p:cNvPr>
          <p:cNvSpPr/>
          <p:nvPr/>
        </p:nvSpPr>
        <p:spPr>
          <a:xfrm>
            <a:off x="3016561" y="1253099"/>
            <a:ext cx="3110878" cy="4448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4" y="174"/>
                  <a:pt x="4" y="387"/>
                </a:cubicBezTo>
                <a:lnTo>
                  <a:pt x="4" y="551"/>
                </a:lnTo>
                <a:lnTo>
                  <a:pt x="4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6" y="21426"/>
                  <a:pt x="21596" y="21213"/>
                </a:cubicBezTo>
                <a:lnTo>
                  <a:pt x="21596" y="21213"/>
                </a:lnTo>
                <a:cubicBezTo>
                  <a:pt x="21596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67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1C1C75D-6F40-8CCB-3B10-92335E6B6F7E}"/>
              </a:ext>
            </a:extLst>
          </p:cNvPr>
          <p:cNvSpPr/>
          <p:nvPr/>
        </p:nvSpPr>
        <p:spPr>
          <a:xfrm>
            <a:off x="3970765" y="3102217"/>
            <a:ext cx="1202471" cy="753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cubicBezTo>
                  <a:pt x="227" y="3528"/>
                  <a:pt x="344" y="7142"/>
                  <a:pt x="344" y="10800"/>
                </a:cubicBezTo>
                <a:cubicBezTo>
                  <a:pt x="344" y="14458"/>
                  <a:pt x="227" y="18072"/>
                  <a:pt x="0" y="21600"/>
                </a:cubicBezTo>
                <a:lnTo>
                  <a:pt x="21600" y="21600"/>
                </a:lnTo>
                <a:cubicBezTo>
                  <a:pt x="21373" y="18072"/>
                  <a:pt x="21256" y="14458"/>
                  <a:pt x="21256" y="10800"/>
                </a:cubicBezTo>
                <a:cubicBezTo>
                  <a:pt x="21256" y="7142"/>
                  <a:pt x="21373" y="3542"/>
                  <a:pt x="216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C397947-9354-8345-D987-4EBCC200AF58}"/>
              </a:ext>
            </a:extLst>
          </p:cNvPr>
          <p:cNvSpPr/>
          <p:nvPr/>
        </p:nvSpPr>
        <p:spPr>
          <a:xfrm>
            <a:off x="3767662" y="3969002"/>
            <a:ext cx="1608675" cy="753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408" y="14892"/>
                  <a:pt x="19533" y="7634"/>
                  <a:pt x="19052" y="0"/>
                </a:cubicBezTo>
                <a:lnTo>
                  <a:pt x="2548" y="0"/>
                </a:lnTo>
                <a:cubicBezTo>
                  <a:pt x="2067" y="7634"/>
                  <a:pt x="1199" y="14877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D97D656-68B4-EA6F-E633-E6F3E114A3E7}"/>
              </a:ext>
            </a:extLst>
          </p:cNvPr>
          <p:cNvSpPr/>
          <p:nvPr/>
        </p:nvSpPr>
        <p:spPr>
          <a:xfrm>
            <a:off x="3343232" y="1369159"/>
            <a:ext cx="2457538" cy="753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7924" y="21600"/>
                </a:moveTo>
                <a:cubicBezTo>
                  <a:pt x="18768" y="14988"/>
                  <a:pt x="19825" y="8955"/>
                  <a:pt x="21048" y="3675"/>
                </a:cubicBezTo>
                <a:cubicBezTo>
                  <a:pt x="21396" y="2170"/>
                  <a:pt x="21074" y="0"/>
                  <a:pt x="20504" y="0"/>
                </a:cubicBezTo>
                <a:lnTo>
                  <a:pt x="688" y="0"/>
                </a:lnTo>
                <a:cubicBezTo>
                  <a:pt x="118" y="0"/>
                  <a:pt x="-204" y="2170"/>
                  <a:pt x="144" y="3675"/>
                </a:cubicBezTo>
                <a:cubicBezTo>
                  <a:pt x="1367" y="8955"/>
                  <a:pt x="2424" y="14988"/>
                  <a:pt x="3268" y="21600"/>
                </a:cubicBezTo>
                <a:lnTo>
                  <a:pt x="17924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3C6D9E2-261D-7A3D-CC59-AAF9F9C4C497}"/>
              </a:ext>
            </a:extLst>
          </p:cNvPr>
          <p:cNvSpPr/>
          <p:nvPr/>
        </p:nvSpPr>
        <p:spPr>
          <a:xfrm>
            <a:off x="3767662" y="2235436"/>
            <a:ext cx="1608675" cy="753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" y="6708"/>
                  <a:pt x="2067" y="13966"/>
                  <a:pt x="2548" y="21600"/>
                </a:cubicBezTo>
                <a:lnTo>
                  <a:pt x="19052" y="21600"/>
                </a:lnTo>
                <a:cubicBezTo>
                  <a:pt x="19533" y="13966"/>
                  <a:pt x="20401" y="6723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C9D2720-F011-C99B-CE66-BE9812111D72}"/>
              </a:ext>
            </a:extLst>
          </p:cNvPr>
          <p:cNvSpPr/>
          <p:nvPr/>
        </p:nvSpPr>
        <p:spPr>
          <a:xfrm>
            <a:off x="3343232" y="4835782"/>
            <a:ext cx="2457538" cy="753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3268" y="0"/>
                </a:moveTo>
                <a:cubicBezTo>
                  <a:pt x="2424" y="6612"/>
                  <a:pt x="1367" y="12645"/>
                  <a:pt x="144" y="17925"/>
                </a:cubicBezTo>
                <a:cubicBezTo>
                  <a:pt x="-204" y="19430"/>
                  <a:pt x="118" y="21600"/>
                  <a:pt x="688" y="21600"/>
                </a:cubicBezTo>
                <a:lnTo>
                  <a:pt x="20504" y="21600"/>
                </a:lnTo>
                <a:cubicBezTo>
                  <a:pt x="21074" y="21600"/>
                  <a:pt x="21396" y="19415"/>
                  <a:pt x="21048" y="17925"/>
                </a:cubicBezTo>
                <a:cubicBezTo>
                  <a:pt x="19825" y="12645"/>
                  <a:pt x="18768" y="6612"/>
                  <a:pt x="17924" y="0"/>
                </a:cubicBezTo>
                <a:lnTo>
                  <a:pt x="326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8" name="Graphic 47" descr="Coins with solid fill">
            <a:extLst>
              <a:ext uri="{FF2B5EF4-FFF2-40B4-BE49-F238E27FC236}">
                <a16:creationId xmlns:a16="http://schemas.microsoft.com/office/drawing/2014/main" id="{43FCB1D7-E910-E1AE-38D4-91688CCB654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42769" y="3278299"/>
            <a:ext cx="458463" cy="458463"/>
          </a:xfrm>
          <a:prstGeom prst="rect">
            <a:avLst/>
          </a:prstGeom>
        </p:spPr>
      </p:pic>
      <p:pic>
        <p:nvPicPr>
          <p:cNvPr id="49" name="Graphic 48" descr="Bar graph with upward trend with solid fill">
            <a:extLst>
              <a:ext uri="{FF2B5EF4-FFF2-40B4-BE49-F238E27FC236}">
                <a16:creationId xmlns:a16="http://schemas.microsoft.com/office/drawing/2014/main" id="{73D300AA-AB2B-0655-7B00-02D80930406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42769" y="5011358"/>
            <a:ext cx="458463" cy="458463"/>
          </a:xfrm>
          <a:prstGeom prst="rect">
            <a:avLst/>
          </a:prstGeom>
        </p:spPr>
      </p:pic>
      <p:pic>
        <p:nvPicPr>
          <p:cNvPr id="50" name="Graphic 49" descr="Box trolley with solid fill">
            <a:extLst>
              <a:ext uri="{FF2B5EF4-FFF2-40B4-BE49-F238E27FC236}">
                <a16:creationId xmlns:a16="http://schemas.microsoft.com/office/drawing/2014/main" id="{608D0B78-E329-BF78-7065-78C76CE1517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42769" y="4145081"/>
            <a:ext cx="458463" cy="458463"/>
          </a:xfrm>
          <a:prstGeom prst="rect">
            <a:avLst/>
          </a:prstGeom>
        </p:spPr>
      </p:pic>
      <p:pic>
        <p:nvPicPr>
          <p:cNvPr id="51" name="Graphic 50" descr="Call center with solid fill">
            <a:extLst>
              <a:ext uri="{FF2B5EF4-FFF2-40B4-BE49-F238E27FC236}">
                <a16:creationId xmlns:a16="http://schemas.microsoft.com/office/drawing/2014/main" id="{20E07705-7701-C337-1B9A-D38334B759FD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342769" y="2411515"/>
            <a:ext cx="458463" cy="458463"/>
          </a:xfrm>
          <a:prstGeom prst="rect">
            <a:avLst/>
          </a:prstGeom>
        </p:spPr>
      </p:pic>
      <p:pic>
        <p:nvPicPr>
          <p:cNvPr id="52" name="Graphic 51" descr="Chat with solid fill">
            <a:extLst>
              <a:ext uri="{FF2B5EF4-FFF2-40B4-BE49-F238E27FC236}">
                <a16:creationId xmlns:a16="http://schemas.microsoft.com/office/drawing/2014/main" id="{EAFA4FB5-06B5-0688-769C-1803085A5637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42769" y="1544734"/>
            <a:ext cx="458463" cy="458463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230C2AF-2A73-AE8B-C10B-1B2491F9EE92}"/>
              </a:ext>
            </a:extLst>
          </p:cNvPr>
          <p:cNvSpPr/>
          <p:nvPr/>
        </p:nvSpPr>
        <p:spPr>
          <a:xfrm>
            <a:off x="3343225" y="1369159"/>
            <a:ext cx="1228775" cy="753372"/>
          </a:xfrm>
          <a:custGeom>
            <a:avLst/>
            <a:gdLst>
              <a:gd name="connsiteX0" fmla="*/ 84017 w 1293864"/>
              <a:gd name="connsiteY0" fmla="*/ 0 h 793279"/>
              <a:gd name="connsiteX1" fmla="*/ 1293864 w 1293864"/>
              <a:gd name="connsiteY1" fmla="*/ 0 h 793279"/>
              <a:gd name="connsiteX2" fmla="*/ 1293864 w 1293864"/>
              <a:gd name="connsiteY2" fmla="*/ 793279 h 793279"/>
              <a:gd name="connsiteX3" fmla="*/ 399056 w 1293864"/>
              <a:gd name="connsiteY3" fmla="*/ 793279 h 793279"/>
              <a:gd name="connsiteX4" fmla="*/ 17590 w 1293864"/>
              <a:gd name="connsiteY4" fmla="*/ 134968 h 793279"/>
              <a:gd name="connsiteX5" fmla="*/ 84017 w 1293864"/>
              <a:gd name="connsiteY5" fmla="*/ 0 h 79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864" h="793279">
                <a:moveTo>
                  <a:pt x="84017" y="0"/>
                </a:moveTo>
                <a:lnTo>
                  <a:pt x="1293864" y="0"/>
                </a:lnTo>
                <a:lnTo>
                  <a:pt x="1293864" y="793279"/>
                </a:lnTo>
                <a:lnTo>
                  <a:pt x="399056" y="793279"/>
                </a:lnTo>
                <a:cubicBezTo>
                  <a:pt x="295996" y="550448"/>
                  <a:pt x="166928" y="328880"/>
                  <a:pt x="17590" y="134968"/>
                </a:cubicBezTo>
                <a:cubicBezTo>
                  <a:pt x="-24904" y="79695"/>
                  <a:pt x="14415" y="0"/>
                  <a:pt x="84017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20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7E7864E-2482-AFAD-6748-D946C4299492}"/>
              </a:ext>
            </a:extLst>
          </p:cNvPr>
          <p:cNvSpPr/>
          <p:nvPr/>
        </p:nvSpPr>
        <p:spPr>
          <a:xfrm>
            <a:off x="3767662" y="2235436"/>
            <a:ext cx="804338" cy="753877"/>
          </a:xfrm>
          <a:custGeom>
            <a:avLst/>
            <a:gdLst>
              <a:gd name="connsiteX0" fmla="*/ 0 w 846944"/>
              <a:gd name="connsiteY0" fmla="*/ 0 h 793810"/>
              <a:gd name="connsiteX1" fmla="*/ 846944 w 846944"/>
              <a:gd name="connsiteY1" fmla="*/ 0 h 793810"/>
              <a:gd name="connsiteX2" fmla="*/ 846944 w 846944"/>
              <a:gd name="connsiteY2" fmla="*/ 793810 h 793810"/>
              <a:gd name="connsiteX3" fmla="*/ 199816 w 846944"/>
              <a:gd name="connsiteY3" fmla="*/ 793810 h 793810"/>
              <a:gd name="connsiteX4" fmla="*/ 0 w 846944"/>
              <a:gd name="connsiteY4" fmla="*/ 0 h 79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944" h="793810">
                <a:moveTo>
                  <a:pt x="0" y="0"/>
                </a:moveTo>
                <a:lnTo>
                  <a:pt x="846944" y="0"/>
                </a:lnTo>
                <a:lnTo>
                  <a:pt x="846944" y="793810"/>
                </a:lnTo>
                <a:lnTo>
                  <a:pt x="199816" y="793810"/>
                </a:lnTo>
                <a:cubicBezTo>
                  <a:pt x="162096" y="513257"/>
                  <a:pt x="93478" y="246522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20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62D2F44-D597-721D-E654-DC14AE4D1179}"/>
              </a:ext>
            </a:extLst>
          </p:cNvPr>
          <p:cNvSpPr/>
          <p:nvPr/>
        </p:nvSpPr>
        <p:spPr>
          <a:xfrm>
            <a:off x="3970767" y="3102219"/>
            <a:ext cx="601235" cy="753880"/>
          </a:xfrm>
          <a:custGeom>
            <a:avLst/>
            <a:gdLst>
              <a:gd name="connsiteX0" fmla="*/ 0 w 633083"/>
              <a:gd name="connsiteY0" fmla="*/ 0 h 793813"/>
              <a:gd name="connsiteX1" fmla="*/ 633083 w 633083"/>
              <a:gd name="connsiteY1" fmla="*/ 0 h 793813"/>
              <a:gd name="connsiteX2" fmla="*/ 633083 w 633083"/>
              <a:gd name="connsiteY2" fmla="*/ 793813 h 793813"/>
              <a:gd name="connsiteX3" fmla="*/ 0 w 633083"/>
              <a:gd name="connsiteY3" fmla="*/ 793813 h 793813"/>
              <a:gd name="connsiteX4" fmla="*/ 20165 w 633083"/>
              <a:gd name="connsiteY4" fmla="*/ 396907 h 793813"/>
              <a:gd name="connsiteX5" fmla="*/ 0 w 633083"/>
              <a:gd name="connsiteY5" fmla="*/ 0 h 79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083" h="793813">
                <a:moveTo>
                  <a:pt x="0" y="0"/>
                </a:moveTo>
                <a:lnTo>
                  <a:pt x="633083" y="0"/>
                </a:lnTo>
                <a:lnTo>
                  <a:pt x="633083" y="793813"/>
                </a:lnTo>
                <a:lnTo>
                  <a:pt x="0" y="793813"/>
                </a:lnTo>
                <a:cubicBezTo>
                  <a:pt x="13307" y="664157"/>
                  <a:pt x="20165" y="531340"/>
                  <a:pt x="20165" y="396907"/>
                </a:cubicBezTo>
                <a:cubicBezTo>
                  <a:pt x="20165" y="262473"/>
                  <a:pt x="13307" y="129656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tlCol="0" anchor="t">
            <a:noAutofit/>
          </a:bodyPr>
          <a:lstStyle/>
          <a:p>
            <a:r>
              <a:rPr lang="en-US" sz="120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A07EB12-1959-5CDB-EAF6-44E38EDDA07A}"/>
              </a:ext>
            </a:extLst>
          </p:cNvPr>
          <p:cNvSpPr/>
          <p:nvPr/>
        </p:nvSpPr>
        <p:spPr>
          <a:xfrm>
            <a:off x="3767662" y="3969002"/>
            <a:ext cx="804338" cy="753877"/>
          </a:xfrm>
          <a:custGeom>
            <a:avLst/>
            <a:gdLst>
              <a:gd name="connsiteX0" fmla="*/ 199816 w 846944"/>
              <a:gd name="connsiteY0" fmla="*/ 0 h 793810"/>
              <a:gd name="connsiteX1" fmla="*/ 846944 w 846944"/>
              <a:gd name="connsiteY1" fmla="*/ 0 h 793810"/>
              <a:gd name="connsiteX2" fmla="*/ 846944 w 846944"/>
              <a:gd name="connsiteY2" fmla="*/ 793810 h 793810"/>
              <a:gd name="connsiteX3" fmla="*/ 0 w 846944"/>
              <a:gd name="connsiteY3" fmla="*/ 793810 h 793810"/>
              <a:gd name="connsiteX4" fmla="*/ 199816 w 846944"/>
              <a:gd name="connsiteY4" fmla="*/ 0 h 79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944" h="793810">
                <a:moveTo>
                  <a:pt x="199816" y="0"/>
                </a:moveTo>
                <a:lnTo>
                  <a:pt x="846944" y="0"/>
                </a:lnTo>
                <a:lnTo>
                  <a:pt x="846944" y="793810"/>
                </a:lnTo>
                <a:lnTo>
                  <a:pt x="0" y="793810"/>
                </a:lnTo>
                <a:cubicBezTo>
                  <a:pt x="94027" y="546737"/>
                  <a:pt x="162096" y="280553"/>
                  <a:pt x="199816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20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981716D-8B8C-6135-DBA0-7DDAC45F01EE}"/>
              </a:ext>
            </a:extLst>
          </p:cNvPr>
          <p:cNvSpPr/>
          <p:nvPr/>
        </p:nvSpPr>
        <p:spPr>
          <a:xfrm>
            <a:off x="3343225" y="4835783"/>
            <a:ext cx="1228775" cy="753372"/>
          </a:xfrm>
          <a:custGeom>
            <a:avLst/>
            <a:gdLst>
              <a:gd name="connsiteX0" fmla="*/ 399056 w 1293864"/>
              <a:gd name="connsiteY0" fmla="*/ 0 h 793279"/>
              <a:gd name="connsiteX1" fmla="*/ 1293864 w 1293864"/>
              <a:gd name="connsiteY1" fmla="*/ 0 h 793279"/>
              <a:gd name="connsiteX2" fmla="*/ 1293864 w 1293864"/>
              <a:gd name="connsiteY2" fmla="*/ 793279 h 793279"/>
              <a:gd name="connsiteX3" fmla="*/ 84017 w 1293864"/>
              <a:gd name="connsiteY3" fmla="*/ 793279 h 793279"/>
              <a:gd name="connsiteX4" fmla="*/ 17590 w 1293864"/>
              <a:gd name="connsiteY4" fmla="*/ 658312 h 793279"/>
              <a:gd name="connsiteX5" fmla="*/ 399056 w 1293864"/>
              <a:gd name="connsiteY5" fmla="*/ 0 h 79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864" h="793279">
                <a:moveTo>
                  <a:pt x="399056" y="0"/>
                </a:moveTo>
                <a:lnTo>
                  <a:pt x="1293864" y="0"/>
                </a:lnTo>
                <a:lnTo>
                  <a:pt x="1293864" y="793279"/>
                </a:lnTo>
                <a:lnTo>
                  <a:pt x="84017" y="793279"/>
                </a:lnTo>
                <a:cubicBezTo>
                  <a:pt x="14415" y="793279"/>
                  <a:pt x="-24904" y="713584"/>
                  <a:pt x="17590" y="658312"/>
                </a:cubicBezTo>
                <a:cubicBezTo>
                  <a:pt x="166928" y="464399"/>
                  <a:pt x="295996" y="242832"/>
                  <a:pt x="399056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t">
            <a:noAutofit/>
          </a:bodyPr>
          <a:lstStyle/>
          <a:p>
            <a:r>
              <a:rPr lang="en-US" sz="1200" dirty="0">
                <a:solidFill>
                  <a:schemeClr val="lt1">
                    <a:alpha val="50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99035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Five-Part Hourglass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F38E1A5-8405-25EB-42C9-7A4038C592B3}"/>
              </a:ext>
            </a:extLst>
          </p:cNvPr>
          <p:cNvGrpSpPr/>
          <p:nvPr/>
        </p:nvGrpSpPr>
        <p:grpSpPr>
          <a:xfrm>
            <a:off x="6279236" y="2846566"/>
            <a:ext cx="2194560" cy="1260003"/>
            <a:chOff x="8921977" y="1394910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AAAB5B5-02D3-E777-57E5-7E27087FC31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0252FC-7847-169A-A601-F60140D33B8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DFEA4D6-DBD5-E89E-971A-47085E35C0D4}"/>
              </a:ext>
            </a:extLst>
          </p:cNvPr>
          <p:cNvGrpSpPr/>
          <p:nvPr/>
        </p:nvGrpSpPr>
        <p:grpSpPr>
          <a:xfrm>
            <a:off x="6597446" y="4439209"/>
            <a:ext cx="2194560" cy="1260003"/>
            <a:chOff x="8921977" y="400157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44AB4F0-41CC-017A-F96F-771F1044EA5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81BDCC5-FED3-C2FD-6ADF-A14BE42639A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401D1FA-BB6E-CFCF-1F6E-D5E8C18E484F}"/>
              </a:ext>
            </a:extLst>
          </p:cNvPr>
          <p:cNvGrpSpPr/>
          <p:nvPr/>
        </p:nvGrpSpPr>
        <p:grpSpPr>
          <a:xfrm>
            <a:off x="673351" y="3642887"/>
            <a:ext cx="2194560" cy="1260003"/>
            <a:chOff x="332936" y="4580523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3EA9A8-EA10-37CD-3049-A143B8E2D69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1768AFC-49F3-A415-D684-FD8876F4BC5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B219838-718F-1A7B-C909-65489E8DE694}"/>
              </a:ext>
            </a:extLst>
          </p:cNvPr>
          <p:cNvGrpSpPr/>
          <p:nvPr/>
        </p:nvGrpSpPr>
        <p:grpSpPr>
          <a:xfrm>
            <a:off x="6597446" y="1253924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00ED54-FD88-0B7A-4D3E-295F37CEC7A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E0602B5-618A-3E37-011A-D08D83079EC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AA2B89F-CFC2-4E68-3624-3D18FB766B6D}"/>
              </a:ext>
            </a:extLst>
          </p:cNvPr>
          <p:cNvGrpSpPr/>
          <p:nvPr/>
        </p:nvGrpSpPr>
        <p:grpSpPr>
          <a:xfrm>
            <a:off x="673351" y="2050245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C07F4DF-903E-FA46-CB53-602CCEACF19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F2C7333-222D-EA1F-E791-77F12FF7B9A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21467A3-2CBF-A778-8857-0F8E3BA1B6E1}"/>
              </a:ext>
            </a:extLst>
          </p:cNvPr>
          <p:cNvGrpSpPr/>
          <p:nvPr/>
        </p:nvGrpSpPr>
        <p:grpSpPr>
          <a:xfrm>
            <a:off x="6485608" y="4439209"/>
            <a:ext cx="435717" cy="435717"/>
            <a:chOff x="6312180" y="3151326"/>
            <a:chExt cx="914400" cy="9144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7221D95-2537-8733-8D4F-6B7AB682C4F3}"/>
                </a:ext>
              </a:extLst>
            </p:cNvPr>
            <p:cNvSpPr/>
            <p:nvPr/>
          </p:nvSpPr>
          <p:spPr>
            <a:xfrm>
              <a:off x="6479477" y="3318623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5" name="Graphic 34" descr="Badge 5 with solid fill">
              <a:extLst>
                <a:ext uri="{FF2B5EF4-FFF2-40B4-BE49-F238E27FC236}">
                  <a16:creationId xmlns:a16="http://schemas.microsoft.com/office/drawing/2014/main" id="{24843B84-2133-5CDA-6525-FC1AA3D315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12180" y="3151326"/>
              <a:ext cx="914400" cy="914400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64CE1E4-39C8-6728-D024-48AA900B253B}"/>
              </a:ext>
            </a:extLst>
          </p:cNvPr>
          <p:cNvGrpSpPr/>
          <p:nvPr/>
        </p:nvGrpSpPr>
        <p:grpSpPr>
          <a:xfrm>
            <a:off x="941705" y="3625083"/>
            <a:ext cx="435717" cy="435717"/>
            <a:chOff x="8641500" y="4594593"/>
            <a:chExt cx="914400" cy="91440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AAC4E4C-B40A-CF7B-A5CA-769DAE3F39E1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8" name="Graphic 37" descr="Badge 4 with solid fill">
              <a:extLst>
                <a:ext uri="{FF2B5EF4-FFF2-40B4-BE49-F238E27FC236}">
                  <a16:creationId xmlns:a16="http://schemas.microsoft.com/office/drawing/2014/main" id="{0A4D40D6-B726-D39F-DFCC-3EF879424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E9EA43A-4481-A4D6-97AC-7BFB90E8C9A6}"/>
              </a:ext>
            </a:extLst>
          </p:cNvPr>
          <p:cNvGrpSpPr/>
          <p:nvPr/>
        </p:nvGrpSpPr>
        <p:grpSpPr>
          <a:xfrm>
            <a:off x="6164996" y="2822992"/>
            <a:ext cx="435717" cy="435717"/>
            <a:chOff x="7297980" y="4686033"/>
            <a:chExt cx="914400" cy="9144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3624C1F-8367-5D88-8055-B53E95342899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1" name="Graphic 40" descr="Badge 3 with solid fill">
              <a:extLst>
                <a:ext uri="{FF2B5EF4-FFF2-40B4-BE49-F238E27FC236}">
                  <a16:creationId xmlns:a16="http://schemas.microsoft.com/office/drawing/2014/main" id="{491106D1-7599-FAF7-DD55-26E6834B9D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DBA86BB-F92A-84E7-6851-94B476DF6EFA}"/>
              </a:ext>
            </a:extLst>
          </p:cNvPr>
          <p:cNvGrpSpPr/>
          <p:nvPr/>
        </p:nvGrpSpPr>
        <p:grpSpPr>
          <a:xfrm>
            <a:off x="941705" y="2050029"/>
            <a:ext cx="435717" cy="435717"/>
            <a:chOff x="5725860" y="5384608"/>
            <a:chExt cx="914400" cy="91440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EB8CCD8-214D-B9F7-BDFF-FB77EADAF92C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4" name="Graphic 43" descr="Badge with solid fill">
              <a:extLst>
                <a:ext uri="{FF2B5EF4-FFF2-40B4-BE49-F238E27FC236}">
                  <a16:creationId xmlns:a16="http://schemas.microsoft.com/office/drawing/2014/main" id="{77722955-FBE2-3A71-3D89-869CA5E51E2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319D426-E8E4-A785-1785-12CEFCE5E4B3}"/>
              </a:ext>
            </a:extLst>
          </p:cNvPr>
          <p:cNvGrpSpPr/>
          <p:nvPr/>
        </p:nvGrpSpPr>
        <p:grpSpPr>
          <a:xfrm>
            <a:off x="6485608" y="1254866"/>
            <a:ext cx="435717" cy="435717"/>
            <a:chOff x="9905282" y="4213173"/>
            <a:chExt cx="914400" cy="9144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FEAADBA-61EA-B27F-183F-2392204EF98E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7" name="Graphic 46" descr="Badge 1 with solid fill">
              <a:extLst>
                <a:ext uri="{FF2B5EF4-FFF2-40B4-BE49-F238E27FC236}">
                  <a16:creationId xmlns:a16="http://schemas.microsoft.com/office/drawing/2014/main" id="{BDDFC8E9-BAEF-4B2B-5EEE-AA7A0212B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6C8CE039-D353-434B-11A8-BEE5DE5BB03C}"/>
              </a:ext>
            </a:extLst>
          </p:cNvPr>
          <p:cNvSpPr/>
          <p:nvPr/>
        </p:nvSpPr>
        <p:spPr>
          <a:xfrm>
            <a:off x="3016561" y="1253099"/>
            <a:ext cx="3110878" cy="4448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4" y="174"/>
                  <a:pt x="4" y="387"/>
                </a:cubicBezTo>
                <a:lnTo>
                  <a:pt x="4" y="551"/>
                </a:lnTo>
                <a:lnTo>
                  <a:pt x="4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6" y="21426"/>
                  <a:pt x="21596" y="21213"/>
                </a:cubicBezTo>
                <a:lnTo>
                  <a:pt x="21596" y="21213"/>
                </a:lnTo>
                <a:cubicBezTo>
                  <a:pt x="21596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67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1C1C75D-6F40-8CCB-3B10-92335E6B6F7E}"/>
              </a:ext>
            </a:extLst>
          </p:cNvPr>
          <p:cNvSpPr/>
          <p:nvPr/>
        </p:nvSpPr>
        <p:spPr>
          <a:xfrm>
            <a:off x="3970765" y="3102217"/>
            <a:ext cx="1202471" cy="753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cubicBezTo>
                  <a:pt x="227" y="3528"/>
                  <a:pt x="344" y="7142"/>
                  <a:pt x="344" y="10800"/>
                </a:cubicBezTo>
                <a:cubicBezTo>
                  <a:pt x="344" y="14458"/>
                  <a:pt x="227" y="18072"/>
                  <a:pt x="0" y="21600"/>
                </a:cubicBezTo>
                <a:lnTo>
                  <a:pt x="21600" y="21600"/>
                </a:lnTo>
                <a:cubicBezTo>
                  <a:pt x="21373" y="18072"/>
                  <a:pt x="21256" y="14458"/>
                  <a:pt x="21256" y="10800"/>
                </a:cubicBezTo>
                <a:cubicBezTo>
                  <a:pt x="21256" y="7142"/>
                  <a:pt x="21373" y="3542"/>
                  <a:pt x="216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C397947-9354-8345-D987-4EBCC200AF58}"/>
              </a:ext>
            </a:extLst>
          </p:cNvPr>
          <p:cNvSpPr/>
          <p:nvPr/>
        </p:nvSpPr>
        <p:spPr>
          <a:xfrm>
            <a:off x="3767662" y="3969002"/>
            <a:ext cx="1608675" cy="753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408" y="14892"/>
                  <a:pt x="19533" y="7634"/>
                  <a:pt x="19052" y="0"/>
                </a:cubicBezTo>
                <a:lnTo>
                  <a:pt x="2548" y="0"/>
                </a:lnTo>
                <a:cubicBezTo>
                  <a:pt x="2067" y="7634"/>
                  <a:pt x="1199" y="14877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D97D656-68B4-EA6F-E633-E6F3E114A3E7}"/>
              </a:ext>
            </a:extLst>
          </p:cNvPr>
          <p:cNvSpPr/>
          <p:nvPr/>
        </p:nvSpPr>
        <p:spPr>
          <a:xfrm>
            <a:off x="3343232" y="1369159"/>
            <a:ext cx="2457538" cy="753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7924" y="21600"/>
                </a:moveTo>
                <a:cubicBezTo>
                  <a:pt x="18768" y="14988"/>
                  <a:pt x="19825" y="8955"/>
                  <a:pt x="21048" y="3675"/>
                </a:cubicBezTo>
                <a:cubicBezTo>
                  <a:pt x="21396" y="2170"/>
                  <a:pt x="21074" y="0"/>
                  <a:pt x="20504" y="0"/>
                </a:cubicBezTo>
                <a:lnTo>
                  <a:pt x="688" y="0"/>
                </a:lnTo>
                <a:cubicBezTo>
                  <a:pt x="118" y="0"/>
                  <a:pt x="-204" y="2170"/>
                  <a:pt x="144" y="3675"/>
                </a:cubicBezTo>
                <a:cubicBezTo>
                  <a:pt x="1367" y="8955"/>
                  <a:pt x="2424" y="14988"/>
                  <a:pt x="3268" y="21600"/>
                </a:cubicBezTo>
                <a:lnTo>
                  <a:pt x="17924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3C6D9E2-261D-7A3D-CC59-AAF9F9C4C497}"/>
              </a:ext>
            </a:extLst>
          </p:cNvPr>
          <p:cNvSpPr/>
          <p:nvPr/>
        </p:nvSpPr>
        <p:spPr>
          <a:xfrm>
            <a:off x="3767662" y="2235436"/>
            <a:ext cx="1608675" cy="753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" y="6708"/>
                  <a:pt x="2067" y="13966"/>
                  <a:pt x="2548" y="21600"/>
                </a:cubicBezTo>
                <a:lnTo>
                  <a:pt x="19052" y="21600"/>
                </a:lnTo>
                <a:cubicBezTo>
                  <a:pt x="19533" y="13966"/>
                  <a:pt x="20401" y="6723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C9D2720-F011-C99B-CE66-BE9812111D72}"/>
              </a:ext>
            </a:extLst>
          </p:cNvPr>
          <p:cNvSpPr/>
          <p:nvPr/>
        </p:nvSpPr>
        <p:spPr>
          <a:xfrm>
            <a:off x="3343232" y="4835782"/>
            <a:ext cx="2457538" cy="753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3268" y="0"/>
                </a:moveTo>
                <a:cubicBezTo>
                  <a:pt x="2424" y="6612"/>
                  <a:pt x="1367" y="12645"/>
                  <a:pt x="144" y="17925"/>
                </a:cubicBezTo>
                <a:cubicBezTo>
                  <a:pt x="-204" y="19430"/>
                  <a:pt x="118" y="21600"/>
                  <a:pt x="688" y="21600"/>
                </a:cubicBezTo>
                <a:lnTo>
                  <a:pt x="20504" y="21600"/>
                </a:lnTo>
                <a:cubicBezTo>
                  <a:pt x="21074" y="21600"/>
                  <a:pt x="21396" y="19415"/>
                  <a:pt x="21048" y="17925"/>
                </a:cubicBezTo>
                <a:cubicBezTo>
                  <a:pt x="19825" y="12645"/>
                  <a:pt x="18768" y="6612"/>
                  <a:pt x="17924" y="0"/>
                </a:cubicBezTo>
                <a:lnTo>
                  <a:pt x="326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8" name="Graphic 47" descr="Coins with solid fill">
            <a:extLst>
              <a:ext uri="{FF2B5EF4-FFF2-40B4-BE49-F238E27FC236}">
                <a16:creationId xmlns:a16="http://schemas.microsoft.com/office/drawing/2014/main" id="{43FCB1D7-E910-E1AE-38D4-91688CCB654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42769" y="3278299"/>
            <a:ext cx="458463" cy="458463"/>
          </a:xfrm>
          <a:prstGeom prst="rect">
            <a:avLst/>
          </a:prstGeom>
        </p:spPr>
      </p:pic>
      <p:pic>
        <p:nvPicPr>
          <p:cNvPr id="49" name="Graphic 48" descr="Bar graph with upward trend with solid fill">
            <a:extLst>
              <a:ext uri="{FF2B5EF4-FFF2-40B4-BE49-F238E27FC236}">
                <a16:creationId xmlns:a16="http://schemas.microsoft.com/office/drawing/2014/main" id="{73D300AA-AB2B-0655-7B00-02D80930406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42769" y="5011358"/>
            <a:ext cx="458463" cy="458463"/>
          </a:xfrm>
          <a:prstGeom prst="rect">
            <a:avLst/>
          </a:prstGeom>
        </p:spPr>
      </p:pic>
      <p:pic>
        <p:nvPicPr>
          <p:cNvPr id="50" name="Graphic 49" descr="Box trolley with solid fill">
            <a:extLst>
              <a:ext uri="{FF2B5EF4-FFF2-40B4-BE49-F238E27FC236}">
                <a16:creationId xmlns:a16="http://schemas.microsoft.com/office/drawing/2014/main" id="{608D0B78-E329-BF78-7065-78C76CE1517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42769" y="4145081"/>
            <a:ext cx="458463" cy="458463"/>
          </a:xfrm>
          <a:prstGeom prst="rect">
            <a:avLst/>
          </a:prstGeom>
        </p:spPr>
      </p:pic>
      <p:pic>
        <p:nvPicPr>
          <p:cNvPr id="51" name="Graphic 50" descr="Call center with solid fill">
            <a:extLst>
              <a:ext uri="{FF2B5EF4-FFF2-40B4-BE49-F238E27FC236}">
                <a16:creationId xmlns:a16="http://schemas.microsoft.com/office/drawing/2014/main" id="{20E07705-7701-C337-1B9A-D38334B759FD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342769" y="2411515"/>
            <a:ext cx="458463" cy="458463"/>
          </a:xfrm>
          <a:prstGeom prst="rect">
            <a:avLst/>
          </a:prstGeom>
        </p:spPr>
      </p:pic>
      <p:pic>
        <p:nvPicPr>
          <p:cNvPr id="52" name="Graphic 51" descr="Chat with solid fill">
            <a:extLst>
              <a:ext uri="{FF2B5EF4-FFF2-40B4-BE49-F238E27FC236}">
                <a16:creationId xmlns:a16="http://schemas.microsoft.com/office/drawing/2014/main" id="{EAFA4FB5-06B5-0688-769C-1803085A5637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42769" y="1544734"/>
            <a:ext cx="458463" cy="458463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230C2AF-2A73-AE8B-C10B-1B2491F9EE92}"/>
              </a:ext>
            </a:extLst>
          </p:cNvPr>
          <p:cNvSpPr/>
          <p:nvPr/>
        </p:nvSpPr>
        <p:spPr>
          <a:xfrm>
            <a:off x="3343225" y="1369159"/>
            <a:ext cx="1228775" cy="753372"/>
          </a:xfrm>
          <a:custGeom>
            <a:avLst/>
            <a:gdLst>
              <a:gd name="connsiteX0" fmla="*/ 84017 w 1293864"/>
              <a:gd name="connsiteY0" fmla="*/ 0 h 793279"/>
              <a:gd name="connsiteX1" fmla="*/ 1293864 w 1293864"/>
              <a:gd name="connsiteY1" fmla="*/ 0 h 793279"/>
              <a:gd name="connsiteX2" fmla="*/ 1293864 w 1293864"/>
              <a:gd name="connsiteY2" fmla="*/ 793279 h 793279"/>
              <a:gd name="connsiteX3" fmla="*/ 399056 w 1293864"/>
              <a:gd name="connsiteY3" fmla="*/ 793279 h 793279"/>
              <a:gd name="connsiteX4" fmla="*/ 17590 w 1293864"/>
              <a:gd name="connsiteY4" fmla="*/ 134968 h 793279"/>
              <a:gd name="connsiteX5" fmla="*/ 84017 w 1293864"/>
              <a:gd name="connsiteY5" fmla="*/ 0 h 79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864" h="793279">
                <a:moveTo>
                  <a:pt x="84017" y="0"/>
                </a:moveTo>
                <a:lnTo>
                  <a:pt x="1293864" y="0"/>
                </a:lnTo>
                <a:lnTo>
                  <a:pt x="1293864" y="793279"/>
                </a:lnTo>
                <a:lnTo>
                  <a:pt x="399056" y="793279"/>
                </a:lnTo>
                <a:cubicBezTo>
                  <a:pt x="295996" y="550448"/>
                  <a:pt x="166928" y="328880"/>
                  <a:pt x="17590" y="134968"/>
                </a:cubicBezTo>
                <a:cubicBezTo>
                  <a:pt x="-24904" y="79695"/>
                  <a:pt x="14415" y="0"/>
                  <a:pt x="84017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20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7E7864E-2482-AFAD-6748-D946C4299492}"/>
              </a:ext>
            </a:extLst>
          </p:cNvPr>
          <p:cNvSpPr/>
          <p:nvPr/>
        </p:nvSpPr>
        <p:spPr>
          <a:xfrm>
            <a:off x="3767662" y="2235436"/>
            <a:ext cx="804338" cy="753877"/>
          </a:xfrm>
          <a:custGeom>
            <a:avLst/>
            <a:gdLst>
              <a:gd name="connsiteX0" fmla="*/ 0 w 846944"/>
              <a:gd name="connsiteY0" fmla="*/ 0 h 793810"/>
              <a:gd name="connsiteX1" fmla="*/ 846944 w 846944"/>
              <a:gd name="connsiteY1" fmla="*/ 0 h 793810"/>
              <a:gd name="connsiteX2" fmla="*/ 846944 w 846944"/>
              <a:gd name="connsiteY2" fmla="*/ 793810 h 793810"/>
              <a:gd name="connsiteX3" fmla="*/ 199816 w 846944"/>
              <a:gd name="connsiteY3" fmla="*/ 793810 h 793810"/>
              <a:gd name="connsiteX4" fmla="*/ 0 w 846944"/>
              <a:gd name="connsiteY4" fmla="*/ 0 h 79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944" h="793810">
                <a:moveTo>
                  <a:pt x="0" y="0"/>
                </a:moveTo>
                <a:lnTo>
                  <a:pt x="846944" y="0"/>
                </a:lnTo>
                <a:lnTo>
                  <a:pt x="846944" y="793810"/>
                </a:lnTo>
                <a:lnTo>
                  <a:pt x="199816" y="793810"/>
                </a:lnTo>
                <a:cubicBezTo>
                  <a:pt x="162096" y="513257"/>
                  <a:pt x="93478" y="246522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20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62D2F44-D597-721D-E654-DC14AE4D1179}"/>
              </a:ext>
            </a:extLst>
          </p:cNvPr>
          <p:cNvSpPr/>
          <p:nvPr/>
        </p:nvSpPr>
        <p:spPr>
          <a:xfrm>
            <a:off x="3970767" y="3102219"/>
            <a:ext cx="601235" cy="753880"/>
          </a:xfrm>
          <a:custGeom>
            <a:avLst/>
            <a:gdLst>
              <a:gd name="connsiteX0" fmla="*/ 0 w 633083"/>
              <a:gd name="connsiteY0" fmla="*/ 0 h 793813"/>
              <a:gd name="connsiteX1" fmla="*/ 633083 w 633083"/>
              <a:gd name="connsiteY1" fmla="*/ 0 h 793813"/>
              <a:gd name="connsiteX2" fmla="*/ 633083 w 633083"/>
              <a:gd name="connsiteY2" fmla="*/ 793813 h 793813"/>
              <a:gd name="connsiteX3" fmla="*/ 0 w 633083"/>
              <a:gd name="connsiteY3" fmla="*/ 793813 h 793813"/>
              <a:gd name="connsiteX4" fmla="*/ 20165 w 633083"/>
              <a:gd name="connsiteY4" fmla="*/ 396907 h 793813"/>
              <a:gd name="connsiteX5" fmla="*/ 0 w 633083"/>
              <a:gd name="connsiteY5" fmla="*/ 0 h 79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083" h="793813">
                <a:moveTo>
                  <a:pt x="0" y="0"/>
                </a:moveTo>
                <a:lnTo>
                  <a:pt x="633083" y="0"/>
                </a:lnTo>
                <a:lnTo>
                  <a:pt x="633083" y="793813"/>
                </a:lnTo>
                <a:lnTo>
                  <a:pt x="0" y="793813"/>
                </a:lnTo>
                <a:cubicBezTo>
                  <a:pt x="13307" y="664157"/>
                  <a:pt x="20165" y="531340"/>
                  <a:pt x="20165" y="396907"/>
                </a:cubicBezTo>
                <a:cubicBezTo>
                  <a:pt x="20165" y="262473"/>
                  <a:pt x="13307" y="129656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tlCol="0" anchor="t">
            <a:noAutofit/>
          </a:bodyPr>
          <a:lstStyle/>
          <a:p>
            <a:r>
              <a:rPr lang="en-US" sz="120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A07EB12-1959-5CDB-EAF6-44E38EDDA07A}"/>
              </a:ext>
            </a:extLst>
          </p:cNvPr>
          <p:cNvSpPr/>
          <p:nvPr/>
        </p:nvSpPr>
        <p:spPr>
          <a:xfrm>
            <a:off x="3767662" y="3969002"/>
            <a:ext cx="804338" cy="753877"/>
          </a:xfrm>
          <a:custGeom>
            <a:avLst/>
            <a:gdLst>
              <a:gd name="connsiteX0" fmla="*/ 199816 w 846944"/>
              <a:gd name="connsiteY0" fmla="*/ 0 h 793810"/>
              <a:gd name="connsiteX1" fmla="*/ 846944 w 846944"/>
              <a:gd name="connsiteY1" fmla="*/ 0 h 793810"/>
              <a:gd name="connsiteX2" fmla="*/ 846944 w 846944"/>
              <a:gd name="connsiteY2" fmla="*/ 793810 h 793810"/>
              <a:gd name="connsiteX3" fmla="*/ 0 w 846944"/>
              <a:gd name="connsiteY3" fmla="*/ 793810 h 793810"/>
              <a:gd name="connsiteX4" fmla="*/ 199816 w 846944"/>
              <a:gd name="connsiteY4" fmla="*/ 0 h 79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944" h="793810">
                <a:moveTo>
                  <a:pt x="199816" y="0"/>
                </a:moveTo>
                <a:lnTo>
                  <a:pt x="846944" y="0"/>
                </a:lnTo>
                <a:lnTo>
                  <a:pt x="846944" y="793810"/>
                </a:lnTo>
                <a:lnTo>
                  <a:pt x="0" y="793810"/>
                </a:lnTo>
                <a:cubicBezTo>
                  <a:pt x="94027" y="546737"/>
                  <a:pt x="162096" y="280553"/>
                  <a:pt x="199816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20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981716D-8B8C-6135-DBA0-7DDAC45F01EE}"/>
              </a:ext>
            </a:extLst>
          </p:cNvPr>
          <p:cNvSpPr/>
          <p:nvPr/>
        </p:nvSpPr>
        <p:spPr>
          <a:xfrm>
            <a:off x="3343225" y="4835783"/>
            <a:ext cx="1228775" cy="753372"/>
          </a:xfrm>
          <a:custGeom>
            <a:avLst/>
            <a:gdLst>
              <a:gd name="connsiteX0" fmla="*/ 399056 w 1293864"/>
              <a:gd name="connsiteY0" fmla="*/ 0 h 793279"/>
              <a:gd name="connsiteX1" fmla="*/ 1293864 w 1293864"/>
              <a:gd name="connsiteY1" fmla="*/ 0 h 793279"/>
              <a:gd name="connsiteX2" fmla="*/ 1293864 w 1293864"/>
              <a:gd name="connsiteY2" fmla="*/ 793279 h 793279"/>
              <a:gd name="connsiteX3" fmla="*/ 84017 w 1293864"/>
              <a:gd name="connsiteY3" fmla="*/ 793279 h 793279"/>
              <a:gd name="connsiteX4" fmla="*/ 17590 w 1293864"/>
              <a:gd name="connsiteY4" fmla="*/ 658312 h 793279"/>
              <a:gd name="connsiteX5" fmla="*/ 399056 w 1293864"/>
              <a:gd name="connsiteY5" fmla="*/ 0 h 79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864" h="793279">
                <a:moveTo>
                  <a:pt x="399056" y="0"/>
                </a:moveTo>
                <a:lnTo>
                  <a:pt x="1293864" y="0"/>
                </a:lnTo>
                <a:lnTo>
                  <a:pt x="1293864" y="793279"/>
                </a:lnTo>
                <a:lnTo>
                  <a:pt x="84017" y="793279"/>
                </a:lnTo>
                <a:cubicBezTo>
                  <a:pt x="14415" y="793279"/>
                  <a:pt x="-24904" y="713584"/>
                  <a:pt x="17590" y="658312"/>
                </a:cubicBezTo>
                <a:cubicBezTo>
                  <a:pt x="166928" y="464399"/>
                  <a:pt x="295996" y="242832"/>
                  <a:pt x="399056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t">
            <a:noAutofit/>
          </a:bodyPr>
          <a:lstStyle/>
          <a:p>
            <a:r>
              <a:rPr lang="en-US" sz="1200" dirty="0">
                <a:solidFill>
                  <a:schemeClr val="lt1">
                    <a:alpha val="50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325295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475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Five-Part Hourglass – Slide Template</vt:lpstr>
      <vt:lpstr>Five-Part Hourglass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Five-Part Hourglass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2023-09-20T17:28:03Z</dcterms:modified>
  <cp:category>Charts &amp; Diagrams</cp:category>
</cp:coreProperties>
</file>