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0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7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Five-Pointed Star Diagram for PowerPoint</a:t>
            </a:r>
          </a:p>
        </p:txBody>
      </p: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E703797F-F8F8-4299-BC9A-9A8B61F1A0F8}"/>
              </a:ext>
            </a:extLst>
          </p:cNvPr>
          <p:cNvGrpSpPr/>
          <p:nvPr/>
        </p:nvGrpSpPr>
        <p:grpSpPr>
          <a:xfrm>
            <a:off x="3616037" y="1403483"/>
            <a:ext cx="4959926" cy="4647800"/>
            <a:chOff x="5105400" y="2536825"/>
            <a:chExt cx="3001963" cy="2813051"/>
          </a:xfrm>
        </p:grpSpPr>
        <p:sp>
          <p:nvSpPr>
            <p:cNvPr id="309" name="Freeform 28">
              <a:extLst>
                <a:ext uri="{FF2B5EF4-FFF2-40B4-BE49-F238E27FC236}">
                  <a16:creationId xmlns:a16="http://schemas.microsoft.com/office/drawing/2014/main" id="{005FBBF8-A417-4262-AE82-52743AF46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813" y="3243263"/>
              <a:ext cx="717550" cy="1149350"/>
            </a:xfrm>
            <a:custGeom>
              <a:avLst/>
              <a:gdLst>
                <a:gd name="T0" fmla="*/ 81 w 1598"/>
                <a:gd name="T1" fmla="*/ 0 h 2559"/>
                <a:gd name="T2" fmla="*/ 458 w 1598"/>
                <a:gd name="T3" fmla="*/ 2495 h 2559"/>
                <a:gd name="T4" fmla="*/ 790 w 1598"/>
                <a:gd name="T5" fmla="*/ 2401 h 2559"/>
                <a:gd name="T6" fmla="*/ 1569 w 1598"/>
                <a:gd name="T7" fmla="*/ 900 h 2559"/>
                <a:gd name="T8" fmla="*/ 1522 w 1598"/>
                <a:gd name="T9" fmla="*/ 749 h 2559"/>
                <a:gd name="T10" fmla="*/ 81 w 1598"/>
                <a:gd name="T11" fmla="*/ 0 h 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8" h="2559">
                  <a:moveTo>
                    <a:pt x="81" y="0"/>
                  </a:moveTo>
                  <a:cubicBezTo>
                    <a:pt x="552" y="439"/>
                    <a:pt x="0" y="2246"/>
                    <a:pt x="458" y="2495"/>
                  </a:cubicBezTo>
                  <a:cubicBezTo>
                    <a:pt x="577" y="2559"/>
                    <a:pt x="731" y="2515"/>
                    <a:pt x="790" y="2401"/>
                  </a:cubicBezTo>
                  <a:lnTo>
                    <a:pt x="1569" y="900"/>
                  </a:lnTo>
                  <a:cubicBezTo>
                    <a:pt x="1598" y="845"/>
                    <a:pt x="1577" y="777"/>
                    <a:pt x="1522" y="749"/>
                  </a:cubicBezTo>
                  <a:lnTo>
                    <a:pt x="81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29">
              <a:extLst>
                <a:ext uri="{FF2B5EF4-FFF2-40B4-BE49-F238E27FC236}">
                  <a16:creationId xmlns:a16="http://schemas.microsoft.com/office/drawing/2014/main" id="{4A6D0051-E2A6-48CF-8AC6-F11BF3D16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4225" y="3201988"/>
              <a:ext cx="973137" cy="1090613"/>
            </a:xfrm>
            <a:custGeom>
              <a:avLst/>
              <a:gdLst>
                <a:gd name="T0" fmla="*/ 1390 w 2167"/>
                <a:gd name="T1" fmla="*/ 2431 h 2431"/>
                <a:gd name="T2" fmla="*/ 263 w 2167"/>
                <a:gd name="T3" fmla="*/ 174 h 2431"/>
                <a:gd name="T4" fmla="*/ 588 w 2167"/>
                <a:gd name="T5" fmla="*/ 60 h 2431"/>
                <a:gd name="T6" fmla="*/ 2089 w 2167"/>
                <a:gd name="T7" fmla="*/ 839 h 2431"/>
                <a:gd name="T8" fmla="*/ 2138 w 2167"/>
                <a:gd name="T9" fmla="*/ 990 h 2431"/>
                <a:gd name="T10" fmla="*/ 1390 w 2167"/>
                <a:gd name="T11" fmla="*/ 2431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7" h="2431">
                  <a:moveTo>
                    <a:pt x="1390" y="2431"/>
                  </a:moveTo>
                  <a:cubicBezTo>
                    <a:pt x="1523" y="1801"/>
                    <a:pt x="0" y="672"/>
                    <a:pt x="263" y="174"/>
                  </a:cubicBezTo>
                  <a:cubicBezTo>
                    <a:pt x="326" y="54"/>
                    <a:pt x="474" y="0"/>
                    <a:pt x="588" y="60"/>
                  </a:cubicBezTo>
                  <a:cubicBezTo>
                    <a:pt x="964" y="255"/>
                    <a:pt x="2089" y="839"/>
                    <a:pt x="2089" y="839"/>
                  </a:cubicBezTo>
                  <a:cubicBezTo>
                    <a:pt x="2144" y="868"/>
                    <a:pt x="2167" y="935"/>
                    <a:pt x="2138" y="990"/>
                  </a:cubicBezTo>
                  <a:lnTo>
                    <a:pt x="1390" y="2431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31">
              <a:extLst>
                <a:ext uri="{FF2B5EF4-FFF2-40B4-BE49-F238E27FC236}">
                  <a16:creationId xmlns:a16="http://schemas.microsoft.com/office/drawing/2014/main" id="{47E7DEFA-434B-4036-8495-AE4B41291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4163" y="4576763"/>
              <a:ext cx="990600" cy="773113"/>
            </a:xfrm>
            <a:custGeom>
              <a:avLst/>
              <a:gdLst>
                <a:gd name="T0" fmla="*/ 2207 w 2207"/>
                <a:gd name="T1" fmla="*/ 0 h 1720"/>
                <a:gd name="T2" fmla="*/ 18 w 2207"/>
                <a:gd name="T3" fmla="*/ 1252 h 1720"/>
                <a:gd name="T4" fmla="*/ 225 w 2207"/>
                <a:gd name="T5" fmla="*/ 1528 h 1720"/>
                <a:gd name="T6" fmla="*/ 1906 w 2207"/>
                <a:gd name="T7" fmla="*/ 1713 h 1720"/>
                <a:gd name="T8" fmla="*/ 2030 w 2207"/>
                <a:gd name="T9" fmla="*/ 1614 h 1720"/>
                <a:gd name="T10" fmla="*/ 2207 w 2207"/>
                <a:gd name="T11" fmla="*/ 0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7" h="1720">
                  <a:moveTo>
                    <a:pt x="2207" y="0"/>
                  </a:moveTo>
                  <a:cubicBezTo>
                    <a:pt x="1968" y="597"/>
                    <a:pt x="84" y="735"/>
                    <a:pt x="18" y="1252"/>
                  </a:cubicBezTo>
                  <a:cubicBezTo>
                    <a:pt x="0" y="1387"/>
                    <a:pt x="97" y="1514"/>
                    <a:pt x="225" y="1528"/>
                  </a:cubicBezTo>
                  <a:lnTo>
                    <a:pt x="1906" y="1713"/>
                  </a:lnTo>
                  <a:cubicBezTo>
                    <a:pt x="1967" y="1720"/>
                    <a:pt x="2023" y="1675"/>
                    <a:pt x="2030" y="1614"/>
                  </a:cubicBezTo>
                  <a:lnTo>
                    <a:pt x="220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32">
              <a:extLst>
                <a:ext uri="{FF2B5EF4-FFF2-40B4-BE49-F238E27FC236}">
                  <a16:creationId xmlns:a16="http://schemas.microsoft.com/office/drawing/2014/main" id="{609F6966-CAB2-407F-98C3-CD02921D0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925" y="4398963"/>
              <a:ext cx="869950" cy="950913"/>
            </a:xfrm>
            <a:custGeom>
              <a:avLst/>
              <a:gdLst>
                <a:gd name="T0" fmla="*/ 0 w 1936"/>
                <a:gd name="T1" fmla="*/ 1931 h 2115"/>
                <a:gd name="T2" fmla="*/ 1698 w 1936"/>
                <a:gd name="T3" fmla="*/ 64 h 2115"/>
                <a:gd name="T4" fmla="*/ 1922 w 1936"/>
                <a:gd name="T5" fmla="*/ 327 h 2115"/>
                <a:gd name="T6" fmla="*/ 1737 w 1936"/>
                <a:gd name="T7" fmla="*/ 2008 h 2115"/>
                <a:gd name="T8" fmla="*/ 1613 w 1936"/>
                <a:gd name="T9" fmla="*/ 2108 h 2115"/>
                <a:gd name="T10" fmla="*/ 0 w 1936"/>
                <a:gd name="T11" fmla="*/ 1931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6" h="2115">
                  <a:moveTo>
                    <a:pt x="0" y="1931"/>
                  </a:moveTo>
                  <a:cubicBezTo>
                    <a:pt x="635" y="1827"/>
                    <a:pt x="1139" y="0"/>
                    <a:pt x="1698" y="64"/>
                  </a:cubicBezTo>
                  <a:cubicBezTo>
                    <a:pt x="1833" y="80"/>
                    <a:pt x="1936" y="198"/>
                    <a:pt x="1922" y="327"/>
                  </a:cubicBezTo>
                  <a:cubicBezTo>
                    <a:pt x="1876" y="747"/>
                    <a:pt x="1737" y="2008"/>
                    <a:pt x="1737" y="2008"/>
                  </a:cubicBezTo>
                  <a:cubicBezTo>
                    <a:pt x="1730" y="2069"/>
                    <a:pt x="1675" y="2115"/>
                    <a:pt x="1613" y="2108"/>
                  </a:cubicBezTo>
                  <a:lnTo>
                    <a:pt x="0" y="193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40">
              <a:extLst>
                <a:ext uri="{FF2B5EF4-FFF2-40B4-BE49-F238E27FC236}">
                  <a16:creationId xmlns:a16="http://schemas.microsoft.com/office/drawing/2014/main" id="{D815B620-4C0C-4814-9541-7FE468EF1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775" y="4402138"/>
              <a:ext cx="879475" cy="944563"/>
            </a:xfrm>
            <a:custGeom>
              <a:avLst/>
              <a:gdLst>
                <a:gd name="T0" fmla="*/ 1955 w 1955"/>
                <a:gd name="T1" fmla="*/ 1900 h 2102"/>
                <a:gd name="T2" fmla="*/ 237 w 1955"/>
                <a:gd name="T3" fmla="*/ 53 h 2102"/>
                <a:gd name="T4" fmla="*/ 16 w 1955"/>
                <a:gd name="T5" fmla="*/ 318 h 2102"/>
                <a:gd name="T6" fmla="*/ 218 w 1955"/>
                <a:gd name="T7" fmla="*/ 1997 h 2102"/>
                <a:gd name="T8" fmla="*/ 343 w 1955"/>
                <a:gd name="T9" fmla="*/ 2095 h 2102"/>
                <a:gd name="T10" fmla="*/ 1955 w 1955"/>
                <a:gd name="T11" fmla="*/ 1900 h 2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5" h="2102">
                  <a:moveTo>
                    <a:pt x="1955" y="1900"/>
                  </a:moveTo>
                  <a:cubicBezTo>
                    <a:pt x="1319" y="1803"/>
                    <a:pt x="755" y="0"/>
                    <a:pt x="237" y="53"/>
                  </a:cubicBezTo>
                  <a:cubicBezTo>
                    <a:pt x="102" y="67"/>
                    <a:pt x="0" y="190"/>
                    <a:pt x="16" y="318"/>
                  </a:cubicBezTo>
                  <a:lnTo>
                    <a:pt x="218" y="1997"/>
                  </a:lnTo>
                  <a:cubicBezTo>
                    <a:pt x="226" y="2058"/>
                    <a:pt x="282" y="2102"/>
                    <a:pt x="343" y="2095"/>
                  </a:cubicBezTo>
                  <a:lnTo>
                    <a:pt x="1955" y="19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41">
              <a:extLst>
                <a:ext uri="{FF2B5EF4-FFF2-40B4-BE49-F238E27FC236}">
                  <a16:creationId xmlns:a16="http://schemas.microsoft.com/office/drawing/2014/main" id="{727BAB7C-69B8-4369-A4A9-C406F664E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888" y="4576763"/>
              <a:ext cx="996950" cy="769938"/>
            </a:xfrm>
            <a:custGeom>
              <a:avLst/>
              <a:gdLst>
                <a:gd name="T0" fmla="*/ 0 w 2220"/>
                <a:gd name="T1" fmla="*/ 0 h 1717"/>
                <a:gd name="T2" fmla="*/ 2204 w 2220"/>
                <a:gd name="T3" fmla="*/ 1229 h 1717"/>
                <a:gd name="T4" fmla="*/ 2000 w 2220"/>
                <a:gd name="T5" fmla="*/ 1507 h 1717"/>
                <a:gd name="T6" fmla="*/ 321 w 2220"/>
                <a:gd name="T7" fmla="*/ 1710 h 1717"/>
                <a:gd name="T8" fmla="*/ 194 w 2220"/>
                <a:gd name="T9" fmla="*/ 1612 h 1717"/>
                <a:gd name="T10" fmla="*/ 0 w 2220"/>
                <a:gd name="T11" fmla="*/ 0 h 1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0" h="1717">
                  <a:moveTo>
                    <a:pt x="0" y="0"/>
                  </a:moveTo>
                  <a:cubicBezTo>
                    <a:pt x="246" y="595"/>
                    <a:pt x="2140" y="670"/>
                    <a:pt x="2204" y="1229"/>
                  </a:cubicBezTo>
                  <a:cubicBezTo>
                    <a:pt x="2220" y="1364"/>
                    <a:pt x="2128" y="1491"/>
                    <a:pt x="2000" y="1507"/>
                  </a:cubicBezTo>
                  <a:cubicBezTo>
                    <a:pt x="1580" y="1558"/>
                    <a:pt x="321" y="1710"/>
                    <a:pt x="321" y="1710"/>
                  </a:cubicBezTo>
                  <a:cubicBezTo>
                    <a:pt x="259" y="1717"/>
                    <a:pt x="202" y="1673"/>
                    <a:pt x="194" y="1612"/>
                  </a:cubicBez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44">
              <a:extLst>
                <a:ext uri="{FF2B5EF4-FFF2-40B4-BE49-F238E27FC236}">
                  <a16:creationId xmlns:a16="http://schemas.microsoft.com/office/drawing/2014/main" id="{23E59880-D414-494A-886B-620EF046B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0" y="3192463"/>
              <a:ext cx="955675" cy="1098550"/>
            </a:xfrm>
            <a:custGeom>
              <a:avLst/>
              <a:gdLst>
                <a:gd name="T0" fmla="*/ 802 w 2130"/>
                <a:gd name="T1" fmla="*/ 2446 h 2446"/>
                <a:gd name="T2" fmla="*/ 1890 w 2130"/>
                <a:gd name="T3" fmla="*/ 170 h 2446"/>
                <a:gd name="T4" fmla="*/ 1563 w 2130"/>
                <a:gd name="T5" fmla="*/ 62 h 2446"/>
                <a:gd name="T6" fmla="*/ 75 w 2130"/>
                <a:gd name="T7" fmla="*/ 866 h 2446"/>
                <a:gd name="T8" fmla="*/ 30 w 2130"/>
                <a:gd name="T9" fmla="*/ 1018 h 2446"/>
                <a:gd name="T10" fmla="*/ 802 w 2130"/>
                <a:gd name="T11" fmla="*/ 2446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0" h="2446">
                  <a:moveTo>
                    <a:pt x="802" y="2446"/>
                  </a:moveTo>
                  <a:cubicBezTo>
                    <a:pt x="659" y="1819"/>
                    <a:pt x="2130" y="633"/>
                    <a:pt x="1890" y="170"/>
                  </a:cubicBezTo>
                  <a:cubicBezTo>
                    <a:pt x="1828" y="50"/>
                    <a:pt x="1676" y="0"/>
                    <a:pt x="1563" y="62"/>
                  </a:cubicBezTo>
                  <a:lnTo>
                    <a:pt x="75" y="866"/>
                  </a:lnTo>
                  <a:cubicBezTo>
                    <a:pt x="21" y="896"/>
                    <a:pt x="0" y="964"/>
                    <a:pt x="30" y="1018"/>
                  </a:cubicBezTo>
                  <a:lnTo>
                    <a:pt x="802" y="2446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45">
              <a:extLst>
                <a:ext uri="{FF2B5EF4-FFF2-40B4-BE49-F238E27FC236}">
                  <a16:creationId xmlns:a16="http://schemas.microsoft.com/office/drawing/2014/main" id="{0757C509-A0E4-4668-AE9B-FA543DB39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0" y="3233738"/>
              <a:ext cx="747712" cy="1152525"/>
            </a:xfrm>
            <a:custGeom>
              <a:avLst/>
              <a:gdLst>
                <a:gd name="T0" fmla="*/ 1503 w 1664"/>
                <a:gd name="T1" fmla="*/ 0 h 2566"/>
                <a:gd name="T2" fmla="*/ 1167 w 1664"/>
                <a:gd name="T3" fmla="*/ 2502 h 2566"/>
                <a:gd name="T4" fmla="*/ 834 w 1664"/>
                <a:gd name="T5" fmla="*/ 2413 h 2566"/>
                <a:gd name="T6" fmla="*/ 29 w 1664"/>
                <a:gd name="T7" fmla="*/ 926 h 2566"/>
                <a:gd name="T8" fmla="*/ 75 w 1664"/>
                <a:gd name="T9" fmla="*/ 772 h 2566"/>
                <a:gd name="T10" fmla="*/ 1503 w 1664"/>
                <a:gd name="T11" fmla="*/ 0 h 2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4" h="2566">
                  <a:moveTo>
                    <a:pt x="1503" y="0"/>
                  </a:moveTo>
                  <a:cubicBezTo>
                    <a:pt x="1040" y="447"/>
                    <a:pt x="1664" y="2237"/>
                    <a:pt x="1167" y="2502"/>
                  </a:cubicBezTo>
                  <a:cubicBezTo>
                    <a:pt x="1048" y="2566"/>
                    <a:pt x="895" y="2527"/>
                    <a:pt x="834" y="2413"/>
                  </a:cubicBezTo>
                  <a:cubicBezTo>
                    <a:pt x="633" y="2042"/>
                    <a:pt x="29" y="926"/>
                    <a:pt x="29" y="926"/>
                  </a:cubicBezTo>
                  <a:cubicBezTo>
                    <a:pt x="0" y="871"/>
                    <a:pt x="20" y="802"/>
                    <a:pt x="75" y="772"/>
                  </a:cubicBezTo>
                  <a:lnTo>
                    <a:pt x="150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51">
              <a:extLst>
                <a:ext uri="{FF2B5EF4-FFF2-40B4-BE49-F238E27FC236}">
                  <a16:creationId xmlns:a16="http://schemas.microsoft.com/office/drawing/2014/main" id="{79168734-5C7C-4911-96B8-BDB393423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8375" y="2536825"/>
              <a:ext cx="1165225" cy="873125"/>
            </a:xfrm>
            <a:custGeom>
              <a:avLst/>
              <a:gdLst>
                <a:gd name="T0" fmla="*/ 0 w 2593"/>
                <a:gd name="T1" fmla="*/ 1191 h 1946"/>
                <a:gd name="T2" fmla="*/ 2492 w 2593"/>
                <a:gd name="T3" fmla="*/ 1584 h 1946"/>
                <a:gd name="T4" fmla="*/ 2502 w 2593"/>
                <a:gd name="T5" fmla="*/ 1239 h 1946"/>
                <a:gd name="T6" fmla="*/ 1306 w 2593"/>
                <a:gd name="T7" fmla="*/ 43 h 1946"/>
                <a:gd name="T8" fmla="*/ 1148 w 2593"/>
                <a:gd name="T9" fmla="*/ 43 h 1946"/>
                <a:gd name="T10" fmla="*/ 0 w 2593"/>
                <a:gd name="T11" fmla="*/ 1191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3" h="1946">
                  <a:moveTo>
                    <a:pt x="0" y="1191"/>
                  </a:moveTo>
                  <a:cubicBezTo>
                    <a:pt x="560" y="875"/>
                    <a:pt x="2116" y="1946"/>
                    <a:pt x="2492" y="1584"/>
                  </a:cubicBezTo>
                  <a:cubicBezTo>
                    <a:pt x="2589" y="1490"/>
                    <a:pt x="2593" y="1330"/>
                    <a:pt x="2502" y="1239"/>
                  </a:cubicBezTo>
                  <a:lnTo>
                    <a:pt x="1306" y="43"/>
                  </a:lnTo>
                  <a:cubicBezTo>
                    <a:pt x="1263" y="0"/>
                    <a:pt x="1191" y="0"/>
                    <a:pt x="1148" y="43"/>
                  </a:cubicBezTo>
                  <a:lnTo>
                    <a:pt x="0" y="119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52">
              <a:extLst>
                <a:ext uri="{FF2B5EF4-FFF2-40B4-BE49-F238E27FC236}">
                  <a16:creationId xmlns:a16="http://schemas.microsoft.com/office/drawing/2014/main" id="{2FD7D383-ED08-472C-88B5-E83205947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75" y="2536825"/>
              <a:ext cx="1165225" cy="890588"/>
            </a:xfrm>
            <a:custGeom>
              <a:avLst/>
              <a:gdLst>
                <a:gd name="T0" fmla="*/ 2594 w 2594"/>
                <a:gd name="T1" fmla="*/ 1190 h 1985"/>
                <a:gd name="T2" fmla="*/ 102 w 2594"/>
                <a:gd name="T3" fmla="*/ 1584 h 1985"/>
                <a:gd name="T4" fmla="*/ 91 w 2594"/>
                <a:gd name="T5" fmla="*/ 1239 h 1985"/>
                <a:gd name="T6" fmla="*/ 1287 w 2594"/>
                <a:gd name="T7" fmla="*/ 43 h 1985"/>
                <a:gd name="T8" fmla="*/ 1447 w 2594"/>
                <a:gd name="T9" fmla="*/ 43 h 1985"/>
                <a:gd name="T10" fmla="*/ 2594 w 2594"/>
                <a:gd name="T11" fmla="*/ 1190 h 1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4" h="1985">
                  <a:moveTo>
                    <a:pt x="2594" y="1190"/>
                  </a:moveTo>
                  <a:cubicBezTo>
                    <a:pt x="2033" y="873"/>
                    <a:pt x="498" y="1985"/>
                    <a:pt x="102" y="1584"/>
                  </a:cubicBezTo>
                  <a:cubicBezTo>
                    <a:pt x="7" y="1488"/>
                    <a:pt x="0" y="1330"/>
                    <a:pt x="91" y="1239"/>
                  </a:cubicBezTo>
                  <a:lnTo>
                    <a:pt x="1287" y="43"/>
                  </a:lnTo>
                  <a:cubicBezTo>
                    <a:pt x="1331" y="0"/>
                    <a:pt x="1404" y="0"/>
                    <a:pt x="1447" y="43"/>
                  </a:cubicBezTo>
                  <a:lnTo>
                    <a:pt x="2594" y="11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87" name="Graphic 486" descr="World">
            <a:extLst>
              <a:ext uri="{FF2B5EF4-FFF2-40B4-BE49-F238E27FC236}">
                <a16:creationId xmlns:a16="http://schemas.microsoft.com/office/drawing/2014/main" id="{99AC3C0F-F4D0-4B15-8E6E-7816101B4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8307" y="2901166"/>
            <a:ext cx="2227185" cy="2227185"/>
          </a:xfrm>
          <a:prstGeom prst="rect">
            <a:avLst/>
          </a:prstGeom>
        </p:spPr>
      </p:pic>
      <p:pic>
        <p:nvPicPr>
          <p:cNvPr id="489" name="Graphic 488" descr="User">
            <a:extLst>
              <a:ext uri="{FF2B5EF4-FFF2-40B4-BE49-F238E27FC236}">
                <a16:creationId xmlns:a16="http://schemas.microsoft.com/office/drawing/2014/main" id="{20494F41-54B5-4FEE-8817-36DE4F08A7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94347" y="5313941"/>
            <a:ext cx="585405" cy="585405"/>
          </a:xfrm>
          <a:prstGeom prst="rect">
            <a:avLst/>
          </a:prstGeom>
        </p:spPr>
      </p:pic>
      <p:pic>
        <p:nvPicPr>
          <p:cNvPr id="491" name="Graphic 490" descr="Chat">
            <a:extLst>
              <a:ext uri="{FF2B5EF4-FFF2-40B4-BE49-F238E27FC236}">
                <a16:creationId xmlns:a16="http://schemas.microsoft.com/office/drawing/2014/main" id="{BEB2E9C4-6A51-47B7-8138-91CAAD4201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7781" y="3048279"/>
            <a:ext cx="585405" cy="585405"/>
          </a:xfrm>
          <a:prstGeom prst="rect">
            <a:avLst/>
          </a:prstGeom>
        </p:spPr>
      </p:pic>
      <p:pic>
        <p:nvPicPr>
          <p:cNvPr id="493" name="Graphic 492" descr="Handshake">
            <a:extLst>
              <a:ext uri="{FF2B5EF4-FFF2-40B4-BE49-F238E27FC236}">
                <a16:creationId xmlns:a16="http://schemas.microsoft.com/office/drawing/2014/main" id="{E03085BB-897F-49C9-9B94-30455A2F49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03297" y="1728746"/>
            <a:ext cx="585405" cy="585405"/>
          </a:xfrm>
          <a:prstGeom prst="rect">
            <a:avLst/>
          </a:prstGeom>
        </p:spPr>
      </p:pic>
      <p:pic>
        <p:nvPicPr>
          <p:cNvPr id="495" name="Graphic 494" descr="Teacher">
            <a:extLst>
              <a:ext uri="{FF2B5EF4-FFF2-40B4-BE49-F238E27FC236}">
                <a16:creationId xmlns:a16="http://schemas.microsoft.com/office/drawing/2014/main" id="{03A402BB-EE4F-427F-BCAA-DA3456891A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49128" y="5313941"/>
            <a:ext cx="585405" cy="585405"/>
          </a:xfrm>
          <a:prstGeom prst="rect">
            <a:avLst/>
          </a:prstGeom>
        </p:spPr>
      </p:pic>
      <p:pic>
        <p:nvPicPr>
          <p:cNvPr id="497" name="Graphic 496" descr="Bar chart">
            <a:extLst>
              <a:ext uri="{FF2B5EF4-FFF2-40B4-BE49-F238E27FC236}">
                <a16:creationId xmlns:a16="http://schemas.microsoft.com/office/drawing/2014/main" id="{47D82989-B5C4-4279-8BA4-61F7EF019D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41029" y="3110751"/>
            <a:ext cx="585405" cy="585405"/>
          </a:xfrm>
          <a:prstGeom prst="rect">
            <a:avLst/>
          </a:prstGeom>
        </p:spPr>
      </p:pic>
      <p:grpSp>
        <p:nvGrpSpPr>
          <p:cNvPr id="498" name="Group 497">
            <a:extLst>
              <a:ext uri="{FF2B5EF4-FFF2-40B4-BE49-F238E27FC236}">
                <a16:creationId xmlns:a16="http://schemas.microsoft.com/office/drawing/2014/main" id="{33C3DE7F-F069-42C0-8A14-BA422E1BACAF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4A4D0D18-6338-49BA-B49F-D0CB49492E0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45570820-62A7-4EB3-BB10-FF73FD447D8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776C0CB2-12A7-4778-96B8-CC3F1C76D826}"/>
              </a:ext>
            </a:extLst>
          </p:cNvPr>
          <p:cNvGrpSpPr/>
          <p:nvPr/>
        </p:nvGrpSpPr>
        <p:grpSpPr>
          <a:xfrm>
            <a:off x="8326785" y="4652338"/>
            <a:ext cx="2937088" cy="1290153"/>
            <a:chOff x="8921977" y="4073386"/>
            <a:chExt cx="2937088" cy="1290153"/>
          </a:xfrm>
        </p:grpSpPr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2AF220D1-9E97-4F4A-89BE-6DFB8C150A4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F643F9BD-4778-4F95-9BE2-29CADA6FA01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28133660-6A48-434D-BD82-4BF3106DC477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51679920-AEC6-4058-AF8B-96E93DE3FC1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79577060-55D9-4575-B133-BAF10373B4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EE01F446-CB2D-4AAB-81EE-4B80E7F21307}"/>
              </a:ext>
            </a:extLst>
          </p:cNvPr>
          <p:cNvGrpSpPr/>
          <p:nvPr/>
        </p:nvGrpSpPr>
        <p:grpSpPr>
          <a:xfrm>
            <a:off x="896359" y="4652338"/>
            <a:ext cx="2937088" cy="1290153"/>
            <a:chOff x="332936" y="4652338"/>
            <a:chExt cx="2937088" cy="1290153"/>
          </a:xfrm>
        </p:grpSpPr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9C1A9981-ECB4-4C9B-AD21-BCE972BA9E9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EDECF46E-BE1A-4175-AD2C-63FBE0C9B46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FA453582-5A0D-4E0B-A0E7-9E879CA16AB4}"/>
              </a:ext>
            </a:extLst>
          </p:cNvPr>
          <p:cNvGrpSpPr/>
          <p:nvPr/>
        </p:nvGrpSpPr>
        <p:grpSpPr>
          <a:xfrm>
            <a:off x="1350414" y="1242150"/>
            <a:ext cx="2937088" cy="1290153"/>
            <a:chOff x="332936" y="2627766"/>
            <a:chExt cx="2937088" cy="1290153"/>
          </a:xfrm>
        </p:grpSpPr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D6CD9755-F0CB-4782-8128-89DEAACB715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15" name="TextBox 514">
              <a:extLst>
                <a:ext uri="{FF2B5EF4-FFF2-40B4-BE49-F238E27FC236}">
                  <a16:creationId xmlns:a16="http://schemas.microsoft.com/office/drawing/2014/main" id="{44F517E8-AC77-4006-81C6-FD150D77411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2596A88D-3AC2-41D2-9323-2DE695DA132A}"/>
              </a:ext>
            </a:extLst>
          </p:cNvPr>
          <p:cNvGrpSpPr/>
          <p:nvPr/>
        </p:nvGrpSpPr>
        <p:grpSpPr>
          <a:xfrm>
            <a:off x="7904500" y="1242150"/>
            <a:ext cx="2937088" cy="1290153"/>
            <a:chOff x="8921977" y="1466725"/>
            <a:chExt cx="2937088" cy="1290153"/>
          </a:xfrm>
        </p:grpSpPr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5A82C7CA-0E1A-49A2-9AB1-43056AC6F95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E41670C4-91AC-4703-AAE3-7C9764A10E9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57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Five-Pointed Star Diagram for PowerPoint</a:t>
            </a:r>
          </a:p>
        </p:txBody>
      </p: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E703797F-F8F8-4299-BC9A-9A8B61F1A0F8}"/>
              </a:ext>
            </a:extLst>
          </p:cNvPr>
          <p:cNvGrpSpPr/>
          <p:nvPr/>
        </p:nvGrpSpPr>
        <p:grpSpPr>
          <a:xfrm>
            <a:off x="3616037" y="1403483"/>
            <a:ext cx="4959926" cy="4647800"/>
            <a:chOff x="5105400" y="2536825"/>
            <a:chExt cx="3001963" cy="2813051"/>
          </a:xfrm>
        </p:grpSpPr>
        <p:sp>
          <p:nvSpPr>
            <p:cNvPr id="309" name="Freeform 28">
              <a:extLst>
                <a:ext uri="{FF2B5EF4-FFF2-40B4-BE49-F238E27FC236}">
                  <a16:creationId xmlns:a16="http://schemas.microsoft.com/office/drawing/2014/main" id="{005FBBF8-A417-4262-AE82-52743AF46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813" y="3243263"/>
              <a:ext cx="717550" cy="1149350"/>
            </a:xfrm>
            <a:custGeom>
              <a:avLst/>
              <a:gdLst>
                <a:gd name="T0" fmla="*/ 81 w 1598"/>
                <a:gd name="T1" fmla="*/ 0 h 2559"/>
                <a:gd name="T2" fmla="*/ 458 w 1598"/>
                <a:gd name="T3" fmla="*/ 2495 h 2559"/>
                <a:gd name="T4" fmla="*/ 790 w 1598"/>
                <a:gd name="T5" fmla="*/ 2401 h 2559"/>
                <a:gd name="T6" fmla="*/ 1569 w 1598"/>
                <a:gd name="T7" fmla="*/ 900 h 2559"/>
                <a:gd name="T8" fmla="*/ 1522 w 1598"/>
                <a:gd name="T9" fmla="*/ 749 h 2559"/>
                <a:gd name="T10" fmla="*/ 81 w 1598"/>
                <a:gd name="T11" fmla="*/ 0 h 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8" h="2559">
                  <a:moveTo>
                    <a:pt x="81" y="0"/>
                  </a:moveTo>
                  <a:cubicBezTo>
                    <a:pt x="552" y="439"/>
                    <a:pt x="0" y="2246"/>
                    <a:pt x="458" y="2495"/>
                  </a:cubicBezTo>
                  <a:cubicBezTo>
                    <a:pt x="577" y="2559"/>
                    <a:pt x="731" y="2515"/>
                    <a:pt x="790" y="2401"/>
                  </a:cubicBezTo>
                  <a:lnTo>
                    <a:pt x="1569" y="900"/>
                  </a:lnTo>
                  <a:cubicBezTo>
                    <a:pt x="1598" y="845"/>
                    <a:pt x="1577" y="777"/>
                    <a:pt x="1522" y="749"/>
                  </a:cubicBezTo>
                  <a:lnTo>
                    <a:pt x="81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29">
              <a:extLst>
                <a:ext uri="{FF2B5EF4-FFF2-40B4-BE49-F238E27FC236}">
                  <a16:creationId xmlns:a16="http://schemas.microsoft.com/office/drawing/2014/main" id="{4A6D0051-E2A6-48CF-8AC6-F11BF3D16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4225" y="3201988"/>
              <a:ext cx="973137" cy="1090613"/>
            </a:xfrm>
            <a:custGeom>
              <a:avLst/>
              <a:gdLst>
                <a:gd name="T0" fmla="*/ 1390 w 2167"/>
                <a:gd name="T1" fmla="*/ 2431 h 2431"/>
                <a:gd name="T2" fmla="*/ 263 w 2167"/>
                <a:gd name="T3" fmla="*/ 174 h 2431"/>
                <a:gd name="T4" fmla="*/ 588 w 2167"/>
                <a:gd name="T5" fmla="*/ 60 h 2431"/>
                <a:gd name="T6" fmla="*/ 2089 w 2167"/>
                <a:gd name="T7" fmla="*/ 839 h 2431"/>
                <a:gd name="T8" fmla="*/ 2138 w 2167"/>
                <a:gd name="T9" fmla="*/ 990 h 2431"/>
                <a:gd name="T10" fmla="*/ 1390 w 2167"/>
                <a:gd name="T11" fmla="*/ 2431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7" h="2431">
                  <a:moveTo>
                    <a:pt x="1390" y="2431"/>
                  </a:moveTo>
                  <a:cubicBezTo>
                    <a:pt x="1523" y="1801"/>
                    <a:pt x="0" y="672"/>
                    <a:pt x="263" y="174"/>
                  </a:cubicBezTo>
                  <a:cubicBezTo>
                    <a:pt x="326" y="54"/>
                    <a:pt x="474" y="0"/>
                    <a:pt x="588" y="60"/>
                  </a:cubicBezTo>
                  <a:cubicBezTo>
                    <a:pt x="964" y="255"/>
                    <a:pt x="2089" y="839"/>
                    <a:pt x="2089" y="839"/>
                  </a:cubicBezTo>
                  <a:cubicBezTo>
                    <a:pt x="2144" y="868"/>
                    <a:pt x="2167" y="935"/>
                    <a:pt x="2138" y="990"/>
                  </a:cubicBezTo>
                  <a:lnTo>
                    <a:pt x="1390" y="2431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31">
              <a:extLst>
                <a:ext uri="{FF2B5EF4-FFF2-40B4-BE49-F238E27FC236}">
                  <a16:creationId xmlns:a16="http://schemas.microsoft.com/office/drawing/2014/main" id="{47E7DEFA-434B-4036-8495-AE4B41291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4163" y="4576763"/>
              <a:ext cx="990600" cy="773113"/>
            </a:xfrm>
            <a:custGeom>
              <a:avLst/>
              <a:gdLst>
                <a:gd name="T0" fmla="*/ 2207 w 2207"/>
                <a:gd name="T1" fmla="*/ 0 h 1720"/>
                <a:gd name="T2" fmla="*/ 18 w 2207"/>
                <a:gd name="T3" fmla="*/ 1252 h 1720"/>
                <a:gd name="T4" fmla="*/ 225 w 2207"/>
                <a:gd name="T5" fmla="*/ 1528 h 1720"/>
                <a:gd name="T6" fmla="*/ 1906 w 2207"/>
                <a:gd name="T7" fmla="*/ 1713 h 1720"/>
                <a:gd name="T8" fmla="*/ 2030 w 2207"/>
                <a:gd name="T9" fmla="*/ 1614 h 1720"/>
                <a:gd name="T10" fmla="*/ 2207 w 2207"/>
                <a:gd name="T11" fmla="*/ 0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7" h="1720">
                  <a:moveTo>
                    <a:pt x="2207" y="0"/>
                  </a:moveTo>
                  <a:cubicBezTo>
                    <a:pt x="1968" y="597"/>
                    <a:pt x="84" y="735"/>
                    <a:pt x="18" y="1252"/>
                  </a:cubicBezTo>
                  <a:cubicBezTo>
                    <a:pt x="0" y="1387"/>
                    <a:pt x="97" y="1514"/>
                    <a:pt x="225" y="1528"/>
                  </a:cubicBezTo>
                  <a:lnTo>
                    <a:pt x="1906" y="1713"/>
                  </a:lnTo>
                  <a:cubicBezTo>
                    <a:pt x="1967" y="1720"/>
                    <a:pt x="2023" y="1675"/>
                    <a:pt x="2030" y="1614"/>
                  </a:cubicBezTo>
                  <a:lnTo>
                    <a:pt x="220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32">
              <a:extLst>
                <a:ext uri="{FF2B5EF4-FFF2-40B4-BE49-F238E27FC236}">
                  <a16:creationId xmlns:a16="http://schemas.microsoft.com/office/drawing/2014/main" id="{609F6966-CAB2-407F-98C3-CD02921D0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925" y="4398963"/>
              <a:ext cx="869950" cy="950913"/>
            </a:xfrm>
            <a:custGeom>
              <a:avLst/>
              <a:gdLst>
                <a:gd name="T0" fmla="*/ 0 w 1936"/>
                <a:gd name="T1" fmla="*/ 1931 h 2115"/>
                <a:gd name="T2" fmla="*/ 1698 w 1936"/>
                <a:gd name="T3" fmla="*/ 64 h 2115"/>
                <a:gd name="T4" fmla="*/ 1922 w 1936"/>
                <a:gd name="T5" fmla="*/ 327 h 2115"/>
                <a:gd name="T6" fmla="*/ 1737 w 1936"/>
                <a:gd name="T7" fmla="*/ 2008 h 2115"/>
                <a:gd name="T8" fmla="*/ 1613 w 1936"/>
                <a:gd name="T9" fmla="*/ 2108 h 2115"/>
                <a:gd name="T10" fmla="*/ 0 w 1936"/>
                <a:gd name="T11" fmla="*/ 1931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6" h="2115">
                  <a:moveTo>
                    <a:pt x="0" y="1931"/>
                  </a:moveTo>
                  <a:cubicBezTo>
                    <a:pt x="635" y="1827"/>
                    <a:pt x="1139" y="0"/>
                    <a:pt x="1698" y="64"/>
                  </a:cubicBezTo>
                  <a:cubicBezTo>
                    <a:pt x="1833" y="80"/>
                    <a:pt x="1936" y="198"/>
                    <a:pt x="1922" y="327"/>
                  </a:cubicBezTo>
                  <a:cubicBezTo>
                    <a:pt x="1876" y="747"/>
                    <a:pt x="1737" y="2008"/>
                    <a:pt x="1737" y="2008"/>
                  </a:cubicBezTo>
                  <a:cubicBezTo>
                    <a:pt x="1730" y="2069"/>
                    <a:pt x="1675" y="2115"/>
                    <a:pt x="1613" y="2108"/>
                  </a:cubicBezTo>
                  <a:lnTo>
                    <a:pt x="0" y="193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40">
              <a:extLst>
                <a:ext uri="{FF2B5EF4-FFF2-40B4-BE49-F238E27FC236}">
                  <a16:creationId xmlns:a16="http://schemas.microsoft.com/office/drawing/2014/main" id="{D815B620-4C0C-4814-9541-7FE468EF1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775" y="4402138"/>
              <a:ext cx="879475" cy="944563"/>
            </a:xfrm>
            <a:custGeom>
              <a:avLst/>
              <a:gdLst>
                <a:gd name="T0" fmla="*/ 1955 w 1955"/>
                <a:gd name="T1" fmla="*/ 1900 h 2102"/>
                <a:gd name="T2" fmla="*/ 237 w 1955"/>
                <a:gd name="T3" fmla="*/ 53 h 2102"/>
                <a:gd name="T4" fmla="*/ 16 w 1955"/>
                <a:gd name="T5" fmla="*/ 318 h 2102"/>
                <a:gd name="T6" fmla="*/ 218 w 1955"/>
                <a:gd name="T7" fmla="*/ 1997 h 2102"/>
                <a:gd name="T8" fmla="*/ 343 w 1955"/>
                <a:gd name="T9" fmla="*/ 2095 h 2102"/>
                <a:gd name="T10" fmla="*/ 1955 w 1955"/>
                <a:gd name="T11" fmla="*/ 1900 h 2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5" h="2102">
                  <a:moveTo>
                    <a:pt x="1955" y="1900"/>
                  </a:moveTo>
                  <a:cubicBezTo>
                    <a:pt x="1319" y="1803"/>
                    <a:pt x="755" y="0"/>
                    <a:pt x="237" y="53"/>
                  </a:cubicBezTo>
                  <a:cubicBezTo>
                    <a:pt x="102" y="67"/>
                    <a:pt x="0" y="190"/>
                    <a:pt x="16" y="318"/>
                  </a:cubicBezTo>
                  <a:lnTo>
                    <a:pt x="218" y="1997"/>
                  </a:lnTo>
                  <a:cubicBezTo>
                    <a:pt x="226" y="2058"/>
                    <a:pt x="282" y="2102"/>
                    <a:pt x="343" y="2095"/>
                  </a:cubicBezTo>
                  <a:lnTo>
                    <a:pt x="1955" y="19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41">
              <a:extLst>
                <a:ext uri="{FF2B5EF4-FFF2-40B4-BE49-F238E27FC236}">
                  <a16:creationId xmlns:a16="http://schemas.microsoft.com/office/drawing/2014/main" id="{727BAB7C-69B8-4369-A4A9-C406F664E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888" y="4576763"/>
              <a:ext cx="996950" cy="769938"/>
            </a:xfrm>
            <a:custGeom>
              <a:avLst/>
              <a:gdLst>
                <a:gd name="T0" fmla="*/ 0 w 2220"/>
                <a:gd name="T1" fmla="*/ 0 h 1717"/>
                <a:gd name="T2" fmla="*/ 2204 w 2220"/>
                <a:gd name="T3" fmla="*/ 1229 h 1717"/>
                <a:gd name="T4" fmla="*/ 2000 w 2220"/>
                <a:gd name="T5" fmla="*/ 1507 h 1717"/>
                <a:gd name="T6" fmla="*/ 321 w 2220"/>
                <a:gd name="T7" fmla="*/ 1710 h 1717"/>
                <a:gd name="T8" fmla="*/ 194 w 2220"/>
                <a:gd name="T9" fmla="*/ 1612 h 1717"/>
                <a:gd name="T10" fmla="*/ 0 w 2220"/>
                <a:gd name="T11" fmla="*/ 0 h 1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0" h="1717">
                  <a:moveTo>
                    <a:pt x="0" y="0"/>
                  </a:moveTo>
                  <a:cubicBezTo>
                    <a:pt x="246" y="595"/>
                    <a:pt x="2140" y="670"/>
                    <a:pt x="2204" y="1229"/>
                  </a:cubicBezTo>
                  <a:cubicBezTo>
                    <a:pt x="2220" y="1364"/>
                    <a:pt x="2128" y="1491"/>
                    <a:pt x="2000" y="1507"/>
                  </a:cubicBezTo>
                  <a:cubicBezTo>
                    <a:pt x="1580" y="1558"/>
                    <a:pt x="321" y="1710"/>
                    <a:pt x="321" y="1710"/>
                  </a:cubicBezTo>
                  <a:cubicBezTo>
                    <a:pt x="259" y="1717"/>
                    <a:pt x="202" y="1673"/>
                    <a:pt x="194" y="1612"/>
                  </a:cubicBez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44">
              <a:extLst>
                <a:ext uri="{FF2B5EF4-FFF2-40B4-BE49-F238E27FC236}">
                  <a16:creationId xmlns:a16="http://schemas.microsoft.com/office/drawing/2014/main" id="{23E59880-D414-494A-886B-620EF046B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0" y="3192463"/>
              <a:ext cx="955675" cy="1098550"/>
            </a:xfrm>
            <a:custGeom>
              <a:avLst/>
              <a:gdLst>
                <a:gd name="T0" fmla="*/ 802 w 2130"/>
                <a:gd name="T1" fmla="*/ 2446 h 2446"/>
                <a:gd name="T2" fmla="*/ 1890 w 2130"/>
                <a:gd name="T3" fmla="*/ 170 h 2446"/>
                <a:gd name="T4" fmla="*/ 1563 w 2130"/>
                <a:gd name="T5" fmla="*/ 62 h 2446"/>
                <a:gd name="T6" fmla="*/ 75 w 2130"/>
                <a:gd name="T7" fmla="*/ 866 h 2446"/>
                <a:gd name="T8" fmla="*/ 30 w 2130"/>
                <a:gd name="T9" fmla="*/ 1018 h 2446"/>
                <a:gd name="T10" fmla="*/ 802 w 2130"/>
                <a:gd name="T11" fmla="*/ 2446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0" h="2446">
                  <a:moveTo>
                    <a:pt x="802" y="2446"/>
                  </a:moveTo>
                  <a:cubicBezTo>
                    <a:pt x="659" y="1819"/>
                    <a:pt x="2130" y="633"/>
                    <a:pt x="1890" y="170"/>
                  </a:cubicBezTo>
                  <a:cubicBezTo>
                    <a:pt x="1828" y="50"/>
                    <a:pt x="1676" y="0"/>
                    <a:pt x="1563" y="62"/>
                  </a:cubicBezTo>
                  <a:lnTo>
                    <a:pt x="75" y="866"/>
                  </a:lnTo>
                  <a:cubicBezTo>
                    <a:pt x="21" y="896"/>
                    <a:pt x="0" y="964"/>
                    <a:pt x="30" y="1018"/>
                  </a:cubicBezTo>
                  <a:lnTo>
                    <a:pt x="802" y="2446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45">
              <a:extLst>
                <a:ext uri="{FF2B5EF4-FFF2-40B4-BE49-F238E27FC236}">
                  <a16:creationId xmlns:a16="http://schemas.microsoft.com/office/drawing/2014/main" id="{0757C509-A0E4-4668-AE9B-FA543DB39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0" y="3233738"/>
              <a:ext cx="747712" cy="1152525"/>
            </a:xfrm>
            <a:custGeom>
              <a:avLst/>
              <a:gdLst>
                <a:gd name="T0" fmla="*/ 1503 w 1664"/>
                <a:gd name="T1" fmla="*/ 0 h 2566"/>
                <a:gd name="T2" fmla="*/ 1167 w 1664"/>
                <a:gd name="T3" fmla="*/ 2502 h 2566"/>
                <a:gd name="T4" fmla="*/ 834 w 1664"/>
                <a:gd name="T5" fmla="*/ 2413 h 2566"/>
                <a:gd name="T6" fmla="*/ 29 w 1664"/>
                <a:gd name="T7" fmla="*/ 926 h 2566"/>
                <a:gd name="T8" fmla="*/ 75 w 1664"/>
                <a:gd name="T9" fmla="*/ 772 h 2566"/>
                <a:gd name="T10" fmla="*/ 1503 w 1664"/>
                <a:gd name="T11" fmla="*/ 0 h 2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4" h="2566">
                  <a:moveTo>
                    <a:pt x="1503" y="0"/>
                  </a:moveTo>
                  <a:cubicBezTo>
                    <a:pt x="1040" y="447"/>
                    <a:pt x="1664" y="2237"/>
                    <a:pt x="1167" y="2502"/>
                  </a:cubicBezTo>
                  <a:cubicBezTo>
                    <a:pt x="1048" y="2566"/>
                    <a:pt x="895" y="2527"/>
                    <a:pt x="834" y="2413"/>
                  </a:cubicBezTo>
                  <a:cubicBezTo>
                    <a:pt x="633" y="2042"/>
                    <a:pt x="29" y="926"/>
                    <a:pt x="29" y="926"/>
                  </a:cubicBezTo>
                  <a:cubicBezTo>
                    <a:pt x="0" y="871"/>
                    <a:pt x="20" y="802"/>
                    <a:pt x="75" y="772"/>
                  </a:cubicBezTo>
                  <a:lnTo>
                    <a:pt x="150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51">
              <a:extLst>
                <a:ext uri="{FF2B5EF4-FFF2-40B4-BE49-F238E27FC236}">
                  <a16:creationId xmlns:a16="http://schemas.microsoft.com/office/drawing/2014/main" id="{79168734-5C7C-4911-96B8-BDB393423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8375" y="2536825"/>
              <a:ext cx="1165225" cy="873125"/>
            </a:xfrm>
            <a:custGeom>
              <a:avLst/>
              <a:gdLst>
                <a:gd name="T0" fmla="*/ 0 w 2593"/>
                <a:gd name="T1" fmla="*/ 1191 h 1946"/>
                <a:gd name="T2" fmla="*/ 2492 w 2593"/>
                <a:gd name="T3" fmla="*/ 1584 h 1946"/>
                <a:gd name="T4" fmla="*/ 2502 w 2593"/>
                <a:gd name="T5" fmla="*/ 1239 h 1946"/>
                <a:gd name="T6" fmla="*/ 1306 w 2593"/>
                <a:gd name="T7" fmla="*/ 43 h 1946"/>
                <a:gd name="T8" fmla="*/ 1148 w 2593"/>
                <a:gd name="T9" fmla="*/ 43 h 1946"/>
                <a:gd name="T10" fmla="*/ 0 w 2593"/>
                <a:gd name="T11" fmla="*/ 1191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3" h="1946">
                  <a:moveTo>
                    <a:pt x="0" y="1191"/>
                  </a:moveTo>
                  <a:cubicBezTo>
                    <a:pt x="560" y="875"/>
                    <a:pt x="2116" y="1946"/>
                    <a:pt x="2492" y="1584"/>
                  </a:cubicBezTo>
                  <a:cubicBezTo>
                    <a:pt x="2589" y="1490"/>
                    <a:pt x="2593" y="1330"/>
                    <a:pt x="2502" y="1239"/>
                  </a:cubicBezTo>
                  <a:lnTo>
                    <a:pt x="1306" y="43"/>
                  </a:lnTo>
                  <a:cubicBezTo>
                    <a:pt x="1263" y="0"/>
                    <a:pt x="1191" y="0"/>
                    <a:pt x="1148" y="43"/>
                  </a:cubicBezTo>
                  <a:lnTo>
                    <a:pt x="0" y="119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52">
              <a:extLst>
                <a:ext uri="{FF2B5EF4-FFF2-40B4-BE49-F238E27FC236}">
                  <a16:creationId xmlns:a16="http://schemas.microsoft.com/office/drawing/2014/main" id="{2FD7D383-ED08-472C-88B5-E83205947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75" y="2536825"/>
              <a:ext cx="1165225" cy="890588"/>
            </a:xfrm>
            <a:custGeom>
              <a:avLst/>
              <a:gdLst>
                <a:gd name="T0" fmla="*/ 2594 w 2594"/>
                <a:gd name="T1" fmla="*/ 1190 h 1985"/>
                <a:gd name="T2" fmla="*/ 102 w 2594"/>
                <a:gd name="T3" fmla="*/ 1584 h 1985"/>
                <a:gd name="T4" fmla="*/ 91 w 2594"/>
                <a:gd name="T5" fmla="*/ 1239 h 1985"/>
                <a:gd name="T6" fmla="*/ 1287 w 2594"/>
                <a:gd name="T7" fmla="*/ 43 h 1985"/>
                <a:gd name="T8" fmla="*/ 1447 w 2594"/>
                <a:gd name="T9" fmla="*/ 43 h 1985"/>
                <a:gd name="T10" fmla="*/ 2594 w 2594"/>
                <a:gd name="T11" fmla="*/ 1190 h 1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4" h="1985">
                  <a:moveTo>
                    <a:pt x="2594" y="1190"/>
                  </a:moveTo>
                  <a:cubicBezTo>
                    <a:pt x="2033" y="873"/>
                    <a:pt x="498" y="1985"/>
                    <a:pt x="102" y="1584"/>
                  </a:cubicBezTo>
                  <a:cubicBezTo>
                    <a:pt x="7" y="1488"/>
                    <a:pt x="0" y="1330"/>
                    <a:pt x="91" y="1239"/>
                  </a:cubicBezTo>
                  <a:lnTo>
                    <a:pt x="1287" y="43"/>
                  </a:lnTo>
                  <a:cubicBezTo>
                    <a:pt x="1331" y="0"/>
                    <a:pt x="1404" y="0"/>
                    <a:pt x="1447" y="43"/>
                  </a:cubicBezTo>
                  <a:lnTo>
                    <a:pt x="2594" y="11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87" name="Graphic 486" descr="World">
            <a:extLst>
              <a:ext uri="{FF2B5EF4-FFF2-40B4-BE49-F238E27FC236}">
                <a16:creationId xmlns:a16="http://schemas.microsoft.com/office/drawing/2014/main" id="{99AC3C0F-F4D0-4B15-8E6E-7816101B4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8307" y="2901166"/>
            <a:ext cx="2227185" cy="2227185"/>
          </a:xfrm>
          <a:prstGeom prst="rect">
            <a:avLst/>
          </a:prstGeom>
        </p:spPr>
      </p:pic>
      <p:pic>
        <p:nvPicPr>
          <p:cNvPr id="489" name="Graphic 488" descr="User">
            <a:extLst>
              <a:ext uri="{FF2B5EF4-FFF2-40B4-BE49-F238E27FC236}">
                <a16:creationId xmlns:a16="http://schemas.microsoft.com/office/drawing/2014/main" id="{20494F41-54B5-4FEE-8817-36DE4F08A7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94347" y="5313941"/>
            <a:ext cx="585405" cy="585405"/>
          </a:xfrm>
          <a:prstGeom prst="rect">
            <a:avLst/>
          </a:prstGeom>
        </p:spPr>
      </p:pic>
      <p:pic>
        <p:nvPicPr>
          <p:cNvPr id="491" name="Graphic 490" descr="Chat">
            <a:extLst>
              <a:ext uri="{FF2B5EF4-FFF2-40B4-BE49-F238E27FC236}">
                <a16:creationId xmlns:a16="http://schemas.microsoft.com/office/drawing/2014/main" id="{BEB2E9C4-6A51-47B7-8138-91CAAD4201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7781" y="3048279"/>
            <a:ext cx="585405" cy="585405"/>
          </a:xfrm>
          <a:prstGeom prst="rect">
            <a:avLst/>
          </a:prstGeom>
        </p:spPr>
      </p:pic>
      <p:pic>
        <p:nvPicPr>
          <p:cNvPr id="493" name="Graphic 492" descr="Handshake">
            <a:extLst>
              <a:ext uri="{FF2B5EF4-FFF2-40B4-BE49-F238E27FC236}">
                <a16:creationId xmlns:a16="http://schemas.microsoft.com/office/drawing/2014/main" id="{E03085BB-897F-49C9-9B94-30455A2F49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03297" y="1728746"/>
            <a:ext cx="585405" cy="585405"/>
          </a:xfrm>
          <a:prstGeom prst="rect">
            <a:avLst/>
          </a:prstGeom>
        </p:spPr>
      </p:pic>
      <p:pic>
        <p:nvPicPr>
          <p:cNvPr id="495" name="Graphic 494" descr="Teacher">
            <a:extLst>
              <a:ext uri="{FF2B5EF4-FFF2-40B4-BE49-F238E27FC236}">
                <a16:creationId xmlns:a16="http://schemas.microsoft.com/office/drawing/2014/main" id="{03A402BB-EE4F-427F-BCAA-DA3456891A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49128" y="5313941"/>
            <a:ext cx="585405" cy="585405"/>
          </a:xfrm>
          <a:prstGeom prst="rect">
            <a:avLst/>
          </a:prstGeom>
        </p:spPr>
      </p:pic>
      <p:pic>
        <p:nvPicPr>
          <p:cNvPr id="497" name="Graphic 496" descr="Bar chart">
            <a:extLst>
              <a:ext uri="{FF2B5EF4-FFF2-40B4-BE49-F238E27FC236}">
                <a16:creationId xmlns:a16="http://schemas.microsoft.com/office/drawing/2014/main" id="{47D82989-B5C4-4279-8BA4-61F7EF019D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41029" y="3110751"/>
            <a:ext cx="585405" cy="585405"/>
          </a:xfrm>
          <a:prstGeom prst="rect">
            <a:avLst/>
          </a:prstGeom>
        </p:spPr>
      </p:pic>
      <p:grpSp>
        <p:nvGrpSpPr>
          <p:cNvPr id="498" name="Group 497">
            <a:extLst>
              <a:ext uri="{FF2B5EF4-FFF2-40B4-BE49-F238E27FC236}">
                <a16:creationId xmlns:a16="http://schemas.microsoft.com/office/drawing/2014/main" id="{33C3DE7F-F069-42C0-8A14-BA422E1BACAF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4A4D0D18-6338-49BA-B49F-D0CB49492E0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45570820-62A7-4EB3-BB10-FF73FD447D8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776C0CB2-12A7-4778-96B8-CC3F1C76D826}"/>
              </a:ext>
            </a:extLst>
          </p:cNvPr>
          <p:cNvGrpSpPr/>
          <p:nvPr/>
        </p:nvGrpSpPr>
        <p:grpSpPr>
          <a:xfrm>
            <a:off x="8326785" y="4652338"/>
            <a:ext cx="2937088" cy="1290153"/>
            <a:chOff x="8921977" y="4073386"/>
            <a:chExt cx="2937088" cy="1290153"/>
          </a:xfrm>
        </p:grpSpPr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2AF220D1-9E97-4F4A-89BE-6DFB8C150A4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F643F9BD-4778-4F95-9BE2-29CADA6FA01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28133660-6A48-434D-BD82-4BF3106DC477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51679920-AEC6-4058-AF8B-96E93DE3FC1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79577060-55D9-4575-B133-BAF10373B4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EE01F446-CB2D-4AAB-81EE-4B80E7F21307}"/>
              </a:ext>
            </a:extLst>
          </p:cNvPr>
          <p:cNvGrpSpPr/>
          <p:nvPr/>
        </p:nvGrpSpPr>
        <p:grpSpPr>
          <a:xfrm>
            <a:off x="896359" y="4652338"/>
            <a:ext cx="2937088" cy="1290153"/>
            <a:chOff x="332936" y="4652338"/>
            <a:chExt cx="2937088" cy="1290153"/>
          </a:xfrm>
        </p:grpSpPr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9C1A9981-ECB4-4C9B-AD21-BCE972BA9E9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EDECF46E-BE1A-4175-AD2C-63FBE0C9B46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FA453582-5A0D-4E0B-A0E7-9E879CA16AB4}"/>
              </a:ext>
            </a:extLst>
          </p:cNvPr>
          <p:cNvGrpSpPr/>
          <p:nvPr/>
        </p:nvGrpSpPr>
        <p:grpSpPr>
          <a:xfrm>
            <a:off x="1350414" y="1242150"/>
            <a:ext cx="2937088" cy="1290153"/>
            <a:chOff x="332936" y="2627766"/>
            <a:chExt cx="2937088" cy="1290153"/>
          </a:xfrm>
        </p:grpSpPr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D6CD9755-F0CB-4782-8128-89DEAACB715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5" name="TextBox 514">
              <a:extLst>
                <a:ext uri="{FF2B5EF4-FFF2-40B4-BE49-F238E27FC236}">
                  <a16:creationId xmlns:a16="http://schemas.microsoft.com/office/drawing/2014/main" id="{44F517E8-AC77-4006-81C6-FD150D77411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2596A88D-3AC2-41D2-9323-2DE695DA132A}"/>
              </a:ext>
            </a:extLst>
          </p:cNvPr>
          <p:cNvGrpSpPr/>
          <p:nvPr/>
        </p:nvGrpSpPr>
        <p:grpSpPr>
          <a:xfrm>
            <a:off x="7904500" y="1242150"/>
            <a:ext cx="2937088" cy="1290153"/>
            <a:chOff x="8921977" y="1466725"/>
            <a:chExt cx="2937088" cy="1290153"/>
          </a:xfrm>
        </p:grpSpPr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5A82C7CA-0E1A-49A2-9AB1-43056AC6F95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E41670C4-91AC-4703-AAE3-7C9764A10E9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658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8525</TotalTime>
  <Words>514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Five-Pointed Star Diagram for PowerPoint</vt:lpstr>
      <vt:lpstr>Five-Pointed Star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Five-Pointed Star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2018-06-27T23:02:32Z</dcterms:modified>
  <cp:category>Charts &amp; Diagrams</cp:category>
</cp:coreProperties>
</file>