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10"/>
  </p:notesMasterIdLst>
  <p:sldIdLst>
    <p:sldId id="308" r:id="rId3"/>
    <p:sldId id="309" r:id="rId4"/>
    <p:sldId id="310" r:id="rId5"/>
    <p:sldId id="311" r:id="rId6"/>
    <p:sldId id="312" r:id="rId7"/>
    <p:sldId id="313" r:id="rId8"/>
    <p:sldId id="30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D00"/>
    <a:srgbClr val="EAEDF2"/>
    <a:srgbClr val="B32931"/>
    <a:srgbClr val="1C2026"/>
    <a:srgbClr val="323A45"/>
    <a:srgbClr val="FFFFFF"/>
    <a:srgbClr val="7F7F7F"/>
    <a:srgbClr val="0D1D2C"/>
    <a:srgbClr val="FBBF00"/>
    <a:srgbClr val="F28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370" autoAdjust="0"/>
  </p:normalViewPr>
  <p:slideViewPr>
    <p:cSldViewPr snapToGrid="0" showGuides="1">
      <p:cViewPr varScale="1">
        <p:scale>
          <a:sx n="108" d="100"/>
          <a:sy n="108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43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47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27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</a:t>
            </a:r>
            <a:r>
              <a:rPr lang="en-US" dirty="0" smtClean="0"/>
              <a:t>.com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06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94370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8240" y="1218392"/>
            <a:ext cx="1085761" cy="6099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/>
          </a:p>
        </p:txBody>
      </p:sp>
      <p:sp>
        <p:nvSpPr>
          <p:cNvPr id="7" name="Rectangle 6"/>
          <p:cNvSpPr/>
          <p:nvPr/>
        </p:nvSpPr>
        <p:spPr>
          <a:xfrm>
            <a:off x="1" y="1218392"/>
            <a:ext cx="808763" cy="6099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777153" y="1218392"/>
            <a:ext cx="2221228" cy="60990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5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19269" y="1218392"/>
            <a:ext cx="2221228" cy="60990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4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61386" y="1218392"/>
            <a:ext cx="2221228" cy="60990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3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803503" y="1218392"/>
            <a:ext cx="2221228" cy="609908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2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5620" y="1218392"/>
            <a:ext cx="2221228" cy="609908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1</a:t>
            </a:r>
            <a:endParaRPr lang="en-US" sz="2000" spc="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 Process – Stage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8240" y="1218392"/>
            <a:ext cx="1085761" cy="6099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/>
          </a:p>
        </p:txBody>
      </p:sp>
      <p:sp>
        <p:nvSpPr>
          <p:cNvPr id="7" name="Rectangle 6"/>
          <p:cNvSpPr/>
          <p:nvPr/>
        </p:nvSpPr>
        <p:spPr>
          <a:xfrm>
            <a:off x="1" y="1218392"/>
            <a:ext cx="808763" cy="609908"/>
          </a:xfrm>
          <a:prstGeom prst="rect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777153" y="1218392"/>
            <a:ext cx="2221228" cy="60990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5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19269" y="1218392"/>
            <a:ext cx="2221228" cy="60990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4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61386" y="1218392"/>
            <a:ext cx="2221228" cy="60990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3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803503" y="1218392"/>
            <a:ext cx="2221228" cy="609908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2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5620" y="1218392"/>
            <a:ext cx="2221228" cy="609908"/>
          </a:xfrm>
          <a:prstGeom prst="homePlate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ctr"/>
            <a:r>
              <a:rPr lang="en-US" sz="2000" b="1" spc="50" dirty="0" smtClean="0">
                <a:solidFill>
                  <a:schemeClr val="tx1"/>
                </a:solidFill>
              </a:rPr>
              <a:t>Stage 1</a:t>
            </a:r>
            <a:endParaRPr lang="en-US" sz="2000" b="1" spc="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 Process – Stage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8240" y="1218392"/>
            <a:ext cx="1085761" cy="6099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/>
          </a:p>
        </p:txBody>
      </p:sp>
      <p:sp>
        <p:nvSpPr>
          <p:cNvPr id="7" name="Rectangle 6"/>
          <p:cNvSpPr/>
          <p:nvPr/>
        </p:nvSpPr>
        <p:spPr>
          <a:xfrm>
            <a:off x="1" y="1218392"/>
            <a:ext cx="808763" cy="6099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777153" y="1218392"/>
            <a:ext cx="2221228" cy="60990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5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19269" y="1218392"/>
            <a:ext cx="2221228" cy="60990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4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61386" y="1218392"/>
            <a:ext cx="2221228" cy="60990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3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803503" y="1218392"/>
            <a:ext cx="2221228" cy="609908"/>
          </a:xfrm>
          <a:prstGeom prst="homePlate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b="1" spc="50" dirty="0" smtClean="0">
                <a:solidFill>
                  <a:schemeClr val="tx1"/>
                </a:solidFill>
              </a:rPr>
              <a:t>Stage 2</a:t>
            </a:r>
            <a:endParaRPr lang="en-US" sz="2000" b="1" spc="50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5620" y="1218392"/>
            <a:ext cx="2221228" cy="609908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1</a:t>
            </a:r>
            <a:endParaRPr lang="en-US" sz="2000" spc="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 Process – Stage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8240" y="1218392"/>
            <a:ext cx="1085761" cy="6099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/>
          </a:p>
        </p:txBody>
      </p:sp>
      <p:sp>
        <p:nvSpPr>
          <p:cNvPr id="7" name="Rectangle 6"/>
          <p:cNvSpPr/>
          <p:nvPr/>
        </p:nvSpPr>
        <p:spPr>
          <a:xfrm>
            <a:off x="1" y="1218392"/>
            <a:ext cx="808763" cy="6099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777153" y="1218392"/>
            <a:ext cx="2221228" cy="60990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5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19269" y="1218392"/>
            <a:ext cx="2221228" cy="60990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4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61386" y="1218392"/>
            <a:ext cx="2221228" cy="609908"/>
          </a:xfrm>
          <a:prstGeom prst="homePlate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b="1" spc="50" dirty="0" smtClean="0">
                <a:solidFill>
                  <a:schemeClr val="tx1"/>
                </a:solidFill>
              </a:rPr>
              <a:t>Stage 3</a:t>
            </a:r>
            <a:endParaRPr lang="en-US" sz="2000" b="1" spc="50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803503" y="1218392"/>
            <a:ext cx="2221228" cy="609908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2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5620" y="1218392"/>
            <a:ext cx="2221228" cy="609908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1</a:t>
            </a:r>
            <a:endParaRPr lang="en-US" sz="2000" spc="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 Process – Stage 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8240" y="1218392"/>
            <a:ext cx="1085761" cy="6099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/>
          </a:p>
        </p:txBody>
      </p:sp>
      <p:sp>
        <p:nvSpPr>
          <p:cNvPr id="7" name="Rectangle 6"/>
          <p:cNvSpPr/>
          <p:nvPr/>
        </p:nvSpPr>
        <p:spPr>
          <a:xfrm>
            <a:off x="1" y="1218392"/>
            <a:ext cx="808763" cy="6099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777153" y="1218392"/>
            <a:ext cx="2221228" cy="60990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5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19269" y="1218392"/>
            <a:ext cx="2221228" cy="609908"/>
          </a:xfrm>
          <a:prstGeom prst="homePlate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b="1" spc="50" dirty="0" smtClean="0">
                <a:solidFill>
                  <a:schemeClr val="tx1"/>
                </a:solidFill>
              </a:rPr>
              <a:t>Stage 4</a:t>
            </a:r>
            <a:endParaRPr lang="en-US" sz="2000" b="1" spc="50" dirty="0">
              <a:solidFill>
                <a:schemeClr val="tx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61386" y="1218392"/>
            <a:ext cx="2221228" cy="60990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3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803503" y="1218392"/>
            <a:ext cx="2221228" cy="609908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2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5620" y="1218392"/>
            <a:ext cx="2221228" cy="609908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1</a:t>
            </a:r>
            <a:endParaRPr lang="en-US" sz="2000" spc="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 Process – Stage 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636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8240" y="1218392"/>
            <a:ext cx="1085761" cy="609908"/>
          </a:xfrm>
          <a:prstGeom prst="rect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/>
          </a:p>
        </p:txBody>
      </p:sp>
      <p:sp>
        <p:nvSpPr>
          <p:cNvPr id="7" name="Rectangle 6"/>
          <p:cNvSpPr/>
          <p:nvPr/>
        </p:nvSpPr>
        <p:spPr>
          <a:xfrm>
            <a:off x="1" y="1218392"/>
            <a:ext cx="808763" cy="6099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endParaRPr lang="en-US" sz="2000" spc="5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64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464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464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464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636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636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636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8892" y="222363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720" y="222363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92720" y="296781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2720" y="368789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2720" y="443207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8892" y="296781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18892" y="368789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18892" y="443207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464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2636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92720" y="5176258"/>
            <a:ext cx="3782787" cy="553998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platea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id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Nonummy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aliquip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nascetur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Et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duis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kern="3000" spc="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</a:t>
            </a:r>
            <a:r>
              <a:rPr lang="en-US" sz="1100" kern="30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18892" y="5176258"/>
            <a:ext cx="288032" cy="288032"/>
          </a:xfrm>
          <a:prstGeom prst="rect">
            <a:avLst/>
          </a:prstGeom>
          <a:solidFill>
            <a:srgbClr val="B32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FontAwesome" pitchFamily="2" charset="0"/>
              </a:rPr>
              <a:t></a:t>
            </a:r>
            <a:endParaRPr lang="ms-MY" sz="1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777153" y="1218392"/>
            <a:ext cx="2221228" cy="609908"/>
          </a:xfrm>
          <a:prstGeom prst="homePlate">
            <a:avLst/>
          </a:prstGeom>
          <a:solidFill>
            <a:srgbClr val="A5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000" b="1" spc="50" dirty="0" smtClean="0">
                <a:solidFill>
                  <a:schemeClr val="tx1"/>
                </a:solidFill>
              </a:rPr>
              <a:t>Stage 5</a:t>
            </a:r>
            <a:endParaRPr lang="en-US" sz="2000" b="1" spc="50" dirty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19269" y="1218392"/>
            <a:ext cx="2221228" cy="60990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4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61386" y="1218392"/>
            <a:ext cx="2221228" cy="60990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3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803503" y="1218392"/>
            <a:ext cx="2221228" cy="609908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2</a:t>
            </a:r>
            <a:endParaRPr lang="en-US" sz="2000" spc="50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45620" y="1218392"/>
            <a:ext cx="2221228" cy="609908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algn="ctr"/>
            <a:r>
              <a:rPr lang="en-US" sz="2000" spc="50" dirty="0" smtClean="0">
                <a:solidFill>
                  <a:schemeClr val="bg1"/>
                </a:solidFill>
              </a:rPr>
              <a:t>Stage 1</a:t>
            </a:r>
            <a:endParaRPr lang="en-US" sz="2000" spc="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6904</TotalTime>
  <Words>2556</Words>
  <PresentationFormat>On-screen Show (4:3)</PresentationFormat>
  <Paragraphs>170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FontAwesome</vt:lpstr>
      <vt:lpstr>Helvetica</vt:lpstr>
      <vt:lpstr>Open Sans</vt:lpstr>
      <vt:lpstr>Template PresentationGo</vt:lpstr>
      <vt:lpstr>Custom Design</vt:lpstr>
      <vt:lpstr>Five Step Process</vt:lpstr>
      <vt:lpstr>Five Step Process – Stage 1</vt:lpstr>
      <vt:lpstr>Five Step Process – Stage 2</vt:lpstr>
      <vt:lpstr>Five Step Process – Stage 3</vt:lpstr>
      <vt:lpstr>Five Step Process – Stage 4</vt:lpstr>
      <vt:lpstr>Five Step Process – Stage 5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Step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2016-02-17T17:01:36Z</dcterms:modified>
</cp:coreProperties>
</file>