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6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F4E7-0E7A-BDE7-B5AC-521B91FB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Five-Tiered Nested Triangular Pyramid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E77E8AF-21E7-7FCE-00E3-B420510364F3}"/>
              </a:ext>
            </a:extLst>
          </p:cNvPr>
          <p:cNvSpPr/>
          <p:nvPr/>
        </p:nvSpPr>
        <p:spPr>
          <a:xfrm>
            <a:off x="2549512" y="1747086"/>
            <a:ext cx="4044977" cy="3611591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3871F5F-5F30-23DB-3222-98178AC2140A}"/>
              </a:ext>
            </a:extLst>
          </p:cNvPr>
          <p:cNvSpPr/>
          <p:nvPr/>
        </p:nvSpPr>
        <p:spPr>
          <a:xfrm>
            <a:off x="2965379" y="1852098"/>
            <a:ext cx="3213244" cy="2868972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0A46695-5D3A-7BD6-53B8-BEB7C32FA0BA}"/>
              </a:ext>
            </a:extLst>
          </p:cNvPr>
          <p:cNvSpPr/>
          <p:nvPr/>
        </p:nvSpPr>
        <p:spPr>
          <a:xfrm>
            <a:off x="3381034" y="1957110"/>
            <a:ext cx="2381933" cy="2126728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C847D28-8278-676B-C329-595F6A4CCA43}"/>
              </a:ext>
            </a:extLst>
          </p:cNvPr>
          <p:cNvSpPr/>
          <p:nvPr/>
        </p:nvSpPr>
        <p:spPr>
          <a:xfrm>
            <a:off x="3797111" y="2062123"/>
            <a:ext cx="1549780" cy="1383734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5141FF-3C00-3088-5674-35FE0AE2FBA4}"/>
              </a:ext>
            </a:extLst>
          </p:cNvPr>
          <p:cNvSpPr/>
          <p:nvPr/>
        </p:nvSpPr>
        <p:spPr>
          <a:xfrm>
            <a:off x="4215903" y="2170644"/>
            <a:ext cx="712196" cy="635890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3B9221E-AA95-674C-2163-8699FFCBF4E1}"/>
              </a:ext>
            </a:extLst>
          </p:cNvPr>
          <p:cNvGrpSpPr/>
          <p:nvPr/>
        </p:nvGrpSpPr>
        <p:grpSpPr>
          <a:xfrm>
            <a:off x="6724739" y="3094908"/>
            <a:ext cx="1947129" cy="1106115"/>
            <a:chOff x="8921977" y="1394910"/>
            <a:chExt cx="2926080" cy="147481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00F36A4-D186-D71C-582C-E722D5A491B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D4DFC8C-5E22-1FEF-EAC5-154D087AB7F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8DC5356-997F-F0D1-664E-A13E2E1D9341}"/>
              </a:ext>
            </a:extLst>
          </p:cNvPr>
          <p:cNvGrpSpPr/>
          <p:nvPr/>
        </p:nvGrpSpPr>
        <p:grpSpPr>
          <a:xfrm>
            <a:off x="7075322" y="4292642"/>
            <a:ext cx="1947129" cy="1106115"/>
            <a:chOff x="8921977" y="4001571"/>
            <a:chExt cx="2926080" cy="147481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45DB7D7-4504-DF0E-37B2-08ED597818FD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A4C5AC5-4B5B-23D3-951D-11848722420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A06221-D5F9-F79A-9CB3-6C046E4B29FD}"/>
              </a:ext>
            </a:extLst>
          </p:cNvPr>
          <p:cNvGrpSpPr/>
          <p:nvPr/>
        </p:nvGrpSpPr>
        <p:grpSpPr>
          <a:xfrm>
            <a:off x="472132" y="3094909"/>
            <a:ext cx="1947129" cy="1106115"/>
            <a:chOff x="332936" y="2555951"/>
            <a:chExt cx="2926080" cy="147481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7C02E36-B623-4AB5-BDE0-45146BC6028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249E73-B649-9799-606A-387A09215F8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D365771-5DBE-4CD5-1D79-1FAFF073B635}"/>
              </a:ext>
            </a:extLst>
          </p:cNvPr>
          <p:cNvGrpSpPr/>
          <p:nvPr/>
        </p:nvGrpSpPr>
        <p:grpSpPr>
          <a:xfrm>
            <a:off x="121550" y="4292641"/>
            <a:ext cx="1947129" cy="1106115"/>
            <a:chOff x="332936" y="4580523"/>
            <a:chExt cx="2926080" cy="147481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CA5CF8F-C0BA-17A4-4109-EBE116B6924C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D2EB32F-C7C5-B4FB-34E3-2718A838F606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157D9F4-1635-E8AE-1671-4C9DFD14757D}"/>
              </a:ext>
            </a:extLst>
          </p:cNvPr>
          <p:cNvGrpSpPr/>
          <p:nvPr/>
        </p:nvGrpSpPr>
        <p:grpSpPr>
          <a:xfrm>
            <a:off x="6208602" y="1897175"/>
            <a:ext cx="1947129" cy="1106115"/>
            <a:chOff x="8921977" y="1394910"/>
            <a:chExt cx="2926080" cy="147481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EBA6D1D-CF60-6D93-1C21-53253F40B22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C630632-6C14-D4EF-D2B8-88B937A19A9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pic>
        <p:nvPicPr>
          <p:cNvPr id="37" name="Graphic 36" descr="Shopping cart with solid fill">
            <a:extLst>
              <a:ext uri="{FF2B5EF4-FFF2-40B4-BE49-F238E27FC236}">
                <a16:creationId xmlns:a16="http://schemas.microsoft.com/office/drawing/2014/main" id="{7F88A09F-19F4-632F-CF46-D278677C5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83766" y="2960536"/>
            <a:ext cx="376469" cy="376469"/>
          </a:xfrm>
          <a:prstGeom prst="rect">
            <a:avLst/>
          </a:prstGeom>
        </p:spPr>
      </p:pic>
      <p:pic>
        <p:nvPicPr>
          <p:cNvPr id="38" name="Graphic 37" descr="Bar graph with upward trend with solid fill">
            <a:extLst>
              <a:ext uri="{FF2B5EF4-FFF2-40B4-BE49-F238E27FC236}">
                <a16:creationId xmlns:a16="http://schemas.microsoft.com/office/drawing/2014/main" id="{A16CFE51-AB0E-E8A4-8FBE-AEA827CBF9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83766" y="2395080"/>
            <a:ext cx="376469" cy="376469"/>
          </a:xfrm>
          <a:prstGeom prst="rect">
            <a:avLst/>
          </a:prstGeom>
        </p:spPr>
      </p:pic>
      <p:pic>
        <p:nvPicPr>
          <p:cNvPr id="39" name="Graphic 38" descr="Piggy Bank with solid fill">
            <a:extLst>
              <a:ext uri="{FF2B5EF4-FFF2-40B4-BE49-F238E27FC236}">
                <a16:creationId xmlns:a16="http://schemas.microsoft.com/office/drawing/2014/main" id="{3B99FA52-3126-21BC-1D57-6DC4235B768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83766" y="3598572"/>
            <a:ext cx="376469" cy="376469"/>
          </a:xfrm>
          <a:prstGeom prst="rect">
            <a:avLst/>
          </a:prstGeom>
        </p:spPr>
      </p:pic>
      <p:pic>
        <p:nvPicPr>
          <p:cNvPr id="40" name="Graphic 39" descr="Handshake with solid fill">
            <a:extLst>
              <a:ext uri="{FF2B5EF4-FFF2-40B4-BE49-F238E27FC236}">
                <a16:creationId xmlns:a16="http://schemas.microsoft.com/office/drawing/2014/main" id="{128DC879-2A67-4A12-5AF1-6635A87241B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83766" y="4236607"/>
            <a:ext cx="376469" cy="376469"/>
          </a:xfrm>
          <a:prstGeom prst="rect">
            <a:avLst/>
          </a:prstGeom>
        </p:spPr>
      </p:pic>
      <p:pic>
        <p:nvPicPr>
          <p:cNvPr id="41" name="Graphic 40" descr="Customer review with solid fill">
            <a:extLst>
              <a:ext uri="{FF2B5EF4-FFF2-40B4-BE49-F238E27FC236}">
                <a16:creationId xmlns:a16="http://schemas.microsoft.com/office/drawing/2014/main" id="{B38ED733-99EF-40E8-CC63-74119E2F997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83766" y="4874644"/>
            <a:ext cx="376469" cy="376469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0E31334-8E4B-EF73-72A9-97CA68DD0624}"/>
              </a:ext>
            </a:extLst>
          </p:cNvPr>
          <p:cNvCxnSpPr>
            <a:cxnSpLocks/>
            <a:endCxn id="45" idx="2"/>
          </p:cNvCxnSpPr>
          <p:nvPr/>
        </p:nvCxnSpPr>
        <p:spPr>
          <a:xfrm>
            <a:off x="4602198" y="2242085"/>
            <a:ext cx="813565" cy="0"/>
          </a:xfrm>
          <a:prstGeom prst="line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06CFE6C4-73C4-CC87-E61E-AA589DFECE91}"/>
              </a:ext>
            </a:extLst>
          </p:cNvPr>
          <p:cNvSpPr/>
          <p:nvPr/>
        </p:nvSpPr>
        <p:spPr>
          <a:xfrm>
            <a:off x="5415762" y="2062123"/>
            <a:ext cx="359924" cy="35992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C1FD751-D035-0B09-3DDA-D9DE9BA264BD}"/>
              </a:ext>
            </a:extLst>
          </p:cNvPr>
          <p:cNvCxnSpPr>
            <a:cxnSpLocks/>
            <a:stCxn id="48" idx="6"/>
          </p:cNvCxnSpPr>
          <p:nvPr/>
        </p:nvCxnSpPr>
        <p:spPr>
          <a:xfrm>
            <a:off x="3083119" y="3349053"/>
            <a:ext cx="627983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6DA9274-60E9-4800-DBFD-9D8A8AAAB293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5189707" y="3348292"/>
            <a:ext cx="871175" cy="0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B43F6034-8A1B-A1F2-7DE3-C8AD5253B65B}"/>
              </a:ext>
            </a:extLst>
          </p:cNvPr>
          <p:cNvSpPr/>
          <p:nvPr/>
        </p:nvSpPr>
        <p:spPr>
          <a:xfrm>
            <a:off x="2723196" y="3169091"/>
            <a:ext cx="359924" cy="35992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4E6149B9-3C9A-8767-9B63-05D92E3EFB3C}"/>
              </a:ext>
            </a:extLst>
          </p:cNvPr>
          <p:cNvSpPr/>
          <p:nvPr/>
        </p:nvSpPr>
        <p:spPr>
          <a:xfrm>
            <a:off x="6060881" y="3168330"/>
            <a:ext cx="359924" cy="3599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ADFC094-29B6-CF1C-1773-3C0BCC25826F}"/>
              </a:ext>
            </a:extLst>
          </p:cNvPr>
          <p:cNvCxnSpPr>
            <a:cxnSpLocks/>
            <a:stCxn id="55" idx="6"/>
          </p:cNvCxnSpPr>
          <p:nvPr/>
        </p:nvCxnSpPr>
        <p:spPr>
          <a:xfrm>
            <a:off x="2508485" y="4548263"/>
            <a:ext cx="38063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21D7118-1557-AB36-0317-42BE6AD3AC69}"/>
              </a:ext>
            </a:extLst>
          </p:cNvPr>
          <p:cNvCxnSpPr>
            <a:cxnSpLocks/>
            <a:stCxn id="56" idx="2"/>
          </p:cNvCxnSpPr>
          <p:nvPr/>
        </p:nvCxnSpPr>
        <p:spPr>
          <a:xfrm flipH="1">
            <a:off x="6011694" y="4548263"/>
            <a:ext cx="623822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id="{109895C3-C384-B727-CF01-E42EB5D7C1DF}"/>
              </a:ext>
            </a:extLst>
          </p:cNvPr>
          <p:cNvSpPr/>
          <p:nvPr/>
        </p:nvSpPr>
        <p:spPr>
          <a:xfrm>
            <a:off x="2148561" y="4368301"/>
            <a:ext cx="359924" cy="3599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FF135BE-8C27-22B9-3B50-3BD5E44222C6}"/>
              </a:ext>
            </a:extLst>
          </p:cNvPr>
          <p:cNvSpPr/>
          <p:nvPr/>
        </p:nvSpPr>
        <p:spPr>
          <a:xfrm>
            <a:off x="6635515" y="4368301"/>
            <a:ext cx="359924" cy="359924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8196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F4E7-0E7A-BDE7-B5AC-521B91FB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Five-Tiered Nested Triangular Pyramid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E77E8AF-21E7-7FCE-00E3-B420510364F3}"/>
              </a:ext>
            </a:extLst>
          </p:cNvPr>
          <p:cNvSpPr/>
          <p:nvPr/>
        </p:nvSpPr>
        <p:spPr>
          <a:xfrm>
            <a:off x="2549512" y="1747086"/>
            <a:ext cx="4044977" cy="3611591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3871F5F-5F30-23DB-3222-98178AC2140A}"/>
              </a:ext>
            </a:extLst>
          </p:cNvPr>
          <p:cNvSpPr/>
          <p:nvPr/>
        </p:nvSpPr>
        <p:spPr>
          <a:xfrm>
            <a:off x="2965379" y="1852098"/>
            <a:ext cx="3213244" cy="2868972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0A46695-5D3A-7BD6-53B8-BEB7C32FA0BA}"/>
              </a:ext>
            </a:extLst>
          </p:cNvPr>
          <p:cNvSpPr/>
          <p:nvPr/>
        </p:nvSpPr>
        <p:spPr>
          <a:xfrm>
            <a:off x="3381034" y="1957110"/>
            <a:ext cx="2381933" cy="2126728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C847D28-8278-676B-C329-595F6A4CCA43}"/>
              </a:ext>
            </a:extLst>
          </p:cNvPr>
          <p:cNvSpPr/>
          <p:nvPr/>
        </p:nvSpPr>
        <p:spPr>
          <a:xfrm>
            <a:off x="3797111" y="2062123"/>
            <a:ext cx="1549780" cy="1383734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5141FF-3C00-3088-5674-35FE0AE2FBA4}"/>
              </a:ext>
            </a:extLst>
          </p:cNvPr>
          <p:cNvSpPr/>
          <p:nvPr/>
        </p:nvSpPr>
        <p:spPr>
          <a:xfrm>
            <a:off x="4215903" y="2170644"/>
            <a:ext cx="712196" cy="635890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3B9221E-AA95-674C-2163-8699FFCBF4E1}"/>
              </a:ext>
            </a:extLst>
          </p:cNvPr>
          <p:cNvGrpSpPr/>
          <p:nvPr/>
        </p:nvGrpSpPr>
        <p:grpSpPr>
          <a:xfrm>
            <a:off x="6724739" y="3094908"/>
            <a:ext cx="1947129" cy="1106115"/>
            <a:chOff x="8921977" y="1394910"/>
            <a:chExt cx="2926080" cy="147481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00F36A4-D186-D71C-582C-E722D5A491B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D4DFC8C-5E22-1FEF-EAC5-154D087AB7F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8DC5356-997F-F0D1-664E-A13E2E1D9341}"/>
              </a:ext>
            </a:extLst>
          </p:cNvPr>
          <p:cNvGrpSpPr/>
          <p:nvPr/>
        </p:nvGrpSpPr>
        <p:grpSpPr>
          <a:xfrm>
            <a:off x="7075322" y="4292642"/>
            <a:ext cx="1947129" cy="1106115"/>
            <a:chOff x="8921977" y="4001571"/>
            <a:chExt cx="2926080" cy="147481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45DB7D7-4504-DF0E-37B2-08ED597818FD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A4C5AC5-4B5B-23D3-951D-11848722420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A06221-D5F9-F79A-9CB3-6C046E4B29FD}"/>
              </a:ext>
            </a:extLst>
          </p:cNvPr>
          <p:cNvGrpSpPr/>
          <p:nvPr/>
        </p:nvGrpSpPr>
        <p:grpSpPr>
          <a:xfrm>
            <a:off x="472132" y="3094909"/>
            <a:ext cx="1947129" cy="1106115"/>
            <a:chOff x="332936" y="2555951"/>
            <a:chExt cx="2926080" cy="147481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7C02E36-B623-4AB5-BDE0-45146BC6028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249E73-B649-9799-606A-387A09215F8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D365771-5DBE-4CD5-1D79-1FAFF073B635}"/>
              </a:ext>
            </a:extLst>
          </p:cNvPr>
          <p:cNvGrpSpPr/>
          <p:nvPr/>
        </p:nvGrpSpPr>
        <p:grpSpPr>
          <a:xfrm>
            <a:off x="121550" y="4292641"/>
            <a:ext cx="1947129" cy="1106115"/>
            <a:chOff x="332936" y="4580523"/>
            <a:chExt cx="2926080" cy="147481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CA5CF8F-C0BA-17A4-4109-EBE116B6924C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D2EB32F-C7C5-B4FB-34E3-2718A838F606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157D9F4-1635-E8AE-1671-4C9DFD14757D}"/>
              </a:ext>
            </a:extLst>
          </p:cNvPr>
          <p:cNvGrpSpPr/>
          <p:nvPr/>
        </p:nvGrpSpPr>
        <p:grpSpPr>
          <a:xfrm>
            <a:off x="6208602" y="1897175"/>
            <a:ext cx="1947129" cy="1106115"/>
            <a:chOff x="8921977" y="1394910"/>
            <a:chExt cx="2926080" cy="147481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EBA6D1D-CF60-6D93-1C21-53253F40B22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C630632-6C14-D4EF-D2B8-88B937A19A9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pic>
        <p:nvPicPr>
          <p:cNvPr id="37" name="Graphic 36" descr="Shopping cart with solid fill">
            <a:extLst>
              <a:ext uri="{FF2B5EF4-FFF2-40B4-BE49-F238E27FC236}">
                <a16:creationId xmlns:a16="http://schemas.microsoft.com/office/drawing/2014/main" id="{7F88A09F-19F4-632F-CF46-D278677C5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83766" y="2960536"/>
            <a:ext cx="376469" cy="376469"/>
          </a:xfrm>
          <a:prstGeom prst="rect">
            <a:avLst/>
          </a:prstGeom>
        </p:spPr>
      </p:pic>
      <p:pic>
        <p:nvPicPr>
          <p:cNvPr id="38" name="Graphic 37" descr="Bar graph with upward trend with solid fill">
            <a:extLst>
              <a:ext uri="{FF2B5EF4-FFF2-40B4-BE49-F238E27FC236}">
                <a16:creationId xmlns:a16="http://schemas.microsoft.com/office/drawing/2014/main" id="{A16CFE51-AB0E-E8A4-8FBE-AEA827CBF9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83766" y="2395080"/>
            <a:ext cx="376469" cy="376469"/>
          </a:xfrm>
          <a:prstGeom prst="rect">
            <a:avLst/>
          </a:prstGeom>
        </p:spPr>
      </p:pic>
      <p:pic>
        <p:nvPicPr>
          <p:cNvPr id="39" name="Graphic 38" descr="Piggy Bank with solid fill">
            <a:extLst>
              <a:ext uri="{FF2B5EF4-FFF2-40B4-BE49-F238E27FC236}">
                <a16:creationId xmlns:a16="http://schemas.microsoft.com/office/drawing/2014/main" id="{3B99FA52-3126-21BC-1D57-6DC4235B768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83766" y="3598572"/>
            <a:ext cx="376469" cy="376469"/>
          </a:xfrm>
          <a:prstGeom prst="rect">
            <a:avLst/>
          </a:prstGeom>
        </p:spPr>
      </p:pic>
      <p:pic>
        <p:nvPicPr>
          <p:cNvPr id="40" name="Graphic 39" descr="Handshake with solid fill">
            <a:extLst>
              <a:ext uri="{FF2B5EF4-FFF2-40B4-BE49-F238E27FC236}">
                <a16:creationId xmlns:a16="http://schemas.microsoft.com/office/drawing/2014/main" id="{128DC879-2A67-4A12-5AF1-6635A87241B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83766" y="4236607"/>
            <a:ext cx="376469" cy="376469"/>
          </a:xfrm>
          <a:prstGeom prst="rect">
            <a:avLst/>
          </a:prstGeom>
        </p:spPr>
      </p:pic>
      <p:pic>
        <p:nvPicPr>
          <p:cNvPr id="41" name="Graphic 40" descr="Customer review with solid fill">
            <a:extLst>
              <a:ext uri="{FF2B5EF4-FFF2-40B4-BE49-F238E27FC236}">
                <a16:creationId xmlns:a16="http://schemas.microsoft.com/office/drawing/2014/main" id="{B38ED733-99EF-40E8-CC63-74119E2F997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83766" y="4874644"/>
            <a:ext cx="376469" cy="376469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0E31334-8E4B-EF73-72A9-97CA68DD0624}"/>
              </a:ext>
            </a:extLst>
          </p:cNvPr>
          <p:cNvCxnSpPr>
            <a:cxnSpLocks/>
            <a:endCxn id="45" idx="2"/>
          </p:cNvCxnSpPr>
          <p:nvPr/>
        </p:nvCxnSpPr>
        <p:spPr>
          <a:xfrm>
            <a:off x="4602198" y="2242085"/>
            <a:ext cx="813565" cy="0"/>
          </a:xfrm>
          <a:prstGeom prst="line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06CFE6C4-73C4-CC87-E61E-AA589DFECE91}"/>
              </a:ext>
            </a:extLst>
          </p:cNvPr>
          <p:cNvSpPr/>
          <p:nvPr/>
        </p:nvSpPr>
        <p:spPr>
          <a:xfrm>
            <a:off x="5415762" y="2062123"/>
            <a:ext cx="359924" cy="35992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C1FD751-D035-0B09-3DDA-D9DE9BA264BD}"/>
              </a:ext>
            </a:extLst>
          </p:cNvPr>
          <p:cNvCxnSpPr>
            <a:cxnSpLocks/>
            <a:stCxn id="48" idx="6"/>
          </p:cNvCxnSpPr>
          <p:nvPr/>
        </p:nvCxnSpPr>
        <p:spPr>
          <a:xfrm>
            <a:off x="3083119" y="3349053"/>
            <a:ext cx="627983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6DA9274-60E9-4800-DBFD-9D8A8AAAB293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5189707" y="3348292"/>
            <a:ext cx="871175" cy="0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B43F6034-8A1B-A1F2-7DE3-C8AD5253B65B}"/>
              </a:ext>
            </a:extLst>
          </p:cNvPr>
          <p:cNvSpPr/>
          <p:nvPr/>
        </p:nvSpPr>
        <p:spPr>
          <a:xfrm>
            <a:off x="2723196" y="3169091"/>
            <a:ext cx="359924" cy="35992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4E6149B9-3C9A-8767-9B63-05D92E3EFB3C}"/>
              </a:ext>
            </a:extLst>
          </p:cNvPr>
          <p:cNvSpPr/>
          <p:nvPr/>
        </p:nvSpPr>
        <p:spPr>
          <a:xfrm>
            <a:off x="6060881" y="3168330"/>
            <a:ext cx="359924" cy="3599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ADFC094-29B6-CF1C-1773-3C0BCC25826F}"/>
              </a:ext>
            </a:extLst>
          </p:cNvPr>
          <p:cNvCxnSpPr>
            <a:cxnSpLocks/>
            <a:stCxn id="55" idx="6"/>
          </p:cNvCxnSpPr>
          <p:nvPr/>
        </p:nvCxnSpPr>
        <p:spPr>
          <a:xfrm>
            <a:off x="2508485" y="4548263"/>
            <a:ext cx="38063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21D7118-1557-AB36-0317-42BE6AD3AC69}"/>
              </a:ext>
            </a:extLst>
          </p:cNvPr>
          <p:cNvCxnSpPr>
            <a:cxnSpLocks/>
            <a:stCxn id="56" idx="2"/>
          </p:cNvCxnSpPr>
          <p:nvPr/>
        </p:nvCxnSpPr>
        <p:spPr>
          <a:xfrm flipH="1">
            <a:off x="6011694" y="4548263"/>
            <a:ext cx="623822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id="{109895C3-C384-B727-CF01-E42EB5D7C1DF}"/>
              </a:ext>
            </a:extLst>
          </p:cNvPr>
          <p:cNvSpPr/>
          <p:nvPr/>
        </p:nvSpPr>
        <p:spPr>
          <a:xfrm>
            <a:off x="2148561" y="4368301"/>
            <a:ext cx="359924" cy="3599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FF135BE-8C27-22B9-3B50-3BD5E44222C6}"/>
              </a:ext>
            </a:extLst>
          </p:cNvPr>
          <p:cNvSpPr/>
          <p:nvPr/>
        </p:nvSpPr>
        <p:spPr>
          <a:xfrm>
            <a:off x="6635515" y="4368301"/>
            <a:ext cx="359924" cy="359924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09165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10296</TotalTime>
  <Words>359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Five-Tiered Nested Triangular Pyramid – Slide Template</vt:lpstr>
      <vt:lpstr>Five-Tiered Nested Triangular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Five-Tiered Nested Triangular Pyramid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2023-08-23T00:52:37Z</dcterms:modified>
  <cp:category>Charts &amp; Diagrams</cp:category>
</cp:coreProperties>
</file>