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6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F4E7-0E7A-BDE7-B5AC-521B91FBC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Five-Tiered Nested Triangular Pyramid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E77E8AF-21E7-7FCE-00E3-B420510364F3}"/>
              </a:ext>
            </a:extLst>
          </p:cNvPr>
          <p:cNvSpPr/>
          <p:nvPr/>
        </p:nvSpPr>
        <p:spPr>
          <a:xfrm>
            <a:off x="3399349" y="1186447"/>
            <a:ext cx="5393303" cy="4815455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3871F5F-5F30-23DB-3222-98178AC2140A}"/>
              </a:ext>
            </a:extLst>
          </p:cNvPr>
          <p:cNvSpPr/>
          <p:nvPr/>
        </p:nvSpPr>
        <p:spPr>
          <a:xfrm>
            <a:off x="3953838" y="1326464"/>
            <a:ext cx="4284325" cy="3825296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0A46695-5D3A-7BD6-53B8-BEB7C32FA0BA}"/>
              </a:ext>
            </a:extLst>
          </p:cNvPr>
          <p:cNvSpPr/>
          <p:nvPr/>
        </p:nvSpPr>
        <p:spPr>
          <a:xfrm>
            <a:off x="4508045" y="1466480"/>
            <a:ext cx="3175910" cy="2835637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C847D28-8278-676B-C329-595F6A4CCA43}"/>
              </a:ext>
            </a:extLst>
          </p:cNvPr>
          <p:cNvSpPr/>
          <p:nvPr/>
        </p:nvSpPr>
        <p:spPr>
          <a:xfrm>
            <a:off x="5062814" y="1606498"/>
            <a:ext cx="2066373" cy="1844978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5141FF-3C00-3088-5674-35FE0AE2FBA4}"/>
              </a:ext>
            </a:extLst>
          </p:cNvPr>
          <p:cNvSpPr/>
          <p:nvPr/>
        </p:nvSpPr>
        <p:spPr>
          <a:xfrm>
            <a:off x="5621203" y="1751192"/>
            <a:ext cx="949595" cy="847853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3B9221E-AA95-674C-2163-8699FFCBF4E1}"/>
              </a:ext>
            </a:extLst>
          </p:cNvPr>
          <p:cNvGrpSpPr/>
          <p:nvPr/>
        </p:nvGrpSpPr>
        <p:grpSpPr>
          <a:xfrm>
            <a:off x="8966319" y="3055361"/>
            <a:ext cx="2596172" cy="1290153"/>
            <a:chOff x="8921977" y="1466725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00F36A4-D186-D71C-582C-E722D5A491B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D4DFC8C-5E22-1FEF-EAC5-154D087AB7F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8DC5356-997F-F0D1-664E-A13E2E1D9341}"/>
              </a:ext>
            </a:extLst>
          </p:cNvPr>
          <p:cNvGrpSpPr/>
          <p:nvPr/>
        </p:nvGrpSpPr>
        <p:grpSpPr>
          <a:xfrm>
            <a:off x="9433763" y="4652338"/>
            <a:ext cx="2596172" cy="1290153"/>
            <a:chOff x="8921977" y="4073386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45DB7D7-4504-DF0E-37B2-08ED597818FD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A4C5AC5-4B5B-23D3-951D-11848722420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1A06221-D5F9-F79A-9CB3-6C046E4B29FD}"/>
              </a:ext>
            </a:extLst>
          </p:cNvPr>
          <p:cNvGrpSpPr/>
          <p:nvPr/>
        </p:nvGrpSpPr>
        <p:grpSpPr>
          <a:xfrm>
            <a:off x="629509" y="3055361"/>
            <a:ext cx="2596172" cy="1290153"/>
            <a:chOff x="332936" y="262776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7C02E36-B623-4AB5-BDE0-45146BC6028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B249E73-B649-9799-606A-387A09215F8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D365771-5DBE-4CD5-1D79-1FAFF073B635}"/>
              </a:ext>
            </a:extLst>
          </p:cNvPr>
          <p:cNvGrpSpPr/>
          <p:nvPr/>
        </p:nvGrpSpPr>
        <p:grpSpPr>
          <a:xfrm>
            <a:off x="162066" y="4652338"/>
            <a:ext cx="2596172" cy="1290153"/>
            <a:chOff x="332936" y="4652338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CA5CF8F-C0BA-17A4-4109-EBE116B6924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D2EB32F-C7C5-B4FB-34E3-2718A838F60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157D9F4-1635-E8AE-1671-4C9DFD14757D}"/>
              </a:ext>
            </a:extLst>
          </p:cNvPr>
          <p:cNvGrpSpPr/>
          <p:nvPr/>
        </p:nvGrpSpPr>
        <p:grpSpPr>
          <a:xfrm>
            <a:off x="8278136" y="1458383"/>
            <a:ext cx="2596172" cy="1290153"/>
            <a:chOff x="8921977" y="1466725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EBA6D1D-CF60-6D93-1C21-53253F40B22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C630632-6C14-D4EF-D2B8-88B937A19A9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37" name="Graphic 36" descr="Shopping cart with solid fill">
            <a:extLst>
              <a:ext uri="{FF2B5EF4-FFF2-40B4-BE49-F238E27FC236}">
                <a16:creationId xmlns:a16="http://schemas.microsoft.com/office/drawing/2014/main" id="{7F88A09F-19F4-632F-CF46-D278677C5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45021" y="2804382"/>
            <a:ext cx="501958" cy="501958"/>
          </a:xfrm>
          <a:prstGeom prst="rect">
            <a:avLst/>
          </a:prstGeom>
        </p:spPr>
      </p:pic>
      <p:pic>
        <p:nvPicPr>
          <p:cNvPr id="38" name="Graphic 37" descr="Bar graph with upward trend with solid fill">
            <a:extLst>
              <a:ext uri="{FF2B5EF4-FFF2-40B4-BE49-F238E27FC236}">
                <a16:creationId xmlns:a16="http://schemas.microsoft.com/office/drawing/2014/main" id="{A16CFE51-AB0E-E8A4-8FBE-AEA827CBF9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45021" y="2050440"/>
            <a:ext cx="501958" cy="501958"/>
          </a:xfrm>
          <a:prstGeom prst="rect">
            <a:avLst/>
          </a:prstGeom>
        </p:spPr>
      </p:pic>
      <p:pic>
        <p:nvPicPr>
          <p:cNvPr id="39" name="Graphic 38" descr="Piggy Bank with solid fill">
            <a:extLst>
              <a:ext uri="{FF2B5EF4-FFF2-40B4-BE49-F238E27FC236}">
                <a16:creationId xmlns:a16="http://schemas.microsoft.com/office/drawing/2014/main" id="{3B99FA52-3126-21BC-1D57-6DC4235B768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45021" y="3655096"/>
            <a:ext cx="501958" cy="501958"/>
          </a:xfrm>
          <a:prstGeom prst="rect">
            <a:avLst/>
          </a:prstGeom>
        </p:spPr>
      </p:pic>
      <p:pic>
        <p:nvPicPr>
          <p:cNvPr id="40" name="Graphic 39" descr="Handshake with solid fill">
            <a:extLst>
              <a:ext uri="{FF2B5EF4-FFF2-40B4-BE49-F238E27FC236}">
                <a16:creationId xmlns:a16="http://schemas.microsoft.com/office/drawing/2014/main" id="{128DC879-2A67-4A12-5AF1-6635A87241B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45021" y="4505810"/>
            <a:ext cx="501958" cy="501958"/>
          </a:xfrm>
          <a:prstGeom prst="rect">
            <a:avLst/>
          </a:prstGeom>
        </p:spPr>
      </p:pic>
      <p:pic>
        <p:nvPicPr>
          <p:cNvPr id="41" name="Graphic 40" descr="Customer review with solid fill">
            <a:extLst>
              <a:ext uri="{FF2B5EF4-FFF2-40B4-BE49-F238E27FC236}">
                <a16:creationId xmlns:a16="http://schemas.microsoft.com/office/drawing/2014/main" id="{B38ED733-99EF-40E8-CC63-74119E2F997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845021" y="5356525"/>
            <a:ext cx="501958" cy="501958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0E31334-8E4B-EF73-72A9-97CA68DD0624}"/>
              </a:ext>
            </a:extLst>
          </p:cNvPr>
          <p:cNvCxnSpPr>
            <a:cxnSpLocks/>
            <a:endCxn id="45" idx="2"/>
          </p:cNvCxnSpPr>
          <p:nvPr/>
        </p:nvCxnSpPr>
        <p:spPr>
          <a:xfrm>
            <a:off x="6136263" y="1846447"/>
            <a:ext cx="1084753" cy="0"/>
          </a:xfrm>
          <a:prstGeom prst="line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06CFE6C4-73C4-CC87-E61E-AA589DFECE91}"/>
              </a:ext>
            </a:extLst>
          </p:cNvPr>
          <p:cNvSpPr/>
          <p:nvPr/>
        </p:nvSpPr>
        <p:spPr>
          <a:xfrm>
            <a:off x="7221016" y="1606498"/>
            <a:ext cx="479898" cy="47989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C1FD751-D035-0B09-3DDA-D9DE9BA264BD}"/>
              </a:ext>
            </a:extLst>
          </p:cNvPr>
          <p:cNvCxnSpPr>
            <a:cxnSpLocks/>
            <a:stCxn id="48" idx="6"/>
          </p:cNvCxnSpPr>
          <p:nvPr/>
        </p:nvCxnSpPr>
        <p:spPr>
          <a:xfrm>
            <a:off x="4110826" y="3322404"/>
            <a:ext cx="837310" cy="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6DA9274-60E9-4800-DBFD-9D8A8AAAB293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6919609" y="3321389"/>
            <a:ext cx="1161566" cy="0"/>
          </a:xfrm>
          <a:prstGeom prst="line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B43F6034-8A1B-A1F2-7DE3-C8AD5253B65B}"/>
              </a:ext>
            </a:extLst>
          </p:cNvPr>
          <p:cNvSpPr/>
          <p:nvPr/>
        </p:nvSpPr>
        <p:spPr>
          <a:xfrm>
            <a:off x="3630928" y="3082455"/>
            <a:ext cx="479898" cy="4798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4E6149B9-3C9A-8767-9B63-05D92E3EFB3C}"/>
              </a:ext>
            </a:extLst>
          </p:cNvPr>
          <p:cNvSpPr/>
          <p:nvPr/>
        </p:nvSpPr>
        <p:spPr>
          <a:xfrm>
            <a:off x="8081175" y="3081440"/>
            <a:ext cx="479898" cy="47989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ADFC094-29B6-CF1C-1773-3C0BCC25826F}"/>
              </a:ext>
            </a:extLst>
          </p:cNvPr>
          <p:cNvCxnSpPr>
            <a:cxnSpLocks/>
            <a:stCxn id="55" idx="6"/>
          </p:cNvCxnSpPr>
          <p:nvPr/>
        </p:nvCxnSpPr>
        <p:spPr>
          <a:xfrm>
            <a:off x="3344646" y="4921350"/>
            <a:ext cx="507507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21D7118-1557-AB36-0317-42BE6AD3AC69}"/>
              </a:ext>
            </a:extLst>
          </p:cNvPr>
          <p:cNvCxnSpPr>
            <a:cxnSpLocks/>
            <a:stCxn id="56" idx="2"/>
          </p:cNvCxnSpPr>
          <p:nvPr/>
        </p:nvCxnSpPr>
        <p:spPr>
          <a:xfrm flipH="1">
            <a:off x="8015591" y="4921350"/>
            <a:ext cx="831763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>
            <a:extLst>
              <a:ext uri="{FF2B5EF4-FFF2-40B4-BE49-F238E27FC236}">
                <a16:creationId xmlns:a16="http://schemas.microsoft.com/office/drawing/2014/main" id="{109895C3-C384-B727-CF01-E42EB5D7C1DF}"/>
              </a:ext>
            </a:extLst>
          </p:cNvPr>
          <p:cNvSpPr/>
          <p:nvPr/>
        </p:nvSpPr>
        <p:spPr>
          <a:xfrm>
            <a:off x="2864748" y="4681401"/>
            <a:ext cx="479898" cy="479898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FFF135BE-8C27-22B9-3B50-3BD5E44222C6}"/>
              </a:ext>
            </a:extLst>
          </p:cNvPr>
          <p:cNvSpPr/>
          <p:nvPr/>
        </p:nvSpPr>
        <p:spPr>
          <a:xfrm>
            <a:off x="8847354" y="4681401"/>
            <a:ext cx="479898" cy="479898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81968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F4E7-0E7A-BDE7-B5AC-521B91FBC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Five-Tiered Nested Triangular Pyramid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E77E8AF-21E7-7FCE-00E3-B420510364F3}"/>
              </a:ext>
            </a:extLst>
          </p:cNvPr>
          <p:cNvSpPr/>
          <p:nvPr/>
        </p:nvSpPr>
        <p:spPr>
          <a:xfrm>
            <a:off x="3399349" y="1186447"/>
            <a:ext cx="5393303" cy="4815455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3871F5F-5F30-23DB-3222-98178AC2140A}"/>
              </a:ext>
            </a:extLst>
          </p:cNvPr>
          <p:cNvSpPr/>
          <p:nvPr/>
        </p:nvSpPr>
        <p:spPr>
          <a:xfrm>
            <a:off x="3953838" y="1326464"/>
            <a:ext cx="4284325" cy="3825296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0A46695-5D3A-7BD6-53B8-BEB7C32FA0BA}"/>
              </a:ext>
            </a:extLst>
          </p:cNvPr>
          <p:cNvSpPr/>
          <p:nvPr/>
        </p:nvSpPr>
        <p:spPr>
          <a:xfrm>
            <a:off x="4508045" y="1466480"/>
            <a:ext cx="3175910" cy="2835637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C847D28-8278-676B-C329-595F6A4CCA43}"/>
              </a:ext>
            </a:extLst>
          </p:cNvPr>
          <p:cNvSpPr/>
          <p:nvPr/>
        </p:nvSpPr>
        <p:spPr>
          <a:xfrm>
            <a:off x="5062814" y="1606498"/>
            <a:ext cx="2066373" cy="1844978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5141FF-3C00-3088-5674-35FE0AE2FBA4}"/>
              </a:ext>
            </a:extLst>
          </p:cNvPr>
          <p:cNvSpPr/>
          <p:nvPr/>
        </p:nvSpPr>
        <p:spPr>
          <a:xfrm>
            <a:off x="5621203" y="1751192"/>
            <a:ext cx="949595" cy="847853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3B9221E-AA95-674C-2163-8699FFCBF4E1}"/>
              </a:ext>
            </a:extLst>
          </p:cNvPr>
          <p:cNvGrpSpPr/>
          <p:nvPr/>
        </p:nvGrpSpPr>
        <p:grpSpPr>
          <a:xfrm>
            <a:off x="8966319" y="3055361"/>
            <a:ext cx="2596172" cy="1290153"/>
            <a:chOff x="8921977" y="1466725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00F36A4-D186-D71C-582C-E722D5A491B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D4DFC8C-5E22-1FEF-EAC5-154D087AB7F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8DC5356-997F-F0D1-664E-A13E2E1D9341}"/>
              </a:ext>
            </a:extLst>
          </p:cNvPr>
          <p:cNvGrpSpPr/>
          <p:nvPr/>
        </p:nvGrpSpPr>
        <p:grpSpPr>
          <a:xfrm>
            <a:off x="9433763" y="4652338"/>
            <a:ext cx="2596172" cy="1290153"/>
            <a:chOff x="8921977" y="4073386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45DB7D7-4504-DF0E-37B2-08ED597818FD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A4C5AC5-4B5B-23D3-951D-11848722420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1A06221-D5F9-F79A-9CB3-6C046E4B29FD}"/>
              </a:ext>
            </a:extLst>
          </p:cNvPr>
          <p:cNvGrpSpPr/>
          <p:nvPr/>
        </p:nvGrpSpPr>
        <p:grpSpPr>
          <a:xfrm>
            <a:off x="629509" y="3055361"/>
            <a:ext cx="2596172" cy="1290153"/>
            <a:chOff x="332936" y="262776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7C02E36-B623-4AB5-BDE0-45146BC6028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B249E73-B649-9799-606A-387A09215F8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D365771-5DBE-4CD5-1D79-1FAFF073B635}"/>
              </a:ext>
            </a:extLst>
          </p:cNvPr>
          <p:cNvGrpSpPr/>
          <p:nvPr/>
        </p:nvGrpSpPr>
        <p:grpSpPr>
          <a:xfrm>
            <a:off x="162066" y="4652338"/>
            <a:ext cx="2596172" cy="1290153"/>
            <a:chOff x="332936" y="4652338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CA5CF8F-C0BA-17A4-4109-EBE116B6924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D2EB32F-C7C5-B4FB-34E3-2718A838F60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157D9F4-1635-E8AE-1671-4C9DFD14757D}"/>
              </a:ext>
            </a:extLst>
          </p:cNvPr>
          <p:cNvGrpSpPr/>
          <p:nvPr/>
        </p:nvGrpSpPr>
        <p:grpSpPr>
          <a:xfrm>
            <a:off x="8278136" y="1458383"/>
            <a:ext cx="2596172" cy="1290153"/>
            <a:chOff x="8921977" y="1466725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EBA6D1D-CF60-6D93-1C21-53253F40B22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C630632-6C14-D4EF-D2B8-88B937A19A9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37" name="Graphic 36" descr="Shopping cart with solid fill">
            <a:extLst>
              <a:ext uri="{FF2B5EF4-FFF2-40B4-BE49-F238E27FC236}">
                <a16:creationId xmlns:a16="http://schemas.microsoft.com/office/drawing/2014/main" id="{7F88A09F-19F4-632F-CF46-D278677C5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45021" y="2804382"/>
            <a:ext cx="501958" cy="501958"/>
          </a:xfrm>
          <a:prstGeom prst="rect">
            <a:avLst/>
          </a:prstGeom>
        </p:spPr>
      </p:pic>
      <p:pic>
        <p:nvPicPr>
          <p:cNvPr id="38" name="Graphic 37" descr="Bar graph with upward trend with solid fill">
            <a:extLst>
              <a:ext uri="{FF2B5EF4-FFF2-40B4-BE49-F238E27FC236}">
                <a16:creationId xmlns:a16="http://schemas.microsoft.com/office/drawing/2014/main" id="{A16CFE51-AB0E-E8A4-8FBE-AEA827CBF9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45021" y="2050440"/>
            <a:ext cx="501958" cy="501958"/>
          </a:xfrm>
          <a:prstGeom prst="rect">
            <a:avLst/>
          </a:prstGeom>
        </p:spPr>
      </p:pic>
      <p:pic>
        <p:nvPicPr>
          <p:cNvPr id="39" name="Graphic 38" descr="Piggy Bank with solid fill">
            <a:extLst>
              <a:ext uri="{FF2B5EF4-FFF2-40B4-BE49-F238E27FC236}">
                <a16:creationId xmlns:a16="http://schemas.microsoft.com/office/drawing/2014/main" id="{3B99FA52-3126-21BC-1D57-6DC4235B768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45021" y="3655096"/>
            <a:ext cx="501958" cy="501958"/>
          </a:xfrm>
          <a:prstGeom prst="rect">
            <a:avLst/>
          </a:prstGeom>
        </p:spPr>
      </p:pic>
      <p:pic>
        <p:nvPicPr>
          <p:cNvPr id="40" name="Graphic 39" descr="Handshake with solid fill">
            <a:extLst>
              <a:ext uri="{FF2B5EF4-FFF2-40B4-BE49-F238E27FC236}">
                <a16:creationId xmlns:a16="http://schemas.microsoft.com/office/drawing/2014/main" id="{128DC879-2A67-4A12-5AF1-6635A87241B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45021" y="4505810"/>
            <a:ext cx="501958" cy="501958"/>
          </a:xfrm>
          <a:prstGeom prst="rect">
            <a:avLst/>
          </a:prstGeom>
        </p:spPr>
      </p:pic>
      <p:pic>
        <p:nvPicPr>
          <p:cNvPr id="41" name="Graphic 40" descr="Customer review with solid fill">
            <a:extLst>
              <a:ext uri="{FF2B5EF4-FFF2-40B4-BE49-F238E27FC236}">
                <a16:creationId xmlns:a16="http://schemas.microsoft.com/office/drawing/2014/main" id="{B38ED733-99EF-40E8-CC63-74119E2F997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845021" y="5356525"/>
            <a:ext cx="501958" cy="501958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0E31334-8E4B-EF73-72A9-97CA68DD0624}"/>
              </a:ext>
            </a:extLst>
          </p:cNvPr>
          <p:cNvCxnSpPr>
            <a:cxnSpLocks/>
            <a:endCxn id="45" idx="2"/>
          </p:cNvCxnSpPr>
          <p:nvPr/>
        </p:nvCxnSpPr>
        <p:spPr>
          <a:xfrm>
            <a:off x="6136263" y="1846447"/>
            <a:ext cx="1084753" cy="0"/>
          </a:xfrm>
          <a:prstGeom prst="line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06CFE6C4-73C4-CC87-E61E-AA589DFECE91}"/>
              </a:ext>
            </a:extLst>
          </p:cNvPr>
          <p:cNvSpPr/>
          <p:nvPr/>
        </p:nvSpPr>
        <p:spPr>
          <a:xfrm>
            <a:off x="7221016" y="1606498"/>
            <a:ext cx="479898" cy="47989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C1FD751-D035-0B09-3DDA-D9DE9BA264BD}"/>
              </a:ext>
            </a:extLst>
          </p:cNvPr>
          <p:cNvCxnSpPr>
            <a:cxnSpLocks/>
            <a:stCxn id="48" idx="6"/>
          </p:cNvCxnSpPr>
          <p:nvPr/>
        </p:nvCxnSpPr>
        <p:spPr>
          <a:xfrm>
            <a:off x="4110826" y="3322404"/>
            <a:ext cx="837310" cy="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6DA9274-60E9-4800-DBFD-9D8A8AAAB293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6919609" y="3321389"/>
            <a:ext cx="1161566" cy="0"/>
          </a:xfrm>
          <a:prstGeom prst="line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B43F6034-8A1B-A1F2-7DE3-C8AD5253B65B}"/>
              </a:ext>
            </a:extLst>
          </p:cNvPr>
          <p:cNvSpPr/>
          <p:nvPr/>
        </p:nvSpPr>
        <p:spPr>
          <a:xfrm>
            <a:off x="3630928" y="3082455"/>
            <a:ext cx="479898" cy="4798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4E6149B9-3C9A-8767-9B63-05D92E3EFB3C}"/>
              </a:ext>
            </a:extLst>
          </p:cNvPr>
          <p:cNvSpPr/>
          <p:nvPr/>
        </p:nvSpPr>
        <p:spPr>
          <a:xfrm>
            <a:off x="8081175" y="3081440"/>
            <a:ext cx="479898" cy="47989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ADFC094-29B6-CF1C-1773-3C0BCC25826F}"/>
              </a:ext>
            </a:extLst>
          </p:cNvPr>
          <p:cNvCxnSpPr>
            <a:cxnSpLocks/>
            <a:stCxn id="55" idx="6"/>
          </p:cNvCxnSpPr>
          <p:nvPr/>
        </p:nvCxnSpPr>
        <p:spPr>
          <a:xfrm>
            <a:off x="3344646" y="4921350"/>
            <a:ext cx="507507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21D7118-1557-AB36-0317-42BE6AD3AC69}"/>
              </a:ext>
            </a:extLst>
          </p:cNvPr>
          <p:cNvCxnSpPr>
            <a:cxnSpLocks/>
            <a:stCxn id="56" idx="2"/>
          </p:cNvCxnSpPr>
          <p:nvPr/>
        </p:nvCxnSpPr>
        <p:spPr>
          <a:xfrm flipH="1">
            <a:off x="8015591" y="4921350"/>
            <a:ext cx="831763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>
            <a:extLst>
              <a:ext uri="{FF2B5EF4-FFF2-40B4-BE49-F238E27FC236}">
                <a16:creationId xmlns:a16="http://schemas.microsoft.com/office/drawing/2014/main" id="{109895C3-C384-B727-CF01-E42EB5D7C1DF}"/>
              </a:ext>
            </a:extLst>
          </p:cNvPr>
          <p:cNvSpPr/>
          <p:nvPr/>
        </p:nvSpPr>
        <p:spPr>
          <a:xfrm>
            <a:off x="2864748" y="4681401"/>
            <a:ext cx="479898" cy="479898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FFF135BE-8C27-22B9-3B50-3BD5E44222C6}"/>
              </a:ext>
            </a:extLst>
          </p:cNvPr>
          <p:cNvSpPr/>
          <p:nvPr/>
        </p:nvSpPr>
        <p:spPr>
          <a:xfrm>
            <a:off x="8847354" y="4681401"/>
            <a:ext cx="479898" cy="479898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09165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8618</TotalTime>
  <Words>379</Words>
  <Application>Microsoft Office PowerPoint</Application>
  <PresentationFormat>Widescreen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Five-Tiered Nested Triangular Pyramid – Slide Template</vt:lpstr>
      <vt:lpstr>Five-Tiered Nested Triangular Pyramid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Five-Tiered Nested Triangular Pyramid</dc:title>
  <dc:creator>PresentationGO.com</dc:creator>
  <dc:description>© Copyright PresentationGO.com - Do not distribute or sale without written permission.</dc:description>
  <cp:lastModifiedBy>Christophe Barroche</cp:lastModifiedBy>
  <cp:revision>29</cp:revision>
  <dcterms:created xsi:type="dcterms:W3CDTF">2014-11-26T05:14:11Z</dcterms:created>
  <dcterms:modified xsi:type="dcterms:W3CDTF">2023-08-23T00:52:50Z</dcterms:modified>
  <cp:category>Charts &amp; Diagrams</cp:category>
</cp:coreProperties>
</file>