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6" r:id="rId1"/>
    <p:sldMasterId id="2147483668" r:id="rId2"/>
  </p:sldMasterIdLst>
  <p:notesMasterIdLst>
    <p:notesMasterId r:id="rId6"/>
  </p:notesMasterIdLst>
  <p:sldIdLst>
    <p:sldId id="346" r:id="rId3"/>
    <p:sldId id="345" r:id="rId4"/>
    <p:sldId id="30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  <a:srgbClr val="012169"/>
    <a:srgbClr val="0055A4"/>
    <a:srgbClr val="009739"/>
    <a:srgbClr val="002F6C"/>
    <a:srgbClr val="169B62"/>
    <a:srgbClr val="418FDE"/>
    <a:srgbClr val="00634C"/>
    <a:srgbClr val="414685"/>
    <a:srgbClr val="C20F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83" autoAdjust="0"/>
    <p:restoredTop sz="93559" autoAdjust="0"/>
  </p:normalViewPr>
  <p:slideViewPr>
    <p:cSldViewPr snapToGrid="0">
      <p:cViewPr varScale="1">
        <p:scale>
          <a:sx n="131" d="100"/>
          <a:sy n="131" d="100"/>
        </p:scale>
        <p:origin x="19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5E78B-FE7C-474B-AC91-ABC1B62969E2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B4EB-D9F6-4F2F-973A-15D71B3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1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0B4EB-D9F6-4F2F-973A-15D71B3F50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90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D8E75-54A0-4534-D53E-8DDB49067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9760" y="0"/>
            <a:ext cx="5647334" cy="2387600"/>
          </a:xfrm>
        </p:spPr>
        <p:txBody>
          <a:bodyPr anchor="b">
            <a:no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1B088-57F8-48AB-31AB-228B49DDE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9760" y="2382838"/>
            <a:ext cx="5647334" cy="95567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C8102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35C9E-AFDE-DA5D-A56B-70219130D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02065-98A9-A235-F6A1-F86E56A2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A09A1-87B3-0AEF-0333-BAED36107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2AC6-9B71-4CAA-BD1C-253B2C617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6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bg>
      <p:bgPr>
        <a:blipFill dpi="0" rotWithShape="1">
          <a:blip r:embed="rId2">
            <a:lum/>
          </a:blip>
          <a:srcRect/>
          <a:stretch>
            <a:fillRect t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ECC76-6487-E533-3C7B-D955527B8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1050" y="365125"/>
            <a:ext cx="67627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BDC08-A4C9-B027-2BD8-C61EFEA04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1051" y="1825625"/>
            <a:ext cx="676274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D42A7-F90F-ED1E-2DAF-084B766D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6DAB5-FC08-56E5-948E-9D5712939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936C9-3CC7-61CA-3C57-54150424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2AC6-9B71-4CAA-BD1C-253B2C617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B689-352F-7EC5-860E-86095EA2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944E9-73DB-2655-AD18-02E6CC5C0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54DFC-3A36-BCA3-D353-0D156F81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2AD49-6320-4EDF-C171-B6089896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7831E-1CFB-3545-78CC-A85F1EC4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B4E1-4696-44C6-8AE7-7A8631271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1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4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391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resentationgo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6C7F94-AC2B-4ABA-8168-9102B651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9E8B4-649E-4A8B-B6EE-CC6C44EF5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133B5-720F-4407-9AAB-3B5E07088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AE36-FE6A-4E21-B178-40F00D0FF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54408-120E-4EFA-AC50-C50B6469D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93780E-9A94-4D66-9FC2-734AC5AEF5F1}"/>
              </a:ext>
            </a:extLst>
          </p:cNvPr>
          <p:cNvSpPr/>
          <p:nvPr userDrawn="1"/>
        </p:nvSpPr>
        <p:spPr>
          <a:xfrm>
            <a:off x="-12701" y="7007226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  <a:hlinkClick r:id="rId6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432F9B4-C534-44E7-8E53-6B3CF87C8383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BD643E-9383-4DCE-97E0-18B6179C2E33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C47BF03-421F-44AE-8D61-516BA442BCFD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5AF704-0297-4965-ABDA-DCACCBDEC4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30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04" r:id="rId2"/>
    <p:sldLayoutId id="2147483707" r:id="rId3"/>
    <p:sldLayoutId id="2147483677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1216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AF2C4EC-F6FF-A1FA-0AE7-38C7EED22B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Your Presentation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FCA32ADE-7F00-AF99-1334-43CA152EB0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Free Presentation Template</a:t>
            </a:r>
          </a:p>
        </p:txBody>
      </p:sp>
    </p:spTree>
    <p:extLst>
      <p:ext uri="{BB962C8B-B14F-4D97-AF65-F5344CB8AC3E}">
        <p14:creationId xmlns:p14="http://schemas.microsoft.com/office/powerpoint/2010/main" val="402478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49B84D-A234-4296-B4C9-92A57C6D1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780FC3-EBC9-4538-91F6-C3852A655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noProof="1"/>
              <a:t>Lorem ipsum dolor sit amet, consectetur adipiscing elit, sed do eiusmod tempor incididunt ut labore et dolore magna aliqua.</a:t>
            </a:r>
          </a:p>
          <a:p>
            <a:r>
              <a:rPr lang="en-US" noProof="1"/>
              <a:t>Quis nostrud exercitation ullamco laboris nisi ut aliquip ex ea commodo consequat. Duis aute irure dolor reprehenderit in voluptate. </a:t>
            </a:r>
          </a:p>
          <a:p>
            <a:r>
              <a:rPr lang="en-US" noProof="1"/>
              <a:t>Excepteur sint occaecat cupidatat non proident, sunt in culpa qui officia deserunt.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D26F59-6975-4286-98FB-2D4E00457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1337D04-F29E-4894-AA2C-9C669787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Your Footer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E294D89-4B92-4C25-93C3-28017F1D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09_T_PGO_Flag-UK.potx" id="{827ACC5B-52CE-4D47-B68E-D22A84F42DEF}" vid="{CE4FBD89-A311-42A0-B956-FE3F91DF6FD9}"/>
    </a:ext>
  </a:extLst>
</a:theme>
</file>

<file path=ppt/theme/theme2.xml><?xml version="1.0" encoding="utf-8"?>
<a:theme xmlns:a="http://schemas.openxmlformats.org/drawingml/2006/main" name="Designed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09_T_PGO_Flag-UK.potx" id="{827ACC5B-52CE-4D47-B68E-D22A84F42DEF}" vid="{B7FCB616-81BD-46C3-BF17-990652064E3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119</Words>
  <Application>Microsoft Office PowerPoint</Application>
  <PresentationFormat>Widescreen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PresentationGO</vt:lpstr>
      <vt:lpstr>Designed by PresentationGO</vt:lpstr>
      <vt:lpstr>Title of Your Presentation</vt:lpstr>
      <vt:lpstr>Title of Your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Flag of the United Kingdom</dc:title>
  <dc:creator>PresentationGO.com</dc:creator>
  <dc:description>© Copyright PresentationGo.com</dc:description>
  <cp:lastModifiedBy>Christophe Barroche</cp:lastModifiedBy>
  <cp:revision>28</cp:revision>
  <dcterms:created xsi:type="dcterms:W3CDTF">2019-11-21T05:02:10Z</dcterms:created>
  <dcterms:modified xsi:type="dcterms:W3CDTF">2023-12-06T19:24:15Z</dcterms:modified>
  <cp:category>Flags</cp:category>
</cp:coreProperties>
</file>