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2" r:id="rId4"/>
    <p:sldId id="355" r:id="rId5"/>
    <p:sldId id="356"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116" y="11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0521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503375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11/24/2022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Flashlight Shining On Wall – Slide Template</a:t>
            </a:r>
          </a:p>
        </p:txBody>
      </p:sp>
      <p:grpSp>
        <p:nvGrpSpPr>
          <p:cNvPr id="30" name="Group 29">
            <a:extLst>
              <a:ext uri="{FF2B5EF4-FFF2-40B4-BE49-F238E27FC236}">
                <a16:creationId xmlns:a16="http://schemas.microsoft.com/office/drawing/2014/main" id="{BE40E5CF-9A30-C184-B1B4-4F5FEF637AFF}"/>
              </a:ext>
            </a:extLst>
          </p:cNvPr>
          <p:cNvGrpSpPr/>
          <p:nvPr/>
        </p:nvGrpSpPr>
        <p:grpSpPr>
          <a:xfrm>
            <a:off x="3005921" y="1615951"/>
            <a:ext cx="4504515" cy="4339372"/>
            <a:chOff x="3955232" y="1240853"/>
            <a:chExt cx="4996889" cy="4813695"/>
          </a:xfrm>
        </p:grpSpPr>
        <p:sp>
          <p:nvSpPr>
            <p:cNvPr id="3" name="Shape">
              <a:extLst>
                <a:ext uri="{FF2B5EF4-FFF2-40B4-BE49-F238E27FC236}">
                  <a16:creationId xmlns:a16="http://schemas.microsoft.com/office/drawing/2014/main" id="{CE341E64-498E-4176-5B97-983D46C756E8}"/>
                </a:ext>
              </a:extLst>
            </p:cNvPr>
            <p:cNvSpPr/>
            <p:nvPr/>
          </p:nvSpPr>
          <p:spPr>
            <a:xfrm>
              <a:off x="6143166" y="1240853"/>
              <a:ext cx="2808955" cy="2961444"/>
            </a:xfrm>
            <a:custGeom>
              <a:avLst/>
              <a:gdLst/>
              <a:ahLst/>
              <a:cxnLst>
                <a:cxn ang="0">
                  <a:pos x="wd2" y="hd2"/>
                </a:cxn>
                <a:cxn ang="5400000">
                  <a:pos x="wd2" y="hd2"/>
                </a:cxn>
                <a:cxn ang="10800000">
                  <a:pos x="wd2" y="hd2"/>
                </a:cxn>
                <a:cxn ang="16200000">
                  <a:pos x="wd2" y="hd2"/>
                </a:cxn>
              </a:cxnLst>
              <a:rect l="0" t="0" r="r" b="b"/>
              <a:pathLst>
                <a:path w="21600" h="21600" extrusionOk="0">
                  <a:moveTo>
                    <a:pt x="20920" y="21600"/>
                  </a:moveTo>
                  <a:lnTo>
                    <a:pt x="0" y="10607"/>
                  </a:lnTo>
                  <a:lnTo>
                    <a:pt x="51" y="9220"/>
                  </a:lnTo>
                  <a:lnTo>
                    <a:pt x="21600" y="0"/>
                  </a:lnTo>
                  <a:cubicBezTo>
                    <a:pt x="21600" y="0"/>
                    <a:pt x="19459" y="1854"/>
                    <a:pt x="18473" y="5239"/>
                  </a:cubicBezTo>
                  <a:cubicBezTo>
                    <a:pt x="17504" y="8624"/>
                    <a:pt x="17419" y="12928"/>
                    <a:pt x="17963" y="15056"/>
                  </a:cubicBezTo>
                  <a:cubicBezTo>
                    <a:pt x="18507" y="17167"/>
                    <a:pt x="20920" y="21600"/>
                    <a:pt x="20920" y="21600"/>
                  </a:cubicBezTo>
                  <a:close/>
                </a:path>
              </a:pathLst>
            </a:custGeom>
            <a:gradFill flip="none" rotWithShape="1">
              <a:gsLst>
                <a:gs pos="71000">
                  <a:schemeClr val="accent4">
                    <a:lumMod val="5000"/>
                    <a:lumOff val="95000"/>
                    <a:alpha val="0"/>
                  </a:schemeClr>
                </a:gs>
                <a:gs pos="0">
                  <a:schemeClr val="accent4"/>
                </a:gs>
              </a:gsLst>
              <a:lin ang="0" scaled="0"/>
              <a:tileRect/>
            </a:gra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1FF9E1C9-571A-06D7-E03E-72308D2AFF7A}"/>
                </a:ext>
              </a:extLst>
            </p:cNvPr>
            <p:cNvSpPr/>
            <p:nvPr/>
          </p:nvSpPr>
          <p:spPr>
            <a:xfrm>
              <a:off x="5833759" y="2500571"/>
              <a:ext cx="343093" cy="187889"/>
            </a:xfrm>
            <a:custGeom>
              <a:avLst/>
              <a:gdLst/>
              <a:ahLst/>
              <a:cxnLst>
                <a:cxn ang="0">
                  <a:pos x="wd2" y="hd2"/>
                </a:cxn>
                <a:cxn ang="5400000">
                  <a:pos x="wd2" y="hd2"/>
                </a:cxn>
                <a:cxn ang="10800000">
                  <a:pos x="wd2" y="hd2"/>
                </a:cxn>
                <a:cxn ang="16200000">
                  <a:pos x="wd2" y="hd2"/>
                </a:cxn>
              </a:cxnLst>
              <a:rect l="0" t="0" r="r" b="b"/>
              <a:pathLst>
                <a:path w="18838" h="21353" extrusionOk="0">
                  <a:moveTo>
                    <a:pt x="17417" y="0"/>
                  </a:moveTo>
                  <a:cubicBezTo>
                    <a:pt x="17417" y="0"/>
                    <a:pt x="13412" y="251"/>
                    <a:pt x="10985" y="6781"/>
                  </a:cubicBezTo>
                  <a:lnTo>
                    <a:pt x="792" y="7535"/>
                  </a:lnTo>
                  <a:cubicBezTo>
                    <a:pt x="792" y="7535"/>
                    <a:pt x="-907" y="11553"/>
                    <a:pt x="671" y="15321"/>
                  </a:cubicBezTo>
                  <a:lnTo>
                    <a:pt x="11228" y="14567"/>
                  </a:lnTo>
                  <a:cubicBezTo>
                    <a:pt x="11228" y="14567"/>
                    <a:pt x="12684" y="18084"/>
                    <a:pt x="14383" y="19842"/>
                  </a:cubicBezTo>
                  <a:cubicBezTo>
                    <a:pt x="14383" y="19842"/>
                    <a:pt x="15960" y="21349"/>
                    <a:pt x="17174" y="21349"/>
                  </a:cubicBezTo>
                  <a:cubicBezTo>
                    <a:pt x="17295" y="21600"/>
                    <a:pt x="20693" y="10298"/>
                    <a:pt x="17417" y="0"/>
                  </a:cubicBezTo>
                  <a:close/>
                </a:path>
              </a:pathLst>
            </a:custGeom>
            <a:solidFill>
              <a:srgbClr val="58595B"/>
            </a:solidFill>
            <a:ln w="12700">
              <a:miter lim="400000"/>
            </a:ln>
          </p:spPr>
          <p:txBody>
            <a:bodyPr lIns="28575" tIns="28575" rIns="28575" bIns="28575" anchor="ctr"/>
            <a:lstStyle/>
            <a:p>
              <a:pPr>
                <a:defRPr sz="3000">
                  <a:solidFill>
                    <a:srgbClr val="FFFFFF"/>
                  </a:solidFill>
                </a:defRPr>
              </a:pPr>
              <a:endParaRPr sz="2250"/>
            </a:p>
          </p:txBody>
        </p:sp>
        <p:sp>
          <p:nvSpPr>
            <p:cNvPr id="18" name="Freeform: Shape 17">
              <a:extLst>
                <a:ext uri="{FF2B5EF4-FFF2-40B4-BE49-F238E27FC236}">
                  <a16:creationId xmlns:a16="http://schemas.microsoft.com/office/drawing/2014/main" id="{5EDC9E41-D49B-5DBA-3ACD-029755836648}"/>
                </a:ext>
              </a:extLst>
            </p:cNvPr>
            <p:cNvSpPr/>
            <p:nvPr/>
          </p:nvSpPr>
          <p:spPr>
            <a:xfrm>
              <a:off x="4242536" y="3694490"/>
              <a:ext cx="73551" cy="136649"/>
            </a:xfrm>
            <a:custGeom>
              <a:avLst/>
              <a:gdLst>
                <a:gd name="connsiteX0" fmla="*/ 73551 w 73551"/>
                <a:gd name="connsiteY0" fmla="*/ 0 h 136649"/>
                <a:gd name="connsiteX1" fmla="*/ 73551 w 73551"/>
                <a:gd name="connsiteY1" fmla="*/ 23808 h 136649"/>
                <a:gd name="connsiteX2" fmla="*/ 27139 w 73551"/>
                <a:gd name="connsiteY2" fmla="*/ 136528 h 136649"/>
                <a:gd name="connsiteX3" fmla="*/ 619 w 73551"/>
                <a:gd name="connsiteY3" fmla="*/ 50332 h 136649"/>
                <a:gd name="connsiteX4" fmla="*/ 894 w 73551"/>
                <a:gd name="connsiteY4" fmla="*/ 7515 h 136649"/>
                <a:gd name="connsiteX5" fmla="*/ 1273 w 73551"/>
                <a:gd name="connsiteY5" fmla="*/ 1684 h 136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551" h="136649">
                  <a:moveTo>
                    <a:pt x="73551" y="0"/>
                  </a:moveTo>
                  <a:lnTo>
                    <a:pt x="73551" y="23808"/>
                  </a:lnTo>
                  <a:cubicBezTo>
                    <a:pt x="73551" y="23808"/>
                    <a:pt x="24930" y="140945"/>
                    <a:pt x="27139" y="136528"/>
                  </a:cubicBezTo>
                  <a:cubicBezTo>
                    <a:pt x="29348" y="134319"/>
                    <a:pt x="619" y="70220"/>
                    <a:pt x="619" y="50332"/>
                  </a:cubicBezTo>
                  <a:cubicBezTo>
                    <a:pt x="-487" y="40388"/>
                    <a:pt x="65" y="22708"/>
                    <a:pt x="894" y="7515"/>
                  </a:cubicBezTo>
                  <a:lnTo>
                    <a:pt x="1273" y="1684"/>
                  </a:lnTo>
                  <a:close/>
                </a:path>
              </a:pathLst>
            </a:custGeom>
            <a:solidFill>
              <a:srgbClr val="E3B2A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5" name="Freeform: Shape 24">
              <a:extLst>
                <a:ext uri="{FF2B5EF4-FFF2-40B4-BE49-F238E27FC236}">
                  <a16:creationId xmlns:a16="http://schemas.microsoft.com/office/drawing/2014/main" id="{065A6B4C-02CD-6C98-ABDF-5FD1DDE3BCCC}"/>
                </a:ext>
              </a:extLst>
            </p:cNvPr>
            <p:cNvSpPr/>
            <p:nvPr/>
          </p:nvSpPr>
          <p:spPr>
            <a:xfrm>
              <a:off x="4529841" y="1506057"/>
              <a:ext cx="1502190" cy="1232215"/>
            </a:xfrm>
            <a:custGeom>
              <a:avLst/>
              <a:gdLst>
                <a:gd name="connsiteX0" fmla="*/ 1338308 w 1502190"/>
                <a:gd name="connsiteY0" fmla="*/ 1016614 h 1232215"/>
                <a:gd name="connsiteX1" fmla="*/ 1393555 w 1502190"/>
                <a:gd name="connsiteY1" fmla="*/ 1016614 h 1232215"/>
                <a:gd name="connsiteX2" fmla="*/ 1446599 w 1502190"/>
                <a:gd name="connsiteY2" fmla="*/ 1023249 h 1232215"/>
                <a:gd name="connsiteX3" fmla="*/ 1462065 w 1502190"/>
                <a:gd name="connsiteY3" fmla="*/ 1040925 h 1232215"/>
                <a:gd name="connsiteX4" fmla="*/ 1455446 w 1502190"/>
                <a:gd name="connsiteY4" fmla="*/ 1056393 h 1232215"/>
                <a:gd name="connsiteX5" fmla="*/ 1415666 w 1502190"/>
                <a:gd name="connsiteY5" fmla="*/ 1056393 h 1232215"/>
                <a:gd name="connsiteX6" fmla="*/ 1435549 w 1502190"/>
                <a:gd name="connsiteY6" fmla="*/ 1076287 h 1232215"/>
                <a:gd name="connsiteX7" fmla="*/ 1462065 w 1502190"/>
                <a:gd name="connsiteY7" fmla="*/ 1093974 h 1232215"/>
                <a:gd name="connsiteX8" fmla="*/ 1486378 w 1502190"/>
                <a:gd name="connsiteY8" fmla="*/ 1109442 h 1232215"/>
                <a:gd name="connsiteX9" fmla="*/ 1501845 w 1502190"/>
                <a:gd name="connsiteY9" fmla="*/ 1124909 h 1232215"/>
                <a:gd name="connsiteX10" fmla="*/ 1468697 w 1502190"/>
                <a:gd name="connsiteY10" fmla="*/ 1144804 h 1232215"/>
                <a:gd name="connsiteX11" fmla="*/ 1442181 w 1502190"/>
                <a:gd name="connsiteY11" fmla="*/ 1162480 h 1232215"/>
                <a:gd name="connsiteX12" fmla="*/ 1431132 w 1502190"/>
                <a:gd name="connsiteY12" fmla="*/ 1186791 h 1232215"/>
                <a:gd name="connsiteX13" fmla="*/ 1417868 w 1502190"/>
                <a:gd name="connsiteY13" fmla="*/ 1191208 h 1232215"/>
                <a:gd name="connsiteX14" fmla="*/ 1413451 w 1502190"/>
                <a:gd name="connsiteY14" fmla="*/ 1224362 h 1232215"/>
                <a:gd name="connsiteX15" fmla="*/ 1389137 w 1502190"/>
                <a:gd name="connsiteY15" fmla="*/ 1230997 h 1232215"/>
                <a:gd name="connsiteX16" fmla="*/ 1360407 w 1502190"/>
                <a:gd name="connsiteY16" fmla="*/ 1219945 h 1232215"/>
                <a:gd name="connsiteX17" fmla="*/ 1336106 w 1502190"/>
                <a:gd name="connsiteY17" fmla="*/ 1213310 h 1232215"/>
                <a:gd name="connsiteX18" fmla="*/ 1311793 w 1502190"/>
                <a:gd name="connsiteY18" fmla="*/ 1206686 h 1232215"/>
                <a:gd name="connsiteX19" fmla="*/ 1238865 w 1502190"/>
                <a:gd name="connsiteY19" fmla="*/ 1208894 h 1232215"/>
                <a:gd name="connsiteX20" fmla="*/ 1254332 w 1502190"/>
                <a:gd name="connsiteY20" fmla="*/ 1051976 h 1232215"/>
                <a:gd name="connsiteX21" fmla="*/ 1296314 w 1502190"/>
                <a:gd name="connsiteY21" fmla="*/ 1034300 h 1232215"/>
                <a:gd name="connsiteX22" fmla="*/ 1338308 w 1502190"/>
                <a:gd name="connsiteY22" fmla="*/ 1016614 h 1232215"/>
                <a:gd name="connsiteX23" fmla="*/ 459682 w 1502190"/>
                <a:gd name="connsiteY23" fmla="*/ 0 h 1232215"/>
                <a:gd name="connsiteX24" fmla="*/ 519375 w 1502190"/>
                <a:gd name="connsiteY24" fmla="*/ 39789 h 1232215"/>
                <a:gd name="connsiteX25" fmla="*/ 534839 w 1502190"/>
                <a:gd name="connsiteY25" fmla="*/ 106093 h 1232215"/>
                <a:gd name="connsiteX26" fmla="*/ 537056 w 1502190"/>
                <a:gd name="connsiteY26" fmla="*/ 141438 h 1232215"/>
                <a:gd name="connsiteX27" fmla="*/ 543680 w 1502190"/>
                <a:gd name="connsiteY27" fmla="*/ 194470 h 1232215"/>
                <a:gd name="connsiteX28" fmla="*/ 548087 w 1502190"/>
                <a:gd name="connsiteY28" fmla="*/ 240895 h 1232215"/>
                <a:gd name="connsiteX29" fmla="*/ 528215 w 1502190"/>
                <a:gd name="connsiteY29" fmla="*/ 267411 h 1232215"/>
                <a:gd name="connsiteX30" fmla="*/ 514942 w 1502190"/>
                <a:gd name="connsiteY30" fmla="*/ 280684 h 1232215"/>
                <a:gd name="connsiteX31" fmla="*/ 512725 w 1502190"/>
                <a:gd name="connsiteY31" fmla="*/ 304978 h 1232215"/>
                <a:gd name="connsiteX32" fmla="*/ 537056 w 1502190"/>
                <a:gd name="connsiteY32" fmla="*/ 384555 h 1232215"/>
                <a:gd name="connsiteX33" fmla="*/ 519375 w 1502190"/>
                <a:gd name="connsiteY33" fmla="*/ 419900 h 1232215"/>
                <a:gd name="connsiteX34" fmla="*/ 488420 w 1502190"/>
                <a:gd name="connsiteY34" fmla="*/ 419900 h 1232215"/>
                <a:gd name="connsiteX35" fmla="*/ 481796 w 1502190"/>
                <a:gd name="connsiteY35" fmla="*/ 437587 h 1232215"/>
                <a:gd name="connsiteX36" fmla="*/ 472956 w 1502190"/>
                <a:gd name="connsiteY36" fmla="*/ 453052 h 1232215"/>
                <a:gd name="connsiteX37" fmla="*/ 457491 w 1502190"/>
                <a:gd name="connsiteY37" fmla="*/ 490619 h 1232215"/>
                <a:gd name="connsiteX38" fmla="*/ 457491 w 1502190"/>
                <a:gd name="connsiteY38" fmla="*/ 523771 h 1232215"/>
                <a:gd name="connsiteX39" fmla="*/ 428753 w 1502190"/>
                <a:gd name="connsiteY39" fmla="*/ 570196 h 1232215"/>
                <a:gd name="connsiteX40" fmla="*/ 360245 w 1502190"/>
                <a:gd name="connsiteY40" fmla="*/ 556924 h 1232215"/>
                <a:gd name="connsiteX41" fmla="*/ 300578 w 1502190"/>
                <a:gd name="connsiteY41" fmla="*/ 523771 h 1232215"/>
                <a:gd name="connsiteX42" fmla="*/ 269624 w 1502190"/>
                <a:gd name="connsiteY42" fmla="*/ 561338 h 1232215"/>
                <a:gd name="connsiteX43" fmla="*/ 236478 w 1502190"/>
                <a:gd name="connsiteY43" fmla="*/ 605541 h 1232215"/>
                <a:gd name="connsiteX44" fmla="*/ 139232 w 1502190"/>
                <a:gd name="connsiteY44" fmla="*/ 623228 h 1232215"/>
                <a:gd name="connsiteX45" fmla="*/ 0 w 1502190"/>
                <a:gd name="connsiteY45" fmla="*/ 419900 h 1232215"/>
                <a:gd name="connsiteX46" fmla="*/ 46419 w 1502190"/>
                <a:gd name="connsiteY46" fmla="*/ 358010 h 1232215"/>
                <a:gd name="connsiteX47" fmla="*/ 46419 w 1502190"/>
                <a:gd name="connsiteY47" fmla="*/ 289513 h 1232215"/>
                <a:gd name="connsiteX48" fmla="*/ 179002 w 1502190"/>
                <a:gd name="connsiteY48" fmla="*/ 130387 h 1232215"/>
                <a:gd name="connsiteX49" fmla="*/ 304986 w 1502190"/>
                <a:gd name="connsiteY49" fmla="*/ 50839 h 1232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502190" h="1232215">
                  <a:moveTo>
                    <a:pt x="1338308" y="1016614"/>
                  </a:moveTo>
                  <a:cubicBezTo>
                    <a:pt x="1349358" y="1016614"/>
                    <a:pt x="1371456" y="1016614"/>
                    <a:pt x="1393555" y="1016614"/>
                  </a:cubicBezTo>
                  <a:cubicBezTo>
                    <a:pt x="1413451" y="1016614"/>
                    <a:pt x="1437764" y="1023249"/>
                    <a:pt x="1446599" y="1023249"/>
                  </a:cubicBezTo>
                  <a:cubicBezTo>
                    <a:pt x="1455446" y="1025457"/>
                    <a:pt x="1462065" y="1034300"/>
                    <a:pt x="1462065" y="1040925"/>
                  </a:cubicBezTo>
                  <a:cubicBezTo>
                    <a:pt x="1462065" y="1047560"/>
                    <a:pt x="1464280" y="1056393"/>
                    <a:pt x="1455446" y="1056393"/>
                  </a:cubicBezTo>
                  <a:cubicBezTo>
                    <a:pt x="1446599" y="1056393"/>
                    <a:pt x="1415666" y="1056393"/>
                    <a:pt x="1415666" y="1056393"/>
                  </a:cubicBezTo>
                  <a:cubicBezTo>
                    <a:pt x="1415666" y="1056393"/>
                    <a:pt x="1426715" y="1071871"/>
                    <a:pt x="1435549" y="1076287"/>
                  </a:cubicBezTo>
                  <a:cubicBezTo>
                    <a:pt x="1444396" y="1080704"/>
                    <a:pt x="1457648" y="1087339"/>
                    <a:pt x="1462065" y="1093974"/>
                  </a:cubicBezTo>
                  <a:cubicBezTo>
                    <a:pt x="1466495" y="1100598"/>
                    <a:pt x="1477544" y="1107233"/>
                    <a:pt x="1486378" y="1109442"/>
                  </a:cubicBezTo>
                  <a:cubicBezTo>
                    <a:pt x="1495225" y="1111650"/>
                    <a:pt x="1504060" y="1116066"/>
                    <a:pt x="1501845" y="1124909"/>
                  </a:cubicBezTo>
                  <a:cubicBezTo>
                    <a:pt x="1497428" y="1131544"/>
                    <a:pt x="1495225" y="1144804"/>
                    <a:pt x="1468697" y="1144804"/>
                  </a:cubicBezTo>
                  <a:cubicBezTo>
                    <a:pt x="1468697" y="1144804"/>
                    <a:pt x="1462065" y="1164688"/>
                    <a:pt x="1442181" y="1162480"/>
                  </a:cubicBezTo>
                  <a:cubicBezTo>
                    <a:pt x="1442181" y="1162480"/>
                    <a:pt x="1439967" y="1184583"/>
                    <a:pt x="1431132" y="1186791"/>
                  </a:cubicBezTo>
                  <a:cubicBezTo>
                    <a:pt x="1422285" y="1188999"/>
                    <a:pt x="1417868" y="1191208"/>
                    <a:pt x="1417868" y="1191208"/>
                  </a:cubicBezTo>
                  <a:cubicBezTo>
                    <a:pt x="1417868" y="1191208"/>
                    <a:pt x="1422285" y="1222153"/>
                    <a:pt x="1413451" y="1224362"/>
                  </a:cubicBezTo>
                  <a:cubicBezTo>
                    <a:pt x="1404604" y="1226570"/>
                    <a:pt x="1404604" y="1235413"/>
                    <a:pt x="1389137" y="1230997"/>
                  </a:cubicBezTo>
                  <a:cubicBezTo>
                    <a:pt x="1373671" y="1226570"/>
                    <a:pt x="1367039" y="1222153"/>
                    <a:pt x="1360407" y="1219945"/>
                  </a:cubicBezTo>
                  <a:cubicBezTo>
                    <a:pt x="1353787" y="1217737"/>
                    <a:pt x="1344940" y="1217737"/>
                    <a:pt x="1336106" y="1213310"/>
                  </a:cubicBezTo>
                  <a:cubicBezTo>
                    <a:pt x="1327259" y="1208894"/>
                    <a:pt x="1320627" y="1204467"/>
                    <a:pt x="1311793" y="1206686"/>
                  </a:cubicBezTo>
                  <a:cubicBezTo>
                    <a:pt x="1302946" y="1208894"/>
                    <a:pt x="1245497" y="1211102"/>
                    <a:pt x="1238865" y="1208894"/>
                  </a:cubicBezTo>
                  <a:cubicBezTo>
                    <a:pt x="1232233" y="1206686"/>
                    <a:pt x="1254332" y="1051976"/>
                    <a:pt x="1254332" y="1051976"/>
                  </a:cubicBezTo>
                  <a:cubicBezTo>
                    <a:pt x="1254332" y="1051976"/>
                    <a:pt x="1280847" y="1043133"/>
                    <a:pt x="1296314" y="1034300"/>
                  </a:cubicBezTo>
                  <a:cubicBezTo>
                    <a:pt x="1311793" y="1027665"/>
                    <a:pt x="1327259" y="1016614"/>
                    <a:pt x="1338308" y="1016614"/>
                  </a:cubicBezTo>
                  <a:close/>
                  <a:moveTo>
                    <a:pt x="459682" y="0"/>
                  </a:moveTo>
                  <a:lnTo>
                    <a:pt x="519375" y="39789"/>
                  </a:lnTo>
                  <a:cubicBezTo>
                    <a:pt x="519375" y="39789"/>
                    <a:pt x="537056" y="97235"/>
                    <a:pt x="534839" y="106093"/>
                  </a:cubicBezTo>
                  <a:cubicBezTo>
                    <a:pt x="534839" y="114922"/>
                    <a:pt x="537056" y="132609"/>
                    <a:pt x="537056" y="141438"/>
                  </a:cubicBezTo>
                  <a:cubicBezTo>
                    <a:pt x="537056" y="150296"/>
                    <a:pt x="537056" y="176812"/>
                    <a:pt x="543680" y="194470"/>
                  </a:cubicBezTo>
                  <a:cubicBezTo>
                    <a:pt x="550304" y="209964"/>
                    <a:pt x="548087" y="232066"/>
                    <a:pt x="548087" y="240895"/>
                  </a:cubicBezTo>
                  <a:cubicBezTo>
                    <a:pt x="548087" y="249724"/>
                    <a:pt x="534839" y="262997"/>
                    <a:pt x="528215" y="267411"/>
                  </a:cubicBezTo>
                  <a:cubicBezTo>
                    <a:pt x="521566" y="274047"/>
                    <a:pt x="519375" y="276240"/>
                    <a:pt x="514942" y="280684"/>
                  </a:cubicBezTo>
                  <a:cubicBezTo>
                    <a:pt x="512725" y="285098"/>
                    <a:pt x="510534" y="293927"/>
                    <a:pt x="512725" y="304978"/>
                  </a:cubicBezTo>
                  <a:cubicBezTo>
                    <a:pt x="514942" y="316029"/>
                    <a:pt x="532623" y="349181"/>
                    <a:pt x="537056" y="384555"/>
                  </a:cubicBezTo>
                  <a:cubicBezTo>
                    <a:pt x="541463" y="419900"/>
                    <a:pt x="525999" y="417707"/>
                    <a:pt x="519375" y="419900"/>
                  </a:cubicBezTo>
                  <a:cubicBezTo>
                    <a:pt x="512725" y="422122"/>
                    <a:pt x="488420" y="415485"/>
                    <a:pt x="488420" y="419900"/>
                  </a:cubicBezTo>
                  <a:cubicBezTo>
                    <a:pt x="488420" y="424314"/>
                    <a:pt x="484013" y="435365"/>
                    <a:pt x="481796" y="437587"/>
                  </a:cubicBezTo>
                  <a:cubicBezTo>
                    <a:pt x="479580" y="439809"/>
                    <a:pt x="472956" y="442001"/>
                    <a:pt x="472956" y="453052"/>
                  </a:cubicBezTo>
                  <a:cubicBezTo>
                    <a:pt x="472956" y="464103"/>
                    <a:pt x="472956" y="481790"/>
                    <a:pt x="457491" y="490619"/>
                  </a:cubicBezTo>
                  <a:cubicBezTo>
                    <a:pt x="442001" y="499477"/>
                    <a:pt x="457491" y="508306"/>
                    <a:pt x="457491" y="523771"/>
                  </a:cubicBezTo>
                  <a:cubicBezTo>
                    <a:pt x="457491" y="541458"/>
                    <a:pt x="464115" y="563560"/>
                    <a:pt x="428753" y="570196"/>
                  </a:cubicBezTo>
                  <a:cubicBezTo>
                    <a:pt x="393391" y="576803"/>
                    <a:pt x="360245" y="556924"/>
                    <a:pt x="360245" y="556924"/>
                  </a:cubicBezTo>
                  <a:cubicBezTo>
                    <a:pt x="360245" y="556924"/>
                    <a:pt x="307202" y="525993"/>
                    <a:pt x="300578" y="523771"/>
                  </a:cubicBezTo>
                  <a:cubicBezTo>
                    <a:pt x="291738" y="523771"/>
                    <a:pt x="280681" y="545873"/>
                    <a:pt x="269624" y="561338"/>
                  </a:cubicBezTo>
                  <a:cubicBezTo>
                    <a:pt x="258566" y="576803"/>
                    <a:pt x="236478" y="605541"/>
                    <a:pt x="236478" y="605541"/>
                  </a:cubicBezTo>
                  <a:lnTo>
                    <a:pt x="139232" y="623228"/>
                  </a:lnTo>
                  <a:lnTo>
                    <a:pt x="0" y="419900"/>
                  </a:lnTo>
                  <a:cubicBezTo>
                    <a:pt x="0" y="419900"/>
                    <a:pt x="44203" y="375697"/>
                    <a:pt x="46419" y="358010"/>
                  </a:cubicBezTo>
                  <a:cubicBezTo>
                    <a:pt x="48610" y="340352"/>
                    <a:pt x="46419" y="289513"/>
                    <a:pt x="46419" y="289513"/>
                  </a:cubicBezTo>
                  <a:lnTo>
                    <a:pt x="179002" y="130387"/>
                  </a:lnTo>
                  <a:lnTo>
                    <a:pt x="304986" y="50839"/>
                  </a:lnTo>
                  <a:close/>
                </a:path>
              </a:pathLst>
            </a:custGeom>
            <a:solidFill>
              <a:srgbClr val="E3B2A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2" name="Shape">
              <a:extLst>
                <a:ext uri="{FF2B5EF4-FFF2-40B4-BE49-F238E27FC236}">
                  <a16:creationId xmlns:a16="http://schemas.microsoft.com/office/drawing/2014/main" id="{15CAB95C-A6BD-F89F-5DB6-ACD1DD8567FC}"/>
                </a:ext>
              </a:extLst>
            </p:cNvPr>
            <p:cNvSpPr/>
            <p:nvPr/>
          </p:nvSpPr>
          <p:spPr>
            <a:xfrm>
              <a:off x="4551941" y="1351353"/>
              <a:ext cx="559831" cy="471593"/>
            </a:xfrm>
            <a:custGeom>
              <a:avLst/>
              <a:gdLst/>
              <a:ahLst/>
              <a:cxnLst>
                <a:cxn ang="0">
                  <a:pos x="wd2" y="hd2"/>
                </a:cxn>
                <a:cxn ang="5400000">
                  <a:pos x="wd2" y="hd2"/>
                </a:cxn>
                <a:cxn ang="10800000">
                  <a:pos x="wd2" y="hd2"/>
                </a:cxn>
                <a:cxn ang="16200000">
                  <a:pos x="wd2" y="hd2"/>
                </a:cxn>
              </a:cxnLst>
              <a:rect l="0" t="0" r="r" b="b"/>
              <a:pathLst>
                <a:path w="21373" h="21438" extrusionOk="0">
                  <a:moveTo>
                    <a:pt x="15615" y="19490"/>
                  </a:moveTo>
                  <a:cubicBezTo>
                    <a:pt x="15615" y="19490"/>
                    <a:pt x="16543" y="18385"/>
                    <a:pt x="16628" y="17481"/>
                  </a:cubicBezTo>
                  <a:cubicBezTo>
                    <a:pt x="16796" y="16577"/>
                    <a:pt x="16712" y="15873"/>
                    <a:pt x="16881" y="15371"/>
                  </a:cubicBezTo>
                  <a:cubicBezTo>
                    <a:pt x="17134" y="14869"/>
                    <a:pt x="18062" y="14869"/>
                    <a:pt x="18315" y="14567"/>
                  </a:cubicBezTo>
                  <a:cubicBezTo>
                    <a:pt x="18568" y="14266"/>
                    <a:pt x="18821" y="13261"/>
                    <a:pt x="18821" y="12759"/>
                  </a:cubicBezTo>
                  <a:cubicBezTo>
                    <a:pt x="18821" y="12257"/>
                    <a:pt x="18400" y="10448"/>
                    <a:pt x="18737" y="10147"/>
                  </a:cubicBezTo>
                  <a:cubicBezTo>
                    <a:pt x="19075" y="9946"/>
                    <a:pt x="20171" y="11352"/>
                    <a:pt x="20425" y="11051"/>
                  </a:cubicBezTo>
                  <a:cubicBezTo>
                    <a:pt x="20678" y="10750"/>
                    <a:pt x="21353" y="10247"/>
                    <a:pt x="21353" y="8640"/>
                  </a:cubicBezTo>
                  <a:cubicBezTo>
                    <a:pt x="21353" y="7033"/>
                    <a:pt x="21437" y="5124"/>
                    <a:pt x="21268" y="4722"/>
                  </a:cubicBezTo>
                  <a:cubicBezTo>
                    <a:pt x="21100" y="4320"/>
                    <a:pt x="19328" y="2311"/>
                    <a:pt x="18821" y="2009"/>
                  </a:cubicBezTo>
                  <a:cubicBezTo>
                    <a:pt x="18400" y="1808"/>
                    <a:pt x="17387" y="1306"/>
                    <a:pt x="17218" y="1708"/>
                  </a:cubicBezTo>
                  <a:cubicBezTo>
                    <a:pt x="16965" y="2110"/>
                    <a:pt x="16881" y="2411"/>
                    <a:pt x="16375" y="2311"/>
                  </a:cubicBezTo>
                  <a:cubicBezTo>
                    <a:pt x="15868" y="2210"/>
                    <a:pt x="13843" y="904"/>
                    <a:pt x="13506" y="603"/>
                  </a:cubicBezTo>
                  <a:cubicBezTo>
                    <a:pt x="13084" y="402"/>
                    <a:pt x="11396" y="0"/>
                    <a:pt x="10553" y="0"/>
                  </a:cubicBezTo>
                  <a:cubicBezTo>
                    <a:pt x="9625" y="0"/>
                    <a:pt x="7009" y="201"/>
                    <a:pt x="6081" y="804"/>
                  </a:cubicBezTo>
                  <a:cubicBezTo>
                    <a:pt x="5153" y="1407"/>
                    <a:pt x="4393" y="1909"/>
                    <a:pt x="4225" y="2311"/>
                  </a:cubicBezTo>
                  <a:cubicBezTo>
                    <a:pt x="4140" y="2713"/>
                    <a:pt x="4056" y="3114"/>
                    <a:pt x="3887" y="3315"/>
                  </a:cubicBezTo>
                  <a:cubicBezTo>
                    <a:pt x="3718" y="3516"/>
                    <a:pt x="1862" y="5626"/>
                    <a:pt x="1524" y="6329"/>
                  </a:cubicBezTo>
                  <a:cubicBezTo>
                    <a:pt x="1187" y="7033"/>
                    <a:pt x="681" y="8339"/>
                    <a:pt x="428" y="9142"/>
                  </a:cubicBezTo>
                  <a:cubicBezTo>
                    <a:pt x="175" y="9946"/>
                    <a:pt x="-163" y="11453"/>
                    <a:pt x="90" y="12659"/>
                  </a:cubicBezTo>
                  <a:cubicBezTo>
                    <a:pt x="343" y="13764"/>
                    <a:pt x="681" y="16577"/>
                    <a:pt x="765" y="17180"/>
                  </a:cubicBezTo>
                  <a:cubicBezTo>
                    <a:pt x="849" y="17782"/>
                    <a:pt x="1018" y="20696"/>
                    <a:pt x="1103" y="21098"/>
                  </a:cubicBezTo>
                  <a:cubicBezTo>
                    <a:pt x="1187" y="21500"/>
                    <a:pt x="1609" y="21600"/>
                    <a:pt x="1778" y="21098"/>
                  </a:cubicBezTo>
                  <a:cubicBezTo>
                    <a:pt x="1946" y="20595"/>
                    <a:pt x="3128" y="19993"/>
                    <a:pt x="3549" y="19892"/>
                  </a:cubicBezTo>
                  <a:cubicBezTo>
                    <a:pt x="3971" y="19792"/>
                    <a:pt x="4478" y="19792"/>
                    <a:pt x="4899" y="19591"/>
                  </a:cubicBezTo>
                  <a:cubicBezTo>
                    <a:pt x="5321" y="19289"/>
                    <a:pt x="5912" y="17883"/>
                    <a:pt x="6503" y="17581"/>
                  </a:cubicBezTo>
                  <a:cubicBezTo>
                    <a:pt x="7093" y="17280"/>
                    <a:pt x="7937" y="17381"/>
                    <a:pt x="8528" y="16979"/>
                  </a:cubicBezTo>
                  <a:cubicBezTo>
                    <a:pt x="9203" y="16677"/>
                    <a:pt x="9118" y="15874"/>
                    <a:pt x="9624" y="15371"/>
                  </a:cubicBezTo>
                  <a:cubicBezTo>
                    <a:pt x="10131" y="14768"/>
                    <a:pt x="11059" y="14768"/>
                    <a:pt x="11059" y="14768"/>
                  </a:cubicBezTo>
                  <a:cubicBezTo>
                    <a:pt x="11059" y="14768"/>
                    <a:pt x="11734" y="13362"/>
                    <a:pt x="12493" y="13362"/>
                  </a:cubicBezTo>
                  <a:cubicBezTo>
                    <a:pt x="13337" y="13362"/>
                    <a:pt x="14096" y="14367"/>
                    <a:pt x="14265" y="14869"/>
                  </a:cubicBezTo>
                  <a:cubicBezTo>
                    <a:pt x="14434" y="15472"/>
                    <a:pt x="14518" y="16878"/>
                    <a:pt x="14603" y="17481"/>
                  </a:cubicBezTo>
                  <a:cubicBezTo>
                    <a:pt x="14687" y="18084"/>
                    <a:pt x="14181" y="18687"/>
                    <a:pt x="14181" y="18687"/>
                  </a:cubicBezTo>
                  <a:cubicBezTo>
                    <a:pt x="14181" y="18687"/>
                    <a:pt x="15193" y="19591"/>
                    <a:pt x="15615" y="19490"/>
                  </a:cubicBezTo>
                  <a:close/>
                </a:path>
              </a:pathLst>
            </a:custGeom>
            <a:solidFill>
              <a:srgbClr val="543D3A"/>
            </a:solidFill>
            <a:ln w="12700">
              <a:miter lim="400000"/>
            </a:ln>
          </p:spPr>
          <p:txBody>
            <a:bodyPr lIns="28575" tIns="28575" rIns="28575" bIns="28575" anchor="ctr"/>
            <a:lstStyle/>
            <a:p>
              <a:pPr>
                <a:defRPr sz="3000">
                  <a:solidFill>
                    <a:srgbClr val="FFFFFF"/>
                  </a:solidFill>
                </a:defRPr>
              </a:pPr>
              <a:endParaRPr sz="2250"/>
            </a:p>
          </p:txBody>
        </p:sp>
        <p:sp>
          <p:nvSpPr>
            <p:cNvPr id="20" name="Freeform: Shape 19">
              <a:extLst>
                <a:ext uri="{FF2B5EF4-FFF2-40B4-BE49-F238E27FC236}">
                  <a16:creationId xmlns:a16="http://schemas.microsoft.com/office/drawing/2014/main" id="{7E144132-F038-A987-9E79-8DF5DCA9DECE}"/>
                </a:ext>
              </a:extLst>
            </p:cNvPr>
            <p:cNvSpPr/>
            <p:nvPr/>
          </p:nvSpPr>
          <p:spPr>
            <a:xfrm>
              <a:off x="4198334" y="1903900"/>
              <a:ext cx="888437" cy="1798929"/>
            </a:xfrm>
            <a:custGeom>
              <a:avLst/>
              <a:gdLst>
                <a:gd name="connsiteX0" fmla="*/ 198901 w 888437"/>
                <a:gd name="connsiteY0" fmla="*/ 1657487 h 1798929"/>
                <a:gd name="connsiteX1" fmla="*/ 203325 w 888437"/>
                <a:gd name="connsiteY1" fmla="*/ 1721575 h 1798929"/>
                <a:gd name="connsiteX2" fmla="*/ 139230 w 888437"/>
                <a:gd name="connsiteY2" fmla="*/ 1790089 h 1798929"/>
                <a:gd name="connsiteX3" fmla="*/ 44204 w 888437"/>
                <a:gd name="connsiteY3" fmla="*/ 1792302 h 1798929"/>
                <a:gd name="connsiteX4" fmla="*/ 0 w 888437"/>
                <a:gd name="connsiteY4" fmla="*/ 1798929 h 1798929"/>
                <a:gd name="connsiteX5" fmla="*/ 0 w 888437"/>
                <a:gd name="connsiteY5" fmla="*/ 1732628 h 1798929"/>
                <a:gd name="connsiteX6" fmla="*/ 351400 w 888437"/>
                <a:gd name="connsiteY6" fmla="*/ 1147 h 1798929"/>
                <a:gd name="connsiteX7" fmla="*/ 404424 w 888437"/>
                <a:gd name="connsiteY7" fmla="*/ 60779 h 1798929"/>
                <a:gd name="connsiteX8" fmla="*/ 528189 w 888437"/>
                <a:gd name="connsiteY8" fmla="*/ 155819 h 1798929"/>
                <a:gd name="connsiteX9" fmla="*/ 548076 w 888437"/>
                <a:gd name="connsiteY9" fmla="*/ 188932 h 1798929"/>
                <a:gd name="connsiteX10" fmla="*/ 565762 w 888437"/>
                <a:gd name="connsiteY10" fmla="*/ 191154 h 1798929"/>
                <a:gd name="connsiteX11" fmla="*/ 585650 w 888437"/>
                <a:gd name="connsiteY11" fmla="*/ 186784 h 1798929"/>
                <a:gd name="connsiteX12" fmla="*/ 594492 w 888437"/>
                <a:gd name="connsiteY12" fmla="*/ 193376 h 1798929"/>
                <a:gd name="connsiteX13" fmla="*/ 718257 w 888437"/>
                <a:gd name="connsiteY13" fmla="*/ 325974 h 1798929"/>
                <a:gd name="connsiteX14" fmla="*/ 808886 w 888437"/>
                <a:gd name="connsiteY14" fmla="*/ 615465 h 1798929"/>
                <a:gd name="connsiteX15" fmla="*/ 864112 w 888437"/>
                <a:gd name="connsiteY15" fmla="*/ 1002220 h 1798929"/>
                <a:gd name="connsiteX16" fmla="*/ 888437 w 888437"/>
                <a:gd name="connsiteY16" fmla="*/ 1492904 h 1798929"/>
                <a:gd name="connsiteX17" fmla="*/ 671841 w 888437"/>
                <a:gd name="connsiteY17" fmla="*/ 1594537 h 1798929"/>
                <a:gd name="connsiteX18" fmla="*/ 225433 w 888437"/>
                <a:gd name="connsiteY18" fmla="*/ 1543721 h 1798929"/>
                <a:gd name="connsiteX19" fmla="*/ 198905 w 888437"/>
                <a:gd name="connsiteY19" fmla="*/ 1488459 h 1798929"/>
                <a:gd name="connsiteX20" fmla="*/ 441997 w 888437"/>
                <a:gd name="connsiteY20" fmla="*/ 1090667 h 1798929"/>
                <a:gd name="connsiteX21" fmla="*/ 433154 w 888437"/>
                <a:gd name="connsiteY21" fmla="*/ 725988 h 1798929"/>
                <a:gd name="connsiteX22" fmla="*/ 293939 w 888437"/>
                <a:gd name="connsiteY22" fmla="*/ 89521 h 1798929"/>
                <a:gd name="connsiteX23" fmla="*/ 311624 w 888437"/>
                <a:gd name="connsiteY23" fmla="*/ 45297 h 1798929"/>
                <a:gd name="connsiteX24" fmla="*/ 322670 w 888437"/>
                <a:gd name="connsiteY24" fmla="*/ 25444 h 1798929"/>
                <a:gd name="connsiteX25" fmla="*/ 351400 w 888437"/>
                <a:gd name="connsiteY25" fmla="*/ 1147 h 1798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88437" h="1798929">
                  <a:moveTo>
                    <a:pt x="198901" y="1657487"/>
                  </a:moveTo>
                  <a:lnTo>
                    <a:pt x="203325" y="1721575"/>
                  </a:lnTo>
                  <a:lnTo>
                    <a:pt x="139230" y="1790089"/>
                  </a:lnTo>
                  <a:lnTo>
                    <a:pt x="44204" y="1792302"/>
                  </a:lnTo>
                  <a:lnTo>
                    <a:pt x="0" y="1798929"/>
                  </a:lnTo>
                  <a:lnTo>
                    <a:pt x="0" y="1732628"/>
                  </a:lnTo>
                  <a:close/>
                  <a:moveTo>
                    <a:pt x="351400" y="1147"/>
                  </a:moveTo>
                  <a:cubicBezTo>
                    <a:pt x="351400" y="9962"/>
                    <a:pt x="388973" y="43075"/>
                    <a:pt x="404424" y="60779"/>
                  </a:cubicBezTo>
                  <a:cubicBezTo>
                    <a:pt x="419907" y="78483"/>
                    <a:pt x="506098" y="138115"/>
                    <a:pt x="528189" y="155819"/>
                  </a:cubicBezTo>
                  <a:cubicBezTo>
                    <a:pt x="550311" y="173524"/>
                    <a:pt x="548076" y="188932"/>
                    <a:pt x="548076" y="188932"/>
                  </a:cubicBezTo>
                  <a:cubicBezTo>
                    <a:pt x="548076" y="188932"/>
                    <a:pt x="559154" y="191154"/>
                    <a:pt x="565762" y="191154"/>
                  </a:cubicBezTo>
                  <a:cubicBezTo>
                    <a:pt x="570199" y="191154"/>
                    <a:pt x="583447" y="186784"/>
                    <a:pt x="585650" y="186784"/>
                  </a:cubicBezTo>
                  <a:cubicBezTo>
                    <a:pt x="590087" y="186784"/>
                    <a:pt x="594492" y="193376"/>
                    <a:pt x="594492" y="193376"/>
                  </a:cubicBezTo>
                  <a:lnTo>
                    <a:pt x="718257" y="325974"/>
                  </a:lnTo>
                  <a:lnTo>
                    <a:pt x="808886" y="615465"/>
                  </a:lnTo>
                  <a:lnTo>
                    <a:pt x="864112" y="1002220"/>
                  </a:lnTo>
                  <a:lnTo>
                    <a:pt x="888437" y="1492904"/>
                  </a:lnTo>
                  <a:lnTo>
                    <a:pt x="671841" y="1594537"/>
                  </a:lnTo>
                  <a:lnTo>
                    <a:pt x="225433" y="1543721"/>
                  </a:lnTo>
                  <a:lnTo>
                    <a:pt x="198905" y="1488459"/>
                  </a:lnTo>
                  <a:lnTo>
                    <a:pt x="441997" y="1090667"/>
                  </a:lnTo>
                  <a:lnTo>
                    <a:pt x="433154" y="725988"/>
                  </a:lnTo>
                  <a:lnTo>
                    <a:pt x="293939" y="89521"/>
                  </a:lnTo>
                  <a:lnTo>
                    <a:pt x="311624" y="45297"/>
                  </a:lnTo>
                  <a:cubicBezTo>
                    <a:pt x="311624" y="45297"/>
                    <a:pt x="318232" y="29815"/>
                    <a:pt x="322670" y="25444"/>
                  </a:cubicBezTo>
                  <a:cubicBezTo>
                    <a:pt x="327075" y="18778"/>
                    <a:pt x="351400" y="-5520"/>
                    <a:pt x="351400" y="1147"/>
                  </a:cubicBezTo>
                  <a:close/>
                </a:path>
              </a:pathLst>
            </a:custGeom>
            <a:solidFill>
              <a:schemeClr val="bg1"/>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4" name="Shape">
              <a:extLst>
                <a:ext uri="{FF2B5EF4-FFF2-40B4-BE49-F238E27FC236}">
                  <a16:creationId xmlns:a16="http://schemas.microsoft.com/office/drawing/2014/main" id="{BC8760FC-F125-BCFD-8385-A2AB717768D6}"/>
                </a:ext>
              </a:extLst>
            </p:cNvPr>
            <p:cNvSpPr/>
            <p:nvPr/>
          </p:nvSpPr>
          <p:spPr>
            <a:xfrm>
              <a:off x="3955232" y="1948064"/>
              <a:ext cx="1835139" cy="4106484"/>
            </a:xfrm>
            <a:custGeom>
              <a:avLst/>
              <a:gdLst/>
              <a:ahLst/>
              <a:cxnLst>
                <a:cxn ang="0">
                  <a:pos x="wd2" y="hd2"/>
                </a:cxn>
                <a:cxn ang="5400000">
                  <a:pos x="wd2" y="hd2"/>
                </a:cxn>
                <a:cxn ang="10800000">
                  <a:pos x="wd2" y="hd2"/>
                </a:cxn>
                <a:cxn ang="16200000">
                  <a:pos x="wd2" y="hd2"/>
                </a:cxn>
              </a:cxnLst>
              <a:rect l="0" t="0" r="r" b="b"/>
              <a:pathLst>
                <a:path w="21558" h="21590" extrusionOk="0">
                  <a:moveTo>
                    <a:pt x="6653" y="0"/>
                  </a:moveTo>
                  <a:cubicBezTo>
                    <a:pt x="6653" y="0"/>
                    <a:pt x="6368" y="93"/>
                    <a:pt x="6186" y="174"/>
                  </a:cubicBezTo>
                  <a:cubicBezTo>
                    <a:pt x="6004" y="256"/>
                    <a:pt x="5693" y="337"/>
                    <a:pt x="5641" y="360"/>
                  </a:cubicBezTo>
                  <a:cubicBezTo>
                    <a:pt x="5589" y="383"/>
                    <a:pt x="5641" y="488"/>
                    <a:pt x="5641" y="488"/>
                  </a:cubicBezTo>
                  <a:cubicBezTo>
                    <a:pt x="5641" y="488"/>
                    <a:pt x="5407" y="476"/>
                    <a:pt x="5121" y="523"/>
                  </a:cubicBezTo>
                  <a:cubicBezTo>
                    <a:pt x="4836" y="569"/>
                    <a:pt x="4343" y="627"/>
                    <a:pt x="4135" y="662"/>
                  </a:cubicBezTo>
                  <a:cubicBezTo>
                    <a:pt x="3927" y="697"/>
                    <a:pt x="3590" y="802"/>
                    <a:pt x="3304" y="825"/>
                  </a:cubicBezTo>
                  <a:cubicBezTo>
                    <a:pt x="3044" y="848"/>
                    <a:pt x="2603" y="871"/>
                    <a:pt x="2395" y="918"/>
                  </a:cubicBezTo>
                  <a:cubicBezTo>
                    <a:pt x="2214" y="953"/>
                    <a:pt x="1902" y="1011"/>
                    <a:pt x="1720" y="1162"/>
                  </a:cubicBezTo>
                  <a:cubicBezTo>
                    <a:pt x="1539" y="1325"/>
                    <a:pt x="1331" y="1522"/>
                    <a:pt x="1279" y="1580"/>
                  </a:cubicBezTo>
                  <a:cubicBezTo>
                    <a:pt x="1227" y="1638"/>
                    <a:pt x="1175" y="1766"/>
                    <a:pt x="1175" y="1847"/>
                  </a:cubicBezTo>
                  <a:cubicBezTo>
                    <a:pt x="1175" y="1929"/>
                    <a:pt x="1175" y="2045"/>
                    <a:pt x="1175" y="2045"/>
                  </a:cubicBezTo>
                  <a:cubicBezTo>
                    <a:pt x="1175" y="2045"/>
                    <a:pt x="993" y="2196"/>
                    <a:pt x="942" y="2382"/>
                  </a:cubicBezTo>
                  <a:cubicBezTo>
                    <a:pt x="890" y="2568"/>
                    <a:pt x="942" y="2649"/>
                    <a:pt x="942" y="2731"/>
                  </a:cubicBezTo>
                  <a:cubicBezTo>
                    <a:pt x="942" y="2800"/>
                    <a:pt x="786" y="2998"/>
                    <a:pt x="734" y="3067"/>
                  </a:cubicBezTo>
                  <a:cubicBezTo>
                    <a:pt x="656" y="3137"/>
                    <a:pt x="552" y="3416"/>
                    <a:pt x="474" y="3614"/>
                  </a:cubicBezTo>
                  <a:cubicBezTo>
                    <a:pt x="396" y="3799"/>
                    <a:pt x="163" y="4148"/>
                    <a:pt x="137" y="4369"/>
                  </a:cubicBezTo>
                  <a:cubicBezTo>
                    <a:pt x="85" y="4590"/>
                    <a:pt x="33" y="5124"/>
                    <a:pt x="7" y="5438"/>
                  </a:cubicBezTo>
                  <a:cubicBezTo>
                    <a:pt x="-19" y="5763"/>
                    <a:pt x="33" y="6193"/>
                    <a:pt x="137" y="6321"/>
                  </a:cubicBezTo>
                  <a:cubicBezTo>
                    <a:pt x="241" y="6449"/>
                    <a:pt x="396" y="6704"/>
                    <a:pt x="474" y="6751"/>
                  </a:cubicBezTo>
                  <a:cubicBezTo>
                    <a:pt x="552" y="6797"/>
                    <a:pt x="734" y="6913"/>
                    <a:pt x="734" y="6913"/>
                  </a:cubicBezTo>
                  <a:lnTo>
                    <a:pt x="1175" y="7483"/>
                  </a:lnTo>
                  <a:cubicBezTo>
                    <a:pt x="1175" y="7483"/>
                    <a:pt x="890" y="7878"/>
                    <a:pt x="812" y="8006"/>
                  </a:cubicBezTo>
                  <a:cubicBezTo>
                    <a:pt x="734" y="8133"/>
                    <a:pt x="267" y="8924"/>
                    <a:pt x="215" y="8982"/>
                  </a:cubicBezTo>
                  <a:cubicBezTo>
                    <a:pt x="163" y="9040"/>
                    <a:pt x="85" y="9144"/>
                    <a:pt x="163" y="9179"/>
                  </a:cubicBezTo>
                  <a:cubicBezTo>
                    <a:pt x="241" y="9214"/>
                    <a:pt x="1461" y="9458"/>
                    <a:pt x="2006" y="9493"/>
                  </a:cubicBezTo>
                  <a:cubicBezTo>
                    <a:pt x="2551" y="9528"/>
                    <a:pt x="3512" y="9563"/>
                    <a:pt x="3512" y="9563"/>
                  </a:cubicBezTo>
                  <a:cubicBezTo>
                    <a:pt x="3512" y="9563"/>
                    <a:pt x="3486" y="9260"/>
                    <a:pt x="3512" y="9214"/>
                  </a:cubicBezTo>
                  <a:lnTo>
                    <a:pt x="3330" y="9202"/>
                  </a:lnTo>
                  <a:cubicBezTo>
                    <a:pt x="3330" y="9202"/>
                    <a:pt x="3979" y="8993"/>
                    <a:pt x="4394" y="8877"/>
                  </a:cubicBezTo>
                  <a:cubicBezTo>
                    <a:pt x="4810" y="8761"/>
                    <a:pt x="5095" y="8691"/>
                    <a:pt x="5095" y="8691"/>
                  </a:cubicBezTo>
                  <a:cubicBezTo>
                    <a:pt x="5095" y="8691"/>
                    <a:pt x="5018" y="8819"/>
                    <a:pt x="4914" y="8854"/>
                  </a:cubicBezTo>
                  <a:cubicBezTo>
                    <a:pt x="4810" y="8889"/>
                    <a:pt x="4784" y="8924"/>
                    <a:pt x="4576" y="9028"/>
                  </a:cubicBezTo>
                  <a:cubicBezTo>
                    <a:pt x="4368" y="9133"/>
                    <a:pt x="3953" y="9551"/>
                    <a:pt x="3849" y="9644"/>
                  </a:cubicBezTo>
                  <a:cubicBezTo>
                    <a:pt x="3745" y="9737"/>
                    <a:pt x="3642" y="9830"/>
                    <a:pt x="3642" y="9934"/>
                  </a:cubicBezTo>
                  <a:cubicBezTo>
                    <a:pt x="3642" y="10039"/>
                    <a:pt x="3512" y="10771"/>
                    <a:pt x="3564" y="11120"/>
                  </a:cubicBezTo>
                  <a:cubicBezTo>
                    <a:pt x="3616" y="11456"/>
                    <a:pt x="3668" y="12293"/>
                    <a:pt x="3668" y="12514"/>
                  </a:cubicBezTo>
                  <a:cubicBezTo>
                    <a:pt x="3693" y="12723"/>
                    <a:pt x="3642" y="12932"/>
                    <a:pt x="3616" y="12990"/>
                  </a:cubicBezTo>
                  <a:cubicBezTo>
                    <a:pt x="3590" y="13060"/>
                    <a:pt x="3564" y="13130"/>
                    <a:pt x="3590" y="13188"/>
                  </a:cubicBezTo>
                  <a:cubicBezTo>
                    <a:pt x="3616" y="13246"/>
                    <a:pt x="3616" y="13409"/>
                    <a:pt x="3538" y="13513"/>
                  </a:cubicBezTo>
                  <a:cubicBezTo>
                    <a:pt x="3460" y="13618"/>
                    <a:pt x="3382" y="13827"/>
                    <a:pt x="3356" y="13885"/>
                  </a:cubicBezTo>
                  <a:cubicBezTo>
                    <a:pt x="3330" y="13955"/>
                    <a:pt x="3382" y="14048"/>
                    <a:pt x="3434" y="14082"/>
                  </a:cubicBezTo>
                  <a:cubicBezTo>
                    <a:pt x="3486" y="14117"/>
                    <a:pt x="3590" y="14233"/>
                    <a:pt x="3564" y="14280"/>
                  </a:cubicBezTo>
                  <a:cubicBezTo>
                    <a:pt x="3538" y="14326"/>
                    <a:pt x="3564" y="14431"/>
                    <a:pt x="3460" y="14466"/>
                  </a:cubicBezTo>
                  <a:cubicBezTo>
                    <a:pt x="3382" y="14501"/>
                    <a:pt x="3096" y="14605"/>
                    <a:pt x="3096" y="14675"/>
                  </a:cubicBezTo>
                  <a:cubicBezTo>
                    <a:pt x="3070" y="14745"/>
                    <a:pt x="3148" y="14768"/>
                    <a:pt x="3148" y="14814"/>
                  </a:cubicBezTo>
                  <a:cubicBezTo>
                    <a:pt x="3148" y="14861"/>
                    <a:pt x="2837" y="15140"/>
                    <a:pt x="2837" y="15244"/>
                  </a:cubicBezTo>
                  <a:cubicBezTo>
                    <a:pt x="2837" y="15349"/>
                    <a:pt x="2785" y="15500"/>
                    <a:pt x="2811" y="15558"/>
                  </a:cubicBezTo>
                  <a:cubicBezTo>
                    <a:pt x="2837" y="15628"/>
                    <a:pt x="2811" y="15744"/>
                    <a:pt x="2759" y="15790"/>
                  </a:cubicBezTo>
                  <a:cubicBezTo>
                    <a:pt x="2707" y="15837"/>
                    <a:pt x="2577" y="16034"/>
                    <a:pt x="2551" y="16244"/>
                  </a:cubicBezTo>
                  <a:cubicBezTo>
                    <a:pt x="2525" y="16453"/>
                    <a:pt x="2421" y="17545"/>
                    <a:pt x="2473" y="17731"/>
                  </a:cubicBezTo>
                  <a:cubicBezTo>
                    <a:pt x="2525" y="17917"/>
                    <a:pt x="2447" y="18509"/>
                    <a:pt x="2525" y="18730"/>
                  </a:cubicBezTo>
                  <a:cubicBezTo>
                    <a:pt x="2603" y="18951"/>
                    <a:pt x="2681" y="19079"/>
                    <a:pt x="2681" y="19148"/>
                  </a:cubicBezTo>
                  <a:cubicBezTo>
                    <a:pt x="2681" y="19218"/>
                    <a:pt x="2681" y="19323"/>
                    <a:pt x="2681" y="19323"/>
                  </a:cubicBezTo>
                  <a:cubicBezTo>
                    <a:pt x="2681" y="19323"/>
                    <a:pt x="2188" y="19369"/>
                    <a:pt x="2162" y="19427"/>
                  </a:cubicBezTo>
                  <a:cubicBezTo>
                    <a:pt x="2136" y="19485"/>
                    <a:pt x="2240" y="19625"/>
                    <a:pt x="2343" y="19683"/>
                  </a:cubicBezTo>
                  <a:cubicBezTo>
                    <a:pt x="2447" y="19741"/>
                    <a:pt x="2811" y="19997"/>
                    <a:pt x="2837" y="20031"/>
                  </a:cubicBezTo>
                  <a:cubicBezTo>
                    <a:pt x="2863" y="20066"/>
                    <a:pt x="2733" y="20299"/>
                    <a:pt x="2681" y="20368"/>
                  </a:cubicBezTo>
                  <a:cubicBezTo>
                    <a:pt x="2629" y="20450"/>
                    <a:pt x="2499" y="20647"/>
                    <a:pt x="2551" y="20705"/>
                  </a:cubicBezTo>
                  <a:cubicBezTo>
                    <a:pt x="2603" y="20763"/>
                    <a:pt x="2603" y="20891"/>
                    <a:pt x="2577" y="20938"/>
                  </a:cubicBezTo>
                  <a:cubicBezTo>
                    <a:pt x="2551" y="20984"/>
                    <a:pt x="2447" y="21193"/>
                    <a:pt x="2473" y="21228"/>
                  </a:cubicBezTo>
                  <a:cubicBezTo>
                    <a:pt x="2499" y="21263"/>
                    <a:pt x="2525" y="21356"/>
                    <a:pt x="2551" y="21368"/>
                  </a:cubicBezTo>
                  <a:cubicBezTo>
                    <a:pt x="2577" y="21379"/>
                    <a:pt x="2785" y="21507"/>
                    <a:pt x="3278" y="21519"/>
                  </a:cubicBezTo>
                  <a:cubicBezTo>
                    <a:pt x="3797" y="21530"/>
                    <a:pt x="4317" y="21600"/>
                    <a:pt x="4706" y="21588"/>
                  </a:cubicBezTo>
                  <a:cubicBezTo>
                    <a:pt x="5095" y="21577"/>
                    <a:pt x="5615" y="21554"/>
                    <a:pt x="5667" y="21507"/>
                  </a:cubicBezTo>
                  <a:cubicBezTo>
                    <a:pt x="5718" y="21461"/>
                    <a:pt x="5718" y="21356"/>
                    <a:pt x="5693" y="21298"/>
                  </a:cubicBezTo>
                  <a:cubicBezTo>
                    <a:pt x="5667" y="21240"/>
                    <a:pt x="5667" y="21147"/>
                    <a:pt x="5615" y="21100"/>
                  </a:cubicBezTo>
                  <a:cubicBezTo>
                    <a:pt x="5563" y="21042"/>
                    <a:pt x="5485" y="20973"/>
                    <a:pt x="5433" y="20914"/>
                  </a:cubicBezTo>
                  <a:cubicBezTo>
                    <a:pt x="5407" y="20856"/>
                    <a:pt x="5355" y="20822"/>
                    <a:pt x="5381" y="20775"/>
                  </a:cubicBezTo>
                  <a:cubicBezTo>
                    <a:pt x="5381" y="20729"/>
                    <a:pt x="5433" y="20682"/>
                    <a:pt x="5459" y="20624"/>
                  </a:cubicBezTo>
                  <a:cubicBezTo>
                    <a:pt x="5459" y="20554"/>
                    <a:pt x="5485" y="20531"/>
                    <a:pt x="5459" y="20461"/>
                  </a:cubicBezTo>
                  <a:cubicBezTo>
                    <a:pt x="5433" y="20392"/>
                    <a:pt x="5381" y="20345"/>
                    <a:pt x="5407" y="20299"/>
                  </a:cubicBezTo>
                  <a:cubicBezTo>
                    <a:pt x="5433" y="20252"/>
                    <a:pt x="5615" y="20136"/>
                    <a:pt x="5667" y="20066"/>
                  </a:cubicBezTo>
                  <a:cubicBezTo>
                    <a:pt x="5718" y="19997"/>
                    <a:pt x="5874" y="19869"/>
                    <a:pt x="5900" y="19776"/>
                  </a:cubicBezTo>
                  <a:cubicBezTo>
                    <a:pt x="5926" y="19694"/>
                    <a:pt x="5900" y="19636"/>
                    <a:pt x="5770" y="19613"/>
                  </a:cubicBezTo>
                  <a:cubicBezTo>
                    <a:pt x="5641" y="19590"/>
                    <a:pt x="5615" y="19578"/>
                    <a:pt x="5485" y="19509"/>
                  </a:cubicBezTo>
                  <a:cubicBezTo>
                    <a:pt x="5329" y="19439"/>
                    <a:pt x="5329" y="19346"/>
                    <a:pt x="5407" y="19265"/>
                  </a:cubicBezTo>
                  <a:cubicBezTo>
                    <a:pt x="5485" y="19183"/>
                    <a:pt x="5563" y="19067"/>
                    <a:pt x="5563" y="19009"/>
                  </a:cubicBezTo>
                  <a:cubicBezTo>
                    <a:pt x="5563" y="18951"/>
                    <a:pt x="5537" y="18742"/>
                    <a:pt x="5511" y="18602"/>
                  </a:cubicBezTo>
                  <a:cubicBezTo>
                    <a:pt x="5485" y="18463"/>
                    <a:pt x="5589" y="18347"/>
                    <a:pt x="5641" y="18242"/>
                  </a:cubicBezTo>
                  <a:cubicBezTo>
                    <a:pt x="5718" y="18137"/>
                    <a:pt x="5770" y="17998"/>
                    <a:pt x="5796" y="17847"/>
                  </a:cubicBezTo>
                  <a:cubicBezTo>
                    <a:pt x="5822" y="17696"/>
                    <a:pt x="5874" y="17405"/>
                    <a:pt x="5822" y="17266"/>
                  </a:cubicBezTo>
                  <a:cubicBezTo>
                    <a:pt x="5796" y="17127"/>
                    <a:pt x="5744" y="16976"/>
                    <a:pt x="5796" y="16848"/>
                  </a:cubicBezTo>
                  <a:cubicBezTo>
                    <a:pt x="5848" y="16720"/>
                    <a:pt x="6030" y="16499"/>
                    <a:pt x="6160" y="16313"/>
                  </a:cubicBezTo>
                  <a:cubicBezTo>
                    <a:pt x="6290" y="16127"/>
                    <a:pt x="6393" y="15895"/>
                    <a:pt x="6367" y="15721"/>
                  </a:cubicBezTo>
                  <a:cubicBezTo>
                    <a:pt x="6342" y="15535"/>
                    <a:pt x="6367" y="15314"/>
                    <a:pt x="6367" y="15314"/>
                  </a:cubicBezTo>
                  <a:cubicBezTo>
                    <a:pt x="6367" y="15314"/>
                    <a:pt x="6705" y="15198"/>
                    <a:pt x="6835" y="15035"/>
                  </a:cubicBezTo>
                  <a:cubicBezTo>
                    <a:pt x="6965" y="14873"/>
                    <a:pt x="7120" y="14617"/>
                    <a:pt x="7146" y="14466"/>
                  </a:cubicBezTo>
                  <a:cubicBezTo>
                    <a:pt x="7146" y="14315"/>
                    <a:pt x="7146" y="13943"/>
                    <a:pt x="7198" y="13873"/>
                  </a:cubicBezTo>
                  <a:cubicBezTo>
                    <a:pt x="7250" y="13804"/>
                    <a:pt x="7406" y="13676"/>
                    <a:pt x="7458" y="13594"/>
                  </a:cubicBezTo>
                  <a:cubicBezTo>
                    <a:pt x="7484" y="13513"/>
                    <a:pt x="7666" y="13281"/>
                    <a:pt x="7692" y="13176"/>
                  </a:cubicBezTo>
                  <a:cubicBezTo>
                    <a:pt x="7718" y="13072"/>
                    <a:pt x="7666" y="12828"/>
                    <a:pt x="7692" y="12665"/>
                  </a:cubicBezTo>
                  <a:cubicBezTo>
                    <a:pt x="7717" y="12502"/>
                    <a:pt x="7717" y="12398"/>
                    <a:pt x="7795" y="12258"/>
                  </a:cubicBezTo>
                  <a:cubicBezTo>
                    <a:pt x="7847" y="12130"/>
                    <a:pt x="7899" y="11933"/>
                    <a:pt x="7951" y="11886"/>
                  </a:cubicBezTo>
                  <a:cubicBezTo>
                    <a:pt x="8003" y="11840"/>
                    <a:pt x="8081" y="11770"/>
                    <a:pt x="8081" y="11770"/>
                  </a:cubicBezTo>
                  <a:cubicBezTo>
                    <a:pt x="8081" y="11770"/>
                    <a:pt x="8185" y="12119"/>
                    <a:pt x="8211" y="12200"/>
                  </a:cubicBezTo>
                  <a:cubicBezTo>
                    <a:pt x="8237" y="12281"/>
                    <a:pt x="8185" y="12328"/>
                    <a:pt x="8263" y="12351"/>
                  </a:cubicBezTo>
                  <a:cubicBezTo>
                    <a:pt x="8341" y="12374"/>
                    <a:pt x="8237" y="12479"/>
                    <a:pt x="8211" y="12525"/>
                  </a:cubicBezTo>
                  <a:cubicBezTo>
                    <a:pt x="8185" y="12572"/>
                    <a:pt x="8133" y="12642"/>
                    <a:pt x="8211" y="12688"/>
                  </a:cubicBezTo>
                  <a:cubicBezTo>
                    <a:pt x="8289" y="12735"/>
                    <a:pt x="8315" y="12746"/>
                    <a:pt x="8289" y="12804"/>
                  </a:cubicBezTo>
                  <a:cubicBezTo>
                    <a:pt x="8263" y="12851"/>
                    <a:pt x="8133" y="12967"/>
                    <a:pt x="8159" y="13048"/>
                  </a:cubicBezTo>
                  <a:cubicBezTo>
                    <a:pt x="8185" y="13118"/>
                    <a:pt x="8185" y="13176"/>
                    <a:pt x="8185" y="13188"/>
                  </a:cubicBezTo>
                  <a:cubicBezTo>
                    <a:pt x="8185" y="13199"/>
                    <a:pt x="8029" y="13350"/>
                    <a:pt x="8029" y="13420"/>
                  </a:cubicBezTo>
                  <a:cubicBezTo>
                    <a:pt x="8029" y="13490"/>
                    <a:pt x="8107" y="13583"/>
                    <a:pt x="8107" y="13652"/>
                  </a:cubicBezTo>
                  <a:cubicBezTo>
                    <a:pt x="8107" y="13722"/>
                    <a:pt x="8029" y="14059"/>
                    <a:pt x="8029" y="14245"/>
                  </a:cubicBezTo>
                  <a:cubicBezTo>
                    <a:pt x="8003" y="14431"/>
                    <a:pt x="7951" y="14721"/>
                    <a:pt x="8003" y="14791"/>
                  </a:cubicBezTo>
                  <a:cubicBezTo>
                    <a:pt x="8055" y="14861"/>
                    <a:pt x="8159" y="15024"/>
                    <a:pt x="8159" y="15024"/>
                  </a:cubicBezTo>
                  <a:cubicBezTo>
                    <a:pt x="8159" y="15024"/>
                    <a:pt x="7951" y="15244"/>
                    <a:pt x="7847" y="15302"/>
                  </a:cubicBezTo>
                  <a:cubicBezTo>
                    <a:pt x="7769" y="15372"/>
                    <a:pt x="7692" y="15523"/>
                    <a:pt x="7692" y="15628"/>
                  </a:cubicBezTo>
                  <a:cubicBezTo>
                    <a:pt x="7692" y="15732"/>
                    <a:pt x="7666" y="15837"/>
                    <a:pt x="7666" y="15872"/>
                  </a:cubicBezTo>
                  <a:cubicBezTo>
                    <a:pt x="7666" y="15907"/>
                    <a:pt x="7432" y="16151"/>
                    <a:pt x="7432" y="16278"/>
                  </a:cubicBezTo>
                  <a:cubicBezTo>
                    <a:pt x="7432" y="16406"/>
                    <a:pt x="7328" y="16604"/>
                    <a:pt x="7276" y="16685"/>
                  </a:cubicBezTo>
                  <a:cubicBezTo>
                    <a:pt x="7224" y="16766"/>
                    <a:pt x="6991" y="17045"/>
                    <a:pt x="6939" y="17150"/>
                  </a:cubicBezTo>
                  <a:cubicBezTo>
                    <a:pt x="6887" y="17266"/>
                    <a:pt x="6887" y="17626"/>
                    <a:pt x="6965" y="17789"/>
                  </a:cubicBezTo>
                  <a:cubicBezTo>
                    <a:pt x="7043" y="17952"/>
                    <a:pt x="7068" y="18091"/>
                    <a:pt x="7043" y="18172"/>
                  </a:cubicBezTo>
                  <a:cubicBezTo>
                    <a:pt x="6991" y="18254"/>
                    <a:pt x="6705" y="18753"/>
                    <a:pt x="6653" y="18835"/>
                  </a:cubicBezTo>
                  <a:cubicBezTo>
                    <a:pt x="6601" y="18928"/>
                    <a:pt x="6445" y="19183"/>
                    <a:pt x="6368" y="19311"/>
                  </a:cubicBezTo>
                  <a:cubicBezTo>
                    <a:pt x="6290" y="19439"/>
                    <a:pt x="6160" y="19509"/>
                    <a:pt x="6186" y="19567"/>
                  </a:cubicBezTo>
                  <a:cubicBezTo>
                    <a:pt x="6212" y="19625"/>
                    <a:pt x="6342" y="19636"/>
                    <a:pt x="6368" y="19694"/>
                  </a:cubicBezTo>
                  <a:cubicBezTo>
                    <a:pt x="6393" y="19753"/>
                    <a:pt x="6238" y="19846"/>
                    <a:pt x="6212" y="19904"/>
                  </a:cubicBezTo>
                  <a:cubicBezTo>
                    <a:pt x="6186" y="19973"/>
                    <a:pt x="6030" y="20113"/>
                    <a:pt x="6004" y="20159"/>
                  </a:cubicBezTo>
                  <a:cubicBezTo>
                    <a:pt x="5978" y="20206"/>
                    <a:pt x="5796" y="20543"/>
                    <a:pt x="5848" y="20659"/>
                  </a:cubicBezTo>
                  <a:cubicBezTo>
                    <a:pt x="5848" y="20659"/>
                    <a:pt x="5770" y="20682"/>
                    <a:pt x="5770" y="20717"/>
                  </a:cubicBezTo>
                  <a:cubicBezTo>
                    <a:pt x="5770" y="20752"/>
                    <a:pt x="5693" y="21007"/>
                    <a:pt x="5770" y="21054"/>
                  </a:cubicBezTo>
                  <a:cubicBezTo>
                    <a:pt x="5848" y="21100"/>
                    <a:pt x="6368" y="21170"/>
                    <a:pt x="6731" y="21193"/>
                  </a:cubicBezTo>
                  <a:cubicBezTo>
                    <a:pt x="7094" y="21217"/>
                    <a:pt x="7458" y="21182"/>
                    <a:pt x="7640" y="21170"/>
                  </a:cubicBezTo>
                  <a:cubicBezTo>
                    <a:pt x="7821" y="21158"/>
                    <a:pt x="8211" y="21147"/>
                    <a:pt x="8263" y="21158"/>
                  </a:cubicBezTo>
                  <a:cubicBezTo>
                    <a:pt x="8315" y="21170"/>
                    <a:pt x="8626" y="21298"/>
                    <a:pt x="8860" y="21368"/>
                  </a:cubicBezTo>
                  <a:cubicBezTo>
                    <a:pt x="9093" y="21437"/>
                    <a:pt x="10340" y="21484"/>
                    <a:pt x="10807" y="21461"/>
                  </a:cubicBezTo>
                  <a:cubicBezTo>
                    <a:pt x="11274" y="21437"/>
                    <a:pt x="12001" y="21414"/>
                    <a:pt x="12209" y="21356"/>
                  </a:cubicBezTo>
                  <a:cubicBezTo>
                    <a:pt x="12417" y="21298"/>
                    <a:pt x="12572" y="21286"/>
                    <a:pt x="12572" y="21217"/>
                  </a:cubicBezTo>
                  <a:cubicBezTo>
                    <a:pt x="12572" y="21147"/>
                    <a:pt x="12494" y="21147"/>
                    <a:pt x="12494" y="21124"/>
                  </a:cubicBezTo>
                  <a:cubicBezTo>
                    <a:pt x="12494" y="21100"/>
                    <a:pt x="12494" y="20996"/>
                    <a:pt x="12287" y="20949"/>
                  </a:cubicBezTo>
                  <a:cubicBezTo>
                    <a:pt x="12079" y="20903"/>
                    <a:pt x="11768" y="20868"/>
                    <a:pt x="11404" y="20833"/>
                  </a:cubicBezTo>
                  <a:cubicBezTo>
                    <a:pt x="11041" y="20798"/>
                    <a:pt x="10547" y="20787"/>
                    <a:pt x="10366" y="20694"/>
                  </a:cubicBezTo>
                  <a:cubicBezTo>
                    <a:pt x="10184" y="20601"/>
                    <a:pt x="9872" y="20461"/>
                    <a:pt x="9794" y="20426"/>
                  </a:cubicBezTo>
                  <a:cubicBezTo>
                    <a:pt x="9717" y="20392"/>
                    <a:pt x="9691" y="20368"/>
                    <a:pt x="9613" y="20310"/>
                  </a:cubicBezTo>
                  <a:cubicBezTo>
                    <a:pt x="9535" y="20252"/>
                    <a:pt x="9405" y="20275"/>
                    <a:pt x="9457" y="20206"/>
                  </a:cubicBezTo>
                  <a:cubicBezTo>
                    <a:pt x="9509" y="20136"/>
                    <a:pt x="9535" y="20043"/>
                    <a:pt x="9613" y="19938"/>
                  </a:cubicBezTo>
                  <a:cubicBezTo>
                    <a:pt x="9691" y="19822"/>
                    <a:pt x="9794" y="19590"/>
                    <a:pt x="9613" y="19497"/>
                  </a:cubicBezTo>
                  <a:cubicBezTo>
                    <a:pt x="9431" y="19404"/>
                    <a:pt x="9301" y="19485"/>
                    <a:pt x="9197" y="19404"/>
                  </a:cubicBezTo>
                  <a:cubicBezTo>
                    <a:pt x="9094" y="19323"/>
                    <a:pt x="9353" y="19160"/>
                    <a:pt x="9379" y="19079"/>
                  </a:cubicBezTo>
                  <a:cubicBezTo>
                    <a:pt x="9405" y="19009"/>
                    <a:pt x="9769" y="18742"/>
                    <a:pt x="10002" y="18498"/>
                  </a:cubicBezTo>
                  <a:cubicBezTo>
                    <a:pt x="10210" y="18254"/>
                    <a:pt x="10288" y="18219"/>
                    <a:pt x="10469" y="17998"/>
                  </a:cubicBezTo>
                  <a:cubicBezTo>
                    <a:pt x="10651" y="17777"/>
                    <a:pt x="10729" y="17557"/>
                    <a:pt x="10729" y="17417"/>
                  </a:cubicBezTo>
                  <a:cubicBezTo>
                    <a:pt x="10729" y="17278"/>
                    <a:pt x="10729" y="16790"/>
                    <a:pt x="10781" y="16720"/>
                  </a:cubicBezTo>
                  <a:cubicBezTo>
                    <a:pt x="10807" y="16650"/>
                    <a:pt x="11119" y="16464"/>
                    <a:pt x="11144" y="16336"/>
                  </a:cubicBezTo>
                  <a:cubicBezTo>
                    <a:pt x="11170" y="16209"/>
                    <a:pt x="11378" y="15883"/>
                    <a:pt x="11404" y="15651"/>
                  </a:cubicBezTo>
                  <a:cubicBezTo>
                    <a:pt x="11430" y="15419"/>
                    <a:pt x="11534" y="15291"/>
                    <a:pt x="11482" y="15082"/>
                  </a:cubicBezTo>
                  <a:cubicBezTo>
                    <a:pt x="11456" y="14872"/>
                    <a:pt x="11560" y="14605"/>
                    <a:pt x="11690" y="14419"/>
                  </a:cubicBezTo>
                  <a:cubicBezTo>
                    <a:pt x="11794" y="14233"/>
                    <a:pt x="12027" y="13711"/>
                    <a:pt x="12157" y="13467"/>
                  </a:cubicBezTo>
                  <a:cubicBezTo>
                    <a:pt x="12287" y="13223"/>
                    <a:pt x="12598" y="12549"/>
                    <a:pt x="12702" y="12235"/>
                  </a:cubicBezTo>
                  <a:cubicBezTo>
                    <a:pt x="12806" y="11921"/>
                    <a:pt x="13144" y="11236"/>
                    <a:pt x="13169" y="11015"/>
                  </a:cubicBezTo>
                  <a:cubicBezTo>
                    <a:pt x="13195" y="10794"/>
                    <a:pt x="13247" y="10434"/>
                    <a:pt x="13299" y="10318"/>
                  </a:cubicBezTo>
                  <a:cubicBezTo>
                    <a:pt x="13377" y="10202"/>
                    <a:pt x="13533" y="9714"/>
                    <a:pt x="13585" y="9504"/>
                  </a:cubicBezTo>
                  <a:cubicBezTo>
                    <a:pt x="13637" y="9295"/>
                    <a:pt x="13611" y="9156"/>
                    <a:pt x="13611" y="9156"/>
                  </a:cubicBezTo>
                  <a:cubicBezTo>
                    <a:pt x="13611" y="9156"/>
                    <a:pt x="14026" y="9191"/>
                    <a:pt x="14364" y="9249"/>
                  </a:cubicBezTo>
                  <a:cubicBezTo>
                    <a:pt x="14701" y="9307"/>
                    <a:pt x="14987" y="9353"/>
                    <a:pt x="15065" y="9191"/>
                  </a:cubicBezTo>
                  <a:cubicBezTo>
                    <a:pt x="15143" y="9040"/>
                    <a:pt x="15013" y="8587"/>
                    <a:pt x="14935" y="8377"/>
                  </a:cubicBezTo>
                  <a:cubicBezTo>
                    <a:pt x="14857" y="8180"/>
                    <a:pt x="14831" y="7634"/>
                    <a:pt x="14675" y="7239"/>
                  </a:cubicBezTo>
                  <a:cubicBezTo>
                    <a:pt x="14519" y="6844"/>
                    <a:pt x="14545" y="6751"/>
                    <a:pt x="14493" y="6600"/>
                  </a:cubicBezTo>
                  <a:cubicBezTo>
                    <a:pt x="14442" y="6449"/>
                    <a:pt x="14338" y="5856"/>
                    <a:pt x="14208" y="5531"/>
                  </a:cubicBezTo>
                  <a:cubicBezTo>
                    <a:pt x="14078" y="5205"/>
                    <a:pt x="13922" y="4706"/>
                    <a:pt x="13870" y="4590"/>
                  </a:cubicBezTo>
                  <a:cubicBezTo>
                    <a:pt x="13819" y="4473"/>
                    <a:pt x="13715" y="4078"/>
                    <a:pt x="13715" y="4078"/>
                  </a:cubicBezTo>
                  <a:cubicBezTo>
                    <a:pt x="13715" y="4078"/>
                    <a:pt x="14260" y="4125"/>
                    <a:pt x="14416" y="4125"/>
                  </a:cubicBezTo>
                  <a:cubicBezTo>
                    <a:pt x="14571" y="4125"/>
                    <a:pt x="14935" y="4090"/>
                    <a:pt x="15194" y="4136"/>
                  </a:cubicBezTo>
                  <a:cubicBezTo>
                    <a:pt x="15454" y="4183"/>
                    <a:pt x="15662" y="4206"/>
                    <a:pt x="16077" y="4218"/>
                  </a:cubicBezTo>
                  <a:cubicBezTo>
                    <a:pt x="16493" y="4229"/>
                    <a:pt x="16622" y="4218"/>
                    <a:pt x="17479" y="4229"/>
                  </a:cubicBezTo>
                  <a:cubicBezTo>
                    <a:pt x="18310" y="4241"/>
                    <a:pt x="18803" y="4287"/>
                    <a:pt x="19348" y="4276"/>
                  </a:cubicBezTo>
                  <a:cubicBezTo>
                    <a:pt x="19894" y="4276"/>
                    <a:pt x="21062" y="4264"/>
                    <a:pt x="21062" y="4264"/>
                  </a:cubicBezTo>
                  <a:cubicBezTo>
                    <a:pt x="21062" y="4264"/>
                    <a:pt x="21373" y="4078"/>
                    <a:pt x="21477" y="3904"/>
                  </a:cubicBezTo>
                  <a:cubicBezTo>
                    <a:pt x="21581" y="3730"/>
                    <a:pt x="21555" y="3567"/>
                    <a:pt x="21555" y="3451"/>
                  </a:cubicBezTo>
                  <a:cubicBezTo>
                    <a:pt x="21555" y="3335"/>
                    <a:pt x="21347" y="3149"/>
                    <a:pt x="21347" y="3149"/>
                  </a:cubicBezTo>
                  <a:cubicBezTo>
                    <a:pt x="21347" y="3149"/>
                    <a:pt x="20724" y="3137"/>
                    <a:pt x="20387" y="3149"/>
                  </a:cubicBezTo>
                  <a:cubicBezTo>
                    <a:pt x="20049" y="3160"/>
                    <a:pt x="19894" y="3137"/>
                    <a:pt x="19790" y="3114"/>
                  </a:cubicBezTo>
                  <a:cubicBezTo>
                    <a:pt x="19686" y="3091"/>
                    <a:pt x="19608" y="3102"/>
                    <a:pt x="19530" y="3114"/>
                  </a:cubicBezTo>
                  <a:cubicBezTo>
                    <a:pt x="19452" y="3125"/>
                    <a:pt x="19374" y="3149"/>
                    <a:pt x="19270" y="3137"/>
                  </a:cubicBezTo>
                  <a:cubicBezTo>
                    <a:pt x="19167" y="3125"/>
                    <a:pt x="19115" y="3091"/>
                    <a:pt x="18933" y="3079"/>
                  </a:cubicBezTo>
                  <a:cubicBezTo>
                    <a:pt x="18751" y="3067"/>
                    <a:pt x="18595" y="3056"/>
                    <a:pt x="18492" y="3079"/>
                  </a:cubicBezTo>
                  <a:cubicBezTo>
                    <a:pt x="18388" y="3102"/>
                    <a:pt x="18310" y="3125"/>
                    <a:pt x="18154" y="3125"/>
                  </a:cubicBezTo>
                  <a:cubicBezTo>
                    <a:pt x="17998" y="3114"/>
                    <a:pt x="17531" y="3079"/>
                    <a:pt x="17323" y="3056"/>
                  </a:cubicBezTo>
                  <a:cubicBezTo>
                    <a:pt x="17090" y="3033"/>
                    <a:pt x="17012" y="2986"/>
                    <a:pt x="16804" y="2986"/>
                  </a:cubicBezTo>
                  <a:cubicBezTo>
                    <a:pt x="16570" y="2998"/>
                    <a:pt x="16259" y="2963"/>
                    <a:pt x="16181" y="2940"/>
                  </a:cubicBezTo>
                  <a:cubicBezTo>
                    <a:pt x="16077" y="2916"/>
                    <a:pt x="16051" y="2905"/>
                    <a:pt x="15895" y="2905"/>
                  </a:cubicBezTo>
                  <a:cubicBezTo>
                    <a:pt x="15740" y="2916"/>
                    <a:pt x="15558" y="2928"/>
                    <a:pt x="15532" y="2905"/>
                  </a:cubicBezTo>
                  <a:cubicBezTo>
                    <a:pt x="15506" y="2870"/>
                    <a:pt x="15480" y="2847"/>
                    <a:pt x="15376" y="2847"/>
                  </a:cubicBezTo>
                  <a:cubicBezTo>
                    <a:pt x="15298" y="2847"/>
                    <a:pt x="15065" y="2800"/>
                    <a:pt x="15013" y="2754"/>
                  </a:cubicBezTo>
                  <a:cubicBezTo>
                    <a:pt x="14961" y="2707"/>
                    <a:pt x="14909" y="2649"/>
                    <a:pt x="14831" y="2649"/>
                  </a:cubicBezTo>
                  <a:cubicBezTo>
                    <a:pt x="14753" y="2649"/>
                    <a:pt x="14571" y="2684"/>
                    <a:pt x="14519" y="2672"/>
                  </a:cubicBezTo>
                  <a:cubicBezTo>
                    <a:pt x="14494" y="2661"/>
                    <a:pt x="14442" y="2591"/>
                    <a:pt x="14390" y="2568"/>
                  </a:cubicBezTo>
                  <a:cubicBezTo>
                    <a:pt x="14338" y="2545"/>
                    <a:pt x="14052" y="2568"/>
                    <a:pt x="14000" y="2533"/>
                  </a:cubicBezTo>
                  <a:cubicBezTo>
                    <a:pt x="13922" y="2498"/>
                    <a:pt x="13793" y="2417"/>
                    <a:pt x="13741" y="2370"/>
                  </a:cubicBezTo>
                  <a:cubicBezTo>
                    <a:pt x="13689" y="2335"/>
                    <a:pt x="13585" y="2335"/>
                    <a:pt x="13507" y="2312"/>
                  </a:cubicBezTo>
                  <a:cubicBezTo>
                    <a:pt x="13429" y="2289"/>
                    <a:pt x="13325" y="2231"/>
                    <a:pt x="13273" y="2196"/>
                  </a:cubicBezTo>
                  <a:cubicBezTo>
                    <a:pt x="13221" y="2161"/>
                    <a:pt x="13143" y="2126"/>
                    <a:pt x="13092" y="2080"/>
                  </a:cubicBezTo>
                  <a:cubicBezTo>
                    <a:pt x="13066" y="2033"/>
                    <a:pt x="12936" y="1859"/>
                    <a:pt x="12858" y="1720"/>
                  </a:cubicBezTo>
                  <a:cubicBezTo>
                    <a:pt x="12780" y="1580"/>
                    <a:pt x="12520" y="1429"/>
                    <a:pt x="12417" y="1371"/>
                  </a:cubicBezTo>
                  <a:cubicBezTo>
                    <a:pt x="12339" y="1313"/>
                    <a:pt x="11975" y="1150"/>
                    <a:pt x="11845" y="1127"/>
                  </a:cubicBezTo>
                  <a:cubicBezTo>
                    <a:pt x="11690" y="1104"/>
                    <a:pt x="11093" y="1069"/>
                    <a:pt x="10937" y="1022"/>
                  </a:cubicBezTo>
                  <a:cubicBezTo>
                    <a:pt x="10781" y="988"/>
                    <a:pt x="10210" y="918"/>
                    <a:pt x="10132" y="883"/>
                  </a:cubicBezTo>
                  <a:cubicBezTo>
                    <a:pt x="10054" y="848"/>
                    <a:pt x="9976" y="790"/>
                    <a:pt x="9976" y="790"/>
                  </a:cubicBezTo>
                  <a:cubicBezTo>
                    <a:pt x="9976" y="790"/>
                    <a:pt x="9950" y="836"/>
                    <a:pt x="9976" y="918"/>
                  </a:cubicBezTo>
                  <a:cubicBezTo>
                    <a:pt x="10002" y="999"/>
                    <a:pt x="10288" y="1255"/>
                    <a:pt x="10366" y="1359"/>
                  </a:cubicBezTo>
                  <a:cubicBezTo>
                    <a:pt x="10443" y="1464"/>
                    <a:pt x="10392" y="1557"/>
                    <a:pt x="10573" y="1650"/>
                  </a:cubicBezTo>
                  <a:cubicBezTo>
                    <a:pt x="10755" y="1743"/>
                    <a:pt x="10781" y="1754"/>
                    <a:pt x="10859" y="1836"/>
                  </a:cubicBezTo>
                  <a:cubicBezTo>
                    <a:pt x="10937" y="1917"/>
                    <a:pt x="10859" y="1940"/>
                    <a:pt x="10963" y="2033"/>
                  </a:cubicBezTo>
                  <a:cubicBezTo>
                    <a:pt x="11067" y="2126"/>
                    <a:pt x="11118" y="2173"/>
                    <a:pt x="11170" y="2231"/>
                  </a:cubicBezTo>
                  <a:cubicBezTo>
                    <a:pt x="11222" y="2289"/>
                    <a:pt x="11222" y="2417"/>
                    <a:pt x="11274" y="2475"/>
                  </a:cubicBezTo>
                  <a:cubicBezTo>
                    <a:pt x="11326" y="2533"/>
                    <a:pt x="11378" y="2661"/>
                    <a:pt x="11482" y="2777"/>
                  </a:cubicBezTo>
                  <a:cubicBezTo>
                    <a:pt x="11560" y="2905"/>
                    <a:pt x="11560" y="3021"/>
                    <a:pt x="11819" y="3335"/>
                  </a:cubicBezTo>
                  <a:cubicBezTo>
                    <a:pt x="12079" y="3648"/>
                    <a:pt x="12209" y="3939"/>
                    <a:pt x="12235" y="4067"/>
                  </a:cubicBezTo>
                  <a:cubicBezTo>
                    <a:pt x="12261" y="4194"/>
                    <a:pt x="12079" y="4624"/>
                    <a:pt x="12131" y="5089"/>
                  </a:cubicBezTo>
                  <a:cubicBezTo>
                    <a:pt x="12183" y="5554"/>
                    <a:pt x="12157" y="6216"/>
                    <a:pt x="12183" y="6298"/>
                  </a:cubicBezTo>
                  <a:cubicBezTo>
                    <a:pt x="12209" y="6390"/>
                    <a:pt x="12468" y="6704"/>
                    <a:pt x="12624" y="6902"/>
                  </a:cubicBezTo>
                  <a:cubicBezTo>
                    <a:pt x="12780" y="7088"/>
                    <a:pt x="12884" y="7471"/>
                    <a:pt x="12884" y="7506"/>
                  </a:cubicBezTo>
                  <a:cubicBezTo>
                    <a:pt x="12884" y="7541"/>
                    <a:pt x="12417" y="7587"/>
                    <a:pt x="12079" y="7634"/>
                  </a:cubicBezTo>
                  <a:cubicBezTo>
                    <a:pt x="11742" y="7669"/>
                    <a:pt x="11586" y="7680"/>
                    <a:pt x="11586" y="7680"/>
                  </a:cubicBezTo>
                  <a:cubicBezTo>
                    <a:pt x="11586" y="7680"/>
                    <a:pt x="11248" y="7808"/>
                    <a:pt x="10781" y="7831"/>
                  </a:cubicBezTo>
                  <a:cubicBezTo>
                    <a:pt x="10314" y="7843"/>
                    <a:pt x="9613" y="7866"/>
                    <a:pt x="9353" y="7843"/>
                  </a:cubicBezTo>
                  <a:cubicBezTo>
                    <a:pt x="9093" y="7820"/>
                    <a:pt x="7873" y="7750"/>
                    <a:pt x="7432" y="7715"/>
                  </a:cubicBezTo>
                  <a:cubicBezTo>
                    <a:pt x="6991" y="7692"/>
                    <a:pt x="6212" y="7657"/>
                    <a:pt x="6212" y="7657"/>
                  </a:cubicBezTo>
                  <a:cubicBezTo>
                    <a:pt x="6212" y="7657"/>
                    <a:pt x="6497" y="7518"/>
                    <a:pt x="6705" y="7425"/>
                  </a:cubicBezTo>
                  <a:cubicBezTo>
                    <a:pt x="6913" y="7332"/>
                    <a:pt x="7743" y="6890"/>
                    <a:pt x="7925" y="6739"/>
                  </a:cubicBezTo>
                  <a:cubicBezTo>
                    <a:pt x="8107" y="6588"/>
                    <a:pt x="8990" y="5612"/>
                    <a:pt x="9093" y="5368"/>
                  </a:cubicBezTo>
                  <a:cubicBezTo>
                    <a:pt x="9171" y="5124"/>
                    <a:pt x="9249" y="4601"/>
                    <a:pt x="9068" y="4067"/>
                  </a:cubicBezTo>
                  <a:cubicBezTo>
                    <a:pt x="8886" y="3532"/>
                    <a:pt x="8652" y="3021"/>
                    <a:pt x="8341" y="2452"/>
                  </a:cubicBezTo>
                  <a:cubicBezTo>
                    <a:pt x="8029" y="1882"/>
                    <a:pt x="7484" y="1208"/>
                    <a:pt x="7432" y="1080"/>
                  </a:cubicBezTo>
                  <a:cubicBezTo>
                    <a:pt x="7354" y="964"/>
                    <a:pt x="6991" y="488"/>
                    <a:pt x="6913" y="395"/>
                  </a:cubicBezTo>
                  <a:cubicBezTo>
                    <a:pt x="6835" y="302"/>
                    <a:pt x="6757" y="290"/>
                    <a:pt x="6705" y="209"/>
                  </a:cubicBezTo>
                  <a:cubicBezTo>
                    <a:pt x="6627" y="128"/>
                    <a:pt x="6653" y="0"/>
                    <a:pt x="6653" y="0"/>
                  </a:cubicBezTo>
                  <a:close/>
                </a:path>
              </a:pathLst>
            </a:custGeom>
            <a:solidFill>
              <a:srgbClr val="201E24"/>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319A6555-E9F0-BC19-F4BE-B95402783ECD}"/>
                </a:ext>
              </a:extLst>
            </p:cNvPr>
            <p:cNvSpPr/>
            <p:nvPr/>
          </p:nvSpPr>
          <p:spPr>
            <a:xfrm>
              <a:off x="4728742" y="2102766"/>
              <a:ext cx="159375" cy="1184580"/>
            </a:xfrm>
            <a:custGeom>
              <a:avLst/>
              <a:gdLst/>
              <a:ahLst/>
              <a:cxnLst>
                <a:cxn ang="0">
                  <a:pos x="wd2" y="hd2"/>
                </a:cxn>
                <a:cxn ang="5400000">
                  <a:pos x="wd2" y="hd2"/>
                </a:cxn>
                <a:cxn ang="10800000">
                  <a:pos x="wd2" y="hd2"/>
                </a:cxn>
                <a:cxn ang="16200000">
                  <a:pos x="wd2" y="hd2"/>
                </a:cxn>
              </a:cxnLst>
              <a:rect l="0" t="0" r="r" b="b"/>
              <a:pathLst>
                <a:path w="21337" h="21600" extrusionOk="0">
                  <a:moveTo>
                    <a:pt x="0" y="887"/>
                  </a:moveTo>
                  <a:cubicBezTo>
                    <a:pt x="0" y="887"/>
                    <a:pt x="0" y="1169"/>
                    <a:pt x="888" y="1290"/>
                  </a:cubicBezTo>
                  <a:cubicBezTo>
                    <a:pt x="1479" y="1410"/>
                    <a:pt x="3551" y="1652"/>
                    <a:pt x="3551" y="1652"/>
                  </a:cubicBezTo>
                  <a:cubicBezTo>
                    <a:pt x="3551" y="1652"/>
                    <a:pt x="4143" y="2055"/>
                    <a:pt x="5030" y="2297"/>
                  </a:cubicBezTo>
                  <a:cubicBezTo>
                    <a:pt x="5918" y="2539"/>
                    <a:pt x="9173" y="3667"/>
                    <a:pt x="9468" y="3949"/>
                  </a:cubicBezTo>
                  <a:cubicBezTo>
                    <a:pt x="10060" y="4231"/>
                    <a:pt x="10948" y="9228"/>
                    <a:pt x="10948" y="10478"/>
                  </a:cubicBezTo>
                  <a:cubicBezTo>
                    <a:pt x="10948" y="11727"/>
                    <a:pt x="8581" y="15998"/>
                    <a:pt x="9173" y="16724"/>
                  </a:cubicBezTo>
                  <a:cubicBezTo>
                    <a:pt x="9764" y="17449"/>
                    <a:pt x="12723" y="19948"/>
                    <a:pt x="12723" y="19948"/>
                  </a:cubicBezTo>
                  <a:lnTo>
                    <a:pt x="19825" y="21600"/>
                  </a:lnTo>
                  <a:cubicBezTo>
                    <a:pt x="19825" y="21600"/>
                    <a:pt x="21600" y="20391"/>
                    <a:pt x="21304" y="19787"/>
                  </a:cubicBezTo>
                  <a:cubicBezTo>
                    <a:pt x="21304" y="19182"/>
                    <a:pt x="19233" y="15273"/>
                    <a:pt x="19233" y="14427"/>
                  </a:cubicBezTo>
                  <a:cubicBezTo>
                    <a:pt x="19233" y="13581"/>
                    <a:pt x="20417" y="10236"/>
                    <a:pt x="19825" y="9269"/>
                  </a:cubicBezTo>
                  <a:cubicBezTo>
                    <a:pt x="19233" y="8301"/>
                    <a:pt x="17162" y="5360"/>
                    <a:pt x="15386" y="4352"/>
                  </a:cubicBezTo>
                  <a:cubicBezTo>
                    <a:pt x="13315" y="3345"/>
                    <a:pt x="13907" y="2458"/>
                    <a:pt x="13907" y="2458"/>
                  </a:cubicBezTo>
                  <a:cubicBezTo>
                    <a:pt x="13907" y="2458"/>
                    <a:pt x="11540" y="887"/>
                    <a:pt x="8877" y="484"/>
                  </a:cubicBezTo>
                  <a:cubicBezTo>
                    <a:pt x="6510" y="81"/>
                    <a:pt x="4734" y="0"/>
                    <a:pt x="4734" y="0"/>
                  </a:cubicBezTo>
                  <a:lnTo>
                    <a:pt x="2663" y="0"/>
                  </a:lnTo>
                  <a:lnTo>
                    <a:pt x="0" y="887"/>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35F8402C-4797-7589-0C3A-D383BE273EC4}"/>
                </a:ext>
              </a:extLst>
            </p:cNvPr>
            <p:cNvSpPr/>
            <p:nvPr/>
          </p:nvSpPr>
          <p:spPr>
            <a:xfrm>
              <a:off x="5745358" y="2544773"/>
              <a:ext cx="55423" cy="177786"/>
            </a:xfrm>
            <a:custGeom>
              <a:avLst/>
              <a:gdLst/>
              <a:ahLst/>
              <a:cxnLst>
                <a:cxn ang="0">
                  <a:pos x="wd2" y="hd2"/>
                </a:cxn>
                <a:cxn ang="5400000">
                  <a:pos x="wd2" y="hd2"/>
                </a:cxn>
                <a:cxn ang="10800000">
                  <a:pos x="wd2" y="hd2"/>
                </a:cxn>
                <a:cxn ang="16200000">
                  <a:pos x="wd2" y="hd2"/>
                </a:cxn>
              </a:cxnLst>
              <a:rect l="0" t="0" r="r" b="b"/>
              <a:pathLst>
                <a:path w="20833" h="21452" extrusionOk="0">
                  <a:moveTo>
                    <a:pt x="2492" y="119"/>
                  </a:moveTo>
                  <a:cubicBezTo>
                    <a:pt x="2492" y="119"/>
                    <a:pt x="10800" y="-148"/>
                    <a:pt x="12462" y="119"/>
                  </a:cubicBezTo>
                  <a:cubicBezTo>
                    <a:pt x="14123" y="385"/>
                    <a:pt x="19939" y="3585"/>
                    <a:pt x="20769" y="7852"/>
                  </a:cubicBezTo>
                  <a:cubicBezTo>
                    <a:pt x="21600" y="12119"/>
                    <a:pt x="14123" y="18519"/>
                    <a:pt x="11631" y="19852"/>
                  </a:cubicBezTo>
                  <a:cubicBezTo>
                    <a:pt x="9139" y="21185"/>
                    <a:pt x="0" y="21452"/>
                    <a:pt x="0" y="21452"/>
                  </a:cubicBezTo>
                  <a:lnTo>
                    <a:pt x="2492" y="119"/>
                  </a:ln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grpSp>
        <p:nvGrpSpPr>
          <p:cNvPr id="27" name="Group 26">
            <a:extLst>
              <a:ext uri="{FF2B5EF4-FFF2-40B4-BE49-F238E27FC236}">
                <a16:creationId xmlns:a16="http://schemas.microsoft.com/office/drawing/2014/main" id="{91490948-92B5-0222-A668-DB8607AA5B8B}"/>
              </a:ext>
            </a:extLst>
          </p:cNvPr>
          <p:cNvGrpSpPr/>
          <p:nvPr/>
        </p:nvGrpSpPr>
        <p:grpSpPr>
          <a:xfrm>
            <a:off x="372793" y="1686385"/>
            <a:ext cx="2194560" cy="2452636"/>
            <a:chOff x="332936" y="2555951"/>
            <a:chExt cx="2926080" cy="3270182"/>
          </a:xfrm>
        </p:grpSpPr>
        <p:sp>
          <p:nvSpPr>
            <p:cNvPr id="28" name="TextBox 27">
              <a:extLst>
                <a:ext uri="{FF2B5EF4-FFF2-40B4-BE49-F238E27FC236}">
                  <a16:creationId xmlns:a16="http://schemas.microsoft.com/office/drawing/2014/main" id="{21CEB80C-7BB9-217B-818D-4A58236D2D50}"/>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29" name="TextBox 28">
              <a:extLst>
                <a:ext uri="{FF2B5EF4-FFF2-40B4-BE49-F238E27FC236}">
                  <a16:creationId xmlns:a16="http://schemas.microsoft.com/office/drawing/2014/main" id="{30CDAB31-EA85-5577-6E24-1FE15C6072B2}"/>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4" name="Freeform: Shape 3">
            <a:extLst>
              <a:ext uri="{FF2B5EF4-FFF2-40B4-BE49-F238E27FC236}">
                <a16:creationId xmlns:a16="http://schemas.microsoft.com/office/drawing/2014/main" id="{52E41FD1-B13D-1AC1-A228-A48A2B7E97C6}"/>
              </a:ext>
            </a:extLst>
          </p:cNvPr>
          <p:cNvSpPr/>
          <p:nvPr/>
        </p:nvSpPr>
        <p:spPr>
          <a:xfrm>
            <a:off x="6257794" y="1705013"/>
            <a:ext cx="2439882" cy="2429936"/>
          </a:xfrm>
          <a:custGeom>
            <a:avLst/>
            <a:gdLst>
              <a:gd name="connsiteX0" fmla="*/ 1768028 w 3253176"/>
              <a:gd name="connsiteY0" fmla="*/ 1812229 h 3239914"/>
              <a:gd name="connsiteX1" fmla="*/ 2008922 w 3253176"/>
              <a:gd name="connsiteY1" fmla="*/ 1951469 h 3239914"/>
              <a:gd name="connsiteX2" fmla="*/ 2081858 w 3253176"/>
              <a:gd name="connsiteY2" fmla="*/ 2165848 h 3239914"/>
              <a:gd name="connsiteX3" fmla="*/ 1995671 w 3253176"/>
              <a:gd name="connsiteY3" fmla="*/ 2408922 h 3239914"/>
              <a:gd name="connsiteX4" fmla="*/ 1768028 w 3253176"/>
              <a:gd name="connsiteY4" fmla="*/ 2537120 h 3239914"/>
              <a:gd name="connsiteX5" fmla="*/ 1500615 w 3253176"/>
              <a:gd name="connsiteY5" fmla="*/ 552507 h 3239914"/>
              <a:gd name="connsiteX6" fmla="*/ 1500615 w 3253176"/>
              <a:gd name="connsiteY6" fmla="*/ 1195629 h 3239914"/>
              <a:gd name="connsiteX7" fmla="*/ 1319398 w 3253176"/>
              <a:gd name="connsiteY7" fmla="*/ 1058608 h 3239914"/>
              <a:gd name="connsiteX8" fmla="*/ 1259720 w 3253176"/>
              <a:gd name="connsiteY8" fmla="*/ 875170 h 3239914"/>
              <a:gd name="connsiteX9" fmla="*/ 1323814 w 3253176"/>
              <a:gd name="connsiteY9" fmla="*/ 678482 h 3239914"/>
              <a:gd name="connsiteX10" fmla="*/ 1500615 w 3253176"/>
              <a:gd name="connsiteY10" fmla="*/ 552507 h 3239914"/>
              <a:gd name="connsiteX11" fmla="*/ 1493979 w 3253176"/>
              <a:gd name="connsiteY11" fmla="*/ 0 h 3239914"/>
              <a:gd name="connsiteX12" fmla="*/ 1493979 w 3253176"/>
              <a:gd name="connsiteY12" fmla="*/ 165746 h 3239914"/>
              <a:gd name="connsiteX13" fmla="*/ 981255 w 3253176"/>
              <a:gd name="connsiteY13" fmla="*/ 404389 h 3239914"/>
              <a:gd name="connsiteX14" fmla="*/ 788966 w 3253176"/>
              <a:gd name="connsiteY14" fmla="*/ 914976 h 3239914"/>
              <a:gd name="connsiteX15" fmla="*/ 959158 w 3253176"/>
              <a:gd name="connsiteY15" fmla="*/ 1427662 h 3239914"/>
              <a:gd name="connsiteX16" fmla="*/ 1493979 w 3253176"/>
              <a:gd name="connsiteY16" fmla="*/ 1741454 h 3239914"/>
              <a:gd name="connsiteX17" fmla="*/ 1493979 w 3253176"/>
              <a:gd name="connsiteY17" fmla="*/ 2519483 h 3239914"/>
              <a:gd name="connsiteX18" fmla="*/ 1312773 w 3253176"/>
              <a:gd name="connsiteY18" fmla="*/ 2362587 h 3239914"/>
              <a:gd name="connsiteX19" fmla="*/ 1202290 w 3253176"/>
              <a:gd name="connsiteY19" fmla="*/ 2106094 h 3239914"/>
              <a:gd name="connsiteX20" fmla="*/ 718243 w 3253176"/>
              <a:gd name="connsiteY20" fmla="*/ 2159193 h 3239914"/>
              <a:gd name="connsiteX21" fmla="*/ 974605 w 3253176"/>
              <a:gd name="connsiteY21" fmla="*/ 2724978 h 3239914"/>
              <a:gd name="connsiteX22" fmla="*/ 1496195 w 3253176"/>
              <a:gd name="connsiteY22" fmla="*/ 2963621 h 3239914"/>
              <a:gd name="connsiteX23" fmla="*/ 1493979 w 3253176"/>
              <a:gd name="connsiteY23" fmla="*/ 2963621 h 3239914"/>
              <a:gd name="connsiteX24" fmla="*/ 1493979 w 3253176"/>
              <a:gd name="connsiteY24" fmla="*/ 3239914 h 3239914"/>
              <a:gd name="connsiteX25" fmla="*/ 0 w 3253176"/>
              <a:gd name="connsiteY25" fmla="*/ 1619957 h 3239914"/>
              <a:gd name="connsiteX26" fmla="*/ 1493979 w 3253176"/>
              <a:gd name="connsiteY26" fmla="*/ 0 h 3239914"/>
              <a:gd name="connsiteX27" fmla="*/ 1768028 w 3253176"/>
              <a:gd name="connsiteY27" fmla="*/ 0 h 3239914"/>
              <a:gd name="connsiteX28" fmla="*/ 3253176 w 3253176"/>
              <a:gd name="connsiteY28" fmla="*/ 1619957 h 3239914"/>
              <a:gd name="connsiteX29" fmla="*/ 1768028 w 3253176"/>
              <a:gd name="connsiteY29" fmla="*/ 3239914 h 3239914"/>
              <a:gd name="connsiteX30" fmla="*/ 1768028 w 3253176"/>
              <a:gd name="connsiteY30" fmla="*/ 2957022 h 3239914"/>
              <a:gd name="connsiteX31" fmla="*/ 2333828 w 3253176"/>
              <a:gd name="connsiteY31" fmla="*/ 2674129 h 3239914"/>
              <a:gd name="connsiteX32" fmla="*/ 2537142 w 3253176"/>
              <a:gd name="connsiteY32" fmla="*/ 2108344 h 3239914"/>
              <a:gd name="connsiteX33" fmla="*/ 2375770 w 3253176"/>
              <a:gd name="connsiteY33" fmla="*/ 1615607 h 3239914"/>
              <a:gd name="connsiteX34" fmla="*/ 1768028 w 3253176"/>
              <a:gd name="connsiteY34" fmla="*/ 1301666 h 3239914"/>
              <a:gd name="connsiteX35" fmla="*/ 1768028 w 3253176"/>
              <a:gd name="connsiteY35" fmla="*/ 574635 h 3239914"/>
              <a:gd name="connsiteX36" fmla="*/ 1991213 w 3253176"/>
              <a:gd name="connsiteY36" fmla="*/ 870727 h 3239914"/>
              <a:gd name="connsiteX37" fmla="*/ 2461991 w 3253176"/>
              <a:gd name="connsiteY37" fmla="*/ 808929 h 3239914"/>
              <a:gd name="connsiteX38" fmla="*/ 2238737 w 3253176"/>
              <a:gd name="connsiteY38" fmla="*/ 364640 h 3239914"/>
              <a:gd name="connsiteX39" fmla="*/ 1768028 w 3253176"/>
              <a:gd name="connsiteY39" fmla="*/ 163496 h 3239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253176" h="3239914">
                <a:moveTo>
                  <a:pt x="1768028" y="1812229"/>
                </a:moveTo>
                <a:cubicBezTo>
                  <a:pt x="1880745" y="1845386"/>
                  <a:pt x="1960307" y="1891799"/>
                  <a:pt x="2008922" y="1951469"/>
                </a:cubicBezTo>
                <a:cubicBezTo>
                  <a:pt x="2057551" y="2011138"/>
                  <a:pt x="2081858" y="2081848"/>
                  <a:pt x="2081858" y="2165848"/>
                </a:cubicBezTo>
                <a:cubicBezTo>
                  <a:pt x="2081858" y="2258641"/>
                  <a:pt x="2053119" y="2340426"/>
                  <a:pt x="1995671" y="2408922"/>
                </a:cubicBezTo>
                <a:cubicBezTo>
                  <a:pt x="1938208" y="2479666"/>
                  <a:pt x="1863063" y="2521649"/>
                  <a:pt x="1768028" y="2537120"/>
                </a:cubicBezTo>
                <a:close/>
                <a:moveTo>
                  <a:pt x="1500615" y="552507"/>
                </a:moveTo>
                <a:lnTo>
                  <a:pt x="1500615" y="1195629"/>
                </a:lnTo>
                <a:cubicBezTo>
                  <a:pt x="1418845" y="1160257"/>
                  <a:pt x="1359168" y="1113869"/>
                  <a:pt x="1319398" y="1058608"/>
                </a:cubicBezTo>
                <a:cubicBezTo>
                  <a:pt x="1279616" y="1001144"/>
                  <a:pt x="1259720" y="941477"/>
                  <a:pt x="1259720" y="875170"/>
                </a:cubicBezTo>
                <a:cubicBezTo>
                  <a:pt x="1259720" y="804456"/>
                  <a:pt x="1279616" y="738149"/>
                  <a:pt x="1323814" y="678482"/>
                </a:cubicBezTo>
                <a:cubicBezTo>
                  <a:pt x="1365803" y="618814"/>
                  <a:pt x="1425481" y="576803"/>
                  <a:pt x="1500615" y="552507"/>
                </a:cubicBezTo>
                <a:close/>
                <a:moveTo>
                  <a:pt x="1493979" y="0"/>
                </a:moveTo>
                <a:lnTo>
                  <a:pt x="1493979" y="165746"/>
                </a:lnTo>
                <a:cubicBezTo>
                  <a:pt x="1279593" y="187795"/>
                  <a:pt x="1109470" y="267443"/>
                  <a:pt x="981255" y="404389"/>
                </a:cubicBezTo>
                <a:cubicBezTo>
                  <a:pt x="853108" y="541486"/>
                  <a:pt x="788966" y="711581"/>
                  <a:pt x="788966" y="914976"/>
                </a:cubicBezTo>
                <a:cubicBezTo>
                  <a:pt x="788966" y="1116120"/>
                  <a:pt x="846459" y="1286216"/>
                  <a:pt x="959158" y="1427662"/>
                </a:cubicBezTo>
                <a:cubicBezTo>
                  <a:pt x="1074074" y="1566859"/>
                  <a:pt x="1250847" y="1673056"/>
                  <a:pt x="1493979" y="1741454"/>
                </a:cubicBezTo>
                <a:lnTo>
                  <a:pt x="1493979" y="2519483"/>
                </a:lnTo>
                <a:cubicBezTo>
                  <a:pt x="1427689" y="2486334"/>
                  <a:pt x="1368049" y="2433236"/>
                  <a:pt x="1312773" y="2362587"/>
                </a:cubicBezTo>
                <a:cubicBezTo>
                  <a:pt x="1259713" y="2289539"/>
                  <a:pt x="1222170" y="2205542"/>
                  <a:pt x="1202290" y="2106094"/>
                </a:cubicBezTo>
                <a:lnTo>
                  <a:pt x="718243" y="2159193"/>
                </a:lnTo>
                <a:cubicBezTo>
                  <a:pt x="755856" y="2402336"/>
                  <a:pt x="839809" y="2590131"/>
                  <a:pt x="974605" y="2724978"/>
                </a:cubicBezTo>
                <a:cubicBezTo>
                  <a:pt x="1107254" y="2857574"/>
                  <a:pt x="1281810" y="2937072"/>
                  <a:pt x="1496195" y="2963621"/>
                </a:cubicBezTo>
                <a:lnTo>
                  <a:pt x="1493979" y="2963621"/>
                </a:lnTo>
                <a:lnTo>
                  <a:pt x="1493979" y="3239914"/>
                </a:lnTo>
                <a:cubicBezTo>
                  <a:pt x="658603" y="3173616"/>
                  <a:pt x="0" y="2472984"/>
                  <a:pt x="0" y="1619957"/>
                </a:cubicBezTo>
                <a:cubicBezTo>
                  <a:pt x="0" y="766930"/>
                  <a:pt x="656387" y="66298"/>
                  <a:pt x="1493979" y="0"/>
                </a:cubicBezTo>
                <a:close/>
                <a:moveTo>
                  <a:pt x="1768028" y="0"/>
                </a:moveTo>
                <a:cubicBezTo>
                  <a:pt x="2599023" y="70648"/>
                  <a:pt x="3253176" y="769030"/>
                  <a:pt x="3253176" y="1619957"/>
                </a:cubicBezTo>
                <a:cubicBezTo>
                  <a:pt x="3253176" y="2470885"/>
                  <a:pt x="2601224" y="3169266"/>
                  <a:pt x="1768028" y="3239914"/>
                </a:cubicBezTo>
                <a:lnTo>
                  <a:pt x="1768028" y="2957022"/>
                </a:lnTo>
                <a:cubicBezTo>
                  <a:pt x="2008952" y="2921623"/>
                  <a:pt x="2198996" y="2826675"/>
                  <a:pt x="2333828" y="2674129"/>
                </a:cubicBezTo>
                <a:cubicBezTo>
                  <a:pt x="2468592" y="2521583"/>
                  <a:pt x="2537142" y="2331538"/>
                  <a:pt x="2537142" y="2108344"/>
                </a:cubicBezTo>
                <a:cubicBezTo>
                  <a:pt x="2537142" y="1907200"/>
                  <a:pt x="2484062" y="1743704"/>
                  <a:pt x="2375770" y="1615607"/>
                </a:cubicBezTo>
                <a:cubicBezTo>
                  <a:pt x="2267478" y="1487361"/>
                  <a:pt x="2064164" y="1381314"/>
                  <a:pt x="1768028" y="1301666"/>
                </a:cubicBezTo>
                <a:lnTo>
                  <a:pt x="1768028" y="574635"/>
                </a:lnTo>
                <a:cubicBezTo>
                  <a:pt x="1887390" y="625483"/>
                  <a:pt x="1962541" y="724931"/>
                  <a:pt x="1991213" y="870727"/>
                </a:cubicBezTo>
                <a:lnTo>
                  <a:pt x="2461991" y="808929"/>
                </a:lnTo>
                <a:cubicBezTo>
                  <a:pt x="2428850" y="623234"/>
                  <a:pt x="2355899" y="475187"/>
                  <a:pt x="2238737" y="364640"/>
                </a:cubicBezTo>
                <a:cubicBezTo>
                  <a:pt x="2121644" y="254093"/>
                  <a:pt x="1964741" y="187795"/>
                  <a:pt x="1768028" y="163496"/>
                </a:cubicBezTo>
                <a:close/>
              </a:path>
            </a:pathLst>
          </a:custGeom>
          <a:solidFill>
            <a:schemeClr val="accent4"/>
          </a:solidFill>
          <a:ln w="12700">
            <a:miter lim="400000"/>
          </a:ln>
        </p:spPr>
        <p:txBody>
          <a:bodyPr wrap="square" lIns="28575" tIns="28575" rIns="28575" bIns="28575" anchor="ctr">
            <a:noAutofit/>
          </a:bodyPr>
          <a:lstStyle/>
          <a:p>
            <a:pPr>
              <a:defRPr sz="3000">
                <a:solidFill>
                  <a:srgbClr val="FFFFFF"/>
                </a:solidFill>
              </a:defRPr>
            </a:pPr>
            <a:endParaRPr sz="2250"/>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Flashlight Shining On Wall – Slide Template</a:t>
            </a:r>
          </a:p>
        </p:txBody>
      </p:sp>
      <p:grpSp>
        <p:nvGrpSpPr>
          <p:cNvPr id="30" name="Group 29">
            <a:extLst>
              <a:ext uri="{FF2B5EF4-FFF2-40B4-BE49-F238E27FC236}">
                <a16:creationId xmlns:a16="http://schemas.microsoft.com/office/drawing/2014/main" id="{BE40E5CF-9A30-C184-B1B4-4F5FEF637AFF}"/>
              </a:ext>
            </a:extLst>
          </p:cNvPr>
          <p:cNvGrpSpPr/>
          <p:nvPr/>
        </p:nvGrpSpPr>
        <p:grpSpPr>
          <a:xfrm>
            <a:off x="3005921" y="1615951"/>
            <a:ext cx="4504515" cy="4339372"/>
            <a:chOff x="3955232" y="1240853"/>
            <a:chExt cx="4996889" cy="4813695"/>
          </a:xfrm>
        </p:grpSpPr>
        <p:sp>
          <p:nvSpPr>
            <p:cNvPr id="3" name="Shape">
              <a:extLst>
                <a:ext uri="{FF2B5EF4-FFF2-40B4-BE49-F238E27FC236}">
                  <a16:creationId xmlns:a16="http://schemas.microsoft.com/office/drawing/2014/main" id="{CE341E64-498E-4176-5B97-983D46C756E8}"/>
                </a:ext>
              </a:extLst>
            </p:cNvPr>
            <p:cNvSpPr/>
            <p:nvPr/>
          </p:nvSpPr>
          <p:spPr>
            <a:xfrm>
              <a:off x="6143166" y="1240853"/>
              <a:ext cx="2808955" cy="2961444"/>
            </a:xfrm>
            <a:custGeom>
              <a:avLst/>
              <a:gdLst/>
              <a:ahLst/>
              <a:cxnLst>
                <a:cxn ang="0">
                  <a:pos x="wd2" y="hd2"/>
                </a:cxn>
                <a:cxn ang="5400000">
                  <a:pos x="wd2" y="hd2"/>
                </a:cxn>
                <a:cxn ang="10800000">
                  <a:pos x="wd2" y="hd2"/>
                </a:cxn>
                <a:cxn ang="16200000">
                  <a:pos x="wd2" y="hd2"/>
                </a:cxn>
              </a:cxnLst>
              <a:rect l="0" t="0" r="r" b="b"/>
              <a:pathLst>
                <a:path w="21600" h="21600" extrusionOk="0">
                  <a:moveTo>
                    <a:pt x="20920" y="21600"/>
                  </a:moveTo>
                  <a:lnTo>
                    <a:pt x="0" y="10607"/>
                  </a:lnTo>
                  <a:lnTo>
                    <a:pt x="51" y="9220"/>
                  </a:lnTo>
                  <a:lnTo>
                    <a:pt x="21600" y="0"/>
                  </a:lnTo>
                  <a:cubicBezTo>
                    <a:pt x="21600" y="0"/>
                    <a:pt x="19459" y="1854"/>
                    <a:pt x="18473" y="5239"/>
                  </a:cubicBezTo>
                  <a:cubicBezTo>
                    <a:pt x="17504" y="8624"/>
                    <a:pt x="17419" y="12928"/>
                    <a:pt x="17963" y="15056"/>
                  </a:cubicBezTo>
                  <a:cubicBezTo>
                    <a:pt x="18507" y="17167"/>
                    <a:pt x="20920" y="21600"/>
                    <a:pt x="20920" y="21600"/>
                  </a:cubicBezTo>
                  <a:close/>
                </a:path>
              </a:pathLst>
            </a:custGeom>
            <a:gradFill flip="none" rotWithShape="1">
              <a:gsLst>
                <a:gs pos="71000">
                  <a:schemeClr val="accent4">
                    <a:lumMod val="5000"/>
                    <a:lumOff val="95000"/>
                    <a:alpha val="0"/>
                  </a:schemeClr>
                </a:gs>
                <a:gs pos="0">
                  <a:schemeClr val="accent4"/>
                </a:gs>
              </a:gsLst>
              <a:lin ang="0" scaled="0"/>
              <a:tileRect/>
            </a:gra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1FF9E1C9-571A-06D7-E03E-72308D2AFF7A}"/>
                </a:ext>
              </a:extLst>
            </p:cNvPr>
            <p:cNvSpPr/>
            <p:nvPr/>
          </p:nvSpPr>
          <p:spPr>
            <a:xfrm>
              <a:off x="5833759" y="2500571"/>
              <a:ext cx="343093" cy="187889"/>
            </a:xfrm>
            <a:custGeom>
              <a:avLst/>
              <a:gdLst/>
              <a:ahLst/>
              <a:cxnLst>
                <a:cxn ang="0">
                  <a:pos x="wd2" y="hd2"/>
                </a:cxn>
                <a:cxn ang="5400000">
                  <a:pos x="wd2" y="hd2"/>
                </a:cxn>
                <a:cxn ang="10800000">
                  <a:pos x="wd2" y="hd2"/>
                </a:cxn>
                <a:cxn ang="16200000">
                  <a:pos x="wd2" y="hd2"/>
                </a:cxn>
              </a:cxnLst>
              <a:rect l="0" t="0" r="r" b="b"/>
              <a:pathLst>
                <a:path w="18838" h="21353" extrusionOk="0">
                  <a:moveTo>
                    <a:pt x="17417" y="0"/>
                  </a:moveTo>
                  <a:cubicBezTo>
                    <a:pt x="17417" y="0"/>
                    <a:pt x="13412" y="251"/>
                    <a:pt x="10985" y="6781"/>
                  </a:cubicBezTo>
                  <a:lnTo>
                    <a:pt x="792" y="7535"/>
                  </a:lnTo>
                  <a:cubicBezTo>
                    <a:pt x="792" y="7535"/>
                    <a:pt x="-907" y="11553"/>
                    <a:pt x="671" y="15321"/>
                  </a:cubicBezTo>
                  <a:lnTo>
                    <a:pt x="11228" y="14567"/>
                  </a:lnTo>
                  <a:cubicBezTo>
                    <a:pt x="11228" y="14567"/>
                    <a:pt x="12684" y="18084"/>
                    <a:pt x="14383" y="19842"/>
                  </a:cubicBezTo>
                  <a:cubicBezTo>
                    <a:pt x="14383" y="19842"/>
                    <a:pt x="15960" y="21349"/>
                    <a:pt x="17174" y="21349"/>
                  </a:cubicBezTo>
                  <a:cubicBezTo>
                    <a:pt x="17295" y="21600"/>
                    <a:pt x="20693" y="10298"/>
                    <a:pt x="17417" y="0"/>
                  </a:cubicBezTo>
                  <a:close/>
                </a:path>
              </a:pathLst>
            </a:custGeom>
            <a:solidFill>
              <a:srgbClr val="58595B"/>
            </a:solidFill>
            <a:ln w="12700">
              <a:miter lim="400000"/>
            </a:ln>
          </p:spPr>
          <p:txBody>
            <a:bodyPr lIns="28575" tIns="28575" rIns="28575" bIns="28575" anchor="ctr"/>
            <a:lstStyle/>
            <a:p>
              <a:pPr>
                <a:defRPr sz="3000">
                  <a:solidFill>
                    <a:srgbClr val="FFFFFF"/>
                  </a:solidFill>
                </a:defRPr>
              </a:pPr>
              <a:endParaRPr sz="2250"/>
            </a:p>
          </p:txBody>
        </p:sp>
        <p:sp>
          <p:nvSpPr>
            <p:cNvPr id="18" name="Freeform: Shape 17">
              <a:extLst>
                <a:ext uri="{FF2B5EF4-FFF2-40B4-BE49-F238E27FC236}">
                  <a16:creationId xmlns:a16="http://schemas.microsoft.com/office/drawing/2014/main" id="{5EDC9E41-D49B-5DBA-3ACD-029755836648}"/>
                </a:ext>
              </a:extLst>
            </p:cNvPr>
            <p:cNvSpPr/>
            <p:nvPr/>
          </p:nvSpPr>
          <p:spPr>
            <a:xfrm>
              <a:off x="4242536" y="3694490"/>
              <a:ext cx="73551" cy="136649"/>
            </a:xfrm>
            <a:custGeom>
              <a:avLst/>
              <a:gdLst>
                <a:gd name="connsiteX0" fmla="*/ 73551 w 73551"/>
                <a:gd name="connsiteY0" fmla="*/ 0 h 136649"/>
                <a:gd name="connsiteX1" fmla="*/ 73551 w 73551"/>
                <a:gd name="connsiteY1" fmla="*/ 23808 h 136649"/>
                <a:gd name="connsiteX2" fmla="*/ 27139 w 73551"/>
                <a:gd name="connsiteY2" fmla="*/ 136528 h 136649"/>
                <a:gd name="connsiteX3" fmla="*/ 619 w 73551"/>
                <a:gd name="connsiteY3" fmla="*/ 50332 h 136649"/>
                <a:gd name="connsiteX4" fmla="*/ 894 w 73551"/>
                <a:gd name="connsiteY4" fmla="*/ 7515 h 136649"/>
                <a:gd name="connsiteX5" fmla="*/ 1273 w 73551"/>
                <a:gd name="connsiteY5" fmla="*/ 1684 h 136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551" h="136649">
                  <a:moveTo>
                    <a:pt x="73551" y="0"/>
                  </a:moveTo>
                  <a:lnTo>
                    <a:pt x="73551" y="23808"/>
                  </a:lnTo>
                  <a:cubicBezTo>
                    <a:pt x="73551" y="23808"/>
                    <a:pt x="24930" y="140945"/>
                    <a:pt x="27139" y="136528"/>
                  </a:cubicBezTo>
                  <a:cubicBezTo>
                    <a:pt x="29348" y="134319"/>
                    <a:pt x="619" y="70220"/>
                    <a:pt x="619" y="50332"/>
                  </a:cubicBezTo>
                  <a:cubicBezTo>
                    <a:pt x="-487" y="40388"/>
                    <a:pt x="65" y="22708"/>
                    <a:pt x="894" y="7515"/>
                  </a:cubicBezTo>
                  <a:lnTo>
                    <a:pt x="1273" y="1684"/>
                  </a:lnTo>
                  <a:close/>
                </a:path>
              </a:pathLst>
            </a:custGeom>
            <a:solidFill>
              <a:srgbClr val="E3B2A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5" name="Freeform: Shape 24">
              <a:extLst>
                <a:ext uri="{FF2B5EF4-FFF2-40B4-BE49-F238E27FC236}">
                  <a16:creationId xmlns:a16="http://schemas.microsoft.com/office/drawing/2014/main" id="{065A6B4C-02CD-6C98-ABDF-5FD1DDE3BCCC}"/>
                </a:ext>
              </a:extLst>
            </p:cNvPr>
            <p:cNvSpPr/>
            <p:nvPr/>
          </p:nvSpPr>
          <p:spPr>
            <a:xfrm>
              <a:off x="4529841" y="1506057"/>
              <a:ext cx="1502190" cy="1232215"/>
            </a:xfrm>
            <a:custGeom>
              <a:avLst/>
              <a:gdLst>
                <a:gd name="connsiteX0" fmla="*/ 1338308 w 1502190"/>
                <a:gd name="connsiteY0" fmla="*/ 1016614 h 1232215"/>
                <a:gd name="connsiteX1" fmla="*/ 1393555 w 1502190"/>
                <a:gd name="connsiteY1" fmla="*/ 1016614 h 1232215"/>
                <a:gd name="connsiteX2" fmla="*/ 1446599 w 1502190"/>
                <a:gd name="connsiteY2" fmla="*/ 1023249 h 1232215"/>
                <a:gd name="connsiteX3" fmla="*/ 1462065 w 1502190"/>
                <a:gd name="connsiteY3" fmla="*/ 1040925 h 1232215"/>
                <a:gd name="connsiteX4" fmla="*/ 1455446 w 1502190"/>
                <a:gd name="connsiteY4" fmla="*/ 1056393 h 1232215"/>
                <a:gd name="connsiteX5" fmla="*/ 1415666 w 1502190"/>
                <a:gd name="connsiteY5" fmla="*/ 1056393 h 1232215"/>
                <a:gd name="connsiteX6" fmla="*/ 1435549 w 1502190"/>
                <a:gd name="connsiteY6" fmla="*/ 1076287 h 1232215"/>
                <a:gd name="connsiteX7" fmla="*/ 1462065 w 1502190"/>
                <a:gd name="connsiteY7" fmla="*/ 1093974 h 1232215"/>
                <a:gd name="connsiteX8" fmla="*/ 1486378 w 1502190"/>
                <a:gd name="connsiteY8" fmla="*/ 1109442 h 1232215"/>
                <a:gd name="connsiteX9" fmla="*/ 1501845 w 1502190"/>
                <a:gd name="connsiteY9" fmla="*/ 1124909 h 1232215"/>
                <a:gd name="connsiteX10" fmla="*/ 1468697 w 1502190"/>
                <a:gd name="connsiteY10" fmla="*/ 1144804 h 1232215"/>
                <a:gd name="connsiteX11" fmla="*/ 1442181 w 1502190"/>
                <a:gd name="connsiteY11" fmla="*/ 1162480 h 1232215"/>
                <a:gd name="connsiteX12" fmla="*/ 1431132 w 1502190"/>
                <a:gd name="connsiteY12" fmla="*/ 1186791 h 1232215"/>
                <a:gd name="connsiteX13" fmla="*/ 1417868 w 1502190"/>
                <a:gd name="connsiteY13" fmla="*/ 1191208 h 1232215"/>
                <a:gd name="connsiteX14" fmla="*/ 1413451 w 1502190"/>
                <a:gd name="connsiteY14" fmla="*/ 1224362 h 1232215"/>
                <a:gd name="connsiteX15" fmla="*/ 1389137 w 1502190"/>
                <a:gd name="connsiteY15" fmla="*/ 1230997 h 1232215"/>
                <a:gd name="connsiteX16" fmla="*/ 1360407 w 1502190"/>
                <a:gd name="connsiteY16" fmla="*/ 1219945 h 1232215"/>
                <a:gd name="connsiteX17" fmla="*/ 1336106 w 1502190"/>
                <a:gd name="connsiteY17" fmla="*/ 1213310 h 1232215"/>
                <a:gd name="connsiteX18" fmla="*/ 1311793 w 1502190"/>
                <a:gd name="connsiteY18" fmla="*/ 1206686 h 1232215"/>
                <a:gd name="connsiteX19" fmla="*/ 1238865 w 1502190"/>
                <a:gd name="connsiteY19" fmla="*/ 1208894 h 1232215"/>
                <a:gd name="connsiteX20" fmla="*/ 1254332 w 1502190"/>
                <a:gd name="connsiteY20" fmla="*/ 1051976 h 1232215"/>
                <a:gd name="connsiteX21" fmla="*/ 1296314 w 1502190"/>
                <a:gd name="connsiteY21" fmla="*/ 1034300 h 1232215"/>
                <a:gd name="connsiteX22" fmla="*/ 1338308 w 1502190"/>
                <a:gd name="connsiteY22" fmla="*/ 1016614 h 1232215"/>
                <a:gd name="connsiteX23" fmla="*/ 459682 w 1502190"/>
                <a:gd name="connsiteY23" fmla="*/ 0 h 1232215"/>
                <a:gd name="connsiteX24" fmla="*/ 519375 w 1502190"/>
                <a:gd name="connsiteY24" fmla="*/ 39789 h 1232215"/>
                <a:gd name="connsiteX25" fmla="*/ 534839 w 1502190"/>
                <a:gd name="connsiteY25" fmla="*/ 106093 h 1232215"/>
                <a:gd name="connsiteX26" fmla="*/ 537056 w 1502190"/>
                <a:gd name="connsiteY26" fmla="*/ 141438 h 1232215"/>
                <a:gd name="connsiteX27" fmla="*/ 543680 w 1502190"/>
                <a:gd name="connsiteY27" fmla="*/ 194470 h 1232215"/>
                <a:gd name="connsiteX28" fmla="*/ 548087 w 1502190"/>
                <a:gd name="connsiteY28" fmla="*/ 240895 h 1232215"/>
                <a:gd name="connsiteX29" fmla="*/ 528215 w 1502190"/>
                <a:gd name="connsiteY29" fmla="*/ 267411 h 1232215"/>
                <a:gd name="connsiteX30" fmla="*/ 514942 w 1502190"/>
                <a:gd name="connsiteY30" fmla="*/ 280684 h 1232215"/>
                <a:gd name="connsiteX31" fmla="*/ 512725 w 1502190"/>
                <a:gd name="connsiteY31" fmla="*/ 304978 h 1232215"/>
                <a:gd name="connsiteX32" fmla="*/ 537056 w 1502190"/>
                <a:gd name="connsiteY32" fmla="*/ 384555 h 1232215"/>
                <a:gd name="connsiteX33" fmla="*/ 519375 w 1502190"/>
                <a:gd name="connsiteY33" fmla="*/ 419900 h 1232215"/>
                <a:gd name="connsiteX34" fmla="*/ 488420 w 1502190"/>
                <a:gd name="connsiteY34" fmla="*/ 419900 h 1232215"/>
                <a:gd name="connsiteX35" fmla="*/ 481796 w 1502190"/>
                <a:gd name="connsiteY35" fmla="*/ 437587 h 1232215"/>
                <a:gd name="connsiteX36" fmla="*/ 472956 w 1502190"/>
                <a:gd name="connsiteY36" fmla="*/ 453052 h 1232215"/>
                <a:gd name="connsiteX37" fmla="*/ 457491 w 1502190"/>
                <a:gd name="connsiteY37" fmla="*/ 490619 h 1232215"/>
                <a:gd name="connsiteX38" fmla="*/ 457491 w 1502190"/>
                <a:gd name="connsiteY38" fmla="*/ 523771 h 1232215"/>
                <a:gd name="connsiteX39" fmla="*/ 428753 w 1502190"/>
                <a:gd name="connsiteY39" fmla="*/ 570196 h 1232215"/>
                <a:gd name="connsiteX40" fmla="*/ 360245 w 1502190"/>
                <a:gd name="connsiteY40" fmla="*/ 556924 h 1232215"/>
                <a:gd name="connsiteX41" fmla="*/ 300578 w 1502190"/>
                <a:gd name="connsiteY41" fmla="*/ 523771 h 1232215"/>
                <a:gd name="connsiteX42" fmla="*/ 269624 w 1502190"/>
                <a:gd name="connsiteY42" fmla="*/ 561338 h 1232215"/>
                <a:gd name="connsiteX43" fmla="*/ 236478 w 1502190"/>
                <a:gd name="connsiteY43" fmla="*/ 605541 h 1232215"/>
                <a:gd name="connsiteX44" fmla="*/ 139232 w 1502190"/>
                <a:gd name="connsiteY44" fmla="*/ 623228 h 1232215"/>
                <a:gd name="connsiteX45" fmla="*/ 0 w 1502190"/>
                <a:gd name="connsiteY45" fmla="*/ 419900 h 1232215"/>
                <a:gd name="connsiteX46" fmla="*/ 46419 w 1502190"/>
                <a:gd name="connsiteY46" fmla="*/ 358010 h 1232215"/>
                <a:gd name="connsiteX47" fmla="*/ 46419 w 1502190"/>
                <a:gd name="connsiteY47" fmla="*/ 289513 h 1232215"/>
                <a:gd name="connsiteX48" fmla="*/ 179002 w 1502190"/>
                <a:gd name="connsiteY48" fmla="*/ 130387 h 1232215"/>
                <a:gd name="connsiteX49" fmla="*/ 304986 w 1502190"/>
                <a:gd name="connsiteY49" fmla="*/ 50839 h 1232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502190" h="1232215">
                  <a:moveTo>
                    <a:pt x="1338308" y="1016614"/>
                  </a:moveTo>
                  <a:cubicBezTo>
                    <a:pt x="1349358" y="1016614"/>
                    <a:pt x="1371456" y="1016614"/>
                    <a:pt x="1393555" y="1016614"/>
                  </a:cubicBezTo>
                  <a:cubicBezTo>
                    <a:pt x="1413451" y="1016614"/>
                    <a:pt x="1437764" y="1023249"/>
                    <a:pt x="1446599" y="1023249"/>
                  </a:cubicBezTo>
                  <a:cubicBezTo>
                    <a:pt x="1455446" y="1025457"/>
                    <a:pt x="1462065" y="1034300"/>
                    <a:pt x="1462065" y="1040925"/>
                  </a:cubicBezTo>
                  <a:cubicBezTo>
                    <a:pt x="1462065" y="1047560"/>
                    <a:pt x="1464280" y="1056393"/>
                    <a:pt x="1455446" y="1056393"/>
                  </a:cubicBezTo>
                  <a:cubicBezTo>
                    <a:pt x="1446599" y="1056393"/>
                    <a:pt x="1415666" y="1056393"/>
                    <a:pt x="1415666" y="1056393"/>
                  </a:cubicBezTo>
                  <a:cubicBezTo>
                    <a:pt x="1415666" y="1056393"/>
                    <a:pt x="1426715" y="1071871"/>
                    <a:pt x="1435549" y="1076287"/>
                  </a:cubicBezTo>
                  <a:cubicBezTo>
                    <a:pt x="1444396" y="1080704"/>
                    <a:pt x="1457648" y="1087339"/>
                    <a:pt x="1462065" y="1093974"/>
                  </a:cubicBezTo>
                  <a:cubicBezTo>
                    <a:pt x="1466495" y="1100598"/>
                    <a:pt x="1477544" y="1107233"/>
                    <a:pt x="1486378" y="1109442"/>
                  </a:cubicBezTo>
                  <a:cubicBezTo>
                    <a:pt x="1495225" y="1111650"/>
                    <a:pt x="1504060" y="1116066"/>
                    <a:pt x="1501845" y="1124909"/>
                  </a:cubicBezTo>
                  <a:cubicBezTo>
                    <a:pt x="1497428" y="1131544"/>
                    <a:pt x="1495225" y="1144804"/>
                    <a:pt x="1468697" y="1144804"/>
                  </a:cubicBezTo>
                  <a:cubicBezTo>
                    <a:pt x="1468697" y="1144804"/>
                    <a:pt x="1462065" y="1164688"/>
                    <a:pt x="1442181" y="1162480"/>
                  </a:cubicBezTo>
                  <a:cubicBezTo>
                    <a:pt x="1442181" y="1162480"/>
                    <a:pt x="1439967" y="1184583"/>
                    <a:pt x="1431132" y="1186791"/>
                  </a:cubicBezTo>
                  <a:cubicBezTo>
                    <a:pt x="1422285" y="1188999"/>
                    <a:pt x="1417868" y="1191208"/>
                    <a:pt x="1417868" y="1191208"/>
                  </a:cubicBezTo>
                  <a:cubicBezTo>
                    <a:pt x="1417868" y="1191208"/>
                    <a:pt x="1422285" y="1222153"/>
                    <a:pt x="1413451" y="1224362"/>
                  </a:cubicBezTo>
                  <a:cubicBezTo>
                    <a:pt x="1404604" y="1226570"/>
                    <a:pt x="1404604" y="1235413"/>
                    <a:pt x="1389137" y="1230997"/>
                  </a:cubicBezTo>
                  <a:cubicBezTo>
                    <a:pt x="1373671" y="1226570"/>
                    <a:pt x="1367039" y="1222153"/>
                    <a:pt x="1360407" y="1219945"/>
                  </a:cubicBezTo>
                  <a:cubicBezTo>
                    <a:pt x="1353787" y="1217737"/>
                    <a:pt x="1344940" y="1217737"/>
                    <a:pt x="1336106" y="1213310"/>
                  </a:cubicBezTo>
                  <a:cubicBezTo>
                    <a:pt x="1327259" y="1208894"/>
                    <a:pt x="1320627" y="1204467"/>
                    <a:pt x="1311793" y="1206686"/>
                  </a:cubicBezTo>
                  <a:cubicBezTo>
                    <a:pt x="1302946" y="1208894"/>
                    <a:pt x="1245497" y="1211102"/>
                    <a:pt x="1238865" y="1208894"/>
                  </a:cubicBezTo>
                  <a:cubicBezTo>
                    <a:pt x="1232233" y="1206686"/>
                    <a:pt x="1254332" y="1051976"/>
                    <a:pt x="1254332" y="1051976"/>
                  </a:cubicBezTo>
                  <a:cubicBezTo>
                    <a:pt x="1254332" y="1051976"/>
                    <a:pt x="1280847" y="1043133"/>
                    <a:pt x="1296314" y="1034300"/>
                  </a:cubicBezTo>
                  <a:cubicBezTo>
                    <a:pt x="1311793" y="1027665"/>
                    <a:pt x="1327259" y="1016614"/>
                    <a:pt x="1338308" y="1016614"/>
                  </a:cubicBezTo>
                  <a:close/>
                  <a:moveTo>
                    <a:pt x="459682" y="0"/>
                  </a:moveTo>
                  <a:lnTo>
                    <a:pt x="519375" y="39789"/>
                  </a:lnTo>
                  <a:cubicBezTo>
                    <a:pt x="519375" y="39789"/>
                    <a:pt x="537056" y="97235"/>
                    <a:pt x="534839" y="106093"/>
                  </a:cubicBezTo>
                  <a:cubicBezTo>
                    <a:pt x="534839" y="114922"/>
                    <a:pt x="537056" y="132609"/>
                    <a:pt x="537056" y="141438"/>
                  </a:cubicBezTo>
                  <a:cubicBezTo>
                    <a:pt x="537056" y="150296"/>
                    <a:pt x="537056" y="176812"/>
                    <a:pt x="543680" y="194470"/>
                  </a:cubicBezTo>
                  <a:cubicBezTo>
                    <a:pt x="550304" y="209964"/>
                    <a:pt x="548087" y="232066"/>
                    <a:pt x="548087" y="240895"/>
                  </a:cubicBezTo>
                  <a:cubicBezTo>
                    <a:pt x="548087" y="249724"/>
                    <a:pt x="534839" y="262997"/>
                    <a:pt x="528215" y="267411"/>
                  </a:cubicBezTo>
                  <a:cubicBezTo>
                    <a:pt x="521566" y="274047"/>
                    <a:pt x="519375" y="276240"/>
                    <a:pt x="514942" y="280684"/>
                  </a:cubicBezTo>
                  <a:cubicBezTo>
                    <a:pt x="512725" y="285098"/>
                    <a:pt x="510534" y="293927"/>
                    <a:pt x="512725" y="304978"/>
                  </a:cubicBezTo>
                  <a:cubicBezTo>
                    <a:pt x="514942" y="316029"/>
                    <a:pt x="532623" y="349181"/>
                    <a:pt x="537056" y="384555"/>
                  </a:cubicBezTo>
                  <a:cubicBezTo>
                    <a:pt x="541463" y="419900"/>
                    <a:pt x="525999" y="417707"/>
                    <a:pt x="519375" y="419900"/>
                  </a:cubicBezTo>
                  <a:cubicBezTo>
                    <a:pt x="512725" y="422122"/>
                    <a:pt x="488420" y="415485"/>
                    <a:pt x="488420" y="419900"/>
                  </a:cubicBezTo>
                  <a:cubicBezTo>
                    <a:pt x="488420" y="424314"/>
                    <a:pt x="484013" y="435365"/>
                    <a:pt x="481796" y="437587"/>
                  </a:cubicBezTo>
                  <a:cubicBezTo>
                    <a:pt x="479580" y="439809"/>
                    <a:pt x="472956" y="442001"/>
                    <a:pt x="472956" y="453052"/>
                  </a:cubicBezTo>
                  <a:cubicBezTo>
                    <a:pt x="472956" y="464103"/>
                    <a:pt x="472956" y="481790"/>
                    <a:pt x="457491" y="490619"/>
                  </a:cubicBezTo>
                  <a:cubicBezTo>
                    <a:pt x="442001" y="499477"/>
                    <a:pt x="457491" y="508306"/>
                    <a:pt x="457491" y="523771"/>
                  </a:cubicBezTo>
                  <a:cubicBezTo>
                    <a:pt x="457491" y="541458"/>
                    <a:pt x="464115" y="563560"/>
                    <a:pt x="428753" y="570196"/>
                  </a:cubicBezTo>
                  <a:cubicBezTo>
                    <a:pt x="393391" y="576803"/>
                    <a:pt x="360245" y="556924"/>
                    <a:pt x="360245" y="556924"/>
                  </a:cubicBezTo>
                  <a:cubicBezTo>
                    <a:pt x="360245" y="556924"/>
                    <a:pt x="307202" y="525993"/>
                    <a:pt x="300578" y="523771"/>
                  </a:cubicBezTo>
                  <a:cubicBezTo>
                    <a:pt x="291738" y="523771"/>
                    <a:pt x="280681" y="545873"/>
                    <a:pt x="269624" y="561338"/>
                  </a:cubicBezTo>
                  <a:cubicBezTo>
                    <a:pt x="258566" y="576803"/>
                    <a:pt x="236478" y="605541"/>
                    <a:pt x="236478" y="605541"/>
                  </a:cubicBezTo>
                  <a:lnTo>
                    <a:pt x="139232" y="623228"/>
                  </a:lnTo>
                  <a:lnTo>
                    <a:pt x="0" y="419900"/>
                  </a:lnTo>
                  <a:cubicBezTo>
                    <a:pt x="0" y="419900"/>
                    <a:pt x="44203" y="375697"/>
                    <a:pt x="46419" y="358010"/>
                  </a:cubicBezTo>
                  <a:cubicBezTo>
                    <a:pt x="48610" y="340352"/>
                    <a:pt x="46419" y="289513"/>
                    <a:pt x="46419" y="289513"/>
                  </a:cubicBezTo>
                  <a:lnTo>
                    <a:pt x="179002" y="130387"/>
                  </a:lnTo>
                  <a:lnTo>
                    <a:pt x="304986" y="50839"/>
                  </a:lnTo>
                  <a:close/>
                </a:path>
              </a:pathLst>
            </a:custGeom>
            <a:solidFill>
              <a:srgbClr val="E3B2A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2" name="Shape">
              <a:extLst>
                <a:ext uri="{FF2B5EF4-FFF2-40B4-BE49-F238E27FC236}">
                  <a16:creationId xmlns:a16="http://schemas.microsoft.com/office/drawing/2014/main" id="{15CAB95C-A6BD-F89F-5DB6-ACD1DD8567FC}"/>
                </a:ext>
              </a:extLst>
            </p:cNvPr>
            <p:cNvSpPr/>
            <p:nvPr/>
          </p:nvSpPr>
          <p:spPr>
            <a:xfrm>
              <a:off x="4551941" y="1351353"/>
              <a:ext cx="559831" cy="471593"/>
            </a:xfrm>
            <a:custGeom>
              <a:avLst/>
              <a:gdLst/>
              <a:ahLst/>
              <a:cxnLst>
                <a:cxn ang="0">
                  <a:pos x="wd2" y="hd2"/>
                </a:cxn>
                <a:cxn ang="5400000">
                  <a:pos x="wd2" y="hd2"/>
                </a:cxn>
                <a:cxn ang="10800000">
                  <a:pos x="wd2" y="hd2"/>
                </a:cxn>
                <a:cxn ang="16200000">
                  <a:pos x="wd2" y="hd2"/>
                </a:cxn>
              </a:cxnLst>
              <a:rect l="0" t="0" r="r" b="b"/>
              <a:pathLst>
                <a:path w="21373" h="21438" extrusionOk="0">
                  <a:moveTo>
                    <a:pt x="15615" y="19490"/>
                  </a:moveTo>
                  <a:cubicBezTo>
                    <a:pt x="15615" y="19490"/>
                    <a:pt x="16543" y="18385"/>
                    <a:pt x="16628" y="17481"/>
                  </a:cubicBezTo>
                  <a:cubicBezTo>
                    <a:pt x="16796" y="16577"/>
                    <a:pt x="16712" y="15873"/>
                    <a:pt x="16881" y="15371"/>
                  </a:cubicBezTo>
                  <a:cubicBezTo>
                    <a:pt x="17134" y="14869"/>
                    <a:pt x="18062" y="14869"/>
                    <a:pt x="18315" y="14567"/>
                  </a:cubicBezTo>
                  <a:cubicBezTo>
                    <a:pt x="18568" y="14266"/>
                    <a:pt x="18821" y="13261"/>
                    <a:pt x="18821" y="12759"/>
                  </a:cubicBezTo>
                  <a:cubicBezTo>
                    <a:pt x="18821" y="12257"/>
                    <a:pt x="18400" y="10448"/>
                    <a:pt x="18737" y="10147"/>
                  </a:cubicBezTo>
                  <a:cubicBezTo>
                    <a:pt x="19075" y="9946"/>
                    <a:pt x="20171" y="11352"/>
                    <a:pt x="20425" y="11051"/>
                  </a:cubicBezTo>
                  <a:cubicBezTo>
                    <a:pt x="20678" y="10750"/>
                    <a:pt x="21353" y="10247"/>
                    <a:pt x="21353" y="8640"/>
                  </a:cubicBezTo>
                  <a:cubicBezTo>
                    <a:pt x="21353" y="7033"/>
                    <a:pt x="21437" y="5124"/>
                    <a:pt x="21268" y="4722"/>
                  </a:cubicBezTo>
                  <a:cubicBezTo>
                    <a:pt x="21100" y="4320"/>
                    <a:pt x="19328" y="2311"/>
                    <a:pt x="18821" y="2009"/>
                  </a:cubicBezTo>
                  <a:cubicBezTo>
                    <a:pt x="18400" y="1808"/>
                    <a:pt x="17387" y="1306"/>
                    <a:pt x="17218" y="1708"/>
                  </a:cubicBezTo>
                  <a:cubicBezTo>
                    <a:pt x="16965" y="2110"/>
                    <a:pt x="16881" y="2411"/>
                    <a:pt x="16375" y="2311"/>
                  </a:cubicBezTo>
                  <a:cubicBezTo>
                    <a:pt x="15868" y="2210"/>
                    <a:pt x="13843" y="904"/>
                    <a:pt x="13506" y="603"/>
                  </a:cubicBezTo>
                  <a:cubicBezTo>
                    <a:pt x="13084" y="402"/>
                    <a:pt x="11396" y="0"/>
                    <a:pt x="10553" y="0"/>
                  </a:cubicBezTo>
                  <a:cubicBezTo>
                    <a:pt x="9625" y="0"/>
                    <a:pt x="7009" y="201"/>
                    <a:pt x="6081" y="804"/>
                  </a:cubicBezTo>
                  <a:cubicBezTo>
                    <a:pt x="5153" y="1407"/>
                    <a:pt x="4393" y="1909"/>
                    <a:pt x="4225" y="2311"/>
                  </a:cubicBezTo>
                  <a:cubicBezTo>
                    <a:pt x="4140" y="2713"/>
                    <a:pt x="4056" y="3114"/>
                    <a:pt x="3887" y="3315"/>
                  </a:cubicBezTo>
                  <a:cubicBezTo>
                    <a:pt x="3718" y="3516"/>
                    <a:pt x="1862" y="5626"/>
                    <a:pt x="1524" y="6329"/>
                  </a:cubicBezTo>
                  <a:cubicBezTo>
                    <a:pt x="1187" y="7033"/>
                    <a:pt x="681" y="8339"/>
                    <a:pt x="428" y="9142"/>
                  </a:cubicBezTo>
                  <a:cubicBezTo>
                    <a:pt x="175" y="9946"/>
                    <a:pt x="-163" y="11453"/>
                    <a:pt x="90" y="12659"/>
                  </a:cubicBezTo>
                  <a:cubicBezTo>
                    <a:pt x="343" y="13764"/>
                    <a:pt x="681" y="16577"/>
                    <a:pt x="765" y="17180"/>
                  </a:cubicBezTo>
                  <a:cubicBezTo>
                    <a:pt x="849" y="17782"/>
                    <a:pt x="1018" y="20696"/>
                    <a:pt x="1103" y="21098"/>
                  </a:cubicBezTo>
                  <a:cubicBezTo>
                    <a:pt x="1187" y="21500"/>
                    <a:pt x="1609" y="21600"/>
                    <a:pt x="1778" y="21098"/>
                  </a:cubicBezTo>
                  <a:cubicBezTo>
                    <a:pt x="1946" y="20595"/>
                    <a:pt x="3128" y="19993"/>
                    <a:pt x="3549" y="19892"/>
                  </a:cubicBezTo>
                  <a:cubicBezTo>
                    <a:pt x="3971" y="19792"/>
                    <a:pt x="4478" y="19792"/>
                    <a:pt x="4899" y="19591"/>
                  </a:cubicBezTo>
                  <a:cubicBezTo>
                    <a:pt x="5321" y="19289"/>
                    <a:pt x="5912" y="17883"/>
                    <a:pt x="6503" y="17581"/>
                  </a:cubicBezTo>
                  <a:cubicBezTo>
                    <a:pt x="7093" y="17280"/>
                    <a:pt x="7937" y="17381"/>
                    <a:pt x="8528" y="16979"/>
                  </a:cubicBezTo>
                  <a:cubicBezTo>
                    <a:pt x="9203" y="16677"/>
                    <a:pt x="9118" y="15874"/>
                    <a:pt x="9624" y="15371"/>
                  </a:cubicBezTo>
                  <a:cubicBezTo>
                    <a:pt x="10131" y="14768"/>
                    <a:pt x="11059" y="14768"/>
                    <a:pt x="11059" y="14768"/>
                  </a:cubicBezTo>
                  <a:cubicBezTo>
                    <a:pt x="11059" y="14768"/>
                    <a:pt x="11734" y="13362"/>
                    <a:pt x="12493" y="13362"/>
                  </a:cubicBezTo>
                  <a:cubicBezTo>
                    <a:pt x="13337" y="13362"/>
                    <a:pt x="14096" y="14367"/>
                    <a:pt x="14265" y="14869"/>
                  </a:cubicBezTo>
                  <a:cubicBezTo>
                    <a:pt x="14434" y="15472"/>
                    <a:pt x="14518" y="16878"/>
                    <a:pt x="14603" y="17481"/>
                  </a:cubicBezTo>
                  <a:cubicBezTo>
                    <a:pt x="14687" y="18084"/>
                    <a:pt x="14181" y="18687"/>
                    <a:pt x="14181" y="18687"/>
                  </a:cubicBezTo>
                  <a:cubicBezTo>
                    <a:pt x="14181" y="18687"/>
                    <a:pt x="15193" y="19591"/>
                    <a:pt x="15615" y="19490"/>
                  </a:cubicBezTo>
                  <a:close/>
                </a:path>
              </a:pathLst>
            </a:custGeom>
            <a:solidFill>
              <a:srgbClr val="543D3A"/>
            </a:solidFill>
            <a:ln w="12700">
              <a:miter lim="400000"/>
            </a:ln>
          </p:spPr>
          <p:txBody>
            <a:bodyPr lIns="28575" tIns="28575" rIns="28575" bIns="28575" anchor="ctr"/>
            <a:lstStyle/>
            <a:p>
              <a:pPr>
                <a:defRPr sz="3000">
                  <a:solidFill>
                    <a:srgbClr val="FFFFFF"/>
                  </a:solidFill>
                </a:defRPr>
              </a:pPr>
              <a:endParaRPr sz="2250"/>
            </a:p>
          </p:txBody>
        </p:sp>
        <p:sp>
          <p:nvSpPr>
            <p:cNvPr id="20" name="Freeform: Shape 19">
              <a:extLst>
                <a:ext uri="{FF2B5EF4-FFF2-40B4-BE49-F238E27FC236}">
                  <a16:creationId xmlns:a16="http://schemas.microsoft.com/office/drawing/2014/main" id="{7E144132-F038-A987-9E79-8DF5DCA9DECE}"/>
                </a:ext>
              </a:extLst>
            </p:cNvPr>
            <p:cNvSpPr/>
            <p:nvPr/>
          </p:nvSpPr>
          <p:spPr>
            <a:xfrm>
              <a:off x="4198334" y="1903900"/>
              <a:ext cx="888437" cy="1798929"/>
            </a:xfrm>
            <a:custGeom>
              <a:avLst/>
              <a:gdLst>
                <a:gd name="connsiteX0" fmla="*/ 198901 w 888437"/>
                <a:gd name="connsiteY0" fmla="*/ 1657487 h 1798929"/>
                <a:gd name="connsiteX1" fmla="*/ 203325 w 888437"/>
                <a:gd name="connsiteY1" fmla="*/ 1721575 h 1798929"/>
                <a:gd name="connsiteX2" fmla="*/ 139230 w 888437"/>
                <a:gd name="connsiteY2" fmla="*/ 1790089 h 1798929"/>
                <a:gd name="connsiteX3" fmla="*/ 44204 w 888437"/>
                <a:gd name="connsiteY3" fmla="*/ 1792302 h 1798929"/>
                <a:gd name="connsiteX4" fmla="*/ 0 w 888437"/>
                <a:gd name="connsiteY4" fmla="*/ 1798929 h 1798929"/>
                <a:gd name="connsiteX5" fmla="*/ 0 w 888437"/>
                <a:gd name="connsiteY5" fmla="*/ 1732628 h 1798929"/>
                <a:gd name="connsiteX6" fmla="*/ 351400 w 888437"/>
                <a:gd name="connsiteY6" fmla="*/ 1147 h 1798929"/>
                <a:gd name="connsiteX7" fmla="*/ 404424 w 888437"/>
                <a:gd name="connsiteY7" fmla="*/ 60779 h 1798929"/>
                <a:gd name="connsiteX8" fmla="*/ 528189 w 888437"/>
                <a:gd name="connsiteY8" fmla="*/ 155819 h 1798929"/>
                <a:gd name="connsiteX9" fmla="*/ 548076 w 888437"/>
                <a:gd name="connsiteY9" fmla="*/ 188932 h 1798929"/>
                <a:gd name="connsiteX10" fmla="*/ 565762 w 888437"/>
                <a:gd name="connsiteY10" fmla="*/ 191154 h 1798929"/>
                <a:gd name="connsiteX11" fmla="*/ 585650 w 888437"/>
                <a:gd name="connsiteY11" fmla="*/ 186784 h 1798929"/>
                <a:gd name="connsiteX12" fmla="*/ 594492 w 888437"/>
                <a:gd name="connsiteY12" fmla="*/ 193376 h 1798929"/>
                <a:gd name="connsiteX13" fmla="*/ 718257 w 888437"/>
                <a:gd name="connsiteY13" fmla="*/ 325974 h 1798929"/>
                <a:gd name="connsiteX14" fmla="*/ 808886 w 888437"/>
                <a:gd name="connsiteY14" fmla="*/ 615465 h 1798929"/>
                <a:gd name="connsiteX15" fmla="*/ 864112 w 888437"/>
                <a:gd name="connsiteY15" fmla="*/ 1002220 h 1798929"/>
                <a:gd name="connsiteX16" fmla="*/ 888437 w 888437"/>
                <a:gd name="connsiteY16" fmla="*/ 1492904 h 1798929"/>
                <a:gd name="connsiteX17" fmla="*/ 671841 w 888437"/>
                <a:gd name="connsiteY17" fmla="*/ 1594537 h 1798929"/>
                <a:gd name="connsiteX18" fmla="*/ 225433 w 888437"/>
                <a:gd name="connsiteY18" fmla="*/ 1543721 h 1798929"/>
                <a:gd name="connsiteX19" fmla="*/ 198905 w 888437"/>
                <a:gd name="connsiteY19" fmla="*/ 1488459 h 1798929"/>
                <a:gd name="connsiteX20" fmla="*/ 441997 w 888437"/>
                <a:gd name="connsiteY20" fmla="*/ 1090667 h 1798929"/>
                <a:gd name="connsiteX21" fmla="*/ 433154 w 888437"/>
                <a:gd name="connsiteY21" fmla="*/ 725988 h 1798929"/>
                <a:gd name="connsiteX22" fmla="*/ 293939 w 888437"/>
                <a:gd name="connsiteY22" fmla="*/ 89521 h 1798929"/>
                <a:gd name="connsiteX23" fmla="*/ 311624 w 888437"/>
                <a:gd name="connsiteY23" fmla="*/ 45297 h 1798929"/>
                <a:gd name="connsiteX24" fmla="*/ 322670 w 888437"/>
                <a:gd name="connsiteY24" fmla="*/ 25444 h 1798929"/>
                <a:gd name="connsiteX25" fmla="*/ 351400 w 888437"/>
                <a:gd name="connsiteY25" fmla="*/ 1147 h 1798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88437" h="1798929">
                  <a:moveTo>
                    <a:pt x="198901" y="1657487"/>
                  </a:moveTo>
                  <a:lnTo>
                    <a:pt x="203325" y="1721575"/>
                  </a:lnTo>
                  <a:lnTo>
                    <a:pt x="139230" y="1790089"/>
                  </a:lnTo>
                  <a:lnTo>
                    <a:pt x="44204" y="1792302"/>
                  </a:lnTo>
                  <a:lnTo>
                    <a:pt x="0" y="1798929"/>
                  </a:lnTo>
                  <a:lnTo>
                    <a:pt x="0" y="1732628"/>
                  </a:lnTo>
                  <a:close/>
                  <a:moveTo>
                    <a:pt x="351400" y="1147"/>
                  </a:moveTo>
                  <a:cubicBezTo>
                    <a:pt x="351400" y="9962"/>
                    <a:pt x="388973" y="43075"/>
                    <a:pt x="404424" y="60779"/>
                  </a:cubicBezTo>
                  <a:cubicBezTo>
                    <a:pt x="419907" y="78483"/>
                    <a:pt x="506098" y="138115"/>
                    <a:pt x="528189" y="155819"/>
                  </a:cubicBezTo>
                  <a:cubicBezTo>
                    <a:pt x="550311" y="173524"/>
                    <a:pt x="548076" y="188932"/>
                    <a:pt x="548076" y="188932"/>
                  </a:cubicBezTo>
                  <a:cubicBezTo>
                    <a:pt x="548076" y="188932"/>
                    <a:pt x="559154" y="191154"/>
                    <a:pt x="565762" y="191154"/>
                  </a:cubicBezTo>
                  <a:cubicBezTo>
                    <a:pt x="570199" y="191154"/>
                    <a:pt x="583447" y="186784"/>
                    <a:pt x="585650" y="186784"/>
                  </a:cubicBezTo>
                  <a:cubicBezTo>
                    <a:pt x="590087" y="186784"/>
                    <a:pt x="594492" y="193376"/>
                    <a:pt x="594492" y="193376"/>
                  </a:cubicBezTo>
                  <a:lnTo>
                    <a:pt x="718257" y="325974"/>
                  </a:lnTo>
                  <a:lnTo>
                    <a:pt x="808886" y="615465"/>
                  </a:lnTo>
                  <a:lnTo>
                    <a:pt x="864112" y="1002220"/>
                  </a:lnTo>
                  <a:lnTo>
                    <a:pt x="888437" y="1492904"/>
                  </a:lnTo>
                  <a:lnTo>
                    <a:pt x="671841" y="1594537"/>
                  </a:lnTo>
                  <a:lnTo>
                    <a:pt x="225433" y="1543721"/>
                  </a:lnTo>
                  <a:lnTo>
                    <a:pt x="198905" y="1488459"/>
                  </a:lnTo>
                  <a:lnTo>
                    <a:pt x="441997" y="1090667"/>
                  </a:lnTo>
                  <a:lnTo>
                    <a:pt x="433154" y="725988"/>
                  </a:lnTo>
                  <a:lnTo>
                    <a:pt x="293939" y="89521"/>
                  </a:lnTo>
                  <a:lnTo>
                    <a:pt x="311624" y="45297"/>
                  </a:lnTo>
                  <a:cubicBezTo>
                    <a:pt x="311624" y="45297"/>
                    <a:pt x="318232" y="29815"/>
                    <a:pt x="322670" y="25444"/>
                  </a:cubicBezTo>
                  <a:cubicBezTo>
                    <a:pt x="327075" y="18778"/>
                    <a:pt x="351400" y="-5520"/>
                    <a:pt x="351400" y="1147"/>
                  </a:cubicBezTo>
                  <a:close/>
                </a:path>
              </a:pathLst>
            </a:custGeom>
            <a:solidFill>
              <a:schemeClr val="bg1"/>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4" name="Shape">
              <a:extLst>
                <a:ext uri="{FF2B5EF4-FFF2-40B4-BE49-F238E27FC236}">
                  <a16:creationId xmlns:a16="http://schemas.microsoft.com/office/drawing/2014/main" id="{BC8760FC-F125-BCFD-8385-A2AB717768D6}"/>
                </a:ext>
              </a:extLst>
            </p:cNvPr>
            <p:cNvSpPr/>
            <p:nvPr/>
          </p:nvSpPr>
          <p:spPr>
            <a:xfrm>
              <a:off x="3955232" y="1948064"/>
              <a:ext cx="1835139" cy="4106484"/>
            </a:xfrm>
            <a:custGeom>
              <a:avLst/>
              <a:gdLst/>
              <a:ahLst/>
              <a:cxnLst>
                <a:cxn ang="0">
                  <a:pos x="wd2" y="hd2"/>
                </a:cxn>
                <a:cxn ang="5400000">
                  <a:pos x="wd2" y="hd2"/>
                </a:cxn>
                <a:cxn ang="10800000">
                  <a:pos x="wd2" y="hd2"/>
                </a:cxn>
                <a:cxn ang="16200000">
                  <a:pos x="wd2" y="hd2"/>
                </a:cxn>
              </a:cxnLst>
              <a:rect l="0" t="0" r="r" b="b"/>
              <a:pathLst>
                <a:path w="21558" h="21590" extrusionOk="0">
                  <a:moveTo>
                    <a:pt x="6653" y="0"/>
                  </a:moveTo>
                  <a:cubicBezTo>
                    <a:pt x="6653" y="0"/>
                    <a:pt x="6368" y="93"/>
                    <a:pt x="6186" y="174"/>
                  </a:cubicBezTo>
                  <a:cubicBezTo>
                    <a:pt x="6004" y="256"/>
                    <a:pt x="5693" y="337"/>
                    <a:pt x="5641" y="360"/>
                  </a:cubicBezTo>
                  <a:cubicBezTo>
                    <a:pt x="5589" y="383"/>
                    <a:pt x="5641" y="488"/>
                    <a:pt x="5641" y="488"/>
                  </a:cubicBezTo>
                  <a:cubicBezTo>
                    <a:pt x="5641" y="488"/>
                    <a:pt x="5407" y="476"/>
                    <a:pt x="5121" y="523"/>
                  </a:cubicBezTo>
                  <a:cubicBezTo>
                    <a:pt x="4836" y="569"/>
                    <a:pt x="4343" y="627"/>
                    <a:pt x="4135" y="662"/>
                  </a:cubicBezTo>
                  <a:cubicBezTo>
                    <a:pt x="3927" y="697"/>
                    <a:pt x="3590" y="802"/>
                    <a:pt x="3304" y="825"/>
                  </a:cubicBezTo>
                  <a:cubicBezTo>
                    <a:pt x="3044" y="848"/>
                    <a:pt x="2603" y="871"/>
                    <a:pt x="2395" y="918"/>
                  </a:cubicBezTo>
                  <a:cubicBezTo>
                    <a:pt x="2214" y="953"/>
                    <a:pt x="1902" y="1011"/>
                    <a:pt x="1720" y="1162"/>
                  </a:cubicBezTo>
                  <a:cubicBezTo>
                    <a:pt x="1539" y="1325"/>
                    <a:pt x="1331" y="1522"/>
                    <a:pt x="1279" y="1580"/>
                  </a:cubicBezTo>
                  <a:cubicBezTo>
                    <a:pt x="1227" y="1638"/>
                    <a:pt x="1175" y="1766"/>
                    <a:pt x="1175" y="1847"/>
                  </a:cubicBezTo>
                  <a:cubicBezTo>
                    <a:pt x="1175" y="1929"/>
                    <a:pt x="1175" y="2045"/>
                    <a:pt x="1175" y="2045"/>
                  </a:cubicBezTo>
                  <a:cubicBezTo>
                    <a:pt x="1175" y="2045"/>
                    <a:pt x="993" y="2196"/>
                    <a:pt x="942" y="2382"/>
                  </a:cubicBezTo>
                  <a:cubicBezTo>
                    <a:pt x="890" y="2568"/>
                    <a:pt x="942" y="2649"/>
                    <a:pt x="942" y="2731"/>
                  </a:cubicBezTo>
                  <a:cubicBezTo>
                    <a:pt x="942" y="2800"/>
                    <a:pt x="786" y="2998"/>
                    <a:pt x="734" y="3067"/>
                  </a:cubicBezTo>
                  <a:cubicBezTo>
                    <a:pt x="656" y="3137"/>
                    <a:pt x="552" y="3416"/>
                    <a:pt x="474" y="3614"/>
                  </a:cubicBezTo>
                  <a:cubicBezTo>
                    <a:pt x="396" y="3799"/>
                    <a:pt x="163" y="4148"/>
                    <a:pt x="137" y="4369"/>
                  </a:cubicBezTo>
                  <a:cubicBezTo>
                    <a:pt x="85" y="4590"/>
                    <a:pt x="33" y="5124"/>
                    <a:pt x="7" y="5438"/>
                  </a:cubicBezTo>
                  <a:cubicBezTo>
                    <a:pt x="-19" y="5763"/>
                    <a:pt x="33" y="6193"/>
                    <a:pt x="137" y="6321"/>
                  </a:cubicBezTo>
                  <a:cubicBezTo>
                    <a:pt x="241" y="6449"/>
                    <a:pt x="396" y="6704"/>
                    <a:pt x="474" y="6751"/>
                  </a:cubicBezTo>
                  <a:cubicBezTo>
                    <a:pt x="552" y="6797"/>
                    <a:pt x="734" y="6913"/>
                    <a:pt x="734" y="6913"/>
                  </a:cubicBezTo>
                  <a:lnTo>
                    <a:pt x="1175" y="7483"/>
                  </a:lnTo>
                  <a:cubicBezTo>
                    <a:pt x="1175" y="7483"/>
                    <a:pt x="890" y="7878"/>
                    <a:pt x="812" y="8006"/>
                  </a:cubicBezTo>
                  <a:cubicBezTo>
                    <a:pt x="734" y="8133"/>
                    <a:pt x="267" y="8924"/>
                    <a:pt x="215" y="8982"/>
                  </a:cubicBezTo>
                  <a:cubicBezTo>
                    <a:pt x="163" y="9040"/>
                    <a:pt x="85" y="9144"/>
                    <a:pt x="163" y="9179"/>
                  </a:cubicBezTo>
                  <a:cubicBezTo>
                    <a:pt x="241" y="9214"/>
                    <a:pt x="1461" y="9458"/>
                    <a:pt x="2006" y="9493"/>
                  </a:cubicBezTo>
                  <a:cubicBezTo>
                    <a:pt x="2551" y="9528"/>
                    <a:pt x="3512" y="9563"/>
                    <a:pt x="3512" y="9563"/>
                  </a:cubicBezTo>
                  <a:cubicBezTo>
                    <a:pt x="3512" y="9563"/>
                    <a:pt x="3486" y="9260"/>
                    <a:pt x="3512" y="9214"/>
                  </a:cubicBezTo>
                  <a:lnTo>
                    <a:pt x="3330" y="9202"/>
                  </a:lnTo>
                  <a:cubicBezTo>
                    <a:pt x="3330" y="9202"/>
                    <a:pt x="3979" y="8993"/>
                    <a:pt x="4394" y="8877"/>
                  </a:cubicBezTo>
                  <a:cubicBezTo>
                    <a:pt x="4810" y="8761"/>
                    <a:pt x="5095" y="8691"/>
                    <a:pt x="5095" y="8691"/>
                  </a:cubicBezTo>
                  <a:cubicBezTo>
                    <a:pt x="5095" y="8691"/>
                    <a:pt x="5018" y="8819"/>
                    <a:pt x="4914" y="8854"/>
                  </a:cubicBezTo>
                  <a:cubicBezTo>
                    <a:pt x="4810" y="8889"/>
                    <a:pt x="4784" y="8924"/>
                    <a:pt x="4576" y="9028"/>
                  </a:cubicBezTo>
                  <a:cubicBezTo>
                    <a:pt x="4368" y="9133"/>
                    <a:pt x="3953" y="9551"/>
                    <a:pt x="3849" y="9644"/>
                  </a:cubicBezTo>
                  <a:cubicBezTo>
                    <a:pt x="3745" y="9737"/>
                    <a:pt x="3642" y="9830"/>
                    <a:pt x="3642" y="9934"/>
                  </a:cubicBezTo>
                  <a:cubicBezTo>
                    <a:pt x="3642" y="10039"/>
                    <a:pt x="3512" y="10771"/>
                    <a:pt x="3564" y="11120"/>
                  </a:cubicBezTo>
                  <a:cubicBezTo>
                    <a:pt x="3616" y="11456"/>
                    <a:pt x="3668" y="12293"/>
                    <a:pt x="3668" y="12514"/>
                  </a:cubicBezTo>
                  <a:cubicBezTo>
                    <a:pt x="3693" y="12723"/>
                    <a:pt x="3642" y="12932"/>
                    <a:pt x="3616" y="12990"/>
                  </a:cubicBezTo>
                  <a:cubicBezTo>
                    <a:pt x="3590" y="13060"/>
                    <a:pt x="3564" y="13130"/>
                    <a:pt x="3590" y="13188"/>
                  </a:cubicBezTo>
                  <a:cubicBezTo>
                    <a:pt x="3616" y="13246"/>
                    <a:pt x="3616" y="13409"/>
                    <a:pt x="3538" y="13513"/>
                  </a:cubicBezTo>
                  <a:cubicBezTo>
                    <a:pt x="3460" y="13618"/>
                    <a:pt x="3382" y="13827"/>
                    <a:pt x="3356" y="13885"/>
                  </a:cubicBezTo>
                  <a:cubicBezTo>
                    <a:pt x="3330" y="13955"/>
                    <a:pt x="3382" y="14048"/>
                    <a:pt x="3434" y="14082"/>
                  </a:cubicBezTo>
                  <a:cubicBezTo>
                    <a:pt x="3486" y="14117"/>
                    <a:pt x="3590" y="14233"/>
                    <a:pt x="3564" y="14280"/>
                  </a:cubicBezTo>
                  <a:cubicBezTo>
                    <a:pt x="3538" y="14326"/>
                    <a:pt x="3564" y="14431"/>
                    <a:pt x="3460" y="14466"/>
                  </a:cubicBezTo>
                  <a:cubicBezTo>
                    <a:pt x="3382" y="14501"/>
                    <a:pt x="3096" y="14605"/>
                    <a:pt x="3096" y="14675"/>
                  </a:cubicBezTo>
                  <a:cubicBezTo>
                    <a:pt x="3070" y="14745"/>
                    <a:pt x="3148" y="14768"/>
                    <a:pt x="3148" y="14814"/>
                  </a:cubicBezTo>
                  <a:cubicBezTo>
                    <a:pt x="3148" y="14861"/>
                    <a:pt x="2837" y="15140"/>
                    <a:pt x="2837" y="15244"/>
                  </a:cubicBezTo>
                  <a:cubicBezTo>
                    <a:pt x="2837" y="15349"/>
                    <a:pt x="2785" y="15500"/>
                    <a:pt x="2811" y="15558"/>
                  </a:cubicBezTo>
                  <a:cubicBezTo>
                    <a:pt x="2837" y="15628"/>
                    <a:pt x="2811" y="15744"/>
                    <a:pt x="2759" y="15790"/>
                  </a:cubicBezTo>
                  <a:cubicBezTo>
                    <a:pt x="2707" y="15837"/>
                    <a:pt x="2577" y="16034"/>
                    <a:pt x="2551" y="16244"/>
                  </a:cubicBezTo>
                  <a:cubicBezTo>
                    <a:pt x="2525" y="16453"/>
                    <a:pt x="2421" y="17545"/>
                    <a:pt x="2473" y="17731"/>
                  </a:cubicBezTo>
                  <a:cubicBezTo>
                    <a:pt x="2525" y="17917"/>
                    <a:pt x="2447" y="18509"/>
                    <a:pt x="2525" y="18730"/>
                  </a:cubicBezTo>
                  <a:cubicBezTo>
                    <a:pt x="2603" y="18951"/>
                    <a:pt x="2681" y="19079"/>
                    <a:pt x="2681" y="19148"/>
                  </a:cubicBezTo>
                  <a:cubicBezTo>
                    <a:pt x="2681" y="19218"/>
                    <a:pt x="2681" y="19323"/>
                    <a:pt x="2681" y="19323"/>
                  </a:cubicBezTo>
                  <a:cubicBezTo>
                    <a:pt x="2681" y="19323"/>
                    <a:pt x="2188" y="19369"/>
                    <a:pt x="2162" y="19427"/>
                  </a:cubicBezTo>
                  <a:cubicBezTo>
                    <a:pt x="2136" y="19485"/>
                    <a:pt x="2240" y="19625"/>
                    <a:pt x="2343" y="19683"/>
                  </a:cubicBezTo>
                  <a:cubicBezTo>
                    <a:pt x="2447" y="19741"/>
                    <a:pt x="2811" y="19997"/>
                    <a:pt x="2837" y="20031"/>
                  </a:cubicBezTo>
                  <a:cubicBezTo>
                    <a:pt x="2863" y="20066"/>
                    <a:pt x="2733" y="20299"/>
                    <a:pt x="2681" y="20368"/>
                  </a:cubicBezTo>
                  <a:cubicBezTo>
                    <a:pt x="2629" y="20450"/>
                    <a:pt x="2499" y="20647"/>
                    <a:pt x="2551" y="20705"/>
                  </a:cubicBezTo>
                  <a:cubicBezTo>
                    <a:pt x="2603" y="20763"/>
                    <a:pt x="2603" y="20891"/>
                    <a:pt x="2577" y="20938"/>
                  </a:cubicBezTo>
                  <a:cubicBezTo>
                    <a:pt x="2551" y="20984"/>
                    <a:pt x="2447" y="21193"/>
                    <a:pt x="2473" y="21228"/>
                  </a:cubicBezTo>
                  <a:cubicBezTo>
                    <a:pt x="2499" y="21263"/>
                    <a:pt x="2525" y="21356"/>
                    <a:pt x="2551" y="21368"/>
                  </a:cubicBezTo>
                  <a:cubicBezTo>
                    <a:pt x="2577" y="21379"/>
                    <a:pt x="2785" y="21507"/>
                    <a:pt x="3278" y="21519"/>
                  </a:cubicBezTo>
                  <a:cubicBezTo>
                    <a:pt x="3797" y="21530"/>
                    <a:pt x="4317" y="21600"/>
                    <a:pt x="4706" y="21588"/>
                  </a:cubicBezTo>
                  <a:cubicBezTo>
                    <a:pt x="5095" y="21577"/>
                    <a:pt x="5615" y="21554"/>
                    <a:pt x="5667" y="21507"/>
                  </a:cubicBezTo>
                  <a:cubicBezTo>
                    <a:pt x="5718" y="21461"/>
                    <a:pt x="5718" y="21356"/>
                    <a:pt x="5693" y="21298"/>
                  </a:cubicBezTo>
                  <a:cubicBezTo>
                    <a:pt x="5667" y="21240"/>
                    <a:pt x="5667" y="21147"/>
                    <a:pt x="5615" y="21100"/>
                  </a:cubicBezTo>
                  <a:cubicBezTo>
                    <a:pt x="5563" y="21042"/>
                    <a:pt x="5485" y="20973"/>
                    <a:pt x="5433" y="20914"/>
                  </a:cubicBezTo>
                  <a:cubicBezTo>
                    <a:pt x="5407" y="20856"/>
                    <a:pt x="5355" y="20822"/>
                    <a:pt x="5381" y="20775"/>
                  </a:cubicBezTo>
                  <a:cubicBezTo>
                    <a:pt x="5381" y="20729"/>
                    <a:pt x="5433" y="20682"/>
                    <a:pt x="5459" y="20624"/>
                  </a:cubicBezTo>
                  <a:cubicBezTo>
                    <a:pt x="5459" y="20554"/>
                    <a:pt x="5485" y="20531"/>
                    <a:pt x="5459" y="20461"/>
                  </a:cubicBezTo>
                  <a:cubicBezTo>
                    <a:pt x="5433" y="20392"/>
                    <a:pt x="5381" y="20345"/>
                    <a:pt x="5407" y="20299"/>
                  </a:cubicBezTo>
                  <a:cubicBezTo>
                    <a:pt x="5433" y="20252"/>
                    <a:pt x="5615" y="20136"/>
                    <a:pt x="5667" y="20066"/>
                  </a:cubicBezTo>
                  <a:cubicBezTo>
                    <a:pt x="5718" y="19997"/>
                    <a:pt x="5874" y="19869"/>
                    <a:pt x="5900" y="19776"/>
                  </a:cubicBezTo>
                  <a:cubicBezTo>
                    <a:pt x="5926" y="19694"/>
                    <a:pt x="5900" y="19636"/>
                    <a:pt x="5770" y="19613"/>
                  </a:cubicBezTo>
                  <a:cubicBezTo>
                    <a:pt x="5641" y="19590"/>
                    <a:pt x="5615" y="19578"/>
                    <a:pt x="5485" y="19509"/>
                  </a:cubicBezTo>
                  <a:cubicBezTo>
                    <a:pt x="5329" y="19439"/>
                    <a:pt x="5329" y="19346"/>
                    <a:pt x="5407" y="19265"/>
                  </a:cubicBezTo>
                  <a:cubicBezTo>
                    <a:pt x="5485" y="19183"/>
                    <a:pt x="5563" y="19067"/>
                    <a:pt x="5563" y="19009"/>
                  </a:cubicBezTo>
                  <a:cubicBezTo>
                    <a:pt x="5563" y="18951"/>
                    <a:pt x="5537" y="18742"/>
                    <a:pt x="5511" y="18602"/>
                  </a:cubicBezTo>
                  <a:cubicBezTo>
                    <a:pt x="5485" y="18463"/>
                    <a:pt x="5589" y="18347"/>
                    <a:pt x="5641" y="18242"/>
                  </a:cubicBezTo>
                  <a:cubicBezTo>
                    <a:pt x="5718" y="18137"/>
                    <a:pt x="5770" y="17998"/>
                    <a:pt x="5796" y="17847"/>
                  </a:cubicBezTo>
                  <a:cubicBezTo>
                    <a:pt x="5822" y="17696"/>
                    <a:pt x="5874" y="17405"/>
                    <a:pt x="5822" y="17266"/>
                  </a:cubicBezTo>
                  <a:cubicBezTo>
                    <a:pt x="5796" y="17127"/>
                    <a:pt x="5744" y="16976"/>
                    <a:pt x="5796" y="16848"/>
                  </a:cubicBezTo>
                  <a:cubicBezTo>
                    <a:pt x="5848" y="16720"/>
                    <a:pt x="6030" y="16499"/>
                    <a:pt x="6160" y="16313"/>
                  </a:cubicBezTo>
                  <a:cubicBezTo>
                    <a:pt x="6290" y="16127"/>
                    <a:pt x="6393" y="15895"/>
                    <a:pt x="6367" y="15721"/>
                  </a:cubicBezTo>
                  <a:cubicBezTo>
                    <a:pt x="6342" y="15535"/>
                    <a:pt x="6367" y="15314"/>
                    <a:pt x="6367" y="15314"/>
                  </a:cubicBezTo>
                  <a:cubicBezTo>
                    <a:pt x="6367" y="15314"/>
                    <a:pt x="6705" y="15198"/>
                    <a:pt x="6835" y="15035"/>
                  </a:cubicBezTo>
                  <a:cubicBezTo>
                    <a:pt x="6965" y="14873"/>
                    <a:pt x="7120" y="14617"/>
                    <a:pt x="7146" y="14466"/>
                  </a:cubicBezTo>
                  <a:cubicBezTo>
                    <a:pt x="7146" y="14315"/>
                    <a:pt x="7146" y="13943"/>
                    <a:pt x="7198" y="13873"/>
                  </a:cubicBezTo>
                  <a:cubicBezTo>
                    <a:pt x="7250" y="13804"/>
                    <a:pt x="7406" y="13676"/>
                    <a:pt x="7458" y="13594"/>
                  </a:cubicBezTo>
                  <a:cubicBezTo>
                    <a:pt x="7484" y="13513"/>
                    <a:pt x="7666" y="13281"/>
                    <a:pt x="7692" y="13176"/>
                  </a:cubicBezTo>
                  <a:cubicBezTo>
                    <a:pt x="7718" y="13072"/>
                    <a:pt x="7666" y="12828"/>
                    <a:pt x="7692" y="12665"/>
                  </a:cubicBezTo>
                  <a:cubicBezTo>
                    <a:pt x="7717" y="12502"/>
                    <a:pt x="7717" y="12398"/>
                    <a:pt x="7795" y="12258"/>
                  </a:cubicBezTo>
                  <a:cubicBezTo>
                    <a:pt x="7847" y="12130"/>
                    <a:pt x="7899" y="11933"/>
                    <a:pt x="7951" y="11886"/>
                  </a:cubicBezTo>
                  <a:cubicBezTo>
                    <a:pt x="8003" y="11840"/>
                    <a:pt x="8081" y="11770"/>
                    <a:pt x="8081" y="11770"/>
                  </a:cubicBezTo>
                  <a:cubicBezTo>
                    <a:pt x="8081" y="11770"/>
                    <a:pt x="8185" y="12119"/>
                    <a:pt x="8211" y="12200"/>
                  </a:cubicBezTo>
                  <a:cubicBezTo>
                    <a:pt x="8237" y="12281"/>
                    <a:pt x="8185" y="12328"/>
                    <a:pt x="8263" y="12351"/>
                  </a:cubicBezTo>
                  <a:cubicBezTo>
                    <a:pt x="8341" y="12374"/>
                    <a:pt x="8237" y="12479"/>
                    <a:pt x="8211" y="12525"/>
                  </a:cubicBezTo>
                  <a:cubicBezTo>
                    <a:pt x="8185" y="12572"/>
                    <a:pt x="8133" y="12642"/>
                    <a:pt x="8211" y="12688"/>
                  </a:cubicBezTo>
                  <a:cubicBezTo>
                    <a:pt x="8289" y="12735"/>
                    <a:pt x="8315" y="12746"/>
                    <a:pt x="8289" y="12804"/>
                  </a:cubicBezTo>
                  <a:cubicBezTo>
                    <a:pt x="8263" y="12851"/>
                    <a:pt x="8133" y="12967"/>
                    <a:pt x="8159" y="13048"/>
                  </a:cubicBezTo>
                  <a:cubicBezTo>
                    <a:pt x="8185" y="13118"/>
                    <a:pt x="8185" y="13176"/>
                    <a:pt x="8185" y="13188"/>
                  </a:cubicBezTo>
                  <a:cubicBezTo>
                    <a:pt x="8185" y="13199"/>
                    <a:pt x="8029" y="13350"/>
                    <a:pt x="8029" y="13420"/>
                  </a:cubicBezTo>
                  <a:cubicBezTo>
                    <a:pt x="8029" y="13490"/>
                    <a:pt x="8107" y="13583"/>
                    <a:pt x="8107" y="13652"/>
                  </a:cubicBezTo>
                  <a:cubicBezTo>
                    <a:pt x="8107" y="13722"/>
                    <a:pt x="8029" y="14059"/>
                    <a:pt x="8029" y="14245"/>
                  </a:cubicBezTo>
                  <a:cubicBezTo>
                    <a:pt x="8003" y="14431"/>
                    <a:pt x="7951" y="14721"/>
                    <a:pt x="8003" y="14791"/>
                  </a:cubicBezTo>
                  <a:cubicBezTo>
                    <a:pt x="8055" y="14861"/>
                    <a:pt x="8159" y="15024"/>
                    <a:pt x="8159" y="15024"/>
                  </a:cubicBezTo>
                  <a:cubicBezTo>
                    <a:pt x="8159" y="15024"/>
                    <a:pt x="7951" y="15244"/>
                    <a:pt x="7847" y="15302"/>
                  </a:cubicBezTo>
                  <a:cubicBezTo>
                    <a:pt x="7769" y="15372"/>
                    <a:pt x="7692" y="15523"/>
                    <a:pt x="7692" y="15628"/>
                  </a:cubicBezTo>
                  <a:cubicBezTo>
                    <a:pt x="7692" y="15732"/>
                    <a:pt x="7666" y="15837"/>
                    <a:pt x="7666" y="15872"/>
                  </a:cubicBezTo>
                  <a:cubicBezTo>
                    <a:pt x="7666" y="15907"/>
                    <a:pt x="7432" y="16151"/>
                    <a:pt x="7432" y="16278"/>
                  </a:cubicBezTo>
                  <a:cubicBezTo>
                    <a:pt x="7432" y="16406"/>
                    <a:pt x="7328" y="16604"/>
                    <a:pt x="7276" y="16685"/>
                  </a:cubicBezTo>
                  <a:cubicBezTo>
                    <a:pt x="7224" y="16766"/>
                    <a:pt x="6991" y="17045"/>
                    <a:pt x="6939" y="17150"/>
                  </a:cubicBezTo>
                  <a:cubicBezTo>
                    <a:pt x="6887" y="17266"/>
                    <a:pt x="6887" y="17626"/>
                    <a:pt x="6965" y="17789"/>
                  </a:cubicBezTo>
                  <a:cubicBezTo>
                    <a:pt x="7043" y="17952"/>
                    <a:pt x="7068" y="18091"/>
                    <a:pt x="7043" y="18172"/>
                  </a:cubicBezTo>
                  <a:cubicBezTo>
                    <a:pt x="6991" y="18254"/>
                    <a:pt x="6705" y="18753"/>
                    <a:pt x="6653" y="18835"/>
                  </a:cubicBezTo>
                  <a:cubicBezTo>
                    <a:pt x="6601" y="18928"/>
                    <a:pt x="6445" y="19183"/>
                    <a:pt x="6368" y="19311"/>
                  </a:cubicBezTo>
                  <a:cubicBezTo>
                    <a:pt x="6290" y="19439"/>
                    <a:pt x="6160" y="19509"/>
                    <a:pt x="6186" y="19567"/>
                  </a:cubicBezTo>
                  <a:cubicBezTo>
                    <a:pt x="6212" y="19625"/>
                    <a:pt x="6342" y="19636"/>
                    <a:pt x="6368" y="19694"/>
                  </a:cubicBezTo>
                  <a:cubicBezTo>
                    <a:pt x="6393" y="19753"/>
                    <a:pt x="6238" y="19846"/>
                    <a:pt x="6212" y="19904"/>
                  </a:cubicBezTo>
                  <a:cubicBezTo>
                    <a:pt x="6186" y="19973"/>
                    <a:pt x="6030" y="20113"/>
                    <a:pt x="6004" y="20159"/>
                  </a:cubicBezTo>
                  <a:cubicBezTo>
                    <a:pt x="5978" y="20206"/>
                    <a:pt x="5796" y="20543"/>
                    <a:pt x="5848" y="20659"/>
                  </a:cubicBezTo>
                  <a:cubicBezTo>
                    <a:pt x="5848" y="20659"/>
                    <a:pt x="5770" y="20682"/>
                    <a:pt x="5770" y="20717"/>
                  </a:cubicBezTo>
                  <a:cubicBezTo>
                    <a:pt x="5770" y="20752"/>
                    <a:pt x="5693" y="21007"/>
                    <a:pt x="5770" y="21054"/>
                  </a:cubicBezTo>
                  <a:cubicBezTo>
                    <a:pt x="5848" y="21100"/>
                    <a:pt x="6368" y="21170"/>
                    <a:pt x="6731" y="21193"/>
                  </a:cubicBezTo>
                  <a:cubicBezTo>
                    <a:pt x="7094" y="21217"/>
                    <a:pt x="7458" y="21182"/>
                    <a:pt x="7640" y="21170"/>
                  </a:cubicBezTo>
                  <a:cubicBezTo>
                    <a:pt x="7821" y="21158"/>
                    <a:pt x="8211" y="21147"/>
                    <a:pt x="8263" y="21158"/>
                  </a:cubicBezTo>
                  <a:cubicBezTo>
                    <a:pt x="8315" y="21170"/>
                    <a:pt x="8626" y="21298"/>
                    <a:pt x="8860" y="21368"/>
                  </a:cubicBezTo>
                  <a:cubicBezTo>
                    <a:pt x="9093" y="21437"/>
                    <a:pt x="10340" y="21484"/>
                    <a:pt x="10807" y="21461"/>
                  </a:cubicBezTo>
                  <a:cubicBezTo>
                    <a:pt x="11274" y="21437"/>
                    <a:pt x="12001" y="21414"/>
                    <a:pt x="12209" y="21356"/>
                  </a:cubicBezTo>
                  <a:cubicBezTo>
                    <a:pt x="12417" y="21298"/>
                    <a:pt x="12572" y="21286"/>
                    <a:pt x="12572" y="21217"/>
                  </a:cubicBezTo>
                  <a:cubicBezTo>
                    <a:pt x="12572" y="21147"/>
                    <a:pt x="12494" y="21147"/>
                    <a:pt x="12494" y="21124"/>
                  </a:cubicBezTo>
                  <a:cubicBezTo>
                    <a:pt x="12494" y="21100"/>
                    <a:pt x="12494" y="20996"/>
                    <a:pt x="12287" y="20949"/>
                  </a:cubicBezTo>
                  <a:cubicBezTo>
                    <a:pt x="12079" y="20903"/>
                    <a:pt x="11768" y="20868"/>
                    <a:pt x="11404" y="20833"/>
                  </a:cubicBezTo>
                  <a:cubicBezTo>
                    <a:pt x="11041" y="20798"/>
                    <a:pt x="10547" y="20787"/>
                    <a:pt x="10366" y="20694"/>
                  </a:cubicBezTo>
                  <a:cubicBezTo>
                    <a:pt x="10184" y="20601"/>
                    <a:pt x="9872" y="20461"/>
                    <a:pt x="9794" y="20426"/>
                  </a:cubicBezTo>
                  <a:cubicBezTo>
                    <a:pt x="9717" y="20392"/>
                    <a:pt x="9691" y="20368"/>
                    <a:pt x="9613" y="20310"/>
                  </a:cubicBezTo>
                  <a:cubicBezTo>
                    <a:pt x="9535" y="20252"/>
                    <a:pt x="9405" y="20275"/>
                    <a:pt x="9457" y="20206"/>
                  </a:cubicBezTo>
                  <a:cubicBezTo>
                    <a:pt x="9509" y="20136"/>
                    <a:pt x="9535" y="20043"/>
                    <a:pt x="9613" y="19938"/>
                  </a:cubicBezTo>
                  <a:cubicBezTo>
                    <a:pt x="9691" y="19822"/>
                    <a:pt x="9794" y="19590"/>
                    <a:pt x="9613" y="19497"/>
                  </a:cubicBezTo>
                  <a:cubicBezTo>
                    <a:pt x="9431" y="19404"/>
                    <a:pt x="9301" y="19485"/>
                    <a:pt x="9197" y="19404"/>
                  </a:cubicBezTo>
                  <a:cubicBezTo>
                    <a:pt x="9094" y="19323"/>
                    <a:pt x="9353" y="19160"/>
                    <a:pt x="9379" y="19079"/>
                  </a:cubicBezTo>
                  <a:cubicBezTo>
                    <a:pt x="9405" y="19009"/>
                    <a:pt x="9769" y="18742"/>
                    <a:pt x="10002" y="18498"/>
                  </a:cubicBezTo>
                  <a:cubicBezTo>
                    <a:pt x="10210" y="18254"/>
                    <a:pt x="10288" y="18219"/>
                    <a:pt x="10469" y="17998"/>
                  </a:cubicBezTo>
                  <a:cubicBezTo>
                    <a:pt x="10651" y="17777"/>
                    <a:pt x="10729" y="17557"/>
                    <a:pt x="10729" y="17417"/>
                  </a:cubicBezTo>
                  <a:cubicBezTo>
                    <a:pt x="10729" y="17278"/>
                    <a:pt x="10729" y="16790"/>
                    <a:pt x="10781" y="16720"/>
                  </a:cubicBezTo>
                  <a:cubicBezTo>
                    <a:pt x="10807" y="16650"/>
                    <a:pt x="11119" y="16464"/>
                    <a:pt x="11144" y="16336"/>
                  </a:cubicBezTo>
                  <a:cubicBezTo>
                    <a:pt x="11170" y="16209"/>
                    <a:pt x="11378" y="15883"/>
                    <a:pt x="11404" y="15651"/>
                  </a:cubicBezTo>
                  <a:cubicBezTo>
                    <a:pt x="11430" y="15419"/>
                    <a:pt x="11534" y="15291"/>
                    <a:pt x="11482" y="15082"/>
                  </a:cubicBezTo>
                  <a:cubicBezTo>
                    <a:pt x="11456" y="14872"/>
                    <a:pt x="11560" y="14605"/>
                    <a:pt x="11690" y="14419"/>
                  </a:cubicBezTo>
                  <a:cubicBezTo>
                    <a:pt x="11794" y="14233"/>
                    <a:pt x="12027" y="13711"/>
                    <a:pt x="12157" y="13467"/>
                  </a:cubicBezTo>
                  <a:cubicBezTo>
                    <a:pt x="12287" y="13223"/>
                    <a:pt x="12598" y="12549"/>
                    <a:pt x="12702" y="12235"/>
                  </a:cubicBezTo>
                  <a:cubicBezTo>
                    <a:pt x="12806" y="11921"/>
                    <a:pt x="13144" y="11236"/>
                    <a:pt x="13169" y="11015"/>
                  </a:cubicBezTo>
                  <a:cubicBezTo>
                    <a:pt x="13195" y="10794"/>
                    <a:pt x="13247" y="10434"/>
                    <a:pt x="13299" y="10318"/>
                  </a:cubicBezTo>
                  <a:cubicBezTo>
                    <a:pt x="13377" y="10202"/>
                    <a:pt x="13533" y="9714"/>
                    <a:pt x="13585" y="9504"/>
                  </a:cubicBezTo>
                  <a:cubicBezTo>
                    <a:pt x="13637" y="9295"/>
                    <a:pt x="13611" y="9156"/>
                    <a:pt x="13611" y="9156"/>
                  </a:cubicBezTo>
                  <a:cubicBezTo>
                    <a:pt x="13611" y="9156"/>
                    <a:pt x="14026" y="9191"/>
                    <a:pt x="14364" y="9249"/>
                  </a:cubicBezTo>
                  <a:cubicBezTo>
                    <a:pt x="14701" y="9307"/>
                    <a:pt x="14987" y="9353"/>
                    <a:pt x="15065" y="9191"/>
                  </a:cubicBezTo>
                  <a:cubicBezTo>
                    <a:pt x="15143" y="9040"/>
                    <a:pt x="15013" y="8587"/>
                    <a:pt x="14935" y="8377"/>
                  </a:cubicBezTo>
                  <a:cubicBezTo>
                    <a:pt x="14857" y="8180"/>
                    <a:pt x="14831" y="7634"/>
                    <a:pt x="14675" y="7239"/>
                  </a:cubicBezTo>
                  <a:cubicBezTo>
                    <a:pt x="14519" y="6844"/>
                    <a:pt x="14545" y="6751"/>
                    <a:pt x="14493" y="6600"/>
                  </a:cubicBezTo>
                  <a:cubicBezTo>
                    <a:pt x="14442" y="6449"/>
                    <a:pt x="14338" y="5856"/>
                    <a:pt x="14208" y="5531"/>
                  </a:cubicBezTo>
                  <a:cubicBezTo>
                    <a:pt x="14078" y="5205"/>
                    <a:pt x="13922" y="4706"/>
                    <a:pt x="13870" y="4590"/>
                  </a:cubicBezTo>
                  <a:cubicBezTo>
                    <a:pt x="13819" y="4473"/>
                    <a:pt x="13715" y="4078"/>
                    <a:pt x="13715" y="4078"/>
                  </a:cubicBezTo>
                  <a:cubicBezTo>
                    <a:pt x="13715" y="4078"/>
                    <a:pt x="14260" y="4125"/>
                    <a:pt x="14416" y="4125"/>
                  </a:cubicBezTo>
                  <a:cubicBezTo>
                    <a:pt x="14571" y="4125"/>
                    <a:pt x="14935" y="4090"/>
                    <a:pt x="15194" y="4136"/>
                  </a:cubicBezTo>
                  <a:cubicBezTo>
                    <a:pt x="15454" y="4183"/>
                    <a:pt x="15662" y="4206"/>
                    <a:pt x="16077" y="4218"/>
                  </a:cubicBezTo>
                  <a:cubicBezTo>
                    <a:pt x="16493" y="4229"/>
                    <a:pt x="16622" y="4218"/>
                    <a:pt x="17479" y="4229"/>
                  </a:cubicBezTo>
                  <a:cubicBezTo>
                    <a:pt x="18310" y="4241"/>
                    <a:pt x="18803" y="4287"/>
                    <a:pt x="19348" y="4276"/>
                  </a:cubicBezTo>
                  <a:cubicBezTo>
                    <a:pt x="19894" y="4276"/>
                    <a:pt x="21062" y="4264"/>
                    <a:pt x="21062" y="4264"/>
                  </a:cubicBezTo>
                  <a:cubicBezTo>
                    <a:pt x="21062" y="4264"/>
                    <a:pt x="21373" y="4078"/>
                    <a:pt x="21477" y="3904"/>
                  </a:cubicBezTo>
                  <a:cubicBezTo>
                    <a:pt x="21581" y="3730"/>
                    <a:pt x="21555" y="3567"/>
                    <a:pt x="21555" y="3451"/>
                  </a:cubicBezTo>
                  <a:cubicBezTo>
                    <a:pt x="21555" y="3335"/>
                    <a:pt x="21347" y="3149"/>
                    <a:pt x="21347" y="3149"/>
                  </a:cubicBezTo>
                  <a:cubicBezTo>
                    <a:pt x="21347" y="3149"/>
                    <a:pt x="20724" y="3137"/>
                    <a:pt x="20387" y="3149"/>
                  </a:cubicBezTo>
                  <a:cubicBezTo>
                    <a:pt x="20049" y="3160"/>
                    <a:pt x="19894" y="3137"/>
                    <a:pt x="19790" y="3114"/>
                  </a:cubicBezTo>
                  <a:cubicBezTo>
                    <a:pt x="19686" y="3091"/>
                    <a:pt x="19608" y="3102"/>
                    <a:pt x="19530" y="3114"/>
                  </a:cubicBezTo>
                  <a:cubicBezTo>
                    <a:pt x="19452" y="3125"/>
                    <a:pt x="19374" y="3149"/>
                    <a:pt x="19270" y="3137"/>
                  </a:cubicBezTo>
                  <a:cubicBezTo>
                    <a:pt x="19167" y="3125"/>
                    <a:pt x="19115" y="3091"/>
                    <a:pt x="18933" y="3079"/>
                  </a:cubicBezTo>
                  <a:cubicBezTo>
                    <a:pt x="18751" y="3067"/>
                    <a:pt x="18595" y="3056"/>
                    <a:pt x="18492" y="3079"/>
                  </a:cubicBezTo>
                  <a:cubicBezTo>
                    <a:pt x="18388" y="3102"/>
                    <a:pt x="18310" y="3125"/>
                    <a:pt x="18154" y="3125"/>
                  </a:cubicBezTo>
                  <a:cubicBezTo>
                    <a:pt x="17998" y="3114"/>
                    <a:pt x="17531" y="3079"/>
                    <a:pt x="17323" y="3056"/>
                  </a:cubicBezTo>
                  <a:cubicBezTo>
                    <a:pt x="17090" y="3033"/>
                    <a:pt x="17012" y="2986"/>
                    <a:pt x="16804" y="2986"/>
                  </a:cubicBezTo>
                  <a:cubicBezTo>
                    <a:pt x="16570" y="2998"/>
                    <a:pt x="16259" y="2963"/>
                    <a:pt x="16181" y="2940"/>
                  </a:cubicBezTo>
                  <a:cubicBezTo>
                    <a:pt x="16077" y="2916"/>
                    <a:pt x="16051" y="2905"/>
                    <a:pt x="15895" y="2905"/>
                  </a:cubicBezTo>
                  <a:cubicBezTo>
                    <a:pt x="15740" y="2916"/>
                    <a:pt x="15558" y="2928"/>
                    <a:pt x="15532" y="2905"/>
                  </a:cubicBezTo>
                  <a:cubicBezTo>
                    <a:pt x="15506" y="2870"/>
                    <a:pt x="15480" y="2847"/>
                    <a:pt x="15376" y="2847"/>
                  </a:cubicBezTo>
                  <a:cubicBezTo>
                    <a:pt x="15298" y="2847"/>
                    <a:pt x="15065" y="2800"/>
                    <a:pt x="15013" y="2754"/>
                  </a:cubicBezTo>
                  <a:cubicBezTo>
                    <a:pt x="14961" y="2707"/>
                    <a:pt x="14909" y="2649"/>
                    <a:pt x="14831" y="2649"/>
                  </a:cubicBezTo>
                  <a:cubicBezTo>
                    <a:pt x="14753" y="2649"/>
                    <a:pt x="14571" y="2684"/>
                    <a:pt x="14519" y="2672"/>
                  </a:cubicBezTo>
                  <a:cubicBezTo>
                    <a:pt x="14494" y="2661"/>
                    <a:pt x="14442" y="2591"/>
                    <a:pt x="14390" y="2568"/>
                  </a:cubicBezTo>
                  <a:cubicBezTo>
                    <a:pt x="14338" y="2545"/>
                    <a:pt x="14052" y="2568"/>
                    <a:pt x="14000" y="2533"/>
                  </a:cubicBezTo>
                  <a:cubicBezTo>
                    <a:pt x="13922" y="2498"/>
                    <a:pt x="13793" y="2417"/>
                    <a:pt x="13741" y="2370"/>
                  </a:cubicBezTo>
                  <a:cubicBezTo>
                    <a:pt x="13689" y="2335"/>
                    <a:pt x="13585" y="2335"/>
                    <a:pt x="13507" y="2312"/>
                  </a:cubicBezTo>
                  <a:cubicBezTo>
                    <a:pt x="13429" y="2289"/>
                    <a:pt x="13325" y="2231"/>
                    <a:pt x="13273" y="2196"/>
                  </a:cubicBezTo>
                  <a:cubicBezTo>
                    <a:pt x="13221" y="2161"/>
                    <a:pt x="13143" y="2126"/>
                    <a:pt x="13092" y="2080"/>
                  </a:cubicBezTo>
                  <a:cubicBezTo>
                    <a:pt x="13066" y="2033"/>
                    <a:pt x="12936" y="1859"/>
                    <a:pt x="12858" y="1720"/>
                  </a:cubicBezTo>
                  <a:cubicBezTo>
                    <a:pt x="12780" y="1580"/>
                    <a:pt x="12520" y="1429"/>
                    <a:pt x="12417" y="1371"/>
                  </a:cubicBezTo>
                  <a:cubicBezTo>
                    <a:pt x="12339" y="1313"/>
                    <a:pt x="11975" y="1150"/>
                    <a:pt x="11845" y="1127"/>
                  </a:cubicBezTo>
                  <a:cubicBezTo>
                    <a:pt x="11690" y="1104"/>
                    <a:pt x="11093" y="1069"/>
                    <a:pt x="10937" y="1022"/>
                  </a:cubicBezTo>
                  <a:cubicBezTo>
                    <a:pt x="10781" y="988"/>
                    <a:pt x="10210" y="918"/>
                    <a:pt x="10132" y="883"/>
                  </a:cubicBezTo>
                  <a:cubicBezTo>
                    <a:pt x="10054" y="848"/>
                    <a:pt x="9976" y="790"/>
                    <a:pt x="9976" y="790"/>
                  </a:cubicBezTo>
                  <a:cubicBezTo>
                    <a:pt x="9976" y="790"/>
                    <a:pt x="9950" y="836"/>
                    <a:pt x="9976" y="918"/>
                  </a:cubicBezTo>
                  <a:cubicBezTo>
                    <a:pt x="10002" y="999"/>
                    <a:pt x="10288" y="1255"/>
                    <a:pt x="10366" y="1359"/>
                  </a:cubicBezTo>
                  <a:cubicBezTo>
                    <a:pt x="10443" y="1464"/>
                    <a:pt x="10392" y="1557"/>
                    <a:pt x="10573" y="1650"/>
                  </a:cubicBezTo>
                  <a:cubicBezTo>
                    <a:pt x="10755" y="1743"/>
                    <a:pt x="10781" y="1754"/>
                    <a:pt x="10859" y="1836"/>
                  </a:cubicBezTo>
                  <a:cubicBezTo>
                    <a:pt x="10937" y="1917"/>
                    <a:pt x="10859" y="1940"/>
                    <a:pt x="10963" y="2033"/>
                  </a:cubicBezTo>
                  <a:cubicBezTo>
                    <a:pt x="11067" y="2126"/>
                    <a:pt x="11118" y="2173"/>
                    <a:pt x="11170" y="2231"/>
                  </a:cubicBezTo>
                  <a:cubicBezTo>
                    <a:pt x="11222" y="2289"/>
                    <a:pt x="11222" y="2417"/>
                    <a:pt x="11274" y="2475"/>
                  </a:cubicBezTo>
                  <a:cubicBezTo>
                    <a:pt x="11326" y="2533"/>
                    <a:pt x="11378" y="2661"/>
                    <a:pt x="11482" y="2777"/>
                  </a:cubicBezTo>
                  <a:cubicBezTo>
                    <a:pt x="11560" y="2905"/>
                    <a:pt x="11560" y="3021"/>
                    <a:pt x="11819" y="3335"/>
                  </a:cubicBezTo>
                  <a:cubicBezTo>
                    <a:pt x="12079" y="3648"/>
                    <a:pt x="12209" y="3939"/>
                    <a:pt x="12235" y="4067"/>
                  </a:cubicBezTo>
                  <a:cubicBezTo>
                    <a:pt x="12261" y="4194"/>
                    <a:pt x="12079" y="4624"/>
                    <a:pt x="12131" y="5089"/>
                  </a:cubicBezTo>
                  <a:cubicBezTo>
                    <a:pt x="12183" y="5554"/>
                    <a:pt x="12157" y="6216"/>
                    <a:pt x="12183" y="6298"/>
                  </a:cubicBezTo>
                  <a:cubicBezTo>
                    <a:pt x="12209" y="6390"/>
                    <a:pt x="12468" y="6704"/>
                    <a:pt x="12624" y="6902"/>
                  </a:cubicBezTo>
                  <a:cubicBezTo>
                    <a:pt x="12780" y="7088"/>
                    <a:pt x="12884" y="7471"/>
                    <a:pt x="12884" y="7506"/>
                  </a:cubicBezTo>
                  <a:cubicBezTo>
                    <a:pt x="12884" y="7541"/>
                    <a:pt x="12417" y="7587"/>
                    <a:pt x="12079" y="7634"/>
                  </a:cubicBezTo>
                  <a:cubicBezTo>
                    <a:pt x="11742" y="7669"/>
                    <a:pt x="11586" y="7680"/>
                    <a:pt x="11586" y="7680"/>
                  </a:cubicBezTo>
                  <a:cubicBezTo>
                    <a:pt x="11586" y="7680"/>
                    <a:pt x="11248" y="7808"/>
                    <a:pt x="10781" y="7831"/>
                  </a:cubicBezTo>
                  <a:cubicBezTo>
                    <a:pt x="10314" y="7843"/>
                    <a:pt x="9613" y="7866"/>
                    <a:pt x="9353" y="7843"/>
                  </a:cubicBezTo>
                  <a:cubicBezTo>
                    <a:pt x="9093" y="7820"/>
                    <a:pt x="7873" y="7750"/>
                    <a:pt x="7432" y="7715"/>
                  </a:cubicBezTo>
                  <a:cubicBezTo>
                    <a:pt x="6991" y="7692"/>
                    <a:pt x="6212" y="7657"/>
                    <a:pt x="6212" y="7657"/>
                  </a:cubicBezTo>
                  <a:cubicBezTo>
                    <a:pt x="6212" y="7657"/>
                    <a:pt x="6497" y="7518"/>
                    <a:pt x="6705" y="7425"/>
                  </a:cubicBezTo>
                  <a:cubicBezTo>
                    <a:pt x="6913" y="7332"/>
                    <a:pt x="7743" y="6890"/>
                    <a:pt x="7925" y="6739"/>
                  </a:cubicBezTo>
                  <a:cubicBezTo>
                    <a:pt x="8107" y="6588"/>
                    <a:pt x="8990" y="5612"/>
                    <a:pt x="9093" y="5368"/>
                  </a:cubicBezTo>
                  <a:cubicBezTo>
                    <a:pt x="9171" y="5124"/>
                    <a:pt x="9249" y="4601"/>
                    <a:pt x="9068" y="4067"/>
                  </a:cubicBezTo>
                  <a:cubicBezTo>
                    <a:pt x="8886" y="3532"/>
                    <a:pt x="8652" y="3021"/>
                    <a:pt x="8341" y="2452"/>
                  </a:cubicBezTo>
                  <a:cubicBezTo>
                    <a:pt x="8029" y="1882"/>
                    <a:pt x="7484" y="1208"/>
                    <a:pt x="7432" y="1080"/>
                  </a:cubicBezTo>
                  <a:cubicBezTo>
                    <a:pt x="7354" y="964"/>
                    <a:pt x="6991" y="488"/>
                    <a:pt x="6913" y="395"/>
                  </a:cubicBezTo>
                  <a:cubicBezTo>
                    <a:pt x="6835" y="302"/>
                    <a:pt x="6757" y="290"/>
                    <a:pt x="6705" y="209"/>
                  </a:cubicBezTo>
                  <a:cubicBezTo>
                    <a:pt x="6627" y="128"/>
                    <a:pt x="6653" y="0"/>
                    <a:pt x="6653" y="0"/>
                  </a:cubicBezTo>
                  <a:close/>
                </a:path>
              </a:pathLst>
            </a:custGeom>
            <a:solidFill>
              <a:srgbClr val="201E24"/>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319A6555-E9F0-BC19-F4BE-B95402783ECD}"/>
                </a:ext>
              </a:extLst>
            </p:cNvPr>
            <p:cNvSpPr/>
            <p:nvPr/>
          </p:nvSpPr>
          <p:spPr>
            <a:xfrm>
              <a:off x="4728742" y="2102766"/>
              <a:ext cx="159375" cy="1184580"/>
            </a:xfrm>
            <a:custGeom>
              <a:avLst/>
              <a:gdLst/>
              <a:ahLst/>
              <a:cxnLst>
                <a:cxn ang="0">
                  <a:pos x="wd2" y="hd2"/>
                </a:cxn>
                <a:cxn ang="5400000">
                  <a:pos x="wd2" y="hd2"/>
                </a:cxn>
                <a:cxn ang="10800000">
                  <a:pos x="wd2" y="hd2"/>
                </a:cxn>
                <a:cxn ang="16200000">
                  <a:pos x="wd2" y="hd2"/>
                </a:cxn>
              </a:cxnLst>
              <a:rect l="0" t="0" r="r" b="b"/>
              <a:pathLst>
                <a:path w="21337" h="21600" extrusionOk="0">
                  <a:moveTo>
                    <a:pt x="0" y="887"/>
                  </a:moveTo>
                  <a:cubicBezTo>
                    <a:pt x="0" y="887"/>
                    <a:pt x="0" y="1169"/>
                    <a:pt x="888" y="1290"/>
                  </a:cubicBezTo>
                  <a:cubicBezTo>
                    <a:pt x="1479" y="1410"/>
                    <a:pt x="3551" y="1652"/>
                    <a:pt x="3551" y="1652"/>
                  </a:cubicBezTo>
                  <a:cubicBezTo>
                    <a:pt x="3551" y="1652"/>
                    <a:pt x="4143" y="2055"/>
                    <a:pt x="5030" y="2297"/>
                  </a:cubicBezTo>
                  <a:cubicBezTo>
                    <a:pt x="5918" y="2539"/>
                    <a:pt x="9173" y="3667"/>
                    <a:pt x="9468" y="3949"/>
                  </a:cubicBezTo>
                  <a:cubicBezTo>
                    <a:pt x="10060" y="4231"/>
                    <a:pt x="10948" y="9228"/>
                    <a:pt x="10948" y="10478"/>
                  </a:cubicBezTo>
                  <a:cubicBezTo>
                    <a:pt x="10948" y="11727"/>
                    <a:pt x="8581" y="15998"/>
                    <a:pt x="9173" y="16724"/>
                  </a:cubicBezTo>
                  <a:cubicBezTo>
                    <a:pt x="9764" y="17449"/>
                    <a:pt x="12723" y="19948"/>
                    <a:pt x="12723" y="19948"/>
                  </a:cubicBezTo>
                  <a:lnTo>
                    <a:pt x="19825" y="21600"/>
                  </a:lnTo>
                  <a:cubicBezTo>
                    <a:pt x="19825" y="21600"/>
                    <a:pt x="21600" y="20391"/>
                    <a:pt x="21304" y="19787"/>
                  </a:cubicBezTo>
                  <a:cubicBezTo>
                    <a:pt x="21304" y="19182"/>
                    <a:pt x="19233" y="15273"/>
                    <a:pt x="19233" y="14427"/>
                  </a:cubicBezTo>
                  <a:cubicBezTo>
                    <a:pt x="19233" y="13581"/>
                    <a:pt x="20417" y="10236"/>
                    <a:pt x="19825" y="9269"/>
                  </a:cubicBezTo>
                  <a:cubicBezTo>
                    <a:pt x="19233" y="8301"/>
                    <a:pt x="17162" y="5360"/>
                    <a:pt x="15386" y="4352"/>
                  </a:cubicBezTo>
                  <a:cubicBezTo>
                    <a:pt x="13315" y="3345"/>
                    <a:pt x="13907" y="2458"/>
                    <a:pt x="13907" y="2458"/>
                  </a:cubicBezTo>
                  <a:cubicBezTo>
                    <a:pt x="13907" y="2458"/>
                    <a:pt x="11540" y="887"/>
                    <a:pt x="8877" y="484"/>
                  </a:cubicBezTo>
                  <a:cubicBezTo>
                    <a:pt x="6510" y="81"/>
                    <a:pt x="4734" y="0"/>
                    <a:pt x="4734" y="0"/>
                  </a:cubicBezTo>
                  <a:lnTo>
                    <a:pt x="2663" y="0"/>
                  </a:lnTo>
                  <a:lnTo>
                    <a:pt x="0" y="887"/>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35F8402C-4797-7589-0C3A-D383BE273EC4}"/>
                </a:ext>
              </a:extLst>
            </p:cNvPr>
            <p:cNvSpPr/>
            <p:nvPr/>
          </p:nvSpPr>
          <p:spPr>
            <a:xfrm>
              <a:off x="5745358" y="2544773"/>
              <a:ext cx="55423" cy="177786"/>
            </a:xfrm>
            <a:custGeom>
              <a:avLst/>
              <a:gdLst/>
              <a:ahLst/>
              <a:cxnLst>
                <a:cxn ang="0">
                  <a:pos x="wd2" y="hd2"/>
                </a:cxn>
                <a:cxn ang="5400000">
                  <a:pos x="wd2" y="hd2"/>
                </a:cxn>
                <a:cxn ang="10800000">
                  <a:pos x="wd2" y="hd2"/>
                </a:cxn>
                <a:cxn ang="16200000">
                  <a:pos x="wd2" y="hd2"/>
                </a:cxn>
              </a:cxnLst>
              <a:rect l="0" t="0" r="r" b="b"/>
              <a:pathLst>
                <a:path w="20833" h="21452" extrusionOk="0">
                  <a:moveTo>
                    <a:pt x="2492" y="119"/>
                  </a:moveTo>
                  <a:cubicBezTo>
                    <a:pt x="2492" y="119"/>
                    <a:pt x="10800" y="-148"/>
                    <a:pt x="12462" y="119"/>
                  </a:cubicBezTo>
                  <a:cubicBezTo>
                    <a:pt x="14123" y="385"/>
                    <a:pt x="19939" y="3585"/>
                    <a:pt x="20769" y="7852"/>
                  </a:cubicBezTo>
                  <a:cubicBezTo>
                    <a:pt x="21600" y="12119"/>
                    <a:pt x="14123" y="18519"/>
                    <a:pt x="11631" y="19852"/>
                  </a:cubicBezTo>
                  <a:cubicBezTo>
                    <a:pt x="9139" y="21185"/>
                    <a:pt x="0" y="21452"/>
                    <a:pt x="0" y="21452"/>
                  </a:cubicBezTo>
                  <a:lnTo>
                    <a:pt x="2492" y="119"/>
                  </a:ln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grpSp>
        <p:nvGrpSpPr>
          <p:cNvPr id="27" name="Group 26">
            <a:extLst>
              <a:ext uri="{FF2B5EF4-FFF2-40B4-BE49-F238E27FC236}">
                <a16:creationId xmlns:a16="http://schemas.microsoft.com/office/drawing/2014/main" id="{91490948-92B5-0222-A668-DB8607AA5B8B}"/>
              </a:ext>
            </a:extLst>
          </p:cNvPr>
          <p:cNvGrpSpPr/>
          <p:nvPr/>
        </p:nvGrpSpPr>
        <p:grpSpPr>
          <a:xfrm>
            <a:off x="372793" y="1686385"/>
            <a:ext cx="2194560" cy="2452636"/>
            <a:chOff x="332936" y="2555951"/>
            <a:chExt cx="2926080" cy="3270182"/>
          </a:xfrm>
        </p:grpSpPr>
        <p:sp>
          <p:nvSpPr>
            <p:cNvPr id="28" name="TextBox 27">
              <a:extLst>
                <a:ext uri="{FF2B5EF4-FFF2-40B4-BE49-F238E27FC236}">
                  <a16:creationId xmlns:a16="http://schemas.microsoft.com/office/drawing/2014/main" id="{21CEB80C-7BB9-217B-818D-4A58236D2D50}"/>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29" name="TextBox 28">
              <a:extLst>
                <a:ext uri="{FF2B5EF4-FFF2-40B4-BE49-F238E27FC236}">
                  <a16:creationId xmlns:a16="http://schemas.microsoft.com/office/drawing/2014/main" id="{30CDAB31-EA85-5577-6E24-1FE15C6072B2}"/>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5" name="Graphic 4" descr="Badge Question Mark with solid fill">
            <a:extLst>
              <a:ext uri="{FF2B5EF4-FFF2-40B4-BE49-F238E27FC236}">
                <a16:creationId xmlns:a16="http://schemas.microsoft.com/office/drawing/2014/main" id="{7EEF8C00-1140-F086-3721-27B4818FBE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38395" y="1382945"/>
            <a:ext cx="3079863" cy="3079863"/>
          </a:xfrm>
          <a:prstGeom prst="rect">
            <a:avLst/>
          </a:prstGeom>
        </p:spPr>
      </p:pic>
    </p:spTree>
    <p:extLst>
      <p:ext uri="{BB962C8B-B14F-4D97-AF65-F5344CB8AC3E}">
        <p14:creationId xmlns:p14="http://schemas.microsoft.com/office/powerpoint/2010/main" val="1499489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Flashlight Shining On Wall – Slide Template</a:t>
            </a:r>
          </a:p>
        </p:txBody>
      </p:sp>
      <p:grpSp>
        <p:nvGrpSpPr>
          <p:cNvPr id="30" name="Group 29">
            <a:extLst>
              <a:ext uri="{FF2B5EF4-FFF2-40B4-BE49-F238E27FC236}">
                <a16:creationId xmlns:a16="http://schemas.microsoft.com/office/drawing/2014/main" id="{BE40E5CF-9A30-C184-B1B4-4F5FEF637AFF}"/>
              </a:ext>
            </a:extLst>
          </p:cNvPr>
          <p:cNvGrpSpPr/>
          <p:nvPr/>
        </p:nvGrpSpPr>
        <p:grpSpPr>
          <a:xfrm>
            <a:off x="3005921" y="1615951"/>
            <a:ext cx="3823712" cy="4339372"/>
            <a:chOff x="3955232" y="1240853"/>
            <a:chExt cx="4241670" cy="4813695"/>
          </a:xfrm>
        </p:grpSpPr>
        <p:sp>
          <p:nvSpPr>
            <p:cNvPr id="3" name="Shape">
              <a:extLst>
                <a:ext uri="{FF2B5EF4-FFF2-40B4-BE49-F238E27FC236}">
                  <a16:creationId xmlns:a16="http://schemas.microsoft.com/office/drawing/2014/main" id="{CE341E64-498E-4176-5B97-983D46C756E8}"/>
                </a:ext>
              </a:extLst>
            </p:cNvPr>
            <p:cNvSpPr/>
            <p:nvPr/>
          </p:nvSpPr>
          <p:spPr>
            <a:xfrm>
              <a:off x="6143165" y="1240853"/>
              <a:ext cx="2053737" cy="2961444"/>
            </a:xfrm>
            <a:custGeom>
              <a:avLst/>
              <a:gdLst/>
              <a:ahLst/>
              <a:cxnLst>
                <a:cxn ang="0">
                  <a:pos x="wd2" y="hd2"/>
                </a:cxn>
                <a:cxn ang="5400000">
                  <a:pos x="wd2" y="hd2"/>
                </a:cxn>
                <a:cxn ang="10800000">
                  <a:pos x="wd2" y="hd2"/>
                </a:cxn>
                <a:cxn ang="16200000">
                  <a:pos x="wd2" y="hd2"/>
                </a:cxn>
              </a:cxnLst>
              <a:rect l="0" t="0" r="r" b="b"/>
              <a:pathLst>
                <a:path w="21600" h="21600" extrusionOk="0">
                  <a:moveTo>
                    <a:pt x="20920" y="21600"/>
                  </a:moveTo>
                  <a:lnTo>
                    <a:pt x="0" y="10607"/>
                  </a:lnTo>
                  <a:lnTo>
                    <a:pt x="51" y="9220"/>
                  </a:lnTo>
                  <a:lnTo>
                    <a:pt x="21600" y="0"/>
                  </a:lnTo>
                  <a:cubicBezTo>
                    <a:pt x="21600" y="0"/>
                    <a:pt x="19459" y="1854"/>
                    <a:pt x="18473" y="5239"/>
                  </a:cubicBezTo>
                  <a:cubicBezTo>
                    <a:pt x="17504" y="8624"/>
                    <a:pt x="17419" y="12928"/>
                    <a:pt x="17963" y="15056"/>
                  </a:cubicBezTo>
                  <a:cubicBezTo>
                    <a:pt x="18507" y="17167"/>
                    <a:pt x="20920" y="21600"/>
                    <a:pt x="20920" y="21600"/>
                  </a:cubicBezTo>
                  <a:close/>
                </a:path>
              </a:pathLst>
            </a:custGeom>
            <a:gradFill flip="none" rotWithShape="1">
              <a:gsLst>
                <a:gs pos="71000">
                  <a:schemeClr val="accent4">
                    <a:lumMod val="5000"/>
                    <a:lumOff val="95000"/>
                    <a:alpha val="0"/>
                  </a:schemeClr>
                </a:gs>
                <a:gs pos="0">
                  <a:schemeClr val="accent4"/>
                </a:gs>
              </a:gsLst>
              <a:lin ang="0" scaled="0"/>
              <a:tileRect/>
            </a:gra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1FF9E1C9-571A-06D7-E03E-72308D2AFF7A}"/>
                </a:ext>
              </a:extLst>
            </p:cNvPr>
            <p:cNvSpPr/>
            <p:nvPr/>
          </p:nvSpPr>
          <p:spPr>
            <a:xfrm>
              <a:off x="5833759" y="2500571"/>
              <a:ext cx="343093" cy="187889"/>
            </a:xfrm>
            <a:custGeom>
              <a:avLst/>
              <a:gdLst/>
              <a:ahLst/>
              <a:cxnLst>
                <a:cxn ang="0">
                  <a:pos x="wd2" y="hd2"/>
                </a:cxn>
                <a:cxn ang="5400000">
                  <a:pos x="wd2" y="hd2"/>
                </a:cxn>
                <a:cxn ang="10800000">
                  <a:pos x="wd2" y="hd2"/>
                </a:cxn>
                <a:cxn ang="16200000">
                  <a:pos x="wd2" y="hd2"/>
                </a:cxn>
              </a:cxnLst>
              <a:rect l="0" t="0" r="r" b="b"/>
              <a:pathLst>
                <a:path w="18838" h="21353" extrusionOk="0">
                  <a:moveTo>
                    <a:pt x="17417" y="0"/>
                  </a:moveTo>
                  <a:cubicBezTo>
                    <a:pt x="17417" y="0"/>
                    <a:pt x="13412" y="251"/>
                    <a:pt x="10985" y="6781"/>
                  </a:cubicBezTo>
                  <a:lnTo>
                    <a:pt x="792" y="7535"/>
                  </a:lnTo>
                  <a:cubicBezTo>
                    <a:pt x="792" y="7535"/>
                    <a:pt x="-907" y="11553"/>
                    <a:pt x="671" y="15321"/>
                  </a:cubicBezTo>
                  <a:lnTo>
                    <a:pt x="11228" y="14567"/>
                  </a:lnTo>
                  <a:cubicBezTo>
                    <a:pt x="11228" y="14567"/>
                    <a:pt x="12684" y="18084"/>
                    <a:pt x="14383" y="19842"/>
                  </a:cubicBezTo>
                  <a:cubicBezTo>
                    <a:pt x="14383" y="19842"/>
                    <a:pt x="15960" y="21349"/>
                    <a:pt x="17174" y="21349"/>
                  </a:cubicBezTo>
                  <a:cubicBezTo>
                    <a:pt x="17295" y="21600"/>
                    <a:pt x="20693" y="10298"/>
                    <a:pt x="17417" y="0"/>
                  </a:cubicBezTo>
                  <a:close/>
                </a:path>
              </a:pathLst>
            </a:custGeom>
            <a:solidFill>
              <a:srgbClr val="58595B"/>
            </a:solidFill>
            <a:ln w="12700">
              <a:miter lim="400000"/>
            </a:ln>
          </p:spPr>
          <p:txBody>
            <a:bodyPr lIns="28575" tIns="28575" rIns="28575" bIns="28575" anchor="ctr"/>
            <a:lstStyle/>
            <a:p>
              <a:pPr>
                <a:defRPr sz="3000">
                  <a:solidFill>
                    <a:srgbClr val="FFFFFF"/>
                  </a:solidFill>
                </a:defRPr>
              </a:pPr>
              <a:endParaRPr sz="2250"/>
            </a:p>
          </p:txBody>
        </p:sp>
        <p:sp>
          <p:nvSpPr>
            <p:cNvPr id="18" name="Freeform: Shape 17">
              <a:extLst>
                <a:ext uri="{FF2B5EF4-FFF2-40B4-BE49-F238E27FC236}">
                  <a16:creationId xmlns:a16="http://schemas.microsoft.com/office/drawing/2014/main" id="{5EDC9E41-D49B-5DBA-3ACD-029755836648}"/>
                </a:ext>
              </a:extLst>
            </p:cNvPr>
            <p:cNvSpPr/>
            <p:nvPr/>
          </p:nvSpPr>
          <p:spPr>
            <a:xfrm>
              <a:off x="4242536" y="3694490"/>
              <a:ext cx="73551" cy="136649"/>
            </a:xfrm>
            <a:custGeom>
              <a:avLst/>
              <a:gdLst>
                <a:gd name="connsiteX0" fmla="*/ 73551 w 73551"/>
                <a:gd name="connsiteY0" fmla="*/ 0 h 136649"/>
                <a:gd name="connsiteX1" fmla="*/ 73551 w 73551"/>
                <a:gd name="connsiteY1" fmla="*/ 23808 h 136649"/>
                <a:gd name="connsiteX2" fmla="*/ 27139 w 73551"/>
                <a:gd name="connsiteY2" fmla="*/ 136528 h 136649"/>
                <a:gd name="connsiteX3" fmla="*/ 619 w 73551"/>
                <a:gd name="connsiteY3" fmla="*/ 50332 h 136649"/>
                <a:gd name="connsiteX4" fmla="*/ 894 w 73551"/>
                <a:gd name="connsiteY4" fmla="*/ 7515 h 136649"/>
                <a:gd name="connsiteX5" fmla="*/ 1273 w 73551"/>
                <a:gd name="connsiteY5" fmla="*/ 1684 h 136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551" h="136649">
                  <a:moveTo>
                    <a:pt x="73551" y="0"/>
                  </a:moveTo>
                  <a:lnTo>
                    <a:pt x="73551" y="23808"/>
                  </a:lnTo>
                  <a:cubicBezTo>
                    <a:pt x="73551" y="23808"/>
                    <a:pt x="24930" y="140945"/>
                    <a:pt x="27139" y="136528"/>
                  </a:cubicBezTo>
                  <a:cubicBezTo>
                    <a:pt x="29348" y="134319"/>
                    <a:pt x="619" y="70220"/>
                    <a:pt x="619" y="50332"/>
                  </a:cubicBezTo>
                  <a:cubicBezTo>
                    <a:pt x="-487" y="40388"/>
                    <a:pt x="65" y="22708"/>
                    <a:pt x="894" y="7515"/>
                  </a:cubicBezTo>
                  <a:lnTo>
                    <a:pt x="1273" y="1684"/>
                  </a:lnTo>
                  <a:close/>
                </a:path>
              </a:pathLst>
            </a:custGeom>
            <a:solidFill>
              <a:srgbClr val="E3B2A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5" name="Freeform: Shape 24">
              <a:extLst>
                <a:ext uri="{FF2B5EF4-FFF2-40B4-BE49-F238E27FC236}">
                  <a16:creationId xmlns:a16="http://schemas.microsoft.com/office/drawing/2014/main" id="{065A6B4C-02CD-6C98-ABDF-5FD1DDE3BCCC}"/>
                </a:ext>
              </a:extLst>
            </p:cNvPr>
            <p:cNvSpPr/>
            <p:nvPr/>
          </p:nvSpPr>
          <p:spPr>
            <a:xfrm>
              <a:off x="4529841" y="1506057"/>
              <a:ext cx="1502190" cy="1232215"/>
            </a:xfrm>
            <a:custGeom>
              <a:avLst/>
              <a:gdLst>
                <a:gd name="connsiteX0" fmla="*/ 1338308 w 1502190"/>
                <a:gd name="connsiteY0" fmla="*/ 1016614 h 1232215"/>
                <a:gd name="connsiteX1" fmla="*/ 1393555 w 1502190"/>
                <a:gd name="connsiteY1" fmla="*/ 1016614 h 1232215"/>
                <a:gd name="connsiteX2" fmla="*/ 1446599 w 1502190"/>
                <a:gd name="connsiteY2" fmla="*/ 1023249 h 1232215"/>
                <a:gd name="connsiteX3" fmla="*/ 1462065 w 1502190"/>
                <a:gd name="connsiteY3" fmla="*/ 1040925 h 1232215"/>
                <a:gd name="connsiteX4" fmla="*/ 1455446 w 1502190"/>
                <a:gd name="connsiteY4" fmla="*/ 1056393 h 1232215"/>
                <a:gd name="connsiteX5" fmla="*/ 1415666 w 1502190"/>
                <a:gd name="connsiteY5" fmla="*/ 1056393 h 1232215"/>
                <a:gd name="connsiteX6" fmla="*/ 1435549 w 1502190"/>
                <a:gd name="connsiteY6" fmla="*/ 1076287 h 1232215"/>
                <a:gd name="connsiteX7" fmla="*/ 1462065 w 1502190"/>
                <a:gd name="connsiteY7" fmla="*/ 1093974 h 1232215"/>
                <a:gd name="connsiteX8" fmla="*/ 1486378 w 1502190"/>
                <a:gd name="connsiteY8" fmla="*/ 1109442 h 1232215"/>
                <a:gd name="connsiteX9" fmla="*/ 1501845 w 1502190"/>
                <a:gd name="connsiteY9" fmla="*/ 1124909 h 1232215"/>
                <a:gd name="connsiteX10" fmla="*/ 1468697 w 1502190"/>
                <a:gd name="connsiteY10" fmla="*/ 1144804 h 1232215"/>
                <a:gd name="connsiteX11" fmla="*/ 1442181 w 1502190"/>
                <a:gd name="connsiteY11" fmla="*/ 1162480 h 1232215"/>
                <a:gd name="connsiteX12" fmla="*/ 1431132 w 1502190"/>
                <a:gd name="connsiteY12" fmla="*/ 1186791 h 1232215"/>
                <a:gd name="connsiteX13" fmla="*/ 1417868 w 1502190"/>
                <a:gd name="connsiteY13" fmla="*/ 1191208 h 1232215"/>
                <a:gd name="connsiteX14" fmla="*/ 1413451 w 1502190"/>
                <a:gd name="connsiteY14" fmla="*/ 1224362 h 1232215"/>
                <a:gd name="connsiteX15" fmla="*/ 1389137 w 1502190"/>
                <a:gd name="connsiteY15" fmla="*/ 1230997 h 1232215"/>
                <a:gd name="connsiteX16" fmla="*/ 1360407 w 1502190"/>
                <a:gd name="connsiteY16" fmla="*/ 1219945 h 1232215"/>
                <a:gd name="connsiteX17" fmla="*/ 1336106 w 1502190"/>
                <a:gd name="connsiteY17" fmla="*/ 1213310 h 1232215"/>
                <a:gd name="connsiteX18" fmla="*/ 1311793 w 1502190"/>
                <a:gd name="connsiteY18" fmla="*/ 1206686 h 1232215"/>
                <a:gd name="connsiteX19" fmla="*/ 1238865 w 1502190"/>
                <a:gd name="connsiteY19" fmla="*/ 1208894 h 1232215"/>
                <a:gd name="connsiteX20" fmla="*/ 1254332 w 1502190"/>
                <a:gd name="connsiteY20" fmla="*/ 1051976 h 1232215"/>
                <a:gd name="connsiteX21" fmla="*/ 1296314 w 1502190"/>
                <a:gd name="connsiteY21" fmla="*/ 1034300 h 1232215"/>
                <a:gd name="connsiteX22" fmla="*/ 1338308 w 1502190"/>
                <a:gd name="connsiteY22" fmla="*/ 1016614 h 1232215"/>
                <a:gd name="connsiteX23" fmla="*/ 459682 w 1502190"/>
                <a:gd name="connsiteY23" fmla="*/ 0 h 1232215"/>
                <a:gd name="connsiteX24" fmla="*/ 519375 w 1502190"/>
                <a:gd name="connsiteY24" fmla="*/ 39789 h 1232215"/>
                <a:gd name="connsiteX25" fmla="*/ 534839 w 1502190"/>
                <a:gd name="connsiteY25" fmla="*/ 106093 h 1232215"/>
                <a:gd name="connsiteX26" fmla="*/ 537056 w 1502190"/>
                <a:gd name="connsiteY26" fmla="*/ 141438 h 1232215"/>
                <a:gd name="connsiteX27" fmla="*/ 543680 w 1502190"/>
                <a:gd name="connsiteY27" fmla="*/ 194470 h 1232215"/>
                <a:gd name="connsiteX28" fmla="*/ 548087 w 1502190"/>
                <a:gd name="connsiteY28" fmla="*/ 240895 h 1232215"/>
                <a:gd name="connsiteX29" fmla="*/ 528215 w 1502190"/>
                <a:gd name="connsiteY29" fmla="*/ 267411 h 1232215"/>
                <a:gd name="connsiteX30" fmla="*/ 514942 w 1502190"/>
                <a:gd name="connsiteY30" fmla="*/ 280684 h 1232215"/>
                <a:gd name="connsiteX31" fmla="*/ 512725 w 1502190"/>
                <a:gd name="connsiteY31" fmla="*/ 304978 h 1232215"/>
                <a:gd name="connsiteX32" fmla="*/ 537056 w 1502190"/>
                <a:gd name="connsiteY32" fmla="*/ 384555 h 1232215"/>
                <a:gd name="connsiteX33" fmla="*/ 519375 w 1502190"/>
                <a:gd name="connsiteY33" fmla="*/ 419900 h 1232215"/>
                <a:gd name="connsiteX34" fmla="*/ 488420 w 1502190"/>
                <a:gd name="connsiteY34" fmla="*/ 419900 h 1232215"/>
                <a:gd name="connsiteX35" fmla="*/ 481796 w 1502190"/>
                <a:gd name="connsiteY35" fmla="*/ 437587 h 1232215"/>
                <a:gd name="connsiteX36" fmla="*/ 472956 w 1502190"/>
                <a:gd name="connsiteY36" fmla="*/ 453052 h 1232215"/>
                <a:gd name="connsiteX37" fmla="*/ 457491 w 1502190"/>
                <a:gd name="connsiteY37" fmla="*/ 490619 h 1232215"/>
                <a:gd name="connsiteX38" fmla="*/ 457491 w 1502190"/>
                <a:gd name="connsiteY38" fmla="*/ 523771 h 1232215"/>
                <a:gd name="connsiteX39" fmla="*/ 428753 w 1502190"/>
                <a:gd name="connsiteY39" fmla="*/ 570196 h 1232215"/>
                <a:gd name="connsiteX40" fmla="*/ 360245 w 1502190"/>
                <a:gd name="connsiteY40" fmla="*/ 556924 h 1232215"/>
                <a:gd name="connsiteX41" fmla="*/ 300578 w 1502190"/>
                <a:gd name="connsiteY41" fmla="*/ 523771 h 1232215"/>
                <a:gd name="connsiteX42" fmla="*/ 269624 w 1502190"/>
                <a:gd name="connsiteY42" fmla="*/ 561338 h 1232215"/>
                <a:gd name="connsiteX43" fmla="*/ 236478 w 1502190"/>
                <a:gd name="connsiteY43" fmla="*/ 605541 h 1232215"/>
                <a:gd name="connsiteX44" fmla="*/ 139232 w 1502190"/>
                <a:gd name="connsiteY44" fmla="*/ 623228 h 1232215"/>
                <a:gd name="connsiteX45" fmla="*/ 0 w 1502190"/>
                <a:gd name="connsiteY45" fmla="*/ 419900 h 1232215"/>
                <a:gd name="connsiteX46" fmla="*/ 46419 w 1502190"/>
                <a:gd name="connsiteY46" fmla="*/ 358010 h 1232215"/>
                <a:gd name="connsiteX47" fmla="*/ 46419 w 1502190"/>
                <a:gd name="connsiteY47" fmla="*/ 289513 h 1232215"/>
                <a:gd name="connsiteX48" fmla="*/ 179002 w 1502190"/>
                <a:gd name="connsiteY48" fmla="*/ 130387 h 1232215"/>
                <a:gd name="connsiteX49" fmla="*/ 304986 w 1502190"/>
                <a:gd name="connsiteY49" fmla="*/ 50839 h 1232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502190" h="1232215">
                  <a:moveTo>
                    <a:pt x="1338308" y="1016614"/>
                  </a:moveTo>
                  <a:cubicBezTo>
                    <a:pt x="1349358" y="1016614"/>
                    <a:pt x="1371456" y="1016614"/>
                    <a:pt x="1393555" y="1016614"/>
                  </a:cubicBezTo>
                  <a:cubicBezTo>
                    <a:pt x="1413451" y="1016614"/>
                    <a:pt x="1437764" y="1023249"/>
                    <a:pt x="1446599" y="1023249"/>
                  </a:cubicBezTo>
                  <a:cubicBezTo>
                    <a:pt x="1455446" y="1025457"/>
                    <a:pt x="1462065" y="1034300"/>
                    <a:pt x="1462065" y="1040925"/>
                  </a:cubicBezTo>
                  <a:cubicBezTo>
                    <a:pt x="1462065" y="1047560"/>
                    <a:pt x="1464280" y="1056393"/>
                    <a:pt x="1455446" y="1056393"/>
                  </a:cubicBezTo>
                  <a:cubicBezTo>
                    <a:pt x="1446599" y="1056393"/>
                    <a:pt x="1415666" y="1056393"/>
                    <a:pt x="1415666" y="1056393"/>
                  </a:cubicBezTo>
                  <a:cubicBezTo>
                    <a:pt x="1415666" y="1056393"/>
                    <a:pt x="1426715" y="1071871"/>
                    <a:pt x="1435549" y="1076287"/>
                  </a:cubicBezTo>
                  <a:cubicBezTo>
                    <a:pt x="1444396" y="1080704"/>
                    <a:pt x="1457648" y="1087339"/>
                    <a:pt x="1462065" y="1093974"/>
                  </a:cubicBezTo>
                  <a:cubicBezTo>
                    <a:pt x="1466495" y="1100598"/>
                    <a:pt x="1477544" y="1107233"/>
                    <a:pt x="1486378" y="1109442"/>
                  </a:cubicBezTo>
                  <a:cubicBezTo>
                    <a:pt x="1495225" y="1111650"/>
                    <a:pt x="1504060" y="1116066"/>
                    <a:pt x="1501845" y="1124909"/>
                  </a:cubicBezTo>
                  <a:cubicBezTo>
                    <a:pt x="1497428" y="1131544"/>
                    <a:pt x="1495225" y="1144804"/>
                    <a:pt x="1468697" y="1144804"/>
                  </a:cubicBezTo>
                  <a:cubicBezTo>
                    <a:pt x="1468697" y="1144804"/>
                    <a:pt x="1462065" y="1164688"/>
                    <a:pt x="1442181" y="1162480"/>
                  </a:cubicBezTo>
                  <a:cubicBezTo>
                    <a:pt x="1442181" y="1162480"/>
                    <a:pt x="1439967" y="1184583"/>
                    <a:pt x="1431132" y="1186791"/>
                  </a:cubicBezTo>
                  <a:cubicBezTo>
                    <a:pt x="1422285" y="1188999"/>
                    <a:pt x="1417868" y="1191208"/>
                    <a:pt x="1417868" y="1191208"/>
                  </a:cubicBezTo>
                  <a:cubicBezTo>
                    <a:pt x="1417868" y="1191208"/>
                    <a:pt x="1422285" y="1222153"/>
                    <a:pt x="1413451" y="1224362"/>
                  </a:cubicBezTo>
                  <a:cubicBezTo>
                    <a:pt x="1404604" y="1226570"/>
                    <a:pt x="1404604" y="1235413"/>
                    <a:pt x="1389137" y="1230997"/>
                  </a:cubicBezTo>
                  <a:cubicBezTo>
                    <a:pt x="1373671" y="1226570"/>
                    <a:pt x="1367039" y="1222153"/>
                    <a:pt x="1360407" y="1219945"/>
                  </a:cubicBezTo>
                  <a:cubicBezTo>
                    <a:pt x="1353787" y="1217737"/>
                    <a:pt x="1344940" y="1217737"/>
                    <a:pt x="1336106" y="1213310"/>
                  </a:cubicBezTo>
                  <a:cubicBezTo>
                    <a:pt x="1327259" y="1208894"/>
                    <a:pt x="1320627" y="1204467"/>
                    <a:pt x="1311793" y="1206686"/>
                  </a:cubicBezTo>
                  <a:cubicBezTo>
                    <a:pt x="1302946" y="1208894"/>
                    <a:pt x="1245497" y="1211102"/>
                    <a:pt x="1238865" y="1208894"/>
                  </a:cubicBezTo>
                  <a:cubicBezTo>
                    <a:pt x="1232233" y="1206686"/>
                    <a:pt x="1254332" y="1051976"/>
                    <a:pt x="1254332" y="1051976"/>
                  </a:cubicBezTo>
                  <a:cubicBezTo>
                    <a:pt x="1254332" y="1051976"/>
                    <a:pt x="1280847" y="1043133"/>
                    <a:pt x="1296314" y="1034300"/>
                  </a:cubicBezTo>
                  <a:cubicBezTo>
                    <a:pt x="1311793" y="1027665"/>
                    <a:pt x="1327259" y="1016614"/>
                    <a:pt x="1338308" y="1016614"/>
                  </a:cubicBezTo>
                  <a:close/>
                  <a:moveTo>
                    <a:pt x="459682" y="0"/>
                  </a:moveTo>
                  <a:lnTo>
                    <a:pt x="519375" y="39789"/>
                  </a:lnTo>
                  <a:cubicBezTo>
                    <a:pt x="519375" y="39789"/>
                    <a:pt x="537056" y="97235"/>
                    <a:pt x="534839" y="106093"/>
                  </a:cubicBezTo>
                  <a:cubicBezTo>
                    <a:pt x="534839" y="114922"/>
                    <a:pt x="537056" y="132609"/>
                    <a:pt x="537056" y="141438"/>
                  </a:cubicBezTo>
                  <a:cubicBezTo>
                    <a:pt x="537056" y="150296"/>
                    <a:pt x="537056" y="176812"/>
                    <a:pt x="543680" y="194470"/>
                  </a:cubicBezTo>
                  <a:cubicBezTo>
                    <a:pt x="550304" y="209964"/>
                    <a:pt x="548087" y="232066"/>
                    <a:pt x="548087" y="240895"/>
                  </a:cubicBezTo>
                  <a:cubicBezTo>
                    <a:pt x="548087" y="249724"/>
                    <a:pt x="534839" y="262997"/>
                    <a:pt x="528215" y="267411"/>
                  </a:cubicBezTo>
                  <a:cubicBezTo>
                    <a:pt x="521566" y="274047"/>
                    <a:pt x="519375" y="276240"/>
                    <a:pt x="514942" y="280684"/>
                  </a:cubicBezTo>
                  <a:cubicBezTo>
                    <a:pt x="512725" y="285098"/>
                    <a:pt x="510534" y="293927"/>
                    <a:pt x="512725" y="304978"/>
                  </a:cubicBezTo>
                  <a:cubicBezTo>
                    <a:pt x="514942" y="316029"/>
                    <a:pt x="532623" y="349181"/>
                    <a:pt x="537056" y="384555"/>
                  </a:cubicBezTo>
                  <a:cubicBezTo>
                    <a:pt x="541463" y="419900"/>
                    <a:pt x="525999" y="417707"/>
                    <a:pt x="519375" y="419900"/>
                  </a:cubicBezTo>
                  <a:cubicBezTo>
                    <a:pt x="512725" y="422122"/>
                    <a:pt x="488420" y="415485"/>
                    <a:pt x="488420" y="419900"/>
                  </a:cubicBezTo>
                  <a:cubicBezTo>
                    <a:pt x="488420" y="424314"/>
                    <a:pt x="484013" y="435365"/>
                    <a:pt x="481796" y="437587"/>
                  </a:cubicBezTo>
                  <a:cubicBezTo>
                    <a:pt x="479580" y="439809"/>
                    <a:pt x="472956" y="442001"/>
                    <a:pt x="472956" y="453052"/>
                  </a:cubicBezTo>
                  <a:cubicBezTo>
                    <a:pt x="472956" y="464103"/>
                    <a:pt x="472956" y="481790"/>
                    <a:pt x="457491" y="490619"/>
                  </a:cubicBezTo>
                  <a:cubicBezTo>
                    <a:pt x="442001" y="499477"/>
                    <a:pt x="457491" y="508306"/>
                    <a:pt x="457491" y="523771"/>
                  </a:cubicBezTo>
                  <a:cubicBezTo>
                    <a:pt x="457491" y="541458"/>
                    <a:pt x="464115" y="563560"/>
                    <a:pt x="428753" y="570196"/>
                  </a:cubicBezTo>
                  <a:cubicBezTo>
                    <a:pt x="393391" y="576803"/>
                    <a:pt x="360245" y="556924"/>
                    <a:pt x="360245" y="556924"/>
                  </a:cubicBezTo>
                  <a:cubicBezTo>
                    <a:pt x="360245" y="556924"/>
                    <a:pt x="307202" y="525993"/>
                    <a:pt x="300578" y="523771"/>
                  </a:cubicBezTo>
                  <a:cubicBezTo>
                    <a:pt x="291738" y="523771"/>
                    <a:pt x="280681" y="545873"/>
                    <a:pt x="269624" y="561338"/>
                  </a:cubicBezTo>
                  <a:cubicBezTo>
                    <a:pt x="258566" y="576803"/>
                    <a:pt x="236478" y="605541"/>
                    <a:pt x="236478" y="605541"/>
                  </a:cubicBezTo>
                  <a:lnTo>
                    <a:pt x="139232" y="623228"/>
                  </a:lnTo>
                  <a:lnTo>
                    <a:pt x="0" y="419900"/>
                  </a:lnTo>
                  <a:cubicBezTo>
                    <a:pt x="0" y="419900"/>
                    <a:pt x="44203" y="375697"/>
                    <a:pt x="46419" y="358010"/>
                  </a:cubicBezTo>
                  <a:cubicBezTo>
                    <a:pt x="48610" y="340352"/>
                    <a:pt x="46419" y="289513"/>
                    <a:pt x="46419" y="289513"/>
                  </a:cubicBezTo>
                  <a:lnTo>
                    <a:pt x="179002" y="130387"/>
                  </a:lnTo>
                  <a:lnTo>
                    <a:pt x="304986" y="50839"/>
                  </a:lnTo>
                  <a:close/>
                </a:path>
              </a:pathLst>
            </a:custGeom>
            <a:solidFill>
              <a:srgbClr val="E3B2A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2" name="Shape">
              <a:extLst>
                <a:ext uri="{FF2B5EF4-FFF2-40B4-BE49-F238E27FC236}">
                  <a16:creationId xmlns:a16="http://schemas.microsoft.com/office/drawing/2014/main" id="{15CAB95C-A6BD-F89F-5DB6-ACD1DD8567FC}"/>
                </a:ext>
              </a:extLst>
            </p:cNvPr>
            <p:cNvSpPr/>
            <p:nvPr/>
          </p:nvSpPr>
          <p:spPr>
            <a:xfrm>
              <a:off x="4551941" y="1351353"/>
              <a:ext cx="559831" cy="471593"/>
            </a:xfrm>
            <a:custGeom>
              <a:avLst/>
              <a:gdLst/>
              <a:ahLst/>
              <a:cxnLst>
                <a:cxn ang="0">
                  <a:pos x="wd2" y="hd2"/>
                </a:cxn>
                <a:cxn ang="5400000">
                  <a:pos x="wd2" y="hd2"/>
                </a:cxn>
                <a:cxn ang="10800000">
                  <a:pos x="wd2" y="hd2"/>
                </a:cxn>
                <a:cxn ang="16200000">
                  <a:pos x="wd2" y="hd2"/>
                </a:cxn>
              </a:cxnLst>
              <a:rect l="0" t="0" r="r" b="b"/>
              <a:pathLst>
                <a:path w="21373" h="21438" extrusionOk="0">
                  <a:moveTo>
                    <a:pt x="15615" y="19490"/>
                  </a:moveTo>
                  <a:cubicBezTo>
                    <a:pt x="15615" y="19490"/>
                    <a:pt x="16543" y="18385"/>
                    <a:pt x="16628" y="17481"/>
                  </a:cubicBezTo>
                  <a:cubicBezTo>
                    <a:pt x="16796" y="16577"/>
                    <a:pt x="16712" y="15873"/>
                    <a:pt x="16881" y="15371"/>
                  </a:cubicBezTo>
                  <a:cubicBezTo>
                    <a:pt x="17134" y="14869"/>
                    <a:pt x="18062" y="14869"/>
                    <a:pt x="18315" y="14567"/>
                  </a:cubicBezTo>
                  <a:cubicBezTo>
                    <a:pt x="18568" y="14266"/>
                    <a:pt x="18821" y="13261"/>
                    <a:pt x="18821" y="12759"/>
                  </a:cubicBezTo>
                  <a:cubicBezTo>
                    <a:pt x="18821" y="12257"/>
                    <a:pt x="18400" y="10448"/>
                    <a:pt x="18737" y="10147"/>
                  </a:cubicBezTo>
                  <a:cubicBezTo>
                    <a:pt x="19075" y="9946"/>
                    <a:pt x="20171" y="11352"/>
                    <a:pt x="20425" y="11051"/>
                  </a:cubicBezTo>
                  <a:cubicBezTo>
                    <a:pt x="20678" y="10750"/>
                    <a:pt x="21353" y="10247"/>
                    <a:pt x="21353" y="8640"/>
                  </a:cubicBezTo>
                  <a:cubicBezTo>
                    <a:pt x="21353" y="7033"/>
                    <a:pt x="21437" y="5124"/>
                    <a:pt x="21268" y="4722"/>
                  </a:cubicBezTo>
                  <a:cubicBezTo>
                    <a:pt x="21100" y="4320"/>
                    <a:pt x="19328" y="2311"/>
                    <a:pt x="18821" y="2009"/>
                  </a:cubicBezTo>
                  <a:cubicBezTo>
                    <a:pt x="18400" y="1808"/>
                    <a:pt x="17387" y="1306"/>
                    <a:pt x="17218" y="1708"/>
                  </a:cubicBezTo>
                  <a:cubicBezTo>
                    <a:pt x="16965" y="2110"/>
                    <a:pt x="16881" y="2411"/>
                    <a:pt x="16375" y="2311"/>
                  </a:cubicBezTo>
                  <a:cubicBezTo>
                    <a:pt x="15868" y="2210"/>
                    <a:pt x="13843" y="904"/>
                    <a:pt x="13506" y="603"/>
                  </a:cubicBezTo>
                  <a:cubicBezTo>
                    <a:pt x="13084" y="402"/>
                    <a:pt x="11396" y="0"/>
                    <a:pt x="10553" y="0"/>
                  </a:cubicBezTo>
                  <a:cubicBezTo>
                    <a:pt x="9625" y="0"/>
                    <a:pt x="7009" y="201"/>
                    <a:pt x="6081" y="804"/>
                  </a:cubicBezTo>
                  <a:cubicBezTo>
                    <a:pt x="5153" y="1407"/>
                    <a:pt x="4393" y="1909"/>
                    <a:pt x="4225" y="2311"/>
                  </a:cubicBezTo>
                  <a:cubicBezTo>
                    <a:pt x="4140" y="2713"/>
                    <a:pt x="4056" y="3114"/>
                    <a:pt x="3887" y="3315"/>
                  </a:cubicBezTo>
                  <a:cubicBezTo>
                    <a:pt x="3718" y="3516"/>
                    <a:pt x="1862" y="5626"/>
                    <a:pt x="1524" y="6329"/>
                  </a:cubicBezTo>
                  <a:cubicBezTo>
                    <a:pt x="1187" y="7033"/>
                    <a:pt x="681" y="8339"/>
                    <a:pt x="428" y="9142"/>
                  </a:cubicBezTo>
                  <a:cubicBezTo>
                    <a:pt x="175" y="9946"/>
                    <a:pt x="-163" y="11453"/>
                    <a:pt x="90" y="12659"/>
                  </a:cubicBezTo>
                  <a:cubicBezTo>
                    <a:pt x="343" y="13764"/>
                    <a:pt x="681" y="16577"/>
                    <a:pt x="765" y="17180"/>
                  </a:cubicBezTo>
                  <a:cubicBezTo>
                    <a:pt x="849" y="17782"/>
                    <a:pt x="1018" y="20696"/>
                    <a:pt x="1103" y="21098"/>
                  </a:cubicBezTo>
                  <a:cubicBezTo>
                    <a:pt x="1187" y="21500"/>
                    <a:pt x="1609" y="21600"/>
                    <a:pt x="1778" y="21098"/>
                  </a:cubicBezTo>
                  <a:cubicBezTo>
                    <a:pt x="1946" y="20595"/>
                    <a:pt x="3128" y="19993"/>
                    <a:pt x="3549" y="19892"/>
                  </a:cubicBezTo>
                  <a:cubicBezTo>
                    <a:pt x="3971" y="19792"/>
                    <a:pt x="4478" y="19792"/>
                    <a:pt x="4899" y="19591"/>
                  </a:cubicBezTo>
                  <a:cubicBezTo>
                    <a:pt x="5321" y="19289"/>
                    <a:pt x="5912" y="17883"/>
                    <a:pt x="6503" y="17581"/>
                  </a:cubicBezTo>
                  <a:cubicBezTo>
                    <a:pt x="7093" y="17280"/>
                    <a:pt x="7937" y="17381"/>
                    <a:pt x="8528" y="16979"/>
                  </a:cubicBezTo>
                  <a:cubicBezTo>
                    <a:pt x="9203" y="16677"/>
                    <a:pt x="9118" y="15874"/>
                    <a:pt x="9624" y="15371"/>
                  </a:cubicBezTo>
                  <a:cubicBezTo>
                    <a:pt x="10131" y="14768"/>
                    <a:pt x="11059" y="14768"/>
                    <a:pt x="11059" y="14768"/>
                  </a:cubicBezTo>
                  <a:cubicBezTo>
                    <a:pt x="11059" y="14768"/>
                    <a:pt x="11734" y="13362"/>
                    <a:pt x="12493" y="13362"/>
                  </a:cubicBezTo>
                  <a:cubicBezTo>
                    <a:pt x="13337" y="13362"/>
                    <a:pt x="14096" y="14367"/>
                    <a:pt x="14265" y="14869"/>
                  </a:cubicBezTo>
                  <a:cubicBezTo>
                    <a:pt x="14434" y="15472"/>
                    <a:pt x="14518" y="16878"/>
                    <a:pt x="14603" y="17481"/>
                  </a:cubicBezTo>
                  <a:cubicBezTo>
                    <a:pt x="14687" y="18084"/>
                    <a:pt x="14181" y="18687"/>
                    <a:pt x="14181" y="18687"/>
                  </a:cubicBezTo>
                  <a:cubicBezTo>
                    <a:pt x="14181" y="18687"/>
                    <a:pt x="15193" y="19591"/>
                    <a:pt x="15615" y="19490"/>
                  </a:cubicBezTo>
                  <a:close/>
                </a:path>
              </a:pathLst>
            </a:custGeom>
            <a:solidFill>
              <a:srgbClr val="543D3A"/>
            </a:solidFill>
            <a:ln w="12700">
              <a:miter lim="400000"/>
            </a:ln>
          </p:spPr>
          <p:txBody>
            <a:bodyPr lIns="28575" tIns="28575" rIns="28575" bIns="28575" anchor="ctr"/>
            <a:lstStyle/>
            <a:p>
              <a:pPr>
                <a:defRPr sz="3000">
                  <a:solidFill>
                    <a:srgbClr val="FFFFFF"/>
                  </a:solidFill>
                </a:defRPr>
              </a:pPr>
              <a:endParaRPr sz="2250"/>
            </a:p>
          </p:txBody>
        </p:sp>
        <p:sp>
          <p:nvSpPr>
            <p:cNvPr id="20" name="Freeform: Shape 19">
              <a:extLst>
                <a:ext uri="{FF2B5EF4-FFF2-40B4-BE49-F238E27FC236}">
                  <a16:creationId xmlns:a16="http://schemas.microsoft.com/office/drawing/2014/main" id="{7E144132-F038-A987-9E79-8DF5DCA9DECE}"/>
                </a:ext>
              </a:extLst>
            </p:cNvPr>
            <p:cNvSpPr/>
            <p:nvPr/>
          </p:nvSpPr>
          <p:spPr>
            <a:xfrm>
              <a:off x="4198334" y="1903900"/>
              <a:ext cx="888437" cy="1798929"/>
            </a:xfrm>
            <a:custGeom>
              <a:avLst/>
              <a:gdLst>
                <a:gd name="connsiteX0" fmla="*/ 198901 w 888437"/>
                <a:gd name="connsiteY0" fmla="*/ 1657487 h 1798929"/>
                <a:gd name="connsiteX1" fmla="*/ 203325 w 888437"/>
                <a:gd name="connsiteY1" fmla="*/ 1721575 h 1798929"/>
                <a:gd name="connsiteX2" fmla="*/ 139230 w 888437"/>
                <a:gd name="connsiteY2" fmla="*/ 1790089 h 1798929"/>
                <a:gd name="connsiteX3" fmla="*/ 44204 w 888437"/>
                <a:gd name="connsiteY3" fmla="*/ 1792302 h 1798929"/>
                <a:gd name="connsiteX4" fmla="*/ 0 w 888437"/>
                <a:gd name="connsiteY4" fmla="*/ 1798929 h 1798929"/>
                <a:gd name="connsiteX5" fmla="*/ 0 w 888437"/>
                <a:gd name="connsiteY5" fmla="*/ 1732628 h 1798929"/>
                <a:gd name="connsiteX6" fmla="*/ 351400 w 888437"/>
                <a:gd name="connsiteY6" fmla="*/ 1147 h 1798929"/>
                <a:gd name="connsiteX7" fmla="*/ 404424 w 888437"/>
                <a:gd name="connsiteY7" fmla="*/ 60779 h 1798929"/>
                <a:gd name="connsiteX8" fmla="*/ 528189 w 888437"/>
                <a:gd name="connsiteY8" fmla="*/ 155819 h 1798929"/>
                <a:gd name="connsiteX9" fmla="*/ 548076 w 888437"/>
                <a:gd name="connsiteY9" fmla="*/ 188932 h 1798929"/>
                <a:gd name="connsiteX10" fmla="*/ 565762 w 888437"/>
                <a:gd name="connsiteY10" fmla="*/ 191154 h 1798929"/>
                <a:gd name="connsiteX11" fmla="*/ 585650 w 888437"/>
                <a:gd name="connsiteY11" fmla="*/ 186784 h 1798929"/>
                <a:gd name="connsiteX12" fmla="*/ 594492 w 888437"/>
                <a:gd name="connsiteY12" fmla="*/ 193376 h 1798929"/>
                <a:gd name="connsiteX13" fmla="*/ 718257 w 888437"/>
                <a:gd name="connsiteY13" fmla="*/ 325974 h 1798929"/>
                <a:gd name="connsiteX14" fmla="*/ 808886 w 888437"/>
                <a:gd name="connsiteY14" fmla="*/ 615465 h 1798929"/>
                <a:gd name="connsiteX15" fmla="*/ 864112 w 888437"/>
                <a:gd name="connsiteY15" fmla="*/ 1002220 h 1798929"/>
                <a:gd name="connsiteX16" fmla="*/ 888437 w 888437"/>
                <a:gd name="connsiteY16" fmla="*/ 1492904 h 1798929"/>
                <a:gd name="connsiteX17" fmla="*/ 671841 w 888437"/>
                <a:gd name="connsiteY17" fmla="*/ 1594537 h 1798929"/>
                <a:gd name="connsiteX18" fmla="*/ 225433 w 888437"/>
                <a:gd name="connsiteY18" fmla="*/ 1543721 h 1798929"/>
                <a:gd name="connsiteX19" fmla="*/ 198905 w 888437"/>
                <a:gd name="connsiteY19" fmla="*/ 1488459 h 1798929"/>
                <a:gd name="connsiteX20" fmla="*/ 441997 w 888437"/>
                <a:gd name="connsiteY20" fmla="*/ 1090667 h 1798929"/>
                <a:gd name="connsiteX21" fmla="*/ 433154 w 888437"/>
                <a:gd name="connsiteY21" fmla="*/ 725988 h 1798929"/>
                <a:gd name="connsiteX22" fmla="*/ 293939 w 888437"/>
                <a:gd name="connsiteY22" fmla="*/ 89521 h 1798929"/>
                <a:gd name="connsiteX23" fmla="*/ 311624 w 888437"/>
                <a:gd name="connsiteY23" fmla="*/ 45297 h 1798929"/>
                <a:gd name="connsiteX24" fmla="*/ 322670 w 888437"/>
                <a:gd name="connsiteY24" fmla="*/ 25444 h 1798929"/>
                <a:gd name="connsiteX25" fmla="*/ 351400 w 888437"/>
                <a:gd name="connsiteY25" fmla="*/ 1147 h 1798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88437" h="1798929">
                  <a:moveTo>
                    <a:pt x="198901" y="1657487"/>
                  </a:moveTo>
                  <a:lnTo>
                    <a:pt x="203325" y="1721575"/>
                  </a:lnTo>
                  <a:lnTo>
                    <a:pt x="139230" y="1790089"/>
                  </a:lnTo>
                  <a:lnTo>
                    <a:pt x="44204" y="1792302"/>
                  </a:lnTo>
                  <a:lnTo>
                    <a:pt x="0" y="1798929"/>
                  </a:lnTo>
                  <a:lnTo>
                    <a:pt x="0" y="1732628"/>
                  </a:lnTo>
                  <a:close/>
                  <a:moveTo>
                    <a:pt x="351400" y="1147"/>
                  </a:moveTo>
                  <a:cubicBezTo>
                    <a:pt x="351400" y="9962"/>
                    <a:pt x="388973" y="43075"/>
                    <a:pt x="404424" y="60779"/>
                  </a:cubicBezTo>
                  <a:cubicBezTo>
                    <a:pt x="419907" y="78483"/>
                    <a:pt x="506098" y="138115"/>
                    <a:pt x="528189" y="155819"/>
                  </a:cubicBezTo>
                  <a:cubicBezTo>
                    <a:pt x="550311" y="173524"/>
                    <a:pt x="548076" y="188932"/>
                    <a:pt x="548076" y="188932"/>
                  </a:cubicBezTo>
                  <a:cubicBezTo>
                    <a:pt x="548076" y="188932"/>
                    <a:pt x="559154" y="191154"/>
                    <a:pt x="565762" y="191154"/>
                  </a:cubicBezTo>
                  <a:cubicBezTo>
                    <a:pt x="570199" y="191154"/>
                    <a:pt x="583447" y="186784"/>
                    <a:pt x="585650" y="186784"/>
                  </a:cubicBezTo>
                  <a:cubicBezTo>
                    <a:pt x="590087" y="186784"/>
                    <a:pt x="594492" y="193376"/>
                    <a:pt x="594492" y="193376"/>
                  </a:cubicBezTo>
                  <a:lnTo>
                    <a:pt x="718257" y="325974"/>
                  </a:lnTo>
                  <a:lnTo>
                    <a:pt x="808886" y="615465"/>
                  </a:lnTo>
                  <a:lnTo>
                    <a:pt x="864112" y="1002220"/>
                  </a:lnTo>
                  <a:lnTo>
                    <a:pt x="888437" y="1492904"/>
                  </a:lnTo>
                  <a:lnTo>
                    <a:pt x="671841" y="1594537"/>
                  </a:lnTo>
                  <a:lnTo>
                    <a:pt x="225433" y="1543721"/>
                  </a:lnTo>
                  <a:lnTo>
                    <a:pt x="198905" y="1488459"/>
                  </a:lnTo>
                  <a:lnTo>
                    <a:pt x="441997" y="1090667"/>
                  </a:lnTo>
                  <a:lnTo>
                    <a:pt x="433154" y="725988"/>
                  </a:lnTo>
                  <a:lnTo>
                    <a:pt x="293939" y="89521"/>
                  </a:lnTo>
                  <a:lnTo>
                    <a:pt x="311624" y="45297"/>
                  </a:lnTo>
                  <a:cubicBezTo>
                    <a:pt x="311624" y="45297"/>
                    <a:pt x="318232" y="29815"/>
                    <a:pt x="322670" y="25444"/>
                  </a:cubicBezTo>
                  <a:cubicBezTo>
                    <a:pt x="327075" y="18778"/>
                    <a:pt x="351400" y="-5520"/>
                    <a:pt x="351400" y="1147"/>
                  </a:cubicBezTo>
                  <a:close/>
                </a:path>
              </a:pathLst>
            </a:custGeom>
            <a:solidFill>
              <a:schemeClr val="bg1"/>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4" name="Shape">
              <a:extLst>
                <a:ext uri="{FF2B5EF4-FFF2-40B4-BE49-F238E27FC236}">
                  <a16:creationId xmlns:a16="http://schemas.microsoft.com/office/drawing/2014/main" id="{BC8760FC-F125-BCFD-8385-A2AB717768D6}"/>
                </a:ext>
              </a:extLst>
            </p:cNvPr>
            <p:cNvSpPr/>
            <p:nvPr/>
          </p:nvSpPr>
          <p:spPr>
            <a:xfrm>
              <a:off x="3955232" y="1948064"/>
              <a:ext cx="1835139" cy="4106484"/>
            </a:xfrm>
            <a:custGeom>
              <a:avLst/>
              <a:gdLst/>
              <a:ahLst/>
              <a:cxnLst>
                <a:cxn ang="0">
                  <a:pos x="wd2" y="hd2"/>
                </a:cxn>
                <a:cxn ang="5400000">
                  <a:pos x="wd2" y="hd2"/>
                </a:cxn>
                <a:cxn ang="10800000">
                  <a:pos x="wd2" y="hd2"/>
                </a:cxn>
                <a:cxn ang="16200000">
                  <a:pos x="wd2" y="hd2"/>
                </a:cxn>
              </a:cxnLst>
              <a:rect l="0" t="0" r="r" b="b"/>
              <a:pathLst>
                <a:path w="21558" h="21590" extrusionOk="0">
                  <a:moveTo>
                    <a:pt x="6653" y="0"/>
                  </a:moveTo>
                  <a:cubicBezTo>
                    <a:pt x="6653" y="0"/>
                    <a:pt x="6368" y="93"/>
                    <a:pt x="6186" y="174"/>
                  </a:cubicBezTo>
                  <a:cubicBezTo>
                    <a:pt x="6004" y="256"/>
                    <a:pt x="5693" y="337"/>
                    <a:pt x="5641" y="360"/>
                  </a:cubicBezTo>
                  <a:cubicBezTo>
                    <a:pt x="5589" y="383"/>
                    <a:pt x="5641" y="488"/>
                    <a:pt x="5641" y="488"/>
                  </a:cubicBezTo>
                  <a:cubicBezTo>
                    <a:pt x="5641" y="488"/>
                    <a:pt x="5407" y="476"/>
                    <a:pt x="5121" y="523"/>
                  </a:cubicBezTo>
                  <a:cubicBezTo>
                    <a:pt x="4836" y="569"/>
                    <a:pt x="4343" y="627"/>
                    <a:pt x="4135" y="662"/>
                  </a:cubicBezTo>
                  <a:cubicBezTo>
                    <a:pt x="3927" y="697"/>
                    <a:pt x="3590" y="802"/>
                    <a:pt x="3304" y="825"/>
                  </a:cubicBezTo>
                  <a:cubicBezTo>
                    <a:pt x="3044" y="848"/>
                    <a:pt x="2603" y="871"/>
                    <a:pt x="2395" y="918"/>
                  </a:cubicBezTo>
                  <a:cubicBezTo>
                    <a:pt x="2214" y="953"/>
                    <a:pt x="1902" y="1011"/>
                    <a:pt x="1720" y="1162"/>
                  </a:cubicBezTo>
                  <a:cubicBezTo>
                    <a:pt x="1539" y="1325"/>
                    <a:pt x="1331" y="1522"/>
                    <a:pt x="1279" y="1580"/>
                  </a:cubicBezTo>
                  <a:cubicBezTo>
                    <a:pt x="1227" y="1638"/>
                    <a:pt x="1175" y="1766"/>
                    <a:pt x="1175" y="1847"/>
                  </a:cubicBezTo>
                  <a:cubicBezTo>
                    <a:pt x="1175" y="1929"/>
                    <a:pt x="1175" y="2045"/>
                    <a:pt x="1175" y="2045"/>
                  </a:cubicBezTo>
                  <a:cubicBezTo>
                    <a:pt x="1175" y="2045"/>
                    <a:pt x="993" y="2196"/>
                    <a:pt x="942" y="2382"/>
                  </a:cubicBezTo>
                  <a:cubicBezTo>
                    <a:pt x="890" y="2568"/>
                    <a:pt x="942" y="2649"/>
                    <a:pt x="942" y="2731"/>
                  </a:cubicBezTo>
                  <a:cubicBezTo>
                    <a:pt x="942" y="2800"/>
                    <a:pt x="786" y="2998"/>
                    <a:pt x="734" y="3067"/>
                  </a:cubicBezTo>
                  <a:cubicBezTo>
                    <a:pt x="656" y="3137"/>
                    <a:pt x="552" y="3416"/>
                    <a:pt x="474" y="3614"/>
                  </a:cubicBezTo>
                  <a:cubicBezTo>
                    <a:pt x="396" y="3799"/>
                    <a:pt x="163" y="4148"/>
                    <a:pt x="137" y="4369"/>
                  </a:cubicBezTo>
                  <a:cubicBezTo>
                    <a:pt x="85" y="4590"/>
                    <a:pt x="33" y="5124"/>
                    <a:pt x="7" y="5438"/>
                  </a:cubicBezTo>
                  <a:cubicBezTo>
                    <a:pt x="-19" y="5763"/>
                    <a:pt x="33" y="6193"/>
                    <a:pt x="137" y="6321"/>
                  </a:cubicBezTo>
                  <a:cubicBezTo>
                    <a:pt x="241" y="6449"/>
                    <a:pt x="396" y="6704"/>
                    <a:pt x="474" y="6751"/>
                  </a:cubicBezTo>
                  <a:cubicBezTo>
                    <a:pt x="552" y="6797"/>
                    <a:pt x="734" y="6913"/>
                    <a:pt x="734" y="6913"/>
                  </a:cubicBezTo>
                  <a:lnTo>
                    <a:pt x="1175" y="7483"/>
                  </a:lnTo>
                  <a:cubicBezTo>
                    <a:pt x="1175" y="7483"/>
                    <a:pt x="890" y="7878"/>
                    <a:pt x="812" y="8006"/>
                  </a:cubicBezTo>
                  <a:cubicBezTo>
                    <a:pt x="734" y="8133"/>
                    <a:pt x="267" y="8924"/>
                    <a:pt x="215" y="8982"/>
                  </a:cubicBezTo>
                  <a:cubicBezTo>
                    <a:pt x="163" y="9040"/>
                    <a:pt x="85" y="9144"/>
                    <a:pt x="163" y="9179"/>
                  </a:cubicBezTo>
                  <a:cubicBezTo>
                    <a:pt x="241" y="9214"/>
                    <a:pt x="1461" y="9458"/>
                    <a:pt x="2006" y="9493"/>
                  </a:cubicBezTo>
                  <a:cubicBezTo>
                    <a:pt x="2551" y="9528"/>
                    <a:pt x="3512" y="9563"/>
                    <a:pt x="3512" y="9563"/>
                  </a:cubicBezTo>
                  <a:cubicBezTo>
                    <a:pt x="3512" y="9563"/>
                    <a:pt x="3486" y="9260"/>
                    <a:pt x="3512" y="9214"/>
                  </a:cubicBezTo>
                  <a:lnTo>
                    <a:pt x="3330" y="9202"/>
                  </a:lnTo>
                  <a:cubicBezTo>
                    <a:pt x="3330" y="9202"/>
                    <a:pt x="3979" y="8993"/>
                    <a:pt x="4394" y="8877"/>
                  </a:cubicBezTo>
                  <a:cubicBezTo>
                    <a:pt x="4810" y="8761"/>
                    <a:pt x="5095" y="8691"/>
                    <a:pt x="5095" y="8691"/>
                  </a:cubicBezTo>
                  <a:cubicBezTo>
                    <a:pt x="5095" y="8691"/>
                    <a:pt x="5018" y="8819"/>
                    <a:pt x="4914" y="8854"/>
                  </a:cubicBezTo>
                  <a:cubicBezTo>
                    <a:pt x="4810" y="8889"/>
                    <a:pt x="4784" y="8924"/>
                    <a:pt x="4576" y="9028"/>
                  </a:cubicBezTo>
                  <a:cubicBezTo>
                    <a:pt x="4368" y="9133"/>
                    <a:pt x="3953" y="9551"/>
                    <a:pt x="3849" y="9644"/>
                  </a:cubicBezTo>
                  <a:cubicBezTo>
                    <a:pt x="3745" y="9737"/>
                    <a:pt x="3642" y="9830"/>
                    <a:pt x="3642" y="9934"/>
                  </a:cubicBezTo>
                  <a:cubicBezTo>
                    <a:pt x="3642" y="10039"/>
                    <a:pt x="3512" y="10771"/>
                    <a:pt x="3564" y="11120"/>
                  </a:cubicBezTo>
                  <a:cubicBezTo>
                    <a:pt x="3616" y="11456"/>
                    <a:pt x="3668" y="12293"/>
                    <a:pt x="3668" y="12514"/>
                  </a:cubicBezTo>
                  <a:cubicBezTo>
                    <a:pt x="3693" y="12723"/>
                    <a:pt x="3642" y="12932"/>
                    <a:pt x="3616" y="12990"/>
                  </a:cubicBezTo>
                  <a:cubicBezTo>
                    <a:pt x="3590" y="13060"/>
                    <a:pt x="3564" y="13130"/>
                    <a:pt x="3590" y="13188"/>
                  </a:cubicBezTo>
                  <a:cubicBezTo>
                    <a:pt x="3616" y="13246"/>
                    <a:pt x="3616" y="13409"/>
                    <a:pt x="3538" y="13513"/>
                  </a:cubicBezTo>
                  <a:cubicBezTo>
                    <a:pt x="3460" y="13618"/>
                    <a:pt x="3382" y="13827"/>
                    <a:pt x="3356" y="13885"/>
                  </a:cubicBezTo>
                  <a:cubicBezTo>
                    <a:pt x="3330" y="13955"/>
                    <a:pt x="3382" y="14048"/>
                    <a:pt x="3434" y="14082"/>
                  </a:cubicBezTo>
                  <a:cubicBezTo>
                    <a:pt x="3486" y="14117"/>
                    <a:pt x="3590" y="14233"/>
                    <a:pt x="3564" y="14280"/>
                  </a:cubicBezTo>
                  <a:cubicBezTo>
                    <a:pt x="3538" y="14326"/>
                    <a:pt x="3564" y="14431"/>
                    <a:pt x="3460" y="14466"/>
                  </a:cubicBezTo>
                  <a:cubicBezTo>
                    <a:pt x="3382" y="14501"/>
                    <a:pt x="3096" y="14605"/>
                    <a:pt x="3096" y="14675"/>
                  </a:cubicBezTo>
                  <a:cubicBezTo>
                    <a:pt x="3070" y="14745"/>
                    <a:pt x="3148" y="14768"/>
                    <a:pt x="3148" y="14814"/>
                  </a:cubicBezTo>
                  <a:cubicBezTo>
                    <a:pt x="3148" y="14861"/>
                    <a:pt x="2837" y="15140"/>
                    <a:pt x="2837" y="15244"/>
                  </a:cubicBezTo>
                  <a:cubicBezTo>
                    <a:pt x="2837" y="15349"/>
                    <a:pt x="2785" y="15500"/>
                    <a:pt x="2811" y="15558"/>
                  </a:cubicBezTo>
                  <a:cubicBezTo>
                    <a:pt x="2837" y="15628"/>
                    <a:pt x="2811" y="15744"/>
                    <a:pt x="2759" y="15790"/>
                  </a:cubicBezTo>
                  <a:cubicBezTo>
                    <a:pt x="2707" y="15837"/>
                    <a:pt x="2577" y="16034"/>
                    <a:pt x="2551" y="16244"/>
                  </a:cubicBezTo>
                  <a:cubicBezTo>
                    <a:pt x="2525" y="16453"/>
                    <a:pt x="2421" y="17545"/>
                    <a:pt x="2473" y="17731"/>
                  </a:cubicBezTo>
                  <a:cubicBezTo>
                    <a:pt x="2525" y="17917"/>
                    <a:pt x="2447" y="18509"/>
                    <a:pt x="2525" y="18730"/>
                  </a:cubicBezTo>
                  <a:cubicBezTo>
                    <a:pt x="2603" y="18951"/>
                    <a:pt x="2681" y="19079"/>
                    <a:pt x="2681" y="19148"/>
                  </a:cubicBezTo>
                  <a:cubicBezTo>
                    <a:pt x="2681" y="19218"/>
                    <a:pt x="2681" y="19323"/>
                    <a:pt x="2681" y="19323"/>
                  </a:cubicBezTo>
                  <a:cubicBezTo>
                    <a:pt x="2681" y="19323"/>
                    <a:pt x="2188" y="19369"/>
                    <a:pt x="2162" y="19427"/>
                  </a:cubicBezTo>
                  <a:cubicBezTo>
                    <a:pt x="2136" y="19485"/>
                    <a:pt x="2240" y="19625"/>
                    <a:pt x="2343" y="19683"/>
                  </a:cubicBezTo>
                  <a:cubicBezTo>
                    <a:pt x="2447" y="19741"/>
                    <a:pt x="2811" y="19997"/>
                    <a:pt x="2837" y="20031"/>
                  </a:cubicBezTo>
                  <a:cubicBezTo>
                    <a:pt x="2863" y="20066"/>
                    <a:pt x="2733" y="20299"/>
                    <a:pt x="2681" y="20368"/>
                  </a:cubicBezTo>
                  <a:cubicBezTo>
                    <a:pt x="2629" y="20450"/>
                    <a:pt x="2499" y="20647"/>
                    <a:pt x="2551" y="20705"/>
                  </a:cubicBezTo>
                  <a:cubicBezTo>
                    <a:pt x="2603" y="20763"/>
                    <a:pt x="2603" y="20891"/>
                    <a:pt x="2577" y="20938"/>
                  </a:cubicBezTo>
                  <a:cubicBezTo>
                    <a:pt x="2551" y="20984"/>
                    <a:pt x="2447" y="21193"/>
                    <a:pt x="2473" y="21228"/>
                  </a:cubicBezTo>
                  <a:cubicBezTo>
                    <a:pt x="2499" y="21263"/>
                    <a:pt x="2525" y="21356"/>
                    <a:pt x="2551" y="21368"/>
                  </a:cubicBezTo>
                  <a:cubicBezTo>
                    <a:pt x="2577" y="21379"/>
                    <a:pt x="2785" y="21507"/>
                    <a:pt x="3278" y="21519"/>
                  </a:cubicBezTo>
                  <a:cubicBezTo>
                    <a:pt x="3797" y="21530"/>
                    <a:pt x="4317" y="21600"/>
                    <a:pt x="4706" y="21588"/>
                  </a:cubicBezTo>
                  <a:cubicBezTo>
                    <a:pt x="5095" y="21577"/>
                    <a:pt x="5615" y="21554"/>
                    <a:pt x="5667" y="21507"/>
                  </a:cubicBezTo>
                  <a:cubicBezTo>
                    <a:pt x="5718" y="21461"/>
                    <a:pt x="5718" y="21356"/>
                    <a:pt x="5693" y="21298"/>
                  </a:cubicBezTo>
                  <a:cubicBezTo>
                    <a:pt x="5667" y="21240"/>
                    <a:pt x="5667" y="21147"/>
                    <a:pt x="5615" y="21100"/>
                  </a:cubicBezTo>
                  <a:cubicBezTo>
                    <a:pt x="5563" y="21042"/>
                    <a:pt x="5485" y="20973"/>
                    <a:pt x="5433" y="20914"/>
                  </a:cubicBezTo>
                  <a:cubicBezTo>
                    <a:pt x="5407" y="20856"/>
                    <a:pt x="5355" y="20822"/>
                    <a:pt x="5381" y="20775"/>
                  </a:cubicBezTo>
                  <a:cubicBezTo>
                    <a:pt x="5381" y="20729"/>
                    <a:pt x="5433" y="20682"/>
                    <a:pt x="5459" y="20624"/>
                  </a:cubicBezTo>
                  <a:cubicBezTo>
                    <a:pt x="5459" y="20554"/>
                    <a:pt x="5485" y="20531"/>
                    <a:pt x="5459" y="20461"/>
                  </a:cubicBezTo>
                  <a:cubicBezTo>
                    <a:pt x="5433" y="20392"/>
                    <a:pt x="5381" y="20345"/>
                    <a:pt x="5407" y="20299"/>
                  </a:cubicBezTo>
                  <a:cubicBezTo>
                    <a:pt x="5433" y="20252"/>
                    <a:pt x="5615" y="20136"/>
                    <a:pt x="5667" y="20066"/>
                  </a:cubicBezTo>
                  <a:cubicBezTo>
                    <a:pt x="5718" y="19997"/>
                    <a:pt x="5874" y="19869"/>
                    <a:pt x="5900" y="19776"/>
                  </a:cubicBezTo>
                  <a:cubicBezTo>
                    <a:pt x="5926" y="19694"/>
                    <a:pt x="5900" y="19636"/>
                    <a:pt x="5770" y="19613"/>
                  </a:cubicBezTo>
                  <a:cubicBezTo>
                    <a:pt x="5641" y="19590"/>
                    <a:pt x="5615" y="19578"/>
                    <a:pt x="5485" y="19509"/>
                  </a:cubicBezTo>
                  <a:cubicBezTo>
                    <a:pt x="5329" y="19439"/>
                    <a:pt x="5329" y="19346"/>
                    <a:pt x="5407" y="19265"/>
                  </a:cubicBezTo>
                  <a:cubicBezTo>
                    <a:pt x="5485" y="19183"/>
                    <a:pt x="5563" y="19067"/>
                    <a:pt x="5563" y="19009"/>
                  </a:cubicBezTo>
                  <a:cubicBezTo>
                    <a:pt x="5563" y="18951"/>
                    <a:pt x="5537" y="18742"/>
                    <a:pt x="5511" y="18602"/>
                  </a:cubicBezTo>
                  <a:cubicBezTo>
                    <a:pt x="5485" y="18463"/>
                    <a:pt x="5589" y="18347"/>
                    <a:pt x="5641" y="18242"/>
                  </a:cubicBezTo>
                  <a:cubicBezTo>
                    <a:pt x="5718" y="18137"/>
                    <a:pt x="5770" y="17998"/>
                    <a:pt x="5796" y="17847"/>
                  </a:cubicBezTo>
                  <a:cubicBezTo>
                    <a:pt x="5822" y="17696"/>
                    <a:pt x="5874" y="17405"/>
                    <a:pt x="5822" y="17266"/>
                  </a:cubicBezTo>
                  <a:cubicBezTo>
                    <a:pt x="5796" y="17127"/>
                    <a:pt x="5744" y="16976"/>
                    <a:pt x="5796" y="16848"/>
                  </a:cubicBezTo>
                  <a:cubicBezTo>
                    <a:pt x="5848" y="16720"/>
                    <a:pt x="6030" y="16499"/>
                    <a:pt x="6160" y="16313"/>
                  </a:cubicBezTo>
                  <a:cubicBezTo>
                    <a:pt x="6290" y="16127"/>
                    <a:pt x="6393" y="15895"/>
                    <a:pt x="6367" y="15721"/>
                  </a:cubicBezTo>
                  <a:cubicBezTo>
                    <a:pt x="6342" y="15535"/>
                    <a:pt x="6367" y="15314"/>
                    <a:pt x="6367" y="15314"/>
                  </a:cubicBezTo>
                  <a:cubicBezTo>
                    <a:pt x="6367" y="15314"/>
                    <a:pt x="6705" y="15198"/>
                    <a:pt x="6835" y="15035"/>
                  </a:cubicBezTo>
                  <a:cubicBezTo>
                    <a:pt x="6965" y="14873"/>
                    <a:pt x="7120" y="14617"/>
                    <a:pt x="7146" y="14466"/>
                  </a:cubicBezTo>
                  <a:cubicBezTo>
                    <a:pt x="7146" y="14315"/>
                    <a:pt x="7146" y="13943"/>
                    <a:pt x="7198" y="13873"/>
                  </a:cubicBezTo>
                  <a:cubicBezTo>
                    <a:pt x="7250" y="13804"/>
                    <a:pt x="7406" y="13676"/>
                    <a:pt x="7458" y="13594"/>
                  </a:cubicBezTo>
                  <a:cubicBezTo>
                    <a:pt x="7484" y="13513"/>
                    <a:pt x="7666" y="13281"/>
                    <a:pt x="7692" y="13176"/>
                  </a:cubicBezTo>
                  <a:cubicBezTo>
                    <a:pt x="7718" y="13072"/>
                    <a:pt x="7666" y="12828"/>
                    <a:pt x="7692" y="12665"/>
                  </a:cubicBezTo>
                  <a:cubicBezTo>
                    <a:pt x="7717" y="12502"/>
                    <a:pt x="7717" y="12398"/>
                    <a:pt x="7795" y="12258"/>
                  </a:cubicBezTo>
                  <a:cubicBezTo>
                    <a:pt x="7847" y="12130"/>
                    <a:pt x="7899" y="11933"/>
                    <a:pt x="7951" y="11886"/>
                  </a:cubicBezTo>
                  <a:cubicBezTo>
                    <a:pt x="8003" y="11840"/>
                    <a:pt x="8081" y="11770"/>
                    <a:pt x="8081" y="11770"/>
                  </a:cubicBezTo>
                  <a:cubicBezTo>
                    <a:pt x="8081" y="11770"/>
                    <a:pt x="8185" y="12119"/>
                    <a:pt x="8211" y="12200"/>
                  </a:cubicBezTo>
                  <a:cubicBezTo>
                    <a:pt x="8237" y="12281"/>
                    <a:pt x="8185" y="12328"/>
                    <a:pt x="8263" y="12351"/>
                  </a:cubicBezTo>
                  <a:cubicBezTo>
                    <a:pt x="8341" y="12374"/>
                    <a:pt x="8237" y="12479"/>
                    <a:pt x="8211" y="12525"/>
                  </a:cubicBezTo>
                  <a:cubicBezTo>
                    <a:pt x="8185" y="12572"/>
                    <a:pt x="8133" y="12642"/>
                    <a:pt x="8211" y="12688"/>
                  </a:cubicBezTo>
                  <a:cubicBezTo>
                    <a:pt x="8289" y="12735"/>
                    <a:pt x="8315" y="12746"/>
                    <a:pt x="8289" y="12804"/>
                  </a:cubicBezTo>
                  <a:cubicBezTo>
                    <a:pt x="8263" y="12851"/>
                    <a:pt x="8133" y="12967"/>
                    <a:pt x="8159" y="13048"/>
                  </a:cubicBezTo>
                  <a:cubicBezTo>
                    <a:pt x="8185" y="13118"/>
                    <a:pt x="8185" y="13176"/>
                    <a:pt x="8185" y="13188"/>
                  </a:cubicBezTo>
                  <a:cubicBezTo>
                    <a:pt x="8185" y="13199"/>
                    <a:pt x="8029" y="13350"/>
                    <a:pt x="8029" y="13420"/>
                  </a:cubicBezTo>
                  <a:cubicBezTo>
                    <a:pt x="8029" y="13490"/>
                    <a:pt x="8107" y="13583"/>
                    <a:pt x="8107" y="13652"/>
                  </a:cubicBezTo>
                  <a:cubicBezTo>
                    <a:pt x="8107" y="13722"/>
                    <a:pt x="8029" y="14059"/>
                    <a:pt x="8029" y="14245"/>
                  </a:cubicBezTo>
                  <a:cubicBezTo>
                    <a:pt x="8003" y="14431"/>
                    <a:pt x="7951" y="14721"/>
                    <a:pt x="8003" y="14791"/>
                  </a:cubicBezTo>
                  <a:cubicBezTo>
                    <a:pt x="8055" y="14861"/>
                    <a:pt x="8159" y="15024"/>
                    <a:pt x="8159" y="15024"/>
                  </a:cubicBezTo>
                  <a:cubicBezTo>
                    <a:pt x="8159" y="15024"/>
                    <a:pt x="7951" y="15244"/>
                    <a:pt x="7847" y="15302"/>
                  </a:cubicBezTo>
                  <a:cubicBezTo>
                    <a:pt x="7769" y="15372"/>
                    <a:pt x="7692" y="15523"/>
                    <a:pt x="7692" y="15628"/>
                  </a:cubicBezTo>
                  <a:cubicBezTo>
                    <a:pt x="7692" y="15732"/>
                    <a:pt x="7666" y="15837"/>
                    <a:pt x="7666" y="15872"/>
                  </a:cubicBezTo>
                  <a:cubicBezTo>
                    <a:pt x="7666" y="15907"/>
                    <a:pt x="7432" y="16151"/>
                    <a:pt x="7432" y="16278"/>
                  </a:cubicBezTo>
                  <a:cubicBezTo>
                    <a:pt x="7432" y="16406"/>
                    <a:pt x="7328" y="16604"/>
                    <a:pt x="7276" y="16685"/>
                  </a:cubicBezTo>
                  <a:cubicBezTo>
                    <a:pt x="7224" y="16766"/>
                    <a:pt x="6991" y="17045"/>
                    <a:pt x="6939" y="17150"/>
                  </a:cubicBezTo>
                  <a:cubicBezTo>
                    <a:pt x="6887" y="17266"/>
                    <a:pt x="6887" y="17626"/>
                    <a:pt x="6965" y="17789"/>
                  </a:cubicBezTo>
                  <a:cubicBezTo>
                    <a:pt x="7043" y="17952"/>
                    <a:pt x="7068" y="18091"/>
                    <a:pt x="7043" y="18172"/>
                  </a:cubicBezTo>
                  <a:cubicBezTo>
                    <a:pt x="6991" y="18254"/>
                    <a:pt x="6705" y="18753"/>
                    <a:pt x="6653" y="18835"/>
                  </a:cubicBezTo>
                  <a:cubicBezTo>
                    <a:pt x="6601" y="18928"/>
                    <a:pt x="6445" y="19183"/>
                    <a:pt x="6368" y="19311"/>
                  </a:cubicBezTo>
                  <a:cubicBezTo>
                    <a:pt x="6290" y="19439"/>
                    <a:pt x="6160" y="19509"/>
                    <a:pt x="6186" y="19567"/>
                  </a:cubicBezTo>
                  <a:cubicBezTo>
                    <a:pt x="6212" y="19625"/>
                    <a:pt x="6342" y="19636"/>
                    <a:pt x="6368" y="19694"/>
                  </a:cubicBezTo>
                  <a:cubicBezTo>
                    <a:pt x="6393" y="19753"/>
                    <a:pt x="6238" y="19846"/>
                    <a:pt x="6212" y="19904"/>
                  </a:cubicBezTo>
                  <a:cubicBezTo>
                    <a:pt x="6186" y="19973"/>
                    <a:pt x="6030" y="20113"/>
                    <a:pt x="6004" y="20159"/>
                  </a:cubicBezTo>
                  <a:cubicBezTo>
                    <a:pt x="5978" y="20206"/>
                    <a:pt x="5796" y="20543"/>
                    <a:pt x="5848" y="20659"/>
                  </a:cubicBezTo>
                  <a:cubicBezTo>
                    <a:pt x="5848" y="20659"/>
                    <a:pt x="5770" y="20682"/>
                    <a:pt x="5770" y="20717"/>
                  </a:cubicBezTo>
                  <a:cubicBezTo>
                    <a:pt x="5770" y="20752"/>
                    <a:pt x="5693" y="21007"/>
                    <a:pt x="5770" y="21054"/>
                  </a:cubicBezTo>
                  <a:cubicBezTo>
                    <a:pt x="5848" y="21100"/>
                    <a:pt x="6368" y="21170"/>
                    <a:pt x="6731" y="21193"/>
                  </a:cubicBezTo>
                  <a:cubicBezTo>
                    <a:pt x="7094" y="21217"/>
                    <a:pt x="7458" y="21182"/>
                    <a:pt x="7640" y="21170"/>
                  </a:cubicBezTo>
                  <a:cubicBezTo>
                    <a:pt x="7821" y="21158"/>
                    <a:pt x="8211" y="21147"/>
                    <a:pt x="8263" y="21158"/>
                  </a:cubicBezTo>
                  <a:cubicBezTo>
                    <a:pt x="8315" y="21170"/>
                    <a:pt x="8626" y="21298"/>
                    <a:pt x="8860" y="21368"/>
                  </a:cubicBezTo>
                  <a:cubicBezTo>
                    <a:pt x="9093" y="21437"/>
                    <a:pt x="10340" y="21484"/>
                    <a:pt x="10807" y="21461"/>
                  </a:cubicBezTo>
                  <a:cubicBezTo>
                    <a:pt x="11274" y="21437"/>
                    <a:pt x="12001" y="21414"/>
                    <a:pt x="12209" y="21356"/>
                  </a:cubicBezTo>
                  <a:cubicBezTo>
                    <a:pt x="12417" y="21298"/>
                    <a:pt x="12572" y="21286"/>
                    <a:pt x="12572" y="21217"/>
                  </a:cubicBezTo>
                  <a:cubicBezTo>
                    <a:pt x="12572" y="21147"/>
                    <a:pt x="12494" y="21147"/>
                    <a:pt x="12494" y="21124"/>
                  </a:cubicBezTo>
                  <a:cubicBezTo>
                    <a:pt x="12494" y="21100"/>
                    <a:pt x="12494" y="20996"/>
                    <a:pt x="12287" y="20949"/>
                  </a:cubicBezTo>
                  <a:cubicBezTo>
                    <a:pt x="12079" y="20903"/>
                    <a:pt x="11768" y="20868"/>
                    <a:pt x="11404" y="20833"/>
                  </a:cubicBezTo>
                  <a:cubicBezTo>
                    <a:pt x="11041" y="20798"/>
                    <a:pt x="10547" y="20787"/>
                    <a:pt x="10366" y="20694"/>
                  </a:cubicBezTo>
                  <a:cubicBezTo>
                    <a:pt x="10184" y="20601"/>
                    <a:pt x="9872" y="20461"/>
                    <a:pt x="9794" y="20426"/>
                  </a:cubicBezTo>
                  <a:cubicBezTo>
                    <a:pt x="9717" y="20392"/>
                    <a:pt x="9691" y="20368"/>
                    <a:pt x="9613" y="20310"/>
                  </a:cubicBezTo>
                  <a:cubicBezTo>
                    <a:pt x="9535" y="20252"/>
                    <a:pt x="9405" y="20275"/>
                    <a:pt x="9457" y="20206"/>
                  </a:cubicBezTo>
                  <a:cubicBezTo>
                    <a:pt x="9509" y="20136"/>
                    <a:pt x="9535" y="20043"/>
                    <a:pt x="9613" y="19938"/>
                  </a:cubicBezTo>
                  <a:cubicBezTo>
                    <a:pt x="9691" y="19822"/>
                    <a:pt x="9794" y="19590"/>
                    <a:pt x="9613" y="19497"/>
                  </a:cubicBezTo>
                  <a:cubicBezTo>
                    <a:pt x="9431" y="19404"/>
                    <a:pt x="9301" y="19485"/>
                    <a:pt x="9197" y="19404"/>
                  </a:cubicBezTo>
                  <a:cubicBezTo>
                    <a:pt x="9094" y="19323"/>
                    <a:pt x="9353" y="19160"/>
                    <a:pt x="9379" y="19079"/>
                  </a:cubicBezTo>
                  <a:cubicBezTo>
                    <a:pt x="9405" y="19009"/>
                    <a:pt x="9769" y="18742"/>
                    <a:pt x="10002" y="18498"/>
                  </a:cubicBezTo>
                  <a:cubicBezTo>
                    <a:pt x="10210" y="18254"/>
                    <a:pt x="10288" y="18219"/>
                    <a:pt x="10469" y="17998"/>
                  </a:cubicBezTo>
                  <a:cubicBezTo>
                    <a:pt x="10651" y="17777"/>
                    <a:pt x="10729" y="17557"/>
                    <a:pt x="10729" y="17417"/>
                  </a:cubicBezTo>
                  <a:cubicBezTo>
                    <a:pt x="10729" y="17278"/>
                    <a:pt x="10729" y="16790"/>
                    <a:pt x="10781" y="16720"/>
                  </a:cubicBezTo>
                  <a:cubicBezTo>
                    <a:pt x="10807" y="16650"/>
                    <a:pt x="11119" y="16464"/>
                    <a:pt x="11144" y="16336"/>
                  </a:cubicBezTo>
                  <a:cubicBezTo>
                    <a:pt x="11170" y="16209"/>
                    <a:pt x="11378" y="15883"/>
                    <a:pt x="11404" y="15651"/>
                  </a:cubicBezTo>
                  <a:cubicBezTo>
                    <a:pt x="11430" y="15419"/>
                    <a:pt x="11534" y="15291"/>
                    <a:pt x="11482" y="15082"/>
                  </a:cubicBezTo>
                  <a:cubicBezTo>
                    <a:pt x="11456" y="14872"/>
                    <a:pt x="11560" y="14605"/>
                    <a:pt x="11690" y="14419"/>
                  </a:cubicBezTo>
                  <a:cubicBezTo>
                    <a:pt x="11794" y="14233"/>
                    <a:pt x="12027" y="13711"/>
                    <a:pt x="12157" y="13467"/>
                  </a:cubicBezTo>
                  <a:cubicBezTo>
                    <a:pt x="12287" y="13223"/>
                    <a:pt x="12598" y="12549"/>
                    <a:pt x="12702" y="12235"/>
                  </a:cubicBezTo>
                  <a:cubicBezTo>
                    <a:pt x="12806" y="11921"/>
                    <a:pt x="13144" y="11236"/>
                    <a:pt x="13169" y="11015"/>
                  </a:cubicBezTo>
                  <a:cubicBezTo>
                    <a:pt x="13195" y="10794"/>
                    <a:pt x="13247" y="10434"/>
                    <a:pt x="13299" y="10318"/>
                  </a:cubicBezTo>
                  <a:cubicBezTo>
                    <a:pt x="13377" y="10202"/>
                    <a:pt x="13533" y="9714"/>
                    <a:pt x="13585" y="9504"/>
                  </a:cubicBezTo>
                  <a:cubicBezTo>
                    <a:pt x="13637" y="9295"/>
                    <a:pt x="13611" y="9156"/>
                    <a:pt x="13611" y="9156"/>
                  </a:cubicBezTo>
                  <a:cubicBezTo>
                    <a:pt x="13611" y="9156"/>
                    <a:pt x="14026" y="9191"/>
                    <a:pt x="14364" y="9249"/>
                  </a:cubicBezTo>
                  <a:cubicBezTo>
                    <a:pt x="14701" y="9307"/>
                    <a:pt x="14987" y="9353"/>
                    <a:pt x="15065" y="9191"/>
                  </a:cubicBezTo>
                  <a:cubicBezTo>
                    <a:pt x="15143" y="9040"/>
                    <a:pt x="15013" y="8587"/>
                    <a:pt x="14935" y="8377"/>
                  </a:cubicBezTo>
                  <a:cubicBezTo>
                    <a:pt x="14857" y="8180"/>
                    <a:pt x="14831" y="7634"/>
                    <a:pt x="14675" y="7239"/>
                  </a:cubicBezTo>
                  <a:cubicBezTo>
                    <a:pt x="14519" y="6844"/>
                    <a:pt x="14545" y="6751"/>
                    <a:pt x="14493" y="6600"/>
                  </a:cubicBezTo>
                  <a:cubicBezTo>
                    <a:pt x="14442" y="6449"/>
                    <a:pt x="14338" y="5856"/>
                    <a:pt x="14208" y="5531"/>
                  </a:cubicBezTo>
                  <a:cubicBezTo>
                    <a:pt x="14078" y="5205"/>
                    <a:pt x="13922" y="4706"/>
                    <a:pt x="13870" y="4590"/>
                  </a:cubicBezTo>
                  <a:cubicBezTo>
                    <a:pt x="13819" y="4473"/>
                    <a:pt x="13715" y="4078"/>
                    <a:pt x="13715" y="4078"/>
                  </a:cubicBezTo>
                  <a:cubicBezTo>
                    <a:pt x="13715" y="4078"/>
                    <a:pt x="14260" y="4125"/>
                    <a:pt x="14416" y="4125"/>
                  </a:cubicBezTo>
                  <a:cubicBezTo>
                    <a:pt x="14571" y="4125"/>
                    <a:pt x="14935" y="4090"/>
                    <a:pt x="15194" y="4136"/>
                  </a:cubicBezTo>
                  <a:cubicBezTo>
                    <a:pt x="15454" y="4183"/>
                    <a:pt x="15662" y="4206"/>
                    <a:pt x="16077" y="4218"/>
                  </a:cubicBezTo>
                  <a:cubicBezTo>
                    <a:pt x="16493" y="4229"/>
                    <a:pt x="16622" y="4218"/>
                    <a:pt x="17479" y="4229"/>
                  </a:cubicBezTo>
                  <a:cubicBezTo>
                    <a:pt x="18310" y="4241"/>
                    <a:pt x="18803" y="4287"/>
                    <a:pt x="19348" y="4276"/>
                  </a:cubicBezTo>
                  <a:cubicBezTo>
                    <a:pt x="19894" y="4276"/>
                    <a:pt x="21062" y="4264"/>
                    <a:pt x="21062" y="4264"/>
                  </a:cubicBezTo>
                  <a:cubicBezTo>
                    <a:pt x="21062" y="4264"/>
                    <a:pt x="21373" y="4078"/>
                    <a:pt x="21477" y="3904"/>
                  </a:cubicBezTo>
                  <a:cubicBezTo>
                    <a:pt x="21581" y="3730"/>
                    <a:pt x="21555" y="3567"/>
                    <a:pt x="21555" y="3451"/>
                  </a:cubicBezTo>
                  <a:cubicBezTo>
                    <a:pt x="21555" y="3335"/>
                    <a:pt x="21347" y="3149"/>
                    <a:pt x="21347" y="3149"/>
                  </a:cubicBezTo>
                  <a:cubicBezTo>
                    <a:pt x="21347" y="3149"/>
                    <a:pt x="20724" y="3137"/>
                    <a:pt x="20387" y="3149"/>
                  </a:cubicBezTo>
                  <a:cubicBezTo>
                    <a:pt x="20049" y="3160"/>
                    <a:pt x="19894" y="3137"/>
                    <a:pt x="19790" y="3114"/>
                  </a:cubicBezTo>
                  <a:cubicBezTo>
                    <a:pt x="19686" y="3091"/>
                    <a:pt x="19608" y="3102"/>
                    <a:pt x="19530" y="3114"/>
                  </a:cubicBezTo>
                  <a:cubicBezTo>
                    <a:pt x="19452" y="3125"/>
                    <a:pt x="19374" y="3149"/>
                    <a:pt x="19270" y="3137"/>
                  </a:cubicBezTo>
                  <a:cubicBezTo>
                    <a:pt x="19167" y="3125"/>
                    <a:pt x="19115" y="3091"/>
                    <a:pt x="18933" y="3079"/>
                  </a:cubicBezTo>
                  <a:cubicBezTo>
                    <a:pt x="18751" y="3067"/>
                    <a:pt x="18595" y="3056"/>
                    <a:pt x="18492" y="3079"/>
                  </a:cubicBezTo>
                  <a:cubicBezTo>
                    <a:pt x="18388" y="3102"/>
                    <a:pt x="18310" y="3125"/>
                    <a:pt x="18154" y="3125"/>
                  </a:cubicBezTo>
                  <a:cubicBezTo>
                    <a:pt x="17998" y="3114"/>
                    <a:pt x="17531" y="3079"/>
                    <a:pt x="17323" y="3056"/>
                  </a:cubicBezTo>
                  <a:cubicBezTo>
                    <a:pt x="17090" y="3033"/>
                    <a:pt x="17012" y="2986"/>
                    <a:pt x="16804" y="2986"/>
                  </a:cubicBezTo>
                  <a:cubicBezTo>
                    <a:pt x="16570" y="2998"/>
                    <a:pt x="16259" y="2963"/>
                    <a:pt x="16181" y="2940"/>
                  </a:cubicBezTo>
                  <a:cubicBezTo>
                    <a:pt x="16077" y="2916"/>
                    <a:pt x="16051" y="2905"/>
                    <a:pt x="15895" y="2905"/>
                  </a:cubicBezTo>
                  <a:cubicBezTo>
                    <a:pt x="15740" y="2916"/>
                    <a:pt x="15558" y="2928"/>
                    <a:pt x="15532" y="2905"/>
                  </a:cubicBezTo>
                  <a:cubicBezTo>
                    <a:pt x="15506" y="2870"/>
                    <a:pt x="15480" y="2847"/>
                    <a:pt x="15376" y="2847"/>
                  </a:cubicBezTo>
                  <a:cubicBezTo>
                    <a:pt x="15298" y="2847"/>
                    <a:pt x="15065" y="2800"/>
                    <a:pt x="15013" y="2754"/>
                  </a:cubicBezTo>
                  <a:cubicBezTo>
                    <a:pt x="14961" y="2707"/>
                    <a:pt x="14909" y="2649"/>
                    <a:pt x="14831" y="2649"/>
                  </a:cubicBezTo>
                  <a:cubicBezTo>
                    <a:pt x="14753" y="2649"/>
                    <a:pt x="14571" y="2684"/>
                    <a:pt x="14519" y="2672"/>
                  </a:cubicBezTo>
                  <a:cubicBezTo>
                    <a:pt x="14494" y="2661"/>
                    <a:pt x="14442" y="2591"/>
                    <a:pt x="14390" y="2568"/>
                  </a:cubicBezTo>
                  <a:cubicBezTo>
                    <a:pt x="14338" y="2545"/>
                    <a:pt x="14052" y="2568"/>
                    <a:pt x="14000" y="2533"/>
                  </a:cubicBezTo>
                  <a:cubicBezTo>
                    <a:pt x="13922" y="2498"/>
                    <a:pt x="13793" y="2417"/>
                    <a:pt x="13741" y="2370"/>
                  </a:cubicBezTo>
                  <a:cubicBezTo>
                    <a:pt x="13689" y="2335"/>
                    <a:pt x="13585" y="2335"/>
                    <a:pt x="13507" y="2312"/>
                  </a:cubicBezTo>
                  <a:cubicBezTo>
                    <a:pt x="13429" y="2289"/>
                    <a:pt x="13325" y="2231"/>
                    <a:pt x="13273" y="2196"/>
                  </a:cubicBezTo>
                  <a:cubicBezTo>
                    <a:pt x="13221" y="2161"/>
                    <a:pt x="13143" y="2126"/>
                    <a:pt x="13092" y="2080"/>
                  </a:cubicBezTo>
                  <a:cubicBezTo>
                    <a:pt x="13066" y="2033"/>
                    <a:pt x="12936" y="1859"/>
                    <a:pt x="12858" y="1720"/>
                  </a:cubicBezTo>
                  <a:cubicBezTo>
                    <a:pt x="12780" y="1580"/>
                    <a:pt x="12520" y="1429"/>
                    <a:pt x="12417" y="1371"/>
                  </a:cubicBezTo>
                  <a:cubicBezTo>
                    <a:pt x="12339" y="1313"/>
                    <a:pt x="11975" y="1150"/>
                    <a:pt x="11845" y="1127"/>
                  </a:cubicBezTo>
                  <a:cubicBezTo>
                    <a:pt x="11690" y="1104"/>
                    <a:pt x="11093" y="1069"/>
                    <a:pt x="10937" y="1022"/>
                  </a:cubicBezTo>
                  <a:cubicBezTo>
                    <a:pt x="10781" y="988"/>
                    <a:pt x="10210" y="918"/>
                    <a:pt x="10132" y="883"/>
                  </a:cubicBezTo>
                  <a:cubicBezTo>
                    <a:pt x="10054" y="848"/>
                    <a:pt x="9976" y="790"/>
                    <a:pt x="9976" y="790"/>
                  </a:cubicBezTo>
                  <a:cubicBezTo>
                    <a:pt x="9976" y="790"/>
                    <a:pt x="9950" y="836"/>
                    <a:pt x="9976" y="918"/>
                  </a:cubicBezTo>
                  <a:cubicBezTo>
                    <a:pt x="10002" y="999"/>
                    <a:pt x="10288" y="1255"/>
                    <a:pt x="10366" y="1359"/>
                  </a:cubicBezTo>
                  <a:cubicBezTo>
                    <a:pt x="10443" y="1464"/>
                    <a:pt x="10392" y="1557"/>
                    <a:pt x="10573" y="1650"/>
                  </a:cubicBezTo>
                  <a:cubicBezTo>
                    <a:pt x="10755" y="1743"/>
                    <a:pt x="10781" y="1754"/>
                    <a:pt x="10859" y="1836"/>
                  </a:cubicBezTo>
                  <a:cubicBezTo>
                    <a:pt x="10937" y="1917"/>
                    <a:pt x="10859" y="1940"/>
                    <a:pt x="10963" y="2033"/>
                  </a:cubicBezTo>
                  <a:cubicBezTo>
                    <a:pt x="11067" y="2126"/>
                    <a:pt x="11118" y="2173"/>
                    <a:pt x="11170" y="2231"/>
                  </a:cubicBezTo>
                  <a:cubicBezTo>
                    <a:pt x="11222" y="2289"/>
                    <a:pt x="11222" y="2417"/>
                    <a:pt x="11274" y="2475"/>
                  </a:cubicBezTo>
                  <a:cubicBezTo>
                    <a:pt x="11326" y="2533"/>
                    <a:pt x="11378" y="2661"/>
                    <a:pt x="11482" y="2777"/>
                  </a:cubicBezTo>
                  <a:cubicBezTo>
                    <a:pt x="11560" y="2905"/>
                    <a:pt x="11560" y="3021"/>
                    <a:pt x="11819" y="3335"/>
                  </a:cubicBezTo>
                  <a:cubicBezTo>
                    <a:pt x="12079" y="3648"/>
                    <a:pt x="12209" y="3939"/>
                    <a:pt x="12235" y="4067"/>
                  </a:cubicBezTo>
                  <a:cubicBezTo>
                    <a:pt x="12261" y="4194"/>
                    <a:pt x="12079" y="4624"/>
                    <a:pt x="12131" y="5089"/>
                  </a:cubicBezTo>
                  <a:cubicBezTo>
                    <a:pt x="12183" y="5554"/>
                    <a:pt x="12157" y="6216"/>
                    <a:pt x="12183" y="6298"/>
                  </a:cubicBezTo>
                  <a:cubicBezTo>
                    <a:pt x="12209" y="6390"/>
                    <a:pt x="12468" y="6704"/>
                    <a:pt x="12624" y="6902"/>
                  </a:cubicBezTo>
                  <a:cubicBezTo>
                    <a:pt x="12780" y="7088"/>
                    <a:pt x="12884" y="7471"/>
                    <a:pt x="12884" y="7506"/>
                  </a:cubicBezTo>
                  <a:cubicBezTo>
                    <a:pt x="12884" y="7541"/>
                    <a:pt x="12417" y="7587"/>
                    <a:pt x="12079" y="7634"/>
                  </a:cubicBezTo>
                  <a:cubicBezTo>
                    <a:pt x="11742" y="7669"/>
                    <a:pt x="11586" y="7680"/>
                    <a:pt x="11586" y="7680"/>
                  </a:cubicBezTo>
                  <a:cubicBezTo>
                    <a:pt x="11586" y="7680"/>
                    <a:pt x="11248" y="7808"/>
                    <a:pt x="10781" y="7831"/>
                  </a:cubicBezTo>
                  <a:cubicBezTo>
                    <a:pt x="10314" y="7843"/>
                    <a:pt x="9613" y="7866"/>
                    <a:pt x="9353" y="7843"/>
                  </a:cubicBezTo>
                  <a:cubicBezTo>
                    <a:pt x="9093" y="7820"/>
                    <a:pt x="7873" y="7750"/>
                    <a:pt x="7432" y="7715"/>
                  </a:cubicBezTo>
                  <a:cubicBezTo>
                    <a:pt x="6991" y="7692"/>
                    <a:pt x="6212" y="7657"/>
                    <a:pt x="6212" y="7657"/>
                  </a:cubicBezTo>
                  <a:cubicBezTo>
                    <a:pt x="6212" y="7657"/>
                    <a:pt x="6497" y="7518"/>
                    <a:pt x="6705" y="7425"/>
                  </a:cubicBezTo>
                  <a:cubicBezTo>
                    <a:pt x="6913" y="7332"/>
                    <a:pt x="7743" y="6890"/>
                    <a:pt x="7925" y="6739"/>
                  </a:cubicBezTo>
                  <a:cubicBezTo>
                    <a:pt x="8107" y="6588"/>
                    <a:pt x="8990" y="5612"/>
                    <a:pt x="9093" y="5368"/>
                  </a:cubicBezTo>
                  <a:cubicBezTo>
                    <a:pt x="9171" y="5124"/>
                    <a:pt x="9249" y="4601"/>
                    <a:pt x="9068" y="4067"/>
                  </a:cubicBezTo>
                  <a:cubicBezTo>
                    <a:pt x="8886" y="3532"/>
                    <a:pt x="8652" y="3021"/>
                    <a:pt x="8341" y="2452"/>
                  </a:cubicBezTo>
                  <a:cubicBezTo>
                    <a:pt x="8029" y="1882"/>
                    <a:pt x="7484" y="1208"/>
                    <a:pt x="7432" y="1080"/>
                  </a:cubicBezTo>
                  <a:cubicBezTo>
                    <a:pt x="7354" y="964"/>
                    <a:pt x="6991" y="488"/>
                    <a:pt x="6913" y="395"/>
                  </a:cubicBezTo>
                  <a:cubicBezTo>
                    <a:pt x="6835" y="302"/>
                    <a:pt x="6757" y="290"/>
                    <a:pt x="6705" y="209"/>
                  </a:cubicBezTo>
                  <a:cubicBezTo>
                    <a:pt x="6627" y="128"/>
                    <a:pt x="6653" y="0"/>
                    <a:pt x="6653" y="0"/>
                  </a:cubicBezTo>
                  <a:close/>
                </a:path>
              </a:pathLst>
            </a:custGeom>
            <a:solidFill>
              <a:schemeClr val="tx1">
                <a:lumMod val="65000"/>
                <a:lumOff val="35000"/>
              </a:schemeClr>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319A6555-E9F0-BC19-F4BE-B95402783ECD}"/>
                </a:ext>
              </a:extLst>
            </p:cNvPr>
            <p:cNvSpPr/>
            <p:nvPr/>
          </p:nvSpPr>
          <p:spPr>
            <a:xfrm>
              <a:off x="4728742" y="2102766"/>
              <a:ext cx="159375" cy="1184580"/>
            </a:xfrm>
            <a:custGeom>
              <a:avLst/>
              <a:gdLst/>
              <a:ahLst/>
              <a:cxnLst>
                <a:cxn ang="0">
                  <a:pos x="wd2" y="hd2"/>
                </a:cxn>
                <a:cxn ang="5400000">
                  <a:pos x="wd2" y="hd2"/>
                </a:cxn>
                <a:cxn ang="10800000">
                  <a:pos x="wd2" y="hd2"/>
                </a:cxn>
                <a:cxn ang="16200000">
                  <a:pos x="wd2" y="hd2"/>
                </a:cxn>
              </a:cxnLst>
              <a:rect l="0" t="0" r="r" b="b"/>
              <a:pathLst>
                <a:path w="21337" h="21600" extrusionOk="0">
                  <a:moveTo>
                    <a:pt x="0" y="887"/>
                  </a:moveTo>
                  <a:cubicBezTo>
                    <a:pt x="0" y="887"/>
                    <a:pt x="0" y="1169"/>
                    <a:pt x="888" y="1290"/>
                  </a:cubicBezTo>
                  <a:cubicBezTo>
                    <a:pt x="1479" y="1410"/>
                    <a:pt x="3551" y="1652"/>
                    <a:pt x="3551" y="1652"/>
                  </a:cubicBezTo>
                  <a:cubicBezTo>
                    <a:pt x="3551" y="1652"/>
                    <a:pt x="4143" y="2055"/>
                    <a:pt x="5030" y="2297"/>
                  </a:cubicBezTo>
                  <a:cubicBezTo>
                    <a:pt x="5918" y="2539"/>
                    <a:pt x="9173" y="3667"/>
                    <a:pt x="9468" y="3949"/>
                  </a:cubicBezTo>
                  <a:cubicBezTo>
                    <a:pt x="10060" y="4231"/>
                    <a:pt x="10948" y="9228"/>
                    <a:pt x="10948" y="10478"/>
                  </a:cubicBezTo>
                  <a:cubicBezTo>
                    <a:pt x="10948" y="11727"/>
                    <a:pt x="8581" y="15998"/>
                    <a:pt x="9173" y="16724"/>
                  </a:cubicBezTo>
                  <a:cubicBezTo>
                    <a:pt x="9764" y="17449"/>
                    <a:pt x="12723" y="19948"/>
                    <a:pt x="12723" y="19948"/>
                  </a:cubicBezTo>
                  <a:lnTo>
                    <a:pt x="19825" y="21600"/>
                  </a:lnTo>
                  <a:cubicBezTo>
                    <a:pt x="19825" y="21600"/>
                    <a:pt x="21600" y="20391"/>
                    <a:pt x="21304" y="19787"/>
                  </a:cubicBezTo>
                  <a:cubicBezTo>
                    <a:pt x="21304" y="19182"/>
                    <a:pt x="19233" y="15273"/>
                    <a:pt x="19233" y="14427"/>
                  </a:cubicBezTo>
                  <a:cubicBezTo>
                    <a:pt x="19233" y="13581"/>
                    <a:pt x="20417" y="10236"/>
                    <a:pt x="19825" y="9269"/>
                  </a:cubicBezTo>
                  <a:cubicBezTo>
                    <a:pt x="19233" y="8301"/>
                    <a:pt x="17162" y="5360"/>
                    <a:pt x="15386" y="4352"/>
                  </a:cubicBezTo>
                  <a:cubicBezTo>
                    <a:pt x="13315" y="3345"/>
                    <a:pt x="13907" y="2458"/>
                    <a:pt x="13907" y="2458"/>
                  </a:cubicBezTo>
                  <a:cubicBezTo>
                    <a:pt x="13907" y="2458"/>
                    <a:pt x="11540" y="887"/>
                    <a:pt x="8877" y="484"/>
                  </a:cubicBezTo>
                  <a:cubicBezTo>
                    <a:pt x="6510" y="81"/>
                    <a:pt x="4734" y="0"/>
                    <a:pt x="4734" y="0"/>
                  </a:cubicBezTo>
                  <a:lnTo>
                    <a:pt x="2663" y="0"/>
                  </a:lnTo>
                  <a:lnTo>
                    <a:pt x="0" y="887"/>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35F8402C-4797-7589-0C3A-D383BE273EC4}"/>
                </a:ext>
              </a:extLst>
            </p:cNvPr>
            <p:cNvSpPr/>
            <p:nvPr/>
          </p:nvSpPr>
          <p:spPr>
            <a:xfrm>
              <a:off x="5745358" y="2544773"/>
              <a:ext cx="55423" cy="177786"/>
            </a:xfrm>
            <a:custGeom>
              <a:avLst/>
              <a:gdLst/>
              <a:ahLst/>
              <a:cxnLst>
                <a:cxn ang="0">
                  <a:pos x="wd2" y="hd2"/>
                </a:cxn>
                <a:cxn ang="5400000">
                  <a:pos x="wd2" y="hd2"/>
                </a:cxn>
                <a:cxn ang="10800000">
                  <a:pos x="wd2" y="hd2"/>
                </a:cxn>
                <a:cxn ang="16200000">
                  <a:pos x="wd2" y="hd2"/>
                </a:cxn>
              </a:cxnLst>
              <a:rect l="0" t="0" r="r" b="b"/>
              <a:pathLst>
                <a:path w="20833" h="21452" extrusionOk="0">
                  <a:moveTo>
                    <a:pt x="2492" y="119"/>
                  </a:moveTo>
                  <a:cubicBezTo>
                    <a:pt x="2492" y="119"/>
                    <a:pt x="10800" y="-148"/>
                    <a:pt x="12462" y="119"/>
                  </a:cubicBezTo>
                  <a:cubicBezTo>
                    <a:pt x="14123" y="385"/>
                    <a:pt x="19939" y="3585"/>
                    <a:pt x="20769" y="7852"/>
                  </a:cubicBezTo>
                  <a:cubicBezTo>
                    <a:pt x="21600" y="12119"/>
                    <a:pt x="14123" y="18519"/>
                    <a:pt x="11631" y="19852"/>
                  </a:cubicBezTo>
                  <a:cubicBezTo>
                    <a:pt x="9139" y="21185"/>
                    <a:pt x="0" y="21452"/>
                    <a:pt x="0" y="21452"/>
                  </a:cubicBezTo>
                  <a:lnTo>
                    <a:pt x="2492" y="119"/>
                  </a:ln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grpSp>
        <p:nvGrpSpPr>
          <p:cNvPr id="27" name="Group 26">
            <a:extLst>
              <a:ext uri="{FF2B5EF4-FFF2-40B4-BE49-F238E27FC236}">
                <a16:creationId xmlns:a16="http://schemas.microsoft.com/office/drawing/2014/main" id="{91490948-92B5-0222-A668-DB8607AA5B8B}"/>
              </a:ext>
            </a:extLst>
          </p:cNvPr>
          <p:cNvGrpSpPr/>
          <p:nvPr/>
        </p:nvGrpSpPr>
        <p:grpSpPr>
          <a:xfrm>
            <a:off x="372793" y="1686385"/>
            <a:ext cx="2194560" cy="2452636"/>
            <a:chOff x="332936" y="2555951"/>
            <a:chExt cx="2926080" cy="3270182"/>
          </a:xfrm>
        </p:grpSpPr>
        <p:sp>
          <p:nvSpPr>
            <p:cNvPr id="28" name="TextBox 27">
              <a:extLst>
                <a:ext uri="{FF2B5EF4-FFF2-40B4-BE49-F238E27FC236}">
                  <a16:creationId xmlns:a16="http://schemas.microsoft.com/office/drawing/2014/main" id="{21CEB80C-7BB9-217B-818D-4A58236D2D50}"/>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29" name="TextBox 28">
              <a:extLst>
                <a:ext uri="{FF2B5EF4-FFF2-40B4-BE49-F238E27FC236}">
                  <a16:creationId xmlns:a16="http://schemas.microsoft.com/office/drawing/2014/main" id="{30CDAB31-EA85-5577-6E24-1FE15C6072B2}"/>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4" name="Graphic 3" descr="Hockey Stick Curve Graph with solid fill">
            <a:extLst>
              <a:ext uri="{FF2B5EF4-FFF2-40B4-BE49-F238E27FC236}">
                <a16:creationId xmlns:a16="http://schemas.microsoft.com/office/drawing/2014/main" id="{24D90FFA-27C9-3525-D9E8-4C7D48F9AD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53014" y="1500930"/>
            <a:ext cx="2929779" cy="2929779"/>
          </a:xfrm>
          <a:prstGeom prst="rect">
            <a:avLst/>
          </a:prstGeom>
        </p:spPr>
      </p:pic>
    </p:spTree>
    <p:extLst>
      <p:ext uri="{BB962C8B-B14F-4D97-AF65-F5344CB8AC3E}">
        <p14:creationId xmlns:p14="http://schemas.microsoft.com/office/powerpoint/2010/main" val="3746105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318</Words>
  <Application>Microsoft Office PowerPoint</Application>
  <PresentationFormat>On-screen Show (4:3)</PresentationFormat>
  <Paragraphs>20</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Flashlight Shining On Wall – Slide Template</vt:lpstr>
      <vt:lpstr>Flashlight Shining On Wall – Slide Template</vt:lpstr>
      <vt:lpstr>Flashlight Shining On Wall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Flashlight Shining On Wall</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2022-11-24T21:15:10Z</dcterms:modified>
  <cp:category>Graphics &amp; Metaphors</cp:category>
</cp:coreProperties>
</file>