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3402" y="12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28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75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AAB5C20-2255-42E7-B541-02CB8E051BCA}"/>
              </a:ext>
            </a:extLst>
          </p:cNvPr>
          <p:cNvGrpSpPr/>
          <p:nvPr/>
        </p:nvGrpSpPr>
        <p:grpSpPr>
          <a:xfrm>
            <a:off x="1094023" y="484596"/>
            <a:ext cx="8049977" cy="3531727"/>
            <a:chOff x="1094023" y="484596"/>
            <a:chExt cx="8049977" cy="3531727"/>
          </a:xfrm>
        </p:grpSpPr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B69F51E6-3070-4A5C-B087-F512FF11294B}"/>
                </a:ext>
              </a:extLst>
            </p:cNvPr>
            <p:cNvSpPr/>
            <p:nvPr/>
          </p:nvSpPr>
          <p:spPr>
            <a:xfrm>
              <a:off x="1934009" y="1842075"/>
              <a:ext cx="2764208" cy="835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264" y="0"/>
                  </a:moveTo>
                  <a:cubicBezTo>
                    <a:pt x="1462" y="0"/>
                    <a:pt x="0" y="4836"/>
                    <a:pt x="0" y="10800"/>
                  </a:cubicBezTo>
                  <a:cubicBezTo>
                    <a:pt x="0" y="16764"/>
                    <a:pt x="1462" y="21600"/>
                    <a:pt x="3264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3264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16000" tIns="38100" rIns="2160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6F866555-7709-4B0E-B3AB-BFBCCE6CBB79}"/>
                </a:ext>
              </a:extLst>
            </p:cNvPr>
            <p:cNvSpPr/>
            <p:nvPr/>
          </p:nvSpPr>
          <p:spPr>
            <a:xfrm>
              <a:off x="3769929" y="1417517"/>
              <a:ext cx="1324158" cy="1683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09" y="21158"/>
                  </a:moveTo>
                  <a:cubicBezTo>
                    <a:pt x="14712" y="21041"/>
                    <a:pt x="13215" y="20952"/>
                    <a:pt x="11717" y="20849"/>
                  </a:cubicBezTo>
                  <a:cubicBezTo>
                    <a:pt x="5147" y="20393"/>
                    <a:pt x="0" y="16064"/>
                    <a:pt x="0" y="10793"/>
                  </a:cubicBezTo>
                  <a:cubicBezTo>
                    <a:pt x="0" y="5507"/>
                    <a:pt x="5147" y="1178"/>
                    <a:pt x="11717" y="736"/>
                  </a:cubicBezTo>
                  <a:cubicBezTo>
                    <a:pt x="13215" y="633"/>
                    <a:pt x="14712" y="545"/>
                    <a:pt x="16209" y="427"/>
                  </a:cubicBezTo>
                  <a:lnTo>
                    <a:pt x="21600" y="0"/>
                  </a:lnTo>
                  <a:lnTo>
                    <a:pt x="21600" y="21600"/>
                  </a:lnTo>
                  <a:lnTo>
                    <a:pt x="16209" y="2115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38" name="Circle">
              <a:extLst>
                <a:ext uri="{FF2B5EF4-FFF2-40B4-BE49-F238E27FC236}">
                  <a16:creationId xmlns:a16="http://schemas.microsoft.com/office/drawing/2014/main" id="{B05BDDAA-904D-419F-97B2-89EB4D178BA4}"/>
                </a:ext>
              </a:extLst>
            </p:cNvPr>
            <p:cNvSpPr/>
            <p:nvPr/>
          </p:nvSpPr>
          <p:spPr>
            <a:xfrm>
              <a:off x="4251859" y="1417518"/>
              <a:ext cx="1684456" cy="1684460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788B379C-27F2-4FD9-A02E-AD07F1B1EA05}"/>
                </a:ext>
              </a:extLst>
            </p:cNvPr>
            <p:cNvSpPr/>
            <p:nvPr/>
          </p:nvSpPr>
          <p:spPr>
            <a:xfrm>
              <a:off x="1094023" y="1842075"/>
              <a:ext cx="928995" cy="835344"/>
            </a:xfrm>
            <a:custGeom>
              <a:avLst/>
              <a:gdLst>
                <a:gd name="connsiteX0" fmla="*/ 417658 w 928995"/>
                <a:gd name="connsiteY0" fmla="*/ 0 h 835344"/>
                <a:gd name="connsiteX1" fmla="*/ 928995 w 928995"/>
                <a:gd name="connsiteY1" fmla="*/ 0 h 835344"/>
                <a:gd name="connsiteX2" fmla="*/ 908182 w 928995"/>
                <a:gd name="connsiteY2" fmla="*/ 11297 h 835344"/>
                <a:gd name="connsiteX3" fmla="*/ 689242 w 928995"/>
                <a:gd name="connsiteY3" fmla="*/ 423074 h 835344"/>
                <a:gd name="connsiteX4" fmla="*/ 908182 w 928995"/>
                <a:gd name="connsiteY4" fmla="*/ 834851 h 835344"/>
                <a:gd name="connsiteX5" fmla="*/ 909091 w 928995"/>
                <a:gd name="connsiteY5" fmla="*/ 835344 h 835344"/>
                <a:gd name="connsiteX6" fmla="*/ 417658 w 928995"/>
                <a:gd name="connsiteY6" fmla="*/ 835344 h 835344"/>
                <a:gd name="connsiteX7" fmla="*/ 0 w 928995"/>
                <a:gd name="connsiteY7" fmla="*/ 417672 h 835344"/>
                <a:gd name="connsiteX8" fmla="*/ 417658 w 928995"/>
                <a:gd name="connsiteY8" fmla="*/ 0 h 83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8995" h="835344">
                  <a:moveTo>
                    <a:pt x="417658" y="0"/>
                  </a:moveTo>
                  <a:lnTo>
                    <a:pt x="928995" y="0"/>
                  </a:lnTo>
                  <a:lnTo>
                    <a:pt x="908182" y="11297"/>
                  </a:lnTo>
                  <a:cubicBezTo>
                    <a:pt x="776089" y="100537"/>
                    <a:pt x="689242" y="251663"/>
                    <a:pt x="689242" y="423074"/>
                  </a:cubicBezTo>
                  <a:cubicBezTo>
                    <a:pt x="689242" y="594485"/>
                    <a:pt x="776089" y="745611"/>
                    <a:pt x="908182" y="834851"/>
                  </a:cubicBezTo>
                  <a:lnTo>
                    <a:pt x="909091" y="835344"/>
                  </a:lnTo>
                  <a:lnTo>
                    <a:pt x="417658" y="835344"/>
                  </a:lnTo>
                  <a:cubicBezTo>
                    <a:pt x="187017" y="835344"/>
                    <a:pt x="0" y="648320"/>
                    <a:pt x="0" y="417672"/>
                  </a:cubicBezTo>
                  <a:cubicBezTo>
                    <a:pt x="0" y="187024"/>
                    <a:pt x="187017" y="0"/>
                    <a:pt x="417658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40" name="Circle">
              <a:extLst>
                <a:ext uri="{FF2B5EF4-FFF2-40B4-BE49-F238E27FC236}">
                  <a16:creationId xmlns:a16="http://schemas.microsoft.com/office/drawing/2014/main" id="{F3188A8B-1B79-443D-85CC-BA34B37F06B0}"/>
                </a:ext>
              </a:extLst>
            </p:cNvPr>
            <p:cNvSpPr/>
            <p:nvPr/>
          </p:nvSpPr>
          <p:spPr>
            <a:xfrm>
              <a:off x="4401028" y="1555212"/>
              <a:ext cx="1390713" cy="1390712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36595EBD-26E3-4CA5-BF60-17BF2C96425E}"/>
                </a:ext>
              </a:extLst>
            </p:cNvPr>
            <p:cNvSpPr/>
            <p:nvPr/>
          </p:nvSpPr>
          <p:spPr>
            <a:xfrm>
              <a:off x="4513125" y="484596"/>
              <a:ext cx="4630875" cy="3531727"/>
            </a:xfrm>
            <a:custGeom>
              <a:avLst/>
              <a:gdLst>
                <a:gd name="connsiteX0" fmla="*/ 4630875 w 4630875"/>
                <a:gd name="connsiteY0" fmla="*/ 0 h 3531727"/>
                <a:gd name="connsiteX1" fmla="*/ 4630875 w 4630875"/>
                <a:gd name="connsiteY1" fmla="*/ 3531727 h 3531727"/>
                <a:gd name="connsiteX2" fmla="*/ 696648 w 4630875"/>
                <a:gd name="connsiteY2" fmla="*/ 2402696 h 3531727"/>
                <a:gd name="connsiteX3" fmla="*/ 461978 w 4630875"/>
                <a:gd name="connsiteY3" fmla="*/ 2335095 h 3531727"/>
                <a:gd name="connsiteX4" fmla="*/ 0 w 4630875"/>
                <a:gd name="connsiteY4" fmla="*/ 1768268 h 3531727"/>
                <a:gd name="connsiteX5" fmla="*/ 461978 w 4630875"/>
                <a:gd name="connsiteY5" fmla="*/ 1201441 h 3531727"/>
                <a:gd name="connsiteX6" fmla="*/ 871120 w 4630875"/>
                <a:gd name="connsiteY6" fmla="*/ 1067103 h 353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30875" h="3531727">
                  <a:moveTo>
                    <a:pt x="4630875" y="0"/>
                  </a:moveTo>
                  <a:lnTo>
                    <a:pt x="4630875" y="3531727"/>
                  </a:lnTo>
                  <a:lnTo>
                    <a:pt x="696648" y="2402696"/>
                  </a:lnTo>
                  <a:lnTo>
                    <a:pt x="461978" y="2335095"/>
                  </a:lnTo>
                  <a:cubicBezTo>
                    <a:pt x="198328" y="2281145"/>
                    <a:pt x="0" y="2047867"/>
                    <a:pt x="0" y="1768268"/>
                  </a:cubicBezTo>
                  <a:cubicBezTo>
                    <a:pt x="0" y="1488669"/>
                    <a:pt x="198328" y="1255391"/>
                    <a:pt x="461978" y="1201441"/>
                  </a:cubicBezTo>
                  <a:lnTo>
                    <a:pt x="871120" y="1067103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5DD3FF5-A731-4F9D-9794-8F45B1BDF684}"/>
                </a:ext>
              </a:extLst>
            </p:cNvPr>
            <p:cNvSpPr txBox="1"/>
            <p:nvPr/>
          </p:nvSpPr>
          <p:spPr>
            <a:xfrm>
              <a:off x="4765221" y="1596418"/>
              <a:ext cx="1223412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0" b="1" dirty="0">
                  <a:solidFill>
                    <a:schemeClr val="accent6">
                      <a:lumMod val="50000"/>
                    </a:schemeClr>
                  </a:solidFill>
                </a:rPr>
                <a:t>01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A1AF159-1BBA-45D7-B211-8728856FBA94}"/>
              </a:ext>
            </a:extLst>
          </p:cNvPr>
          <p:cNvGrpSpPr/>
          <p:nvPr/>
        </p:nvGrpSpPr>
        <p:grpSpPr>
          <a:xfrm>
            <a:off x="0" y="1490201"/>
            <a:ext cx="8805797" cy="4880683"/>
            <a:chOff x="0" y="1490201"/>
            <a:chExt cx="8805797" cy="4880683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31CBFB8-FE24-4130-8C3F-4975CD55C215}"/>
                </a:ext>
              </a:extLst>
            </p:cNvPr>
            <p:cNvSpPr/>
            <p:nvPr/>
          </p:nvSpPr>
          <p:spPr>
            <a:xfrm>
              <a:off x="4445783" y="4178061"/>
              <a:ext cx="2764208" cy="835344"/>
            </a:xfrm>
            <a:custGeom>
              <a:avLst/>
              <a:gdLst>
                <a:gd name="connsiteX0" fmla="*/ 0 w 2764208"/>
                <a:gd name="connsiteY0" fmla="*/ 0 h 835344"/>
                <a:gd name="connsiteX1" fmla="*/ 2346506 w 2764208"/>
                <a:gd name="connsiteY1" fmla="*/ 0 h 835344"/>
                <a:gd name="connsiteX2" fmla="*/ 2764208 w 2764208"/>
                <a:gd name="connsiteY2" fmla="*/ 417672 h 835344"/>
                <a:gd name="connsiteX3" fmla="*/ 2346506 w 2764208"/>
                <a:gd name="connsiteY3" fmla="*/ 835344 h 835344"/>
                <a:gd name="connsiteX4" fmla="*/ 0 w 2764208"/>
                <a:gd name="connsiteY4" fmla="*/ 835344 h 83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64208" h="835344">
                  <a:moveTo>
                    <a:pt x="0" y="0"/>
                  </a:moveTo>
                  <a:lnTo>
                    <a:pt x="2346506" y="0"/>
                  </a:lnTo>
                  <a:cubicBezTo>
                    <a:pt x="2577112" y="0"/>
                    <a:pt x="2764208" y="187024"/>
                    <a:pt x="2764208" y="417672"/>
                  </a:cubicBezTo>
                  <a:cubicBezTo>
                    <a:pt x="2764208" y="648320"/>
                    <a:pt x="2577112" y="835344"/>
                    <a:pt x="2346506" y="835344"/>
                  </a:cubicBezTo>
                  <a:lnTo>
                    <a:pt x="0" y="835344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38100" tIns="38100" rIns="216000" bIns="38100" anchor="ctr">
              <a:no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CC923834-28A1-495B-A2E7-D6665D56A7F5}"/>
                </a:ext>
              </a:extLst>
            </p:cNvPr>
            <p:cNvSpPr/>
            <p:nvPr/>
          </p:nvSpPr>
          <p:spPr>
            <a:xfrm rot="10800000">
              <a:off x="4049913" y="3754651"/>
              <a:ext cx="1324158" cy="1683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09" y="21158"/>
                  </a:moveTo>
                  <a:cubicBezTo>
                    <a:pt x="14712" y="21041"/>
                    <a:pt x="13215" y="20952"/>
                    <a:pt x="11717" y="20849"/>
                  </a:cubicBezTo>
                  <a:cubicBezTo>
                    <a:pt x="5147" y="20393"/>
                    <a:pt x="0" y="16064"/>
                    <a:pt x="0" y="10793"/>
                  </a:cubicBezTo>
                  <a:cubicBezTo>
                    <a:pt x="0" y="5507"/>
                    <a:pt x="5147" y="1178"/>
                    <a:pt x="11717" y="736"/>
                  </a:cubicBezTo>
                  <a:cubicBezTo>
                    <a:pt x="13215" y="633"/>
                    <a:pt x="14712" y="545"/>
                    <a:pt x="16209" y="427"/>
                  </a:cubicBezTo>
                  <a:lnTo>
                    <a:pt x="21600" y="0"/>
                  </a:lnTo>
                  <a:lnTo>
                    <a:pt x="21600" y="21600"/>
                  </a:lnTo>
                  <a:lnTo>
                    <a:pt x="16209" y="21158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31" name="Circle">
              <a:extLst>
                <a:ext uri="{FF2B5EF4-FFF2-40B4-BE49-F238E27FC236}">
                  <a16:creationId xmlns:a16="http://schemas.microsoft.com/office/drawing/2014/main" id="{E7DB08F1-FFD2-4A01-8012-7C006DFFE3FC}"/>
                </a:ext>
              </a:extLst>
            </p:cNvPr>
            <p:cNvSpPr/>
            <p:nvPr/>
          </p:nvSpPr>
          <p:spPr>
            <a:xfrm rot="10800000">
              <a:off x="3207685" y="3753502"/>
              <a:ext cx="1684456" cy="168446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DADDE6C-6D89-43E9-A936-390D766F405F}"/>
                </a:ext>
              </a:extLst>
            </p:cNvPr>
            <p:cNvSpPr/>
            <p:nvPr/>
          </p:nvSpPr>
          <p:spPr>
            <a:xfrm rot="10800000">
              <a:off x="7120982" y="4178061"/>
              <a:ext cx="928995" cy="835344"/>
            </a:xfrm>
            <a:custGeom>
              <a:avLst/>
              <a:gdLst>
                <a:gd name="connsiteX0" fmla="*/ 417658 w 928995"/>
                <a:gd name="connsiteY0" fmla="*/ 0 h 835344"/>
                <a:gd name="connsiteX1" fmla="*/ 928995 w 928995"/>
                <a:gd name="connsiteY1" fmla="*/ 0 h 835344"/>
                <a:gd name="connsiteX2" fmla="*/ 908182 w 928995"/>
                <a:gd name="connsiteY2" fmla="*/ 11297 h 835344"/>
                <a:gd name="connsiteX3" fmla="*/ 689242 w 928995"/>
                <a:gd name="connsiteY3" fmla="*/ 423074 h 835344"/>
                <a:gd name="connsiteX4" fmla="*/ 908182 w 928995"/>
                <a:gd name="connsiteY4" fmla="*/ 834851 h 835344"/>
                <a:gd name="connsiteX5" fmla="*/ 909091 w 928995"/>
                <a:gd name="connsiteY5" fmla="*/ 835344 h 835344"/>
                <a:gd name="connsiteX6" fmla="*/ 417658 w 928995"/>
                <a:gd name="connsiteY6" fmla="*/ 835344 h 835344"/>
                <a:gd name="connsiteX7" fmla="*/ 0 w 928995"/>
                <a:gd name="connsiteY7" fmla="*/ 417672 h 835344"/>
                <a:gd name="connsiteX8" fmla="*/ 417658 w 928995"/>
                <a:gd name="connsiteY8" fmla="*/ 0 h 83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8995" h="835344">
                  <a:moveTo>
                    <a:pt x="417658" y="0"/>
                  </a:moveTo>
                  <a:lnTo>
                    <a:pt x="928995" y="0"/>
                  </a:lnTo>
                  <a:lnTo>
                    <a:pt x="908182" y="11297"/>
                  </a:lnTo>
                  <a:cubicBezTo>
                    <a:pt x="776089" y="100537"/>
                    <a:pt x="689242" y="251663"/>
                    <a:pt x="689242" y="423074"/>
                  </a:cubicBezTo>
                  <a:cubicBezTo>
                    <a:pt x="689242" y="594485"/>
                    <a:pt x="776089" y="745611"/>
                    <a:pt x="908182" y="834851"/>
                  </a:cubicBezTo>
                  <a:lnTo>
                    <a:pt x="909091" y="835344"/>
                  </a:lnTo>
                  <a:lnTo>
                    <a:pt x="417658" y="835344"/>
                  </a:lnTo>
                  <a:cubicBezTo>
                    <a:pt x="187017" y="835344"/>
                    <a:pt x="0" y="648320"/>
                    <a:pt x="0" y="417672"/>
                  </a:cubicBezTo>
                  <a:cubicBezTo>
                    <a:pt x="0" y="187024"/>
                    <a:pt x="187017" y="0"/>
                    <a:pt x="417658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33" name="Circle">
              <a:extLst>
                <a:ext uri="{FF2B5EF4-FFF2-40B4-BE49-F238E27FC236}">
                  <a16:creationId xmlns:a16="http://schemas.microsoft.com/office/drawing/2014/main" id="{66BBAC18-4AE0-4323-A7AB-2EB6B683263D}"/>
                </a:ext>
              </a:extLst>
            </p:cNvPr>
            <p:cNvSpPr/>
            <p:nvPr/>
          </p:nvSpPr>
          <p:spPr>
            <a:xfrm rot="10800000">
              <a:off x="3352259" y="3909556"/>
              <a:ext cx="1390713" cy="1390712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D7A42554-D697-4E55-8E6D-F50DF1CB2B8B}"/>
                </a:ext>
              </a:extLst>
            </p:cNvPr>
            <p:cNvSpPr/>
            <p:nvPr/>
          </p:nvSpPr>
          <p:spPr>
            <a:xfrm rot="10800000">
              <a:off x="0" y="2839158"/>
              <a:ext cx="4630874" cy="3531726"/>
            </a:xfrm>
            <a:custGeom>
              <a:avLst/>
              <a:gdLst>
                <a:gd name="connsiteX0" fmla="*/ 4630874 w 4630874"/>
                <a:gd name="connsiteY0" fmla="*/ 3531726 h 3531726"/>
                <a:gd name="connsiteX1" fmla="*/ 696648 w 4630874"/>
                <a:gd name="connsiteY1" fmla="*/ 2402695 h 3531726"/>
                <a:gd name="connsiteX2" fmla="*/ 461978 w 4630874"/>
                <a:gd name="connsiteY2" fmla="*/ 2335094 h 3531726"/>
                <a:gd name="connsiteX3" fmla="*/ 0 w 4630874"/>
                <a:gd name="connsiteY3" fmla="*/ 1768267 h 3531726"/>
                <a:gd name="connsiteX4" fmla="*/ 461978 w 4630874"/>
                <a:gd name="connsiteY4" fmla="*/ 1201440 h 3531726"/>
                <a:gd name="connsiteX5" fmla="*/ 871120 w 4630874"/>
                <a:gd name="connsiteY5" fmla="*/ 1067102 h 3531726"/>
                <a:gd name="connsiteX6" fmla="*/ 4630874 w 4630874"/>
                <a:gd name="connsiteY6" fmla="*/ 0 h 3531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30874" h="3531726">
                  <a:moveTo>
                    <a:pt x="4630874" y="3531726"/>
                  </a:moveTo>
                  <a:lnTo>
                    <a:pt x="696648" y="2402695"/>
                  </a:lnTo>
                  <a:lnTo>
                    <a:pt x="461978" y="2335094"/>
                  </a:lnTo>
                  <a:cubicBezTo>
                    <a:pt x="198328" y="2281144"/>
                    <a:pt x="0" y="2047866"/>
                    <a:pt x="0" y="1768267"/>
                  </a:cubicBezTo>
                  <a:cubicBezTo>
                    <a:pt x="0" y="1488668"/>
                    <a:pt x="198328" y="1255390"/>
                    <a:pt x="461978" y="1201440"/>
                  </a:cubicBezTo>
                  <a:lnTo>
                    <a:pt x="871120" y="1067102"/>
                  </a:lnTo>
                  <a:lnTo>
                    <a:pt x="4630874" y="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5F72B6F-AF93-4F68-B4D9-D80AE52E99C0}"/>
                </a:ext>
              </a:extLst>
            </p:cNvPr>
            <p:cNvSpPr txBox="1"/>
            <p:nvPr/>
          </p:nvSpPr>
          <p:spPr>
            <a:xfrm>
              <a:off x="3175638" y="3934012"/>
              <a:ext cx="1223412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8000" b="1" noProof="1">
                  <a:solidFill>
                    <a:schemeClr val="accent5">
                      <a:lumMod val="75000"/>
                    </a:schemeClr>
                  </a:solidFill>
                </a:rPr>
                <a:t>02</a:t>
              </a:r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402E7253-B369-4AD9-BAD4-B0ACCB9F675B}"/>
                </a:ext>
              </a:extLst>
            </p:cNvPr>
            <p:cNvGrpSpPr/>
            <p:nvPr/>
          </p:nvGrpSpPr>
          <p:grpSpPr>
            <a:xfrm>
              <a:off x="6328815" y="1490201"/>
              <a:ext cx="2476982" cy="1474819"/>
              <a:chOff x="8921977" y="1466725"/>
              <a:chExt cx="2926080" cy="1474819"/>
            </a:xfrm>
          </p:grpSpPr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FF8F54FF-23FD-436C-94AD-B5D9588B6F99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2608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4DDE8E84-BEA6-414B-BA20-EBDA2A98308E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101566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Flashlights – Slide Template</a:t>
            </a:r>
          </a:p>
        </p:txBody>
      </p:sp>
      <p:pic>
        <p:nvPicPr>
          <p:cNvPr id="44" name="Graphic 43" descr="Thumbs up sign">
            <a:extLst>
              <a:ext uri="{FF2B5EF4-FFF2-40B4-BE49-F238E27FC236}">
                <a16:creationId xmlns:a16="http://schemas.microsoft.com/office/drawing/2014/main" id="{DF4CEE19-57D4-407E-9C8B-D520021AB1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60534" y="1908047"/>
            <a:ext cx="639129" cy="639129"/>
          </a:xfrm>
          <a:prstGeom prst="rect">
            <a:avLst/>
          </a:prstGeom>
        </p:spPr>
      </p:pic>
      <p:pic>
        <p:nvPicPr>
          <p:cNvPr id="45" name="Graphic 44" descr="No sign">
            <a:extLst>
              <a:ext uri="{FF2B5EF4-FFF2-40B4-BE49-F238E27FC236}">
                <a16:creationId xmlns:a16="http://schemas.microsoft.com/office/drawing/2014/main" id="{77197996-6F12-4859-8CAA-3F228CDB7A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53639" y="4295635"/>
            <a:ext cx="639129" cy="639129"/>
          </a:xfrm>
          <a:prstGeom prst="rect">
            <a:avLst/>
          </a:prstGeom>
        </p:spPr>
      </p:pic>
      <p:grpSp>
        <p:nvGrpSpPr>
          <p:cNvPr id="47" name="Group 46">
            <a:extLst>
              <a:ext uri="{FF2B5EF4-FFF2-40B4-BE49-F238E27FC236}">
                <a16:creationId xmlns:a16="http://schemas.microsoft.com/office/drawing/2014/main" id="{E0F09FF2-EE8A-46C4-9BF8-020F976500E7}"/>
              </a:ext>
            </a:extLst>
          </p:cNvPr>
          <p:cNvGrpSpPr/>
          <p:nvPr/>
        </p:nvGrpSpPr>
        <p:grpSpPr>
          <a:xfrm>
            <a:off x="338204" y="3865208"/>
            <a:ext cx="2476982" cy="1474819"/>
            <a:chOff x="332936" y="4652338"/>
            <a:chExt cx="2926080" cy="1474819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F659B1E-6314-4AB7-9523-56DF3EF66252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1C7153E-BDE1-44F7-B0AD-525B886344E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5622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AAB5C20-2255-42E7-B541-02CB8E051BCA}"/>
              </a:ext>
            </a:extLst>
          </p:cNvPr>
          <p:cNvGrpSpPr/>
          <p:nvPr/>
        </p:nvGrpSpPr>
        <p:grpSpPr>
          <a:xfrm>
            <a:off x="1094023" y="484596"/>
            <a:ext cx="8049977" cy="3531727"/>
            <a:chOff x="1094023" y="484596"/>
            <a:chExt cx="8049977" cy="3531727"/>
          </a:xfrm>
        </p:grpSpPr>
        <p:sp>
          <p:nvSpPr>
            <p:cNvPr id="36" name="Shape">
              <a:extLst>
                <a:ext uri="{FF2B5EF4-FFF2-40B4-BE49-F238E27FC236}">
                  <a16:creationId xmlns:a16="http://schemas.microsoft.com/office/drawing/2014/main" id="{B69F51E6-3070-4A5C-B087-F512FF11294B}"/>
                </a:ext>
              </a:extLst>
            </p:cNvPr>
            <p:cNvSpPr/>
            <p:nvPr/>
          </p:nvSpPr>
          <p:spPr>
            <a:xfrm>
              <a:off x="1934009" y="1842075"/>
              <a:ext cx="2764208" cy="835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264" y="0"/>
                  </a:moveTo>
                  <a:cubicBezTo>
                    <a:pt x="1462" y="0"/>
                    <a:pt x="0" y="4836"/>
                    <a:pt x="0" y="10800"/>
                  </a:cubicBezTo>
                  <a:cubicBezTo>
                    <a:pt x="0" y="16764"/>
                    <a:pt x="1462" y="21600"/>
                    <a:pt x="3264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3264" y="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16000" tIns="38100" rIns="2160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7" name="Shape">
              <a:extLst>
                <a:ext uri="{FF2B5EF4-FFF2-40B4-BE49-F238E27FC236}">
                  <a16:creationId xmlns:a16="http://schemas.microsoft.com/office/drawing/2014/main" id="{6F866555-7709-4B0E-B3AB-BFBCCE6CBB79}"/>
                </a:ext>
              </a:extLst>
            </p:cNvPr>
            <p:cNvSpPr/>
            <p:nvPr/>
          </p:nvSpPr>
          <p:spPr>
            <a:xfrm>
              <a:off x="3769929" y="1417517"/>
              <a:ext cx="1324158" cy="1683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09" y="21158"/>
                  </a:moveTo>
                  <a:cubicBezTo>
                    <a:pt x="14712" y="21041"/>
                    <a:pt x="13215" y="20952"/>
                    <a:pt x="11717" y="20849"/>
                  </a:cubicBezTo>
                  <a:cubicBezTo>
                    <a:pt x="5147" y="20393"/>
                    <a:pt x="0" y="16064"/>
                    <a:pt x="0" y="10793"/>
                  </a:cubicBezTo>
                  <a:cubicBezTo>
                    <a:pt x="0" y="5507"/>
                    <a:pt x="5147" y="1178"/>
                    <a:pt x="11717" y="736"/>
                  </a:cubicBezTo>
                  <a:cubicBezTo>
                    <a:pt x="13215" y="633"/>
                    <a:pt x="14712" y="545"/>
                    <a:pt x="16209" y="427"/>
                  </a:cubicBezTo>
                  <a:lnTo>
                    <a:pt x="21600" y="0"/>
                  </a:lnTo>
                  <a:lnTo>
                    <a:pt x="21600" y="21600"/>
                  </a:lnTo>
                  <a:lnTo>
                    <a:pt x="16209" y="21158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38" name="Circle">
              <a:extLst>
                <a:ext uri="{FF2B5EF4-FFF2-40B4-BE49-F238E27FC236}">
                  <a16:creationId xmlns:a16="http://schemas.microsoft.com/office/drawing/2014/main" id="{B05BDDAA-904D-419F-97B2-89EB4D178BA4}"/>
                </a:ext>
              </a:extLst>
            </p:cNvPr>
            <p:cNvSpPr/>
            <p:nvPr/>
          </p:nvSpPr>
          <p:spPr>
            <a:xfrm>
              <a:off x="4251859" y="1417518"/>
              <a:ext cx="1684456" cy="1684460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788B379C-27F2-4FD9-A02E-AD07F1B1EA05}"/>
                </a:ext>
              </a:extLst>
            </p:cNvPr>
            <p:cNvSpPr/>
            <p:nvPr/>
          </p:nvSpPr>
          <p:spPr>
            <a:xfrm>
              <a:off x="1094023" y="1842075"/>
              <a:ext cx="928995" cy="835344"/>
            </a:xfrm>
            <a:custGeom>
              <a:avLst/>
              <a:gdLst>
                <a:gd name="connsiteX0" fmla="*/ 417658 w 928995"/>
                <a:gd name="connsiteY0" fmla="*/ 0 h 835344"/>
                <a:gd name="connsiteX1" fmla="*/ 928995 w 928995"/>
                <a:gd name="connsiteY1" fmla="*/ 0 h 835344"/>
                <a:gd name="connsiteX2" fmla="*/ 908182 w 928995"/>
                <a:gd name="connsiteY2" fmla="*/ 11297 h 835344"/>
                <a:gd name="connsiteX3" fmla="*/ 689242 w 928995"/>
                <a:gd name="connsiteY3" fmla="*/ 423074 h 835344"/>
                <a:gd name="connsiteX4" fmla="*/ 908182 w 928995"/>
                <a:gd name="connsiteY4" fmla="*/ 834851 h 835344"/>
                <a:gd name="connsiteX5" fmla="*/ 909091 w 928995"/>
                <a:gd name="connsiteY5" fmla="*/ 835344 h 835344"/>
                <a:gd name="connsiteX6" fmla="*/ 417658 w 928995"/>
                <a:gd name="connsiteY6" fmla="*/ 835344 h 835344"/>
                <a:gd name="connsiteX7" fmla="*/ 0 w 928995"/>
                <a:gd name="connsiteY7" fmla="*/ 417672 h 835344"/>
                <a:gd name="connsiteX8" fmla="*/ 417658 w 928995"/>
                <a:gd name="connsiteY8" fmla="*/ 0 h 83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8995" h="835344">
                  <a:moveTo>
                    <a:pt x="417658" y="0"/>
                  </a:moveTo>
                  <a:lnTo>
                    <a:pt x="928995" y="0"/>
                  </a:lnTo>
                  <a:lnTo>
                    <a:pt x="908182" y="11297"/>
                  </a:lnTo>
                  <a:cubicBezTo>
                    <a:pt x="776089" y="100537"/>
                    <a:pt x="689242" y="251663"/>
                    <a:pt x="689242" y="423074"/>
                  </a:cubicBezTo>
                  <a:cubicBezTo>
                    <a:pt x="689242" y="594485"/>
                    <a:pt x="776089" y="745611"/>
                    <a:pt x="908182" y="834851"/>
                  </a:cubicBezTo>
                  <a:lnTo>
                    <a:pt x="909091" y="835344"/>
                  </a:lnTo>
                  <a:lnTo>
                    <a:pt x="417658" y="835344"/>
                  </a:lnTo>
                  <a:cubicBezTo>
                    <a:pt x="187017" y="835344"/>
                    <a:pt x="0" y="648320"/>
                    <a:pt x="0" y="417672"/>
                  </a:cubicBezTo>
                  <a:cubicBezTo>
                    <a:pt x="0" y="187024"/>
                    <a:pt x="187017" y="0"/>
                    <a:pt x="417658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40" name="Circle">
              <a:extLst>
                <a:ext uri="{FF2B5EF4-FFF2-40B4-BE49-F238E27FC236}">
                  <a16:creationId xmlns:a16="http://schemas.microsoft.com/office/drawing/2014/main" id="{F3188A8B-1B79-443D-85CC-BA34B37F06B0}"/>
                </a:ext>
              </a:extLst>
            </p:cNvPr>
            <p:cNvSpPr/>
            <p:nvPr/>
          </p:nvSpPr>
          <p:spPr>
            <a:xfrm>
              <a:off x="4401028" y="1555212"/>
              <a:ext cx="1390713" cy="1390712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36595EBD-26E3-4CA5-BF60-17BF2C96425E}"/>
                </a:ext>
              </a:extLst>
            </p:cNvPr>
            <p:cNvSpPr/>
            <p:nvPr/>
          </p:nvSpPr>
          <p:spPr>
            <a:xfrm>
              <a:off x="4513125" y="484596"/>
              <a:ext cx="4630875" cy="3531727"/>
            </a:xfrm>
            <a:custGeom>
              <a:avLst/>
              <a:gdLst>
                <a:gd name="connsiteX0" fmla="*/ 4630875 w 4630875"/>
                <a:gd name="connsiteY0" fmla="*/ 0 h 3531727"/>
                <a:gd name="connsiteX1" fmla="*/ 4630875 w 4630875"/>
                <a:gd name="connsiteY1" fmla="*/ 3531727 h 3531727"/>
                <a:gd name="connsiteX2" fmla="*/ 696648 w 4630875"/>
                <a:gd name="connsiteY2" fmla="*/ 2402696 h 3531727"/>
                <a:gd name="connsiteX3" fmla="*/ 461978 w 4630875"/>
                <a:gd name="connsiteY3" fmla="*/ 2335095 h 3531727"/>
                <a:gd name="connsiteX4" fmla="*/ 0 w 4630875"/>
                <a:gd name="connsiteY4" fmla="*/ 1768268 h 3531727"/>
                <a:gd name="connsiteX5" fmla="*/ 461978 w 4630875"/>
                <a:gd name="connsiteY5" fmla="*/ 1201441 h 3531727"/>
                <a:gd name="connsiteX6" fmla="*/ 871120 w 4630875"/>
                <a:gd name="connsiteY6" fmla="*/ 1067103 h 3531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30875" h="3531727">
                  <a:moveTo>
                    <a:pt x="4630875" y="0"/>
                  </a:moveTo>
                  <a:lnTo>
                    <a:pt x="4630875" y="3531727"/>
                  </a:lnTo>
                  <a:lnTo>
                    <a:pt x="696648" y="2402696"/>
                  </a:lnTo>
                  <a:lnTo>
                    <a:pt x="461978" y="2335095"/>
                  </a:lnTo>
                  <a:cubicBezTo>
                    <a:pt x="198328" y="2281145"/>
                    <a:pt x="0" y="2047867"/>
                    <a:pt x="0" y="1768268"/>
                  </a:cubicBezTo>
                  <a:cubicBezTo>
                    <a:pt x="0" y="1488669"/>
                    <a:pt x="198328" y="1255391"/>
                    <a:pt x="461978" y="1201441"/>
                  </a:cubicBezTo>
                  <a:lnTo>
                    <a:pt x="871120" y="1067103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5DD3FF5-A731-4F9D-9794-8F45B1BDF684}"/>
                </a:ext>
              </a:extLst>
            </p:cNvPr>
            <p:cNvSpPr txBox="1"/>
            <p:nvPr/>
          </p:nvSpPr>
          <p:spPr>
            <a:xfrm>
              <a:off x="4765221" y="1596418"/>
              <a:ext cx="1223412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0" b="1" dirty="0">
                  <a:solidFill>
                    <a:schemeClr val="accent6">
                      <a:lumMod val="50000"/>
                    </a:schemeClr>
                  </a:solidFill>
                </a:rPr>
                <a:t>01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A1AF159-1BBA-45D7-B211-8728856FBA94}"/>
              </a:ext>
            </a:extLst>
          </p:cNvPr>
          <p:cNvGrpSpPr/>
          <p:nvPr/>
        </p:nvGrpSpPr>
        <p:grpSpPr>
          <a:xfrm>
            <a:off x="0" y="1490201"/>
            <a:ext cx="8805797" cy="4880683"/>
            <a:chOff x="0" y="1490201"/>
            <a:chExt cx="8805797" cy="4880683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31CBFB8-FE24-4130-8C3F-4975CD55C215}"/>
                </a:ext>
              </a:extLst>
            </p:cNvPr>
            <p:cNvSpPr/>
            <p:nvPr/>
          </p:nvSpPr>
          <p:spPr>
            <a:xfrm>
              <a:off x="4445783" y="4178061"/>
              <a:ext cx="2764208" cy="835344"/>
            </a:xfrm>
            <a:custGeom>
              <a:avLst/>
              <a:gdLst>
                <a:gd name="connsiteX0" fmla="*/ 0 w 2764208"/>
                <a:gd name="connsiteY0" fmla="*/ 0 h 835344"/>
                <a:gd name="connsiteX1" fmla="*/ 2346506 w 2764208"/>
                <a:gd name="connsiteY1" fmla="*/ 0 h 835344"/>
                <a:gd name="connsiteX2" fmla="*/ 2764208 w 2764208"/>
                <a:gd name="connsiteY2" fmla="*/ 417672 h 835344"/>
                <a:gd name="connsiteX3" fmla="*/ 2346506 w 2764208"/>
                <a:gd name="connsiteY3" fmla="*/ 835344 h 835344"/>
                <a:gd name="connsiteX4" fmla="*/ 0 w 2764208"/>
                <a:gd name="connsiteY4" fmla="*/ 835344 h 83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64208" h="835344">
                  <a:moveTo>
                    <a:pt x="0" y="0"/>
                  </a:moveTo>
                  <a:lnTo>
                    <a:pt x="2346506" y="0"/>
                  </a:lnTo>
                  <a:cubicBezTo>
                    <a:pt x="2577112" y="0"/>
                    <a:pt x="2764208" y="187024"/>
                    <a:pt x="2764208" y="417672"/>
                  </a:cubicBezTo>
                  <a:cubicBezTo>
                    <a:pt x="2764208" y="648320"/>
                    <a:pt x="2577112" y="835344"/>
                    <a:pt x="2346506" y="835344"/>
                  </a:cubicBezTo>
                  <a:lnTo>
                    <a:pt x="0" y="835344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wrap="square" lIns="38100" tIns="38100" rIns="216000" bIns="38100" anchor="ctr">
              <a:no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CC923834-28A1-495B-A2E7-D6665D56A7F5}"/>
                </a:ext>
              </a:extLst>
            </p:cNvPr>
            <p:cNvSpPr/>
            <p:nvPr/>
          </p:nvSpPr>
          <p:spPr>
            <a:xfrm rot="10800000">
              <a:off x="4049913" y="3754651"/>
              <a:ext cx="1324158" cy="16833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209" y="21158"/>
                  </a:moveTo>
                  <a:cubicBezTo>
                    <a:pt x="14712" y="21041"/>
                    <a:pt x="13215" y="20952"/>
                    <a:pt x="11717" y="20849"/>
                  </a:cubicBezTo>
                  <a:cubicBezTo>
                    <a:pt x="5147" y="20393"/>
                    <a:pt x="0" y="16064"/>
                    <a:pt x="0" y="10793"/>
                  </a:cubicBezTo>
                  <a:cubicBezTo>
                    <a:pt x="0" y="5507"/>
                    <a:pt x="5147" y="1178"/>
                    <a:pt x="11717" y="736"/>
                  </a:cubicBezTo>
                  <a:cubicBezTo>
                    <a:pt x="13215" y="633"/>
                    <a:pt x="14712" y="545"/>
                    <a:pt x="16209" y="427"/>
                  </a:cubicBezTo>
                  <a:lnTo>
                    <a:pt x="21600" y="0"/>
                  </a:lnTo>
                  <a:lnTo>
                    <a:pt x="21600" y="21600"/>
                  </a:lnTo>
                  <a:lnTo>
                    <a:pt x="16209" y="21158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31" name="Circle">
              <a:extLst>
                <a:ext uri="{FF2B5EF4-FFF2-40B4-BE49-F238E27FC236}">
                  <a16:creationId xmlns:a16="http://schemas.microsoft.com/office/drawing/2014/main" id="{E7DB08F1-FFD2-4A01-8012-7C006DFFE3FC}"/>
                </a:ext>
              </a:extLst>
            </p:cNvPr>
            <p:cNvSpPr/>
            <p:nvPr/>
          </p:nvSpPr>
          <p:spPr>
            <a:xfrm rot="10800000">
              <a:off x="3207685" y="3753502"/>
              <a:ext cx="1684456" cy="168446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DADDE6C-6D89-43E9-A936-390D766F405F}"/>
                </a:ext>
              </a:extLst>
            </p:cNvPr>
            <p:cNvSpPr/>
            <p:nvPr/>
          </p:nvSpPr>
          <p:spPr>
            <a:xfrm rot="10800000">
              <a:off x="7120982" y="4178061"/>
              <a:ext cx="928995" cy="835344"/>
            </a:xfrm>
            <a:custGeom>
              <a:avLst/>
              <a:gdLst>
                <a:gd name="connsiteX0" fmla="*/ 417658 w 928995"/>
                <a:gd name="connsiteY0" fmla="*/ 0 h 835344"/>
                <a:gd name="connsiteX1" fmla="*/ 928995 w 928995"/>
                <a:gd name="connsiteY1" fmla="*/ 0 h 835344"/>
                <a:gd name="connsiteX2" fmla="*/ 908182 w 928995"/>
                <a:gd name="connsiteY2" fmla="*/ 11297 h 835344"/>
                <a:gd name="connsiteX3" fmla="*/ 689242 w 928995"/>
                <a:gd name="connsiteY3" fmla="*/ 423074 h 835344"/>
                <a:gd name="connsiteX4" fmla="*/ 908182 w 928995"/>
                <a:gd name="connsiteY4" fmla="*/ 834851 h 835344"/>
                <a:gd name="connsiteX5" fmla="*/ 909091 w 928995"/>
                <a:gd name="connsiteY5" fmla="*/ 835344 h 835344"/>
                <a:gd name="connsiteX6" fmla="*/ 417658 w 928995"/>
                <a:gd name="connsiteY6" fmla="*/ 835344 h 835344"/>
                <a:gd name="connsiteX7" fmla="*/ 0 w 928995"/>
                <a:gd name="connsiteY7" fmla="*/ 417672 h 835344"/>
                <a:gd name="connsiteX8" fmla="*/ 417658 w 928995"/>
                <a:gd name="connsiteY8" fmla="*/ 0 h 8353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28995" h="835344">
                  <a:moveTo>
                    <a:pt x="417658" y="0"/>
                  </a:moveTo>
                  <a:lnTo>
                    <a:pt x="928995" y="0"/>
                  </a:lnTo>
                  <a:lnTo>
                    <a:pt x="908182" y="11297"/>
                  </a:lnTo>
                  <a:cubicBezTo>
                    <a:pt x="776089" y="100537"/>
                    <a:pt x="689242" y="251663"/>
                    <a:pt x="689242" y="423074"/>
                  </a:cubicBezTo>
                  <a:cubicBezTo>
                    <a:pt x="689242" y="594485"/>
                    <a:pt x="776089" y="745611"/>
                    <a:pt x="908182" y="834851"/>
                  </a:cubicBezTo>
                  <a:lnTo>
                    <a:pt x="909091" y="835344"/>
                  </a:lnTo>
                  <a:lnTo>
                    <a:pt x="417658" y="835344"/>
                  </a:lnTo>
                  <a:cubicBezTo>
                    <a:pt x="187017" y="835344"/>
                    <a:pt x="0" y="648320"/>
                    <a:pt x="0" y="417672"/>
                  </a:cubicBezTo>
                  <a:cubicBezTo>
                    <a:pt x="0" y="187024"/>
                    <a:pt x="187017" y="0"/>
                    <a:pt x="417658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33" name="Circle">
              <a:extLst>
                <a:ext uri="{FF2B5EF4-FFF2-40B4-BE49-F238E27FC236}">
                  <a16:creationId xmlns:a16="http://schemas.microsoft.com/office/drawing/2014/main" id="{66BBAC18-4AE0-4323-A7AB-2EB6B683263D}"/>
                </a:ext>
              </a:extLst>
            </p:cNvPr>
            <p:cNvSpPr/>
            <p:nvPr/>
          </p:nvSpPr>
          <p:spPr>
            <a:xfrm rot="10800000">
              <a:off x="3352259" y="3909556"/>
              <a:ext cx="1390713" cy="1390712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/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D7A42554-D697-4E55-8E6D-F50DF1CB2B8B}"/>
                </a:ext>
              </a:extLst>
            </p:cNvPr>
            <p:cNvSpPr/>
            <p:nvPr/>
          </p:nvSpPr>
          <p:spPr>
            <a:xfrm rot="10800000">
              <a:off x="0" y="2839158"/>
              <a:ext cx="4630874" cy="3531726"/>
            </a:xfrm>
            <a:custGeom>
              <a:avLst/>
              <a:gdLst>
                <a:gd name="connsiteX0" fmla="*/ 4630874 w 4630874"/>
                <a:gd name="connsiteY0" fmla="*/ 3531726 h 3531726"/>
                <a:gd name="connsiteX1" fmla="*/ 696648 w 4630874"/>
                <a:gd name="connsiteY1" fmla="*/ 2402695 h 3531726"/>
                <a:gd name="connsiteX2" fmla="*/ 461978 w 4630874"/>
                <a:gd name="connsiteY2" fmla="*/ 2335094 h 3531726"/>
                <a:gd name="connsiteX3" fmla="*/ 0 w 4630874"/>
                <a:gd name="connsiteY3" fmla="*/ 1768267 h 3531726"/>
                <a:gd name="connsiteX4" fmla="*/ 461978 w 4630874"/>
                <a:gd name="connsiteY4" fmla="*/ 1201440 h 3531726"/>
                <a:gd name="connsiteX5" fmla="*/ 871120 w 4630874"/>
                <a:gd name="connsiteY5" fmla="*/ 1067102 h 3531726"/>
                <a:gd name="connsiteX6" fmla="*/ 4630874 w 4630874"/>
                <a:gd name="connsiteY6" fmla="*/ 0 h 3531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630874" h="3531726">
                  <a:moveTo>
                    <a:pt x="4630874" y="3531726"/>
                  </a:moveTo>
                  <a:lnTo>
                    <a:pt x="696648" y="2402695"/>
                  </a:lnTo>
                  <a:lnTo>
                    <a:pt x="461978" y="2335094"/>
                  </a:lnTo>
                  <a:cubicBezTo>
                    <a:pt x="198328" y="2281144"/>
                    <a:pt x="0" y="2047866"/>
                    <a:pt x="0" y="1768267"/>
                  </a:cubicBezTo>
                  <a:cubicBezTo>
                    <a:pt x="0" y="1488668"/>
                    <a:pt x="198328" y="1255390"/>
                    <a:pt x="461978" y="1201440"/>
                  </a:cubicBezTo>
                  <a:lnTo>
                    <a:pt x="871120" y="1067102"/>
                  </a:lnTo>
                  <a:lnTo>
                    <a:pt x="4630874" y="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lang="en-US" sz="2000" b="1" noProof="1">
                <a:solidFill>
                  <a:schemeClr val="bg1"/>
                </a:solidFill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E5F72B6F-AF93-4F68-B4D9-D80AE52E99C0}"/>
                </a:ext>
              </a:extLst>
            </p:cNvPr>
            <p:cNvSpPr txBox="1"/>
            <p:nvPr/>
          </p:nvSpPr>
          <p:spPr>
            <a:xfrm>
              <a:off x="3175638" y="3934012"/>
              <a:ext cx="1223412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8000" b="1" noProof="1">
                  <a:solidFill>
                    <a:schemeClr val="accent5">
                      <a:lumMod val="75000"/>
                    </a:schemeClr>
                  </a:solidFill>
                </a:rPr>
                <a:t>02</a:t>
              </a:r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402E7253-B369-4AD9-BAD4-B0ACCB9F675B}"/>
                </a:ext>
              </a:extLst>
            </p:cNvPr>
            <p:cNvGrpSpPr/>
            <p:nvPr/>
          </p:nvGrpSpPr>
          <p:grpSpPr>
            <a:xfrm>
              <a:off x="6328815" y="1490201"/>
              <a:ext cx="2476982" cy="1474819"/>
              <a:chOff x="8921977" y="1466725"/>
              <a:chExt cx="2926080" cy="1474819"/>
            </a:xfrm>
          </p:grpSpPr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FF8F54FF-23FD-436C-94AD-B5D9588B6F99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2608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4DDE8E84-BEA6-414B-BA20-EBDA2A98308E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101566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Flashlights – Slide Template</a:t>
            </a:r>
          </a:p>
        </p:txBody>
      </p:sp>
      <p:pic>
        <p:nvPicPr>
          <p:cNvPr id="44" name="Graphic 43" descr="Thumbs up sign">
            <a:extLst>
              <a:ext uri="{FF2B5EF4-FFF2-40B4-BE49-F238E27FC236}">
                <a16:creationId xmlns:a16="http://schemas.microsoft.com/office/drawing/2014/main" id="{DF4CEE19-57D4-407E-9C8B-D520021AB1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60534" y="1908047"/>
            <a:ext cx="639129" cy="639129"/>
          </a:xfrm>
          <a:prstGeom prst="rect">
            <a:avLst/>
          </a:prstGeom>
        </p:spPr>
      </p:pic>
      <p:pic>
        <p:nvPicPr>
          <p:cNvPr id="45" name="Graphic 44" descr="No sign">
            <a:extLst>
              <a:ext uri="{FF2B5EF4-FFF2-40B4-BE49-F238E27FC236}">
                <a16:creationId xmlns:a16="http://schemas.microsoft.com/office/drawing/2014/main" id="{77197996-6F12-4859-8CAA-3F228CDB7A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53639" y="4295635"/>
            <a:ext cx="639129" cy="639129"/>
          </a:xfrm>
          <a:prstGeom prst="rect">
            <a:avLst/>
          </a:prstGeom>
        </p:spPr>
      </p:pic>
      <p:grpSp>
        <p:nvGrpSpPr>
          <p:cNvPr id="47" name="Group 46">
            <a:extLst>
              <a:ext uri="{FF2B5EF4-FFF2-40B4-BE49-F238E27FC236}">
                <a16:creationId xmlns:a16="http://schemas.microsoft.com/office/drawing/2014/main" id="{E0F09FF2-EE8A-46C4-9BF8-020F976500E7}"/>
              </a:ext>
            </a:extLst>
          </p:cNvPr>
          <p:cNvGrpSpPr/>
          <p:nvPr/>
        </p:nvGrpSpPr>
        <p:grpSpPr>
          <a:xfrm>
            <a:off x="338204" y="3865208"/>
            <a:ext cx="2476982" cy="1474819"/>
            <a:chOff x="332936" y="4652338"/>
            <a:chExt cx="2926080" cy="1474819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F659B1E-6314-4AB7-9523-56DF3EF66252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1C7153E-BDE1-44F7-B0AD-525B886344E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7099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221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Flashlights – Slide Template</vt:lpstr>
      <vt:lpstr>Flashlights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Flashlights</dc:title>
  <dc:creator>PresentationGO.com</dc:creator>
  <dc:description>© Copyright PresentationGO.com</dc:description>
  <dcterms:created xsi:type="dcterms:W3CDTF">2014-11-26T05:14:11Z</dcterms:created>
  <dcterms:modified xsi:type="dcterms:W3CDTF">2020-06-03T05:28:44Z</dcterms:modified>
  <cp:category>Graphics &amp; Metaphors</cp:category>
</cp:coreProperties>
</file>