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306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27176D7C-306A-45CD-AE80-C6721B3CCAD8}"/>
              </a:ext>
            </a:extLst>
          </p:cNvPr>
          <p:cNvGrpSpPr/>
          <p:nvPr/>
        </p:nvGrpSpPr>
        <p:grpSpPr>
          <a:xfrm>
            <a:off x="2618023" y="52050"/>
            <a:ext cx="9573977" cy="4401624"/>
            <a:chOff x="2618023" y="52050"/>
            <a:chExt cx="9573977" cy="4401624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A674B573-E94C-42D0-9327-20CEABC025FB}"/>
                </a:ext>
              </a:extLst>
            </p:cNvPr>
            <p:cNvSpPr/>
            <p:nvPr/>
          </p:nvSpPr>
          <p:spPr>
            <a:xfrm>
              <a:off x="3458009" y="1842075"/>
              <a:ext cx="2764208" cy="83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64" y="0"/>
                  </a:moveTo>
                  <a:cubicBezTo>
                    <a:pt x="1462" y="0"/>
                    <a:pt x="0" y="4836"/>
                    <a:pt x="0" y="10800"/>
                  </a:cubicBezTo>
                  <a:cubicBezTo>
                    <a:pt x="0" y="16764"/>
                    <a:pt x="1462" y="21600"/>
                    <a:pt x="326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326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16000" tIns="38100" rIns="2160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9263420-FF3A-4B90-881D-B6E8B7557083}"/>
                </a:ext>
              </a:extLst>
            </p:cNvPr>
            <p:cNvSpPr/>
            <p:nvPr/>
          </p:nvSpPr>
          <p:spPr>
            <a:xfrm>
              <a:off x="5293929" y="1417517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EF95F3F4-FC76-4CBE-9971-5394B9169216}"/>
                </a:ext>
              </a:extLst>
            </p:cNvPr>
            <p:cNvSpPr/>
            <p:nvPr/>
          </p:nvSpPr>
          <p:spPr>
            <a:xfrm>
              <a:off x="5775859" y="1417518"/>
              <a:ext cx="1684456" cy="168446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6C7F06E-863A-4832-864D-62F34C99F3C6}"/>
                </a:ext>
              </a:extLst>
            </p:cNvPr>
            <p:cNvSpPr/>
            <p:nvPr/>
          </p:nvSpPr>
          <p:spPr>
            <a:xfrm>
              <a:off x="2618023" y="1842075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C9588527-2836-4A8C-943F-E004C4C17752}"/>
                </a:ext>
              </a:extLst>
            </p:cNvPr>
            <p:cNvSpPr/>
            <p:nvPr/>
          </p:nvSpPr>
          <p:spPr>
            <a:xfrm>
              <a:off x="5925028" y="1555212"/>
              <a:ext cx="1390713" cy="139071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AADEB86-FBF7-451C-A562-04EC8BD1560A}"/>
                </a:ext>
              </a:extLst>
            </p:cNvPr>
            <p:cNvSpPr/>
            <p:nvPr/>
          </p:nvSpPr>
          <p:spPr>
            <a:xfrm>
              <a:off x="6037125" y="52050"/>
              <a:ext cx="6154875" cy="4401624"/>
            </a:xfrm>
            <a:custGeom>
              <a:avLst/>
              <a:gdLst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546200 w 6154875"/>
                <a:gd name="connsiteY10" fmla="*/ 1625249 h 4401624"/>
                <a:gd name="connsiteX11" fmla="*/ 871120 w 6154875"/>
                <a:gd name="connsiteY11" fmla="*/ 1499648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871120 w 6154875"/>
                <a:gd name="connsiteY10" fmla="*/ 1499648 h 4401624"/>
                <a:gd name="connsiteX11" fmla="*/ 6154875 w 6154875"/>
                <a:gd name="connsiteY11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871120 w 6154875"/>
                <a:gd name="connsiteY9" fmla="*/ 1499648 h 4401624"/>
                <a:gd name="connsiteX10" fmla="*/ 6154875 w 6154875"/>
                <a:gd name="connsiteY10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461978 w 6154875"/>
                <a:gd name="connsiteY5" fmla="*/ 2767640 h 4401624"/>
                <a:gd name="connsiteX6" fmla="*/ 0 w 6154875"/>
                <a:gd name="connsiteY6" fmla="*/ 2200813 h 4401624"/>
                <a:gd name="connsiteX7" fmla="*/ 461978 w 6154875"/>
                <a:gd name="connsiteY7" fmla="*/ 1633986 h 4401624"/>
                <a:gd name="connsiteX8" fmla="*/ 871120 w 6154875"/>
                <a:gd name="connsiteY8" fmla="*/ 1499648 h 4401624"/>
                <a:gd name="connsiteX9" fmla="*/ 6154875 w 6154875"/>
                <a:gd name="connsiteY9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696648 w 6154875"/>
                <a:gd name="connsiteY3" fmla="*/ 2835241 h 4401624"/>
                <a:gd name="connsiteX4" fmla="*/ 461978 w 6154875"/>
                <a:gd name="connsiteY4" fmla="*/ 2767640 h 4401624"/>
                <a:gd name="connsiteX5" fmla="*/ 0 w 6154875"/>
                <a:gd name="connsiteY5" fmla="*/ 2200813 h 4401624"/>
                <a:gd name="connsiteX6" fmla="*/ 461978 w 6154875"/>
                <a:gd name="connsiteY6" fmla="*/ 1633986 h 4401624"/>
                <a:gd name="connsiteX7" fmla="*/ 871120 w 6154875"/>
                <a:gd name="connsiteY7" fmla="*/ 1499648 h 4401624"/>
                <a:gd name="connsiteX8" fmla="*/ 6154875 w 6154875"/>
                <a:gd name="connsiteY8" fmla="*/ 0 h 4401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4875" h="4401624">
                  <a:moveTo>
                    <a:pt x="6154875" y="0"/>
                  </a:moveTo>
                  <a:lnTo>
                    <a:pt x="6154875" y="2200812"/>
                  </a:lnTo>
                  <a:lnTo>
                    <a:pt x="6154875" y="4401624"/>
                  </a:lnTo>
                  <a:lnTo>
                    <a:pt x="696648" y="2835241"/>
                  </a:lnTo>
                  <a:lnTo>
                    <a:pt x="461978" y="2767640"/>
                  </a:lnTo>
                  <a:cubicBezTo>
                    <a:pt x="198328" y="2713690"/>
                    <a:pt x="0" y="2480412"/>
                    <a:pt x="0" y="2200813"/>
                  </a:cubicBezTo>
                  <a:cubicBezTo>
                    <a:pt x="0" y="1921214"/>
                    <a:pt x="198328" y="1687936"/>
                    <a:pt x="461978" y="1633986"/>
                  </a:cubicBezTo>
                  <a:lnTo>
                    <a:pt x="871120" y="1499648"/>
                  </a:lnTo>
                  <a:lnTo>
                    <a:pt x="6154875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Flashlights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D15A02E-73D7-49B1-86CC-4E875E841397}"/>
              </a:ext>
            </a:extLst>
          </p:cNvPr>
          <p:cNvGrpSpPr/>
          <p:nvPr/>
        </p:nvGrpSpPr>
        <p:grpSpPr>
          <a:xfrm>
            <a:off x="0" y="2401806"/>
            <a:ext cx="9573977" cy="4401624"/>
            <a:chOff x="0" y="2401806"/>
            <a:chExt cx="9573977" cy="4401624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50458A-24E3-41A6-B338-0B92C6E47B9E}"/>
                </a:ext>
              </a:extLst>
            </p:cNvPr>
            <p:cNvSpPr/>
            <p:nvPr/>
          </p:nvSpPr>
          <p:spPr>
            <a:xfrm>
              <a:off x="5969783" y="4178061"/>
              <a:ext cx="2764208" cy="835344"/>
            </a:xfrm>
            <a:custGeom>
              <a:avLst/>
              <a:gdLst>
                <a:gd name="connsiteX0" fmla="*/ 0 w 2764208"/>
                <a:gd name="connsiteY0" fmla="*/ 0 h 835344"/>
                <a:gd name="connsiteX1" fmla="*/ 2346506 w 2764208"/>
                <a:gd name="connsiteY1" fmla="*/ 0 h 835344"/>
                <a:gd name="connsiteX2" fmla="*/ 2764208 w 2764208"/>
                <a:gd name="connsiteY2" fmla="*/ 417672 h 835344"/>
                <a:gd name="connsiteX3" fmla="*/ 2346506 w 2764208"/>
                <a:gd name="connsiteY3" fmla="*/ 835344 h 835344"/>
                <a:gd name="connsiteX4" fmla="*/ 0 w 2764208"/>
                <a:gd name="connsiteY4" fmla="*/ 835344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208" h="835344">
                  <a:moveTo>
                    <a:pt x="0" y="0"/>
                  </a:moveTo>
                  <a:lnTo>
                    <a:pt x="2346506" y="0"/>
                  </a:lnTo>
                  <a:cubicBezTo>
                    <a:pt x="2577112" y="0"/>
                    <a:pt x="2764208" y="187024"/>
                    <a:pt x="2764208" y="417672"/>
                  </a:cubicBezTo>
                  <a:cubicBezTo>
                    <a:pt x="2764208" y="648320"/>
                    <a:pt x="2577112" y="835344"/>
                    <a:pt x="2346506" y="835344"/>
                  </a:cubicBezTo>
                  <a:lnTo>
                    <a:pt x="0" y="8353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216000" bIns="38100" anchor="ctr">
              <a:no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56EA0473-0C1A-4600-935C-A94DB937E743}"/>
                </a:ext>
              </a:extLst>
            </p:cNvPr>
            <p:cNvSpPr/>
            <p:nvPr/>
          </p:nvSpPr>
          <p:spPr>
            <a:xfrm rot="10800000">
              <a:off x="5573913" y="3754651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90D235D-5479-4A89-85A1-F1FAD1FF9365}"/>
                </a:ext>
              </a:extLst>
            </p:cNvPr>
            <p:cNvSpPr/>
            <p:nvPr/>
          </p:nvSpPr>
          <p:spPr>
            <a:xfrm rot="10800000">
              <a:off x="4731685" y="3753502"/>
              <a:ext cx="1684456" cy="16844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D0D191F-6FD0-4E2B-879D-B65D300C66A3}"/>
                </a:ext>
              </a:extLst>
            </p:cNvPr>
            <p:cNvSpPr/>
            <p:nvPr/>
          </p:nvSpPr>
          <p:spPr>
            <a:xfrm rot="10800000">
              <a:off x="8644982" y="4178061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849DCE9C-F798-4F1A-9258-2E6FFD42F0EF}"/>
                </a:ext>
              </a:extLst>
            </p:cNvPr>
            <p:cNvSpPr/>
            <p:nvPr/>
          </p:nvSpPr>
          <p:spPr>
            <a:xfrm rot="10800000">
              <a:off x="4876259" y="3909556"/>
              <a:ext cx="1390713" cy="139071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EBE5801-E736-4652-BB8A-542AE663639F}"/>
                </a:ext>
              </a:extLst>
            </p:cNvPr>
            <p:cNvSpPr/>
            <p:nvPr/>
          </p:nvSpPr>
          <p:spPr>
            <a:xfrm rot="10800000">
              <a:off x="0" y="2401806"/>
              <a:ext cx="6154875" cy="4401624"/>
            </a:xfrm>
            <a:custGeom>
              <a:avLst/>
              <a:gdLst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546200 w 6154875"/>
                <a:gd name="connsiteY10" fmla="*/ 1625249 h 4401624"/>
                <a:gd name="connsiteX11" fmla="*/ 871120 w 6154875"/>
                <a:gd name="connsiteY11" fmla="*/ 1499648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871120 w 6154875"/>
                <a:gd name="connsiteY10" fmla="*/ 1499648 h 4401624"/>
                <a:gd name="connsiteX11" fmla="*/ 6154875 w 6154875"/>
                <a:gd name="connsiteY11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871120 w 6154875"/>
                <a:gd name="connsiteY9" fmla="*/ 1499648 h 4401624"/>
                <a:gd name="connsiteX10" fmla="*/ 6154875 w 6154875"/>
                <a:gd name="connsiteY10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461978 w 6154875"/>
                <a:gd name="connsiteY5" fmla="*/ 2767640 h 4401624"/>
                <a:gd name="connsiteX6" fmla="*/ 0 w 6154875"/>
                <a:gd name="connsiteY6" fmla="*/ 2200813 h 4401624"/>
                <a:gd name="connsiteX7" fmla="*/ 461978 w 6154875"/>
                <a:gd name="connsiteY7" fmla="*/ 1633986 h 4401624"/>
                <a:gd name="connsiteX8" fmla="*/ 871120 w 6154875"/>
                <a:gd name="connsiteY8" fmla="*/ 1499648 h 4401624"/>
                <a:gd name="connsiteX9" fmla="*/ 6154875 w 6154875"/>
                <a:gd name="connsiteY9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696648 w 6154875"/>
                <a:gd name="connsiteY3" fmla="*/ 2835241 h 4401624"/>
                <a:gd name="connsiteX4" fmla="*/ 461978 w 6154875"/>
                <a:gd name="connsiteY4" fmla="*/ 2767640 h 4401624"/>
                <a:gd name="connsiteX5" fmla="*/ 0 w 6154875"/>
                <a:gd name="connsiteY5" fmla="*/ 2200813 h 4401624"/>
                <a:gd name="connsiteX6" fmla="*/ 461978 w 6154875"/>
                <a:gd name="connsiteY6" fmla="*/ 1633986 h 4401624"/>
                <a:gd name="connsiteX7" fmla="*/ 871120 w 6154875"/>
                <a:gd name="connsiteY7" fmla="*/ 1499648 h 4401624"/>
                <a:gd name="connsiteX8" fmla="*/ 6154875 w 6154875"/>
                <a:gd name="connsiteY8" fmla="*/ 0 h 4401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4875" h="4401624">
                  <a:moveTo>
                    <a:pt x="6154875" y="0"/>
                  </a:moveTo>
                  <a:lnTo>
                    <a:pt x="6154875" y="2200812"/>
                  </a:lnTo>
                  <a:lnTo>
                    <a:pt x="6154875" y="4401624"/>
                  </a:lnTo>
                  <a:lnTo>
                    <a:pt x="696648" y="2835241"/>
                  </a:lnTo>
                  <a:lnTo>
                    <a:pt x="461978" y="2767640"/>
                  </a:lnTo>
                  <a:cubicBezTo>
                    <a:pt x="198328" y="2713690"/>
                    <a:pt x="0" y="2480412"/>
                    <a:pt x="0" y="2200813"/>
                  </a:cubicBezTo>
                  <a:cubicBezTo>
                    <a:pt x="0" y="1921214"/>
                    <a:pt x="198328" y="1687936"/>
                    <a:pt x="461978" y="1633986"/>
                  </a:cubicBezTo>
                  <a:lnTo>
                    <a:pt x="871120" y="1499648"/>
                  </a:lnTo>
                  <a:lnTo>
                    <a:pt x="6154875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B5FAA204-FE22-4242-BF24-1C75F6EF836D}"/>
              </a:ext>
            </a:extLst>
          </p:cNvPr>
          <p:cNvSpPr txBox="1"/>
          <p:nvPr/>
        </p:nvSpPr>
        <p:spPr>
          <a:xfrm>
            <a:off x="4699638" y="393401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0" b="1" noProof="1">
                <a:solidFill>
                  <a:schemeClr val="accent5">
                    <a:lumMod val="75000"/>
                  </a:schemeClr>
                </a:solidFill>
              </a:rPr>
              <a:t>02</a:t>
            </a:r>
          </a:p>
        </p:txBody>
      </p:sp>
      <p:pic>
        <p:nvPicPr>
          <p:cNvPr id="89" name="Graphic 88" descr="Thumbs up sign">
            <a:extLst>
              <a:ext uri="{FF2B5EF4-FFF2-40B4-BE49-F238E27FC236}">
                <a16:creationId xmlns:a16="http://schemas.microsoft.com/office/drawing/2014/main" id="{55281865-A7F1-4160-9E65-27209F524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4534" y="1908047"/>
            <a:ext cx="639129" cy="639129"/>
          </a:xfrm>
          <a:prstGeom prst="rect">
            <a:avLst/>
          </a:prstGeom>
        </p:spPr>
      </p:pic>
      <p:pic>
        <p:nvPicPr>
          <p:cNvPr id="90" name="Graphic 89" descr="No sign">
            <a:extLst>
              <a:ext uri="{FF2B5EF4-FFF2-40B4-BE49-F238E27FC236}">
                <a16:creationId xmlns:a16="http://schemas.microsoft.com/office/drawing/2014/main" id="{AFDFDEC7-898F-44CB-AB50-1817AFACB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77639" y="4295635"/>
            <a:ext cx="639129" cy="639129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8514E2BF-2259-4498-A79B-C2C9DEAAC471}"/>
              </a:ext>
            </a:extLst>
          </p:cNvPr>
          <p:cNvSpPr txBox="1"/>
          <p:nvPr/>
        </p:nvSpPr>
        <p:spPr>
          <a:xfrm>
            <a:off x="6289221" y="1596418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77D173B-1419-4782-8BD4-E7879AD7024B}"/>
              </a:ext>
            </a:extLst>
          </p:cNvPr>
          <p:cNvGrpSpPr/>
          <p:nvPr/>
        </p:nvGrpSpPr>
        <p:grpSpPr>
          <a:xfrm>
            <a:off x="1092673" y="3753502"/>
            <a:ext cx="2926080" cy="1690262"/>
            <a:chOff x="332936" y="4590783"/>
            <a:chExt cx="2926080" cy="16902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E462261-A6E9-47E8-9C8F-42B5CD899A25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35C2D55-42A6-46D8-AB14-0EC047016F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D3064F3-312F-4ABC-8160-56CCB5AE5B62}"/>
              </a:ext>
            </a:extLst>
          </p:cNvPr>
          <p:cNvGrpSpPr/>
          <p:nvPr/>
        </p:nvGrpSpPr>
        <p:grpSpPr>
          <a:xfrm>
            <a:off x="8173248" y="1382480"/>
            <a:ext cx="2926080" cy="1690262"/>
            <a:chOff x="8921977" y="1405170"/>
            <a:chExt cx="2926080" cy="169026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24A3484-8AE6-41C4-8E23-E6787CA1E082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1461CF6-34C8-4ABB-8751-76BF6ACEEB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Flashlights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11EF94F-A206-4C48-A246-ADA72D6C0D29}"/>
              </a:ext>
            </a:extLst>
          </p:cNvPr>
          <p:cNvGrpSpPr/>
          <p:nvPr/>
        </p:nvGrpSpPr>
        <p:grpSpPr>
          <a:xfrm>
            <a:off x="2618023" y="52050"/>
            <a:ext cx="9573977" cy="4401624"/>
            <a:chOff x="2618023" y="52050"/>
            <a:chExt cx="9573977" cy="440162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745104D-5E67-42F3-B8BF-9B12443D9FDD}"/>
                </a:ext>
              </a:extLst>
            </p:cNvPr>
            <p:cNvSpPr/>
            <p:nvPr/>
          </p:nvSpPr>
          <p:spPr>
            <a:xfrm>
              <a:off x="3458009" y="1842075"/>
              <a:ext cx="2764208" cy="83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64" y="0"/>
                  </a:moveTo>
                  <a:cubicBezTo>
                    <a:pt x="1462" y="0"/>
                    <a:pt x="0" y="4836"/>
                    <a:pt x="0" y="10800"/>
                  </a:cubicBezTo>
                  <a:cubicBezTo>
                    <a:pt x="0" y="16764"/>
                    <a:pt x="1462" y="21600"/>
                    <a:pt x="326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326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16000" tIns="38100" rIns="2160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BDB4FDA7-A7B6-4524-9ED0-5110A3883BB1}"/>
                </a:ext>
              </a:extLst>
            </p:cNvPr>
            <p:cNvSpPr/>
            <p:nvPr/>
          </p:nvSpPr>
          <p:spPr>
            <a:xfrm>
              <a:off x="5293929" y="1417517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39A03C9F-C006-4127-B4D0-D3B3683ED4AA}"/>
                </a:ext>
              </a:extLst>
            </p:cNvPr>
            <p:cNvSpPr/>
            <p:nvPr/>
          </p:nvSpPr>
          <p:spPr>
            <a:xfrm>
              <a:off x="5775859" y="1417518"/>
              <a:ext cx="1684456" cy="168446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9C4BFBB-8AA3-4FDD-95BC-10D443CA0DEC}"/>
                </a:ext>
              </a:extLst>
            </p:cNvPr>
            <p:cNvSpPr/>
            <p:nvPr/>
          </p:nvSpPr>
          <p:spPr>
            <a:xfrm>
              <a:off x="2618023" y="1842075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DF52AD58-80F6-491A-871F-C28207834064}"/>
                </a:ext>
              </a:extLst>
            </p:cNvPr>
            <p:cNvSpPr/>
            <p:nvPr/>
          </p:nvSpPr>
          <p:spPr>
            <a:xfrm>
              <a:off x="5925028" y="1555212"/>
              <a:ext cx="1390713" cy="139071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9FF595D-1B50-4631-8B77-C86FA13696C4}"/>
                </a:ext>
              </a:extLst>
            </p:cNvPr>
            <p:cNvSpPr/>
            <p:nvPr/>
          </p:nvSpPr>
          <p:spPr>
            <a:xfrm>
              <a:off x="6037125" y="52050"/>
              <a:ext cx="6154875" cy="4401624"/>
            </a:xfrm>
            <a:custGeom>
              <a:avLst/>
              <a:gdLst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546200 w 6154875"/>
                <a:gd name="connsiteY10" fmla="*/ 1625249 h 4401624"/>
                <a:gd name="connsiteX11" fmla="*/ 871120 w 6154875"/>
                <a:gd name="connsiteY11" fmla="*/ 1499648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871120 w 6154875"/>
                <a:gd name="connsiteY10" fmla="*/ 1499648 h 4401624"/>
                <a:gd name="connsiteX11" fmla="*/ 6154875 w 6154875"/>
                <a:gd name="connsiteY11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871120 w 6154875"/>
                <a:gd name="connsiteY9" fmla="*/ 1499648 h 4401624"/>
                <a:gd name="connsiteX10" fmla="*/ 6154875 w 6154875"/>
                <a:gd name="connsiteY10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461978 w 6154875"/>
                <a:gd name="connsiteY5" fmla="*/ 2767640 h 4401624"/>
                <a:gd name="connsiteX6" fmla="*/ 0 w 6154875"/>
                <a:gd name="connsiteY6" fmla="*/ 2200813 h 4401624"/>
                <a:gd name="connsiteX7" fmla="*/ 461978 w 6154875"/>
                <a:gd name="connsiteY7" fmla="*/ 1633986 h 4401624"/>
                <a:gd name="connsiteX8" fmla="*/ 871120 w 6154875"/>
                <a:gd name="connsiteY8" fmla="*/ 1499648 h 4401624"/>
                <a:gd name="connsiteX9" fmla="*/ 6154875 w 6154875"/>
                <a:gd name="connsiteY9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696648 w 6154875"/>
                <a:gd name="connsiteY3" fmla="*/ 2835241 h 4401624"/>
                <a:gd name="connsiteX4" fmla="*/ 461978 w 6154875"/>
                <a:gd name="connsiteY4" fmla="*/ 2767640 h 4401624"/>
                <a:gd name="connsiteX5" fmla="*/ 0 w 6154875"/>
                <a:gd name="connsiteY5" fmla="*/ 2200813 h 4401624"/>
                <a:gd name="connsiteX6" fmla="*/ 461978 w 6154875"/>
                <a:gd name="connsiteY6" fmla="*/ 1633986 h 4401624"/>
                <a:gd name="connsiteX7" fmla="*/ 871120 w 6154875"/>
                <a:gd name="connsiteY7" fmla="*/ 1499648 h 4401624"/>
                <a:gd name="connsiteX8" fmla="*/ 6154875 w 6154875"/>
                <a:gd name="connsiteY8" fmla="*/ 0 h 4401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4875" h="4401624">
                  <a:moveTo>
                    <a:pt x="6154875" y="0"/>
                  </a:moveTo>
                  <a:lnTo>
                    <a:pt x="6154875" y="2200812"/>
                  </a:lnTo>
                  <a:lnTo>
                    <a:pt x="6154875" y="4401624"/>
                  </a:lnTo>
                  <a:lnTo>
                    <a:pt x="696648" y="2835241"/>
                  </a:lnTo>
                  <a:lnTo>
                    <a:pt x="461978" y="2767640"/>
                  </a:lnTo>
                  <a:cubicBezTo>
                    <a:pt x="198328" y="2713690"/>
                    <a:pt x="0" y="2480412"/>
                    <a:pt x="0" y="2200813"/>
                  </a:cubicBezTo>
                  <a:cubicBezTo>
                    <a:pt x="0" y="1921214"/>
                    <a:pt x="198328" y="1687936"/>
                    <a:pt x="461978" y="1633986"/>
                  </a:cubicBezTo>
                  <a:lnTo>
                    <a:pt x="871120" y="1499648"/>
                  </a:lnTo>
                  <a:lnTo>
                    <a:pt x="6154875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847F239-19AA-4557-A96D-90A4F47FB03F}"/>
              </a:ext>
            </a:extLst>
          </p:cNvPr>
          <p:cNvGrpSpPr/>
          <p:nvPr/>
        </p:nvGrpSpPr>
        <p:grpSpPr>
          <a:xfrm>
            <a:off x="0" y="2401806"/>
            <a:ext cx="9573977" cy="4401624"/>
            <a:chOff x="0" y="2401806"/>
            <a:chExt cx="9573977" cy="440162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6DE39F5-18A4-4640-80AD-1E010265519C}"/>
                </a:ext>
              </a:extLst>
            </p:cNvPr>
            <p:cNvSpPr/>
            <p:nvPr/>
          </p:nvSpPr>
          <p:spPr>
            <a:xfrm>
              <a:off x="5969783" y="4178061"/>
              <a:ext cx="2764208" cy="835344"/>
            </a:xfrm>
            <a:custGeom>
              <a:avLst/>
              <a:gdLst>
                <a:gd name="connsiteX0" fmla="*/ 0 w 2764208"/>
                <a:gd name="connsiteY0" fmla="*/ 0 h 835344"/>
                <a:gd name="connsiteX1" fmla="*/ 2346506 w 2764208"/>
                <a:gd name="connsiteY1" fmla="*/ 0 h 835344"/>
                <a:gd name="connsiteX2" fmla="*/ 2764208 w 2764208"/>
                <a:gd name="connsiteY2" fmla="*/ 417672 h 835344"/>
                <a:gd name="connsiteX3" fmla="*/ 2346506 w 2764208"/>
                <a:gd name="connsiteY3" fmla="*/ 835344 h 835344"/>
                <a:gd name="connsiteX4" fmla="*/ 0 w 2764208"/>
                <a:gd name="connsiteY4" fmla="*/ 835344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208" h="835344">
                  <a:moveTo>
                    <a:pt x="0" y="0"/>
                  </a:moveTo>
                  <a:lnTo>
                    <a:pt x="2346506" y="0"/>
                  </a:lnTo>
                  <a:cubicBezTo>
                    <a:pt x="2577112" y="0"/>
                    <a:pt x="2764208" y="187024"/>
                    <a:pt x="2764208" y="417672"/>
                  </a:cubicBezTo>
                  <a:cubicBezTo>
                    <a:pt x="2764208" y="648320"/>
                    <a:pt x="2577112" y="835344"/>
                    <a:pt x="2346506" y="835344"/>
                  </a:cubicBezTo>
                  <a:lnTo>
                    <a:pt x="0" y="8353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216000" bIns="38100" anchor="ctr">
              <a:no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2D78F5E2-ACA8-4F56-ADBD-BCD7CF1F9F72}"/>
                </a:ext>
              </a:extLst>
            </p:cNvPr>
            <p:cNvSpPr/>
            <p:nvPr/>
          </p:nvSpPr>
          <p:spPr>
            <a:xfrm rot="10800000">
              <a:off x="5573913" y="3754651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8" name="Circle">
              <a:extLst>
                <a:ext uri="{FF2B5EF4-FFF2-40B4-BE49-F238E27FC236}">
                  <a16:creationId xmlns:a16="http://schemas.microsoft.com/office/drawing/2014/main" id="{6ABAF3E5-DE4B-4CAB-B5B0-A83B15F9EC26}"/>
                </a:ext>
              </a:extLst>
            </p:cNvPr>
            <p:cNvSpPr/>
            <p:nvPr/>
          </p:nvSpPr>
          <p:spPr>
            <a:xfrm rot="10800000">
              <a:off x="4731685" y="3753502"/>
              <a:ext cx="1684456" cy="16844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773D0A1-B8B6-426C-9A7B-6BD3405097E3}"/>
                </a:ext>
              </a:extLst>
            </p:cNvPr>
            <p:cNvSpPr/>
            <p:nvPr/>
          </p:nvSpPr>
          <p:spPr>
            <a:xfrm rot="10800000">
              <a:off x="8644982" y="4178061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D4B8EC2F-7EB8-48D9-A741-281D9E18EDC2}"/>
                </a:ext>
              </a:extLst>
            </p:cNvPr>
            <p:cNvSpPr/>
            <p:nvPr/>
          </p:nvSpPr>
          <p:spPr>
            <a:xfrm rot="10800000">
              <a:off x="4876259" y="3909556"/>
              <a:ext cx="1390713" cy="139071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8E0ACE7-DF04-41A8-BD26-97A17961C926}"/>
                </a:ext>
              </a:extLst>
            </p:cNvPr>
            <p:cNvSpPr/>
            <p:nvPr/>
          </p:nvSpPr>
          <p:spPr>
            <a:xfrm rot="10800000">
              <a:off x="0" y="2401806"/>
              <a:ext cx="6154875" cy="4401624"/>
            </a:xfrm>
            <a:custGeom>
              <a:avLst/>
              <a:gdLst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546200 w 6154875"/>
                <a:gd name="connsiteY10" fmla="*/ 1625249 h 4401624"/>
                <a:gd name="connsiteX11" fmla="*/ 871120 w 6154875"/>
                <a:gd name="connsiteY11" fmla="*/ 1499648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545493 w 6154875"/>
                <a:gd name="connsiteY9" fmla="*/ 1625567 h 4401624"/>
                <a:gd name="connsiteX10" fmla="*/ 871120 w 6154875"/>
                <a:gd name="connsiteY10" fmla="*/ 1499648 h 4401624"/>
                <a:gd name="connsiteX11" fmla="*/ 6154875 w 6154875"/>
                <a:gd name="connsiteY11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557735 w 6154875"/>
                <a:gd name="connsiteY5" fmla="*/ 2777294 h 4401624"/>
                <a:gd name="connsiteX6" fmla="*/ 461978 w 6154875"/>
                <a:gd name="connsiteY6" fmla="*/ 2767640 h 4401624"/>
                <a:gd name="connsiteX7" fmla="*/ 0 w 6154875"/>
                <a:gd name="connsiteY7" fmla="*/ 2200813 h 4401624"/>
                <a:gd name="connsiteX8" fmla="*/ 461978 w 6154875"/>
                <a:gd name="connsiteY8" fmla="*/ 1633986 h 4401624"/>
                <a:gd name="connsiteX9" fmla="*/ 871120 w 6154875"/>
                <a:gd name="connsiteY9" fmla="*/ 1499648 h 4401624"/>
                <a:gd name="connsiteX10" fmla="*/ 6154875 w 6154875"/>
                <a:gd name="connsiteY10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871121 w 6154875"/>
                <a:gd name="connsiteY3" fmla="*/ 2901977 h 4401624"/>
                <a:gd name="connsiteX4" fmla="*/ 696648 w 6154875"/>
                <a:gd name="connsiteY4" fmla="*/ 2835241 h 4401624"/>
                <a:gd name="connsiteX5" fmla="*/ 461978 w 6154875"/>
                <a:gd name="connsiteY5" fmla="*/ 2767640 h 4401624"/>
                <a:gd name="connsiteX6" fmla="*/ 0 w 6154875"/>
                <a:gd name="connsiteY6" fmla="*/ 2200813 h 4401624"/>
                <a:gd name="connsiteX7" fmla="*/ 461978 w 6154875"/>
                <a:gd name="connsiteY7" fmla="*/ 1633986 h 4401624"/>
                <a:gd name="connsiteX8" fmla="*/ 871120 w 6154875"/>
                <a:gd name="connsiteY8" fmla="*/ 1499648 h 4401624"/>
                <a:gd name="connsiteX9" fmla="*/ 6154875 w 6154875"/>
                <a:gd name="connsiteY9" fmla="*/ 0 h 4401624"/>
                <a:gd name="connsiteX0" fmla="*/ 6154875 w 6154875"/>
                <a:gd name="connsiteY0" fmla="*/ 0 h 4401624"/>
                <a:gd name="connsiteX1" fmla="*/ 6154875 w 6154875"/>
                <a:gd name="connsiteY1" fmla="*/ 2200812 h 4401624"/>
                <a:gd name="connsiteX2" fmla="*/ 6154875 w 6154875"/>
                <a:gd name="connsiteY2" fmla="*/ 4401624 h 4401624"/>
                <a:gd name="connsiteX3" fmla="*/ 696648 w 6154875"/>
                <a:gd name="connsiteY3" fmla="*/ 2835241 h 4401624"/>
                <a:gd name="connsiteX4" fmla="*/ 461978 w 6154875"/>
                <a:gd name="connsiteY4" fmla="*/ 2767640 h 4401624"/>
                <a:gd name="connsiteX5" fmla="*/ 0 w 6154875"/>
                <a:gd name="connsiteY5" fmla="*/ 2200813 h 4401624"/>
                <a:gd name="connsiteX6" fmla="*/ 461978 w 6154875"/>
                <a:gd name="connsiteY6" fmla="*/ 1633986 h 4401624"/>
                <a:gd name="connsiteX7" fmla="*/ 871120 w 6154875"/>
                <a:gd name="connsiteY7" fmla="*/ 1499648 h 4401624"/>
                <a:gd name="connsiteX8" fmla="*/ 6154875 w 6154875"/>
                <a:gd name="connsiteY8" fmla="*/ 0 h 4401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4875" h="4401624">
                  <a:moveTo>
                    <a:pt x="6154875" y="0"/>
                  </a:moveTo>
                  <a:lnTo>
                    <a:pt x="6154875" y="2200812"/>
                  </a:lnTo>
                  <a:lnTo>
                    <a:pt x="6154875" y="4401624"/>
                  </a:lnTo>
                  <a:lnTo>
                    <a:pt x="696648" y="2835241"/>
                  </a:lnTo>
                  <a:lnTo>
                    <a:pt x="461978" y="2767640"/>
                  </a:lnTo>
                  <a:cubicBezTo>
                    <a:pt x="198328" y="2713690"/>
                    <a:pt x="0" y="2480412"/>
                    <a:pt x="0" y="2200813"/>
                  </a:cubicBezTo>
                  <a:cubicBezTo>
                    <a:pt x="0" y="1921214"/>
                    <a:pt x="198328" y="1687936"/>
                    <a:pt x="461978" y="1633986"/>
                  </a:cubicBezTo>
                  <a:lnTo>
                    <a:pt x="871120" y="1499648"/>
                  </a:lnTo>
                  <a:lnTo>
                    <a:pt x="6154875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94C21D27-DC03-42CF-8F40-9F5B46A82B35}"/>
              </a:ext>
            </a:extLst>
          </p:cNvPr>
          <p:cNvSpPr txBox="1"/>
          <p:nvPr/>
        </p:nvSpPr>
        <p:spPr>
          <a:xfrm>
            <a:off x="4699638" y="393401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0" b="1" noProof="1">
                <a:solidFill>
                  <a:schemeClr val="accent5">
                    <a:lumMod val="75000"/>
                  </a:schemeClr>
                </a:solidFill>
              </a:rPr>
              <a:t>02</a:t>
            </a:r>
          </a:p>
        </p:txBody>
      </p:sp>
      <p:pic>
        <p:nvPicPr>
          <p:cNvPr id="54" name="Graphic 53" descr="Thumbs up sign">
            <a:extLst>
              <a:ext uri="{FF2B5EF4-FFF2-40B4-BE49-F238E27FC236}">
                <a16:creationId xmlns:a16="http://schemas.microsoft.com/office/drawing/2014/main" id="{E64AE4B8-49F4-4C51-9D2D-CB65C35CC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4534" y="1908047"/>
            <a:ext cx="639129" cy="639129"/>
          </a:xfrm>
          <a:prstGeom prst="rect">
            <a:avLst/>
          </a:prstGeom>
        </p:spPr>
      </p:pic>
      <p:pic>
        <p:nvPicPr>
          <p:cNvPr id="55" name="Graphic 54" descr="No sign">
            <a:extLst>
              <a:ext uri="{FF2B5EF4-FFF2-40B4-BE49-F238E27FC236}">
                <a16:creationId xmlns:a16="http://schemas.microsoft.com/office/drawing/2014/main" id="{94803A5C-44AB-41BA-B4DA-71D368ACF7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77639" y="4295635"/>
            <a:ext cx="639129" cy="639129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DF08ECCA-C9E4-4E4B-A945-115426D03BD9}"/>
              </a:ext>
            </a:extLst>
          </p:cNvPr>
          <p:cNvSpPr txBox="1"/>
          <p:nvPr/>
        </p:nvSpPr>
        <p:spPr>
          <a:xfrm>
            <a:off x="6289221" y="1596418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368B886-2F1E-4136-85B8-AD112BBDB2D4}"/>
              </a:ext>
            </a:extLst>
          </p:cNvPr>
          <p:cNvGrpSpPr/>
          <p:nvPr/>
        </p:nvGrpSpPr>
        <p:grpSpPr>
          <a:xfrm>
            <a:off x="1092673" y="3753502"/>
            <a:ext cx="2926080" cy="1690262"/>
            <a:chOff x="332936" y="4590783"/>
            <a:chExt cx="2926080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65625BD-7B60-42C2-8E14-81BF763194E4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494F74B-F1C7-4F42-9421-83DF145E11F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8D110C4-7739-4A6C-97A7-23F3FE8ED36A}"/>
              </a:ext>
            </a:extLst>
          </p:cNvPr>
          <p:cNvGrpSpPr/>
          <p:nvPr/>
        </p:nvGrpSpPr>
        <p:grpSpPr>
          <a:xfrm>
            <a:off x="8173248" y="1382480"/>
            <a:ext cx="2926080" cy="1690262"/>
            <a:chOff x="8921977" y="1405170"/>
            <a:chExt cx="2926080" cy="16902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6751A77-5C58-4546-810E-903F78DD3157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8D04A82-8E9D-4139-8BE4-7E1954C134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069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221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Flashlights – Slide Template</vt:lpstr>
      <vt:lpstr>Flashlights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Flashlights</dc:title>
  <dc:creator>PresentationGO.com</dc:creator>
  <dc:description>© Copyright PresentationGO.com</dc:description>
  <dcterms:created xsi:type="dcterms:W3CDTF">2014-11-26T05:14:11Z</dcterms:created>
  <dcterms:modified xsi:type="dcterms:W3CDTF">2020-06-03T05:28:35Z</dcterms:modified>
  <cp:category>Graphics &amp; Metaphors</cp:category>
</cp:coreProperties>
</file>