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3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10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25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Flask Charts for PowerPoint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656AD35-5438-4005-AB52-AC0779EF8E9D}"/>
              </a:ext>
            </a:extLst>
          </p:cNvPr>
          <p:cNvSpPr/>
          <p:nvPr/>
        </p:nvSpPr>
        <p:spPr>
          <a:xfrm>
            <a:off x="1014508" y="3392611"/>
            <a:ext cx="1275710" cy="5683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25A50BA-45EF-4B25-B802-2373914F0CE6}"/>
              </a:ext>
            </a:extLst>
          </p:cNvPr>
          <p:cNvSpPr/>
          <p:nvPr/>
        </p:nvSpPr>
        <p:spPr>
          <a:xfrm>
            <a:off x="917202" y="1962592"/>
            <a:ext cx="1470323" cy="2076023"/>
          </a:xfrm>
          <a:custGeom>
            <a:avLst/>
            <a:gdLst>
              <a:gd name="connsiteX0" fmla="*/ 1166608 w 2331455"/>
              <a:gd name="connsiteY0" fmla="*/ 1028262 h 3291899"/>
              <a:gd name="connsiteX1" fmla="*/ 93887 w 2331455"/>
              <a:gd name="connsiteY1" fmla="*/ 2104177 h 3291899"/>
              <a:gd name="connsiteX2" fmla="*/ 1164847 w 2331455"/>
              <a:gd name="connsiteY2" fmla="*/ 3180091 h 3291899"/>
              <a:gd name="connsiteX3" fmla="*/ 2237567 w 2331455"/>
              <a:gd name="connsiteY3" fmla="*/ 2104177 h 3291899"/>
              <a:gd name="connsiteX4" fmla="*/ 1166608 w 2331455"/>
              <a:gd name="connsiteY4" fmla="*/ 1028262 h 3291899"/>
              <a:gd name="connsiteX5" fmla="*/ 0 w 2331455"/>
              <a:gd name="connsiteY5" fmla="*/ 0 h 3291899"/>
              <a:gd name="connsiteX6" fmla="*/ 2331455 w 2331455"/>
              <a:gd name="connsiteY6" fmla="*/ 0 h 3291899"/>
              <a:gd name="connsiteX7" fmla="*/ 2331455 w 2331455"/>
              <a:gd name="connsiteY7" fmla="*/ 3291899 h 3291899"/>
              <a:gd name="connsiteX8" fmla="*/ 0 w 2331455"/>
              <a:gd name="connsiteY8" fmla="*/ 3291899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1455" h="3291899">
                <a:moveTo>
                  <a:pt x="1166608" y="1028262"/>
                </a:moveTo>
                <a:cubicBezTo>
                  <a:pt x="573001" y="1028262"/>
                  <a:pt x="93887" y="1510569"/>
                  <a:pt x="93887" y="2104177"/>
                </a:cubicBezTo>
                <a:cubicBezTo>
                  <a:pt x="93887" y="2697784"/>
                  <a:pt x="573001" y="3180091"/>
                  <a:pt x="1164847" y="3180091"/>
                </a:cubicBezTo>
                <a:cubicBezTo>
                  <a:pt x="1758454" y="3180091"/>
                  <a:pt x="2237567" y="2697784"/>
                  <a:pt x="2237567" y="2104177"/>
                </a:cubicBezTo>
                <a:cubicBezTo>
                  <a:pt x="2237567" y="1510569"/>
                  <a:pt x="1758454" y="1028262"/>
                  <a:pt x="1166608" y="1028262"/>
                </a:cubicBezTo>
                <a:close/>
                <a:moveTo>
                  <a:pt x="0" y="0"/>
                </a:moveTo>
                <a:lnTo>
                  <a:pt x="2331455" y="0"/>
                </a:lnTo>
                <a:lnTo>
                  <a:pt x="2331455" y="3291899"/>
                </a:lnTo>
                <a:lnTo>
                  <a:pt x="0" y="3291899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6BBF6AC-72E4-4D96-A8DE-4437B8E3000B}"/>
              </a:ext>
            </a:extLst>
          </p:cNvPr>
          <p:cNvSpPr>
            <a:spLocks/>
          </p:cNvSpPr>
          <p:nvPr/>
        </p:nvSpPr>
        <p:spPr bwMode="auto">
          <a:xfrm>
            <a:off x="917202" y="1960280"/>
            <a:ext cx="1470323" cy="2076023"/>
          </a:xfrm>
          <a:custGeom>
            <a:avLst/>
            <a:gdLst>
              <a:gd name="connsiteX0" fmla="*/ 993433 w 2331455"/>
              <a:gd name="connsiteY0" fmla="*/ 299231 h 3291899"/>
              <a:gd name="connsiteX1" fmla="*/ 993433 w 2331455"/>
              <a:gd name="connsiteY1" fmla="*/ 1157934 h 3291899"/>
              <a:gd name="connsiteX2" fmla="*/ 975426 w 2331455"/>
              <a:gd name="connsiteY2" fmla="*/ 1159754 h 3291899"/>
              <a:gd name="connsiteX3" fmla="*/ 205285 w 2331455"/>
              <a:gd name="connsiteY3" fmla="*/ 2107844 h 3291899"/>
              <a:gd name="connsiteX4" fmla="*/ 1168602 w 2331455"/>
              <a:gd name="connsiteY4" fmla="*/ 3075618 h 3291899"/>
              <a:gd name="connsiteX5" fmla="*/ 2133503 w 2331455"/>
              <a:gd name="connsiteY5" fmla="*/ 2107844 h 3291899"/>
              <a:gd name="connsiteX6" fmla="*/ 1364424 w 2331455"/>
              <a:gd name="connsiteY6" fmla="*/ 1159754 h 3291899"/>
              <a:gd name="connsiteX7" fmla="*/ 1338021 w 2331455"/>
              <a:gd name="connsiteY7" fmla="*/ 1157078 h 3291899"/>
              <a:gd name="connsiteX8" fmla="*/ 1338021 w 2331455"/>
              <a:gd name="connsiteY8" fmla="*/ 299231 h 3291899"/>
              <a:gd name="connsiteX9" fmla="*/ 622038 w 2331455"/>
              <a:gd name="connsiteY9" fmla="*/ 0 h 3291899"/>
              <a:gd name="connsiteX10" fmla="*/ 1709417 w 2331455"/>
              <a:gd name="connsiteY10" fmla="*/ 0 h 3291899"/>
              <a:gd name="connsiteX11" fmla="*/ 1809133 w 2331455"/>
              <a:gd name="connsiteY11" fmla="*/ 155623 h 3291899"/>
              <a:gd name="connsiteX12" fmla="*/ 1709417 w 2331455"/>
              <a:gd name="connsiteY12" fmla="*/ 312834 h 3291899"/>
              <a:gd name="connsiteX13" fmla="*/ 1508403 w 2331455"/>
              <a:gd name="connsiteY13" fmla="*/ 312834 h 3291899"/>
              <a:gd name="connsiteX14" fmla="*/ 1508403 w 2331455"/>
              <a:gd name="connsiteY14" fmla="*/ 1003609 h 3291899"/>
              <a:gd name="connsiteX15" fmla="*/ 2331455 w 2331455"/>
              <a:gd name="connsiteY15" fmla="*/ 2121552 h 3291899"/>
              <a:gd name="connsiteX16" fmla="*/ 1164936 w 2331455"/>
              <a:gd name="connsiteY16" fmla="*/ 3291899 h 3291899"/>
              <a:gd name="connsiteX17" fmla="*/ 0 w 2331455"/>
              <a:gd name="connsiteY17" fmla="*/ 2121552 h 3291899"/>
              <a:gd name="connsiteX18" fmla="*/ 823053 w 2331455"/>
              <a:gd name="connsiteY18" fmla="*/ 1003609 h 3291899"/>
              <a:gd name="connsiteX19" fmla="*/ 823053 w 2331455"/>
              <a:gd name="connsiteY19" fmla="*/ 312834 h 3291899"/>
              <a:gd name="connsiteX20" fmla="*/ 622038 w 2331455"/>
              <a:gd name="connsiteY20" fmla="*/ 312834 h 3291899"/>
              <a:gd name="connsiteX21" fmla="*/ 522322 w 2331455"/>
              <a:gd name="connsiteY21" fmla="*/ 155623 h 3291899"/>
              <a:gd name="connsiteX22" fmla="*/ 622038 w 2331455"/>
              <a:gd name="connsiteY22" fmla="*/ 0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1455" h="3291899">
                <a:moveTo>
                  <a:pt x="993433" y="299231"/>
                </a:moveTo>
                <a:lnTo>
                  <a:pt x="993433" y="1157934"/>
                </a:lnTo>
                <a:lnTo>
                  <a:pt x="975426" y="1159754"/>
                </a:lnTo>
                <a:cubicBezTo>
                  <a:pt x="535237" y="1250092"/>
                  <a:pt x="205285" y="1640643"/>
                  <a:pt x="205285" y="2107844"/>
                </a:cubicBezTo>
                <a:cubicBezTo>
                  <a:pt x="205285" y="2641788"/>
                  <a:pt x="636243" y="3075618"/>
                  <a:pt x="1168602" y="3075618"/>
                </a:cubicBezTo>
                <a:cubicBezTo>
                  <a:pt x="1702546" y="3075618"/>
                  <a:pt x="2133503" y="2641788"/>
                  <a:pt x="2133503" y="2107844"/>
                </a:cubicBezTo>
                <a:cubicBezTo>
                  <a:pt x="2133503" y="1640643"/>
                  <a:pt x="1803552" y="1250092"/>
                  <a:pt x="1364424" y="1159754"/>
                </a:cubicBezTo>
                <a:lnTo>
                  <a:pt x="1338021" y="1157078"/>
                </a:lnTo>
                <a:lnTo>
                  <a:pt x="1338021" y="299231"/>
                </a:lnTo>
                <a:close/>
                <a:moveTo>
                  <a:pt x="622038" y="0"/>
                </a:moveTo>
                <a:lnTo>
                  <a:pt x="1709417" y="0"/>
                </a:lnTo>
                <a:cubicBezTo>
                  <a:pt x="1764815" y="0"/>
                  <a:pt x="1809133" y="69872"/>
                  <a:pt x="1809133" y="155623"/>
                </a:cubicBezTo>
                <a:cubicBezTo>
                  <a:pt x="1809133" y="242962"/>
                  <a:pt x="1764815" y="312834"/>
                  <a:pt x="1709417" y="312834"/>
                </a:cubicBezTo>
                <a:lnTo>
                  <a:pt x="1508403" y="312834"/>
                </a:lnTo>
                <a:lnTo>
                  <a:pt x="1508403" y="1003609"/>
                </a:lnTo>
                <a:cubicBezTo>
                  <a:pt x="1984823" y="1149703"/>
                  <a:pt x="2331455" y="1594340"/>
                  <a:pt x="2331455" y="2121552"/>
                </a:cubicBezTo>
                <a:cubicBezTo>
                  <a:pt x="2331455" y="2767863"/>
                  <a:pt x="1809133" y="3291899"/>
                  <a:pt x="1164936" y="3291899"/>
                </a:cubicBezTo>
                <a:cubicBezTo>
                  <a:pt x="522322" y="3291899"/>
                  <a:pt x="0" y="2767863"/>
                  <a:pt x="0" y="2121552"/>
                </a:cubicBezTo>
                <a:cubicBezTo>
                  <a:pt x="0" y="1594340"/>
                  <a:pt x="346632" y="1149703"/>
                  <a:pt x="823053" y="1003609"/>
                </a:cubicBezTo>
                <a:lnTo>
                  <a:pt x="823053" y="312834"/>
                </a:lnTo>
                <a:lnTo>
                  <a:pt x="622038" y="312834"/>
                </a:lnTo>
                <a:cubicBezTo>
                  <a:pt x="566640" y="312834"/>
                  <a:pt x="522322" y="242962"/>
                  <a:pt x="522322" y="155623"/>
                </a:cubicBezTo>
                <a:cubicBezTo>
                  <a:pt x="522322" y="69872"/>
                  <a:pt x="566640" y="0"/>
                  <a:pt x="622038" y="0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6" name="Oval 2581">
            <a:extLst>
              <a:ext uri="{FF2B5EF4-FFF2-40B4-BE49-F238E27FC236}">
                <a16:creationId xmlns:a16="http://schemas.microsoft.com/office/drawing/2014/main" id="{62B98C4A-DE9A-496B-BE87-F533E597C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176" y="3008840"/>
            <a:ext cx="250177" cy="25017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7" name="Oval 2582">
            <a:extLst>
              <a:ext uri="{FF2B5EF4-FFF2-40B4-BE49-F238E27FC236}">
                <a16:creationId xmlns:a16="http://schemas.microsoft.com/office/drawing/2014/main" id="{2929A0BF-0DEC-44B7-AAEF-EE0F7483F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1891" y="2937515"/>
            <a:ext cx="169434" cy="1694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8" name="Oval 2583">
            <a:extLst>
              <a:ext uri="{FF2B5EF4-FFF2-40B4-BE49-F238E27FC236}">
                <a16:creationId xmlns:a16="http://schemas.microsoft.com/office/drawing/2014/main" id="{4DFBC8CE-8A44-42B6-B59A-BC3054E52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2929" y="2798127"/>
            <a:ext cx="169434" cy="1694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Oval 2584">
            <a:extLst>
              <a:ext uri="{FF2B5EF4-FFF2-40B4-BE49-F238E27FC236}">
                <a16:creationId xmlns:a16="http://schemas.microsoft.com/office/drawing/2014/main" id="{A3A52E21-7DE2-42AD-86B1-32C14AC66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9190" y="2450732"/>
            <a:ext cx="106346" cy="1063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Oval 2582">
            <a:extLst>
              <a:ext uri="{FF2B5EF4-FFF2-40B4-BE49-F238E27FC236}">
                <a16:creationId xmlns:a16="http://schemas.microsoft.com/office/drawing/2014/main" id="{481CC061-3D6C-468E-85BC-1415530D0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363" y="3259016"/>
            <a:ext cx="169434" cy="1694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1" name="Oval 2581">
            <a:extLst>
              <a:ext uri="{FF2B5EF4-FFF2-40B4-BE49-F238E27FC236}">
                <a16:creationId xmlns:a16="http://schemas.microsoft.com/office/drawing/2014/main" id="{3847CB74-6443-4ED3-83AE-58D8E1F3B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903" y="2335232"/>
            <a:ext cx="689789" cy="68978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0" tIns="34290" rIns="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1552AF-A407-4684-BF50-F3A6EE391803}"/>
              </a:ext>
            </a:extLst>
          </p:cNvPr>
          <p:cNvSpPr/>
          <p:nvPr/>
        </p:nvSpPr>
        <p:spPr>
          <a:xfrm>
            <a:off x="3041365" y="3208611"/>
            <a:ext cx="1275710" cy="752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D905202-C160-4D36-84FB-A1D77128A659}"/>
              </a:ext>
            </a:extLst>
          </p:cNvPr>
          <p:cNvSpPr/>
          <p:nvPr/>
        </p:nvSpPr>
        <p:spPr>
          <a:xfrm>
            <a:off x="2944060" y="1962592"/>
            <a:ext cx="1470323" cy="2076023"/>
          </a:xfrm>
          <a:custGeom>
            <a:avLst/>
            <a:gdLst>
              <a:gd name="connsiteX0" fmla="*/ 1166608 w 2331455"/>
              <a:gd name="connsiteY0" fmla="*/ 1028262 h 3291899"/>
              <a:gd name="connsiteX1" fmla="*/ 93887 w 2331455"/>
              <a:gd name="connsiteY1" fmla="*/ 2104177 h 3291899"/>
              <a:gd name="connsiteX2" fmla="*/ 1164847 w 2331455"/>
              <a:gd name="connsiteY2" fmla="*/ 3180091 h 3291899"/>
              <a:gd name="connsiteX3" fmla="*/ 2237567 w 2331455"/>
              <a:gd name="connsiteY3" fmla="*/ 2104177 h 3291899"/>
              <a:gd name="connsiteX4" fmla="*/ 1166608 w 2331455"/>
              <a:gd name="connsiteY4" fmla="*/ 1028262 h 3291899"/>
              <a:gd name="connsiteX5" fmla="*/ 0 w 2331455"/>
              <a:gd name="connsiteY5" fmla="*/ 0 h 3291899"/>
              <a:gd name="connsiteX6" fmla="*/ 2331455 w 2331455"/>
              <a:gd name="connsiteY6" fmla="*/ 0 h 3291899"/>
              <a:gd name="connsiteX7" fmla="*/ 2331455 w 2331455"/>
              <a:gd name="connsiteY7" fmla="*/ 3291899 h 3291899"/>
              <a:gd name="connsiteX8" fmla="*/ 0 w 2331455"/>
              <a:gd name="connsiteY8" fmla="*/ 3291899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1455" h="3291899">
                <a:moveTo>
                  <a:pt x="1166608" y="1028262"/>
                </a:moveTo>
                <a:cubicBezTo>
                  <a:pt x="573001" y="1028262"/>
                  <a:pt x="93887" y="1510569"/>
                  <a:pt x="93887" y="2104177"/>
                </a:cubicBezTo>
                <a:cubicBezTo>
                  <a:pt x="93887" y="2697784"/>
                  <a:pt x="573001" y="3180091"/>
                  <a:pt x="1164847" y="3180091"/>
                </a:cubicBezTo>
                <a:cubicBezTo>
                  <a:pt x="1758454" y="3180091"/>
                  <a:pt x="2237567" y="2697784"/>
                  <a:pt x="2237567" y="2104177"/>
                </a:cubicBezTo>
                <a:cubicBezTo>
                  <a:pt x="2237567" y="1510569"/>
                  <a:pt x="1758454" y="1028262"/>
                  <a:pt x="1166608" y="1028262"/>
                </a:cubicBezTo>
                <a:close/>
                <a:moveTo>
                  <a:pt x="0" y="0"/>
                </a:moveTo>
                <a:lnTo>
                  <a:pt x="2331455" y="0"/>
                </a:lnTo>
                <a:lnTo>
                  <a:pt x="2331455" y="3291899"/>
                </a:lnTo>
                <a:lnTo>
                  <a:pt x="0" y="3291899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988B1A20-AA54-4CB2-86E4-1B9A0F8013A5}"/>
              </a:ext>
            </a:extLst>
          </p:cNvPr>
          <p:cNvSpPr>
            <a:spLocks/>
          </p:cNvSpPr>
          <p:nvPr/>
        </p:nvSpPr>
        <p:spPr bwMode="auto">
          <a:xfrm>
            <a:off x="2944060" y="1960280"/>
            <a:ext cx="1470323" cy="2076023"/>
          </a:xfrm>
          <a:custGeom>
            <a:avLst/>
            <a:gdLst>
              <a:gd name="connsiteX0" fmla="*/ 993433 w 2331455"/>
              <a:gd name="connsiteY0" fmla="*/ 299231 h 3291899"/>
              <a:gd name="connsiteX1" fmla="*/ 993433 w 2331455"/>
              <a:gd name="connsiteY1" fmla="*/ 1157934 h 3291899"/>
              <a:gd name="connsiteX2" fmla="*/ 975426 w 2331455"/>
              <a:gd name="connsiteY2" fmla="*/ 1159754 h 3291899"/>
              <a:gd name="connsiteX3" fmla="*/ 205285 w 2331455"/>
              <a:gd name="connsiteY3" fmla="*/ 2107844 h 3291899"/>
              <a:gd name="connsiteX4" fmla="*/ 1168602 w 2331455"/>
              <a:gd name="connsiteY4" fmla="*/ 3075618 h 3291899"/>
              <a:gd name="connsiteX5" fmla="*/ 2133503 w 2331455"/>
              <a:gd name="connsiteY5" fmla="*/ 2107844 h 3291899"/>
              <a:gd name="connsiteX6" fmla="*/ 1364424 w 2331455"/>
              <a:gd name="connsiteY6" fmla="*/ 1159754 h 3291899"/>
              <a:gd name="connsiteX7" fmla="*/ 1338021 w 2331455"/>
              <a:gd name="connsiteY7" fmla="*/ 1157078 h 3291899"/>
              <a:gd name="connsiteX8" fmla="*/ 1338021 w 2331455"/>
              <a:gd name="connsiteY8" fmla="*/ 299231 h 3291899"/>
              <a:gd name="connsiteX9" fmla="*/ 622038 w 2331455"/>
              <a:gd name="connsiteY9" fmla="*/ 0 h 3291899"/>
              <a:gd name="connsiteX10" fmla="*/ 1709417 w 2331455"/>
              <a:gd name="connsiteY10" fmla="*/ 0 h 3291899"/>
              <a:gd name="connsiteX11" fmla="*/ 1809133 w 2331455"/>
              <a:gd name="connsiteY11" fmla="*/ 155623 h 3291899"/>
              <a:gd name="connsiteX12" fmla="*/ 1709417 w 2331455"/>
              <a:gd name="connsiteY12" fmla="*/ 312834 h 3291899"/>
              <a:gd name="connsiteX13" fmla="*/ 1508403 w 2331455"/>
              <a:gd name="connsiteY13" fmla="*/ 312834 h 3291899"/>
              <a:gd name="connsiteX14" fmla="*/ 1508403 w 2331455"/>
              <a:gd name="connsiteY14" fmla="*/ 1003609 h 3291899"/>
              <a:gd name="connsiteX15" fmla="*/ 2331455 w 2331455"/>
              <a:gd name="connsiteY15" fmla="*/ 2121552 h 3291899"/>
              <a:gd name="connsiteX16" fmla="*/ 1164936 w 2331455"/>
              <a:gd name="connsiteY16" fmla="*/ 3291899 h 3291899"/>
              <a:gd name="connsiteX17" fmla="*/ 0 w 2331455"/>
              <a:gd name="connsiteY17" fmla="*/ 2121552 h 3291899"/>
              <a:gd name="connsiteX18" fmla="*/ 823053 w 2331455"/>
              <a:gd name="connsiteY18" fmla="*/ 1003609 h 3291899"/>
              <a:gd name="connsiteX19" fmla="*/ 823053 w 2331455"/>
              <a:gd name="connsiteY19" fmla="*/ 312834 h 3291899"/>
              <a:gd name="connsiteX20" fmla="*/ 622038 w 2331455"/>
              <a:gd name="connsiteY20" fmla="*/ 312834 h 3291899"/>
              <a:gd name="connsiteX21" fmla="*/ 522322 w 2331455"/>
              <a:gd name="connsiteY21" fmla="*/ 155623 h 3291899"/>
              <a:gd name="connsiteX22" fmla="*/ 622038 w 2331455"/>
              <a:gd name="connsiteY22" fmla="*/ 0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1455" h="3291899">
                <a:moveTo>
                  <a:pt x="993433" y="299231"/>
                </a:moveTo>
                <a:lnTo>
                  <a:pt x="993433" y="1157934"/>
                </a:lnTo>
                <a:lnTo>
                  <a:pt x="975426" y="1159754"/>
                </a:lnTo>
                <a:cubicBezTo>
                  <a:pt x="535237" y="1250092"/>
                  <a:pt x="205285" y="1640643"/>
                  <a:pt x="205285" y="2107844"/>
                </a:cubicBezTo>
                <a:cubicBezTo>
                  <a:pt x="205285" y="2641788"/>
                  <a:pt x="636243" y="3075618"/>
                  <a:pt x="1168602" y="3075618"/>
                </a:cubicBezTo>
                <a:cubicBezTo>
                  <a:pt x="1702546" y="3075618"/>
                  <a:pt x="2133503" y="2641788"/>
                  <a:pt x="2133503" y="2107844"/>
                </a:cubicBezTo>
                <a:cubicBezTo>
                  <a:pt x="2133503" y="1640643"/>
                  <a:pt x="1803552" y="1250092"/>
                  <a:pt x="1364424" y="1159754"/>
                </a:cubicBezTo>
                <a:lnTo>
                  <a:pt x="1338021" y="1157078"/>
                </a:lnTo>
                <a:lnTo>
                  <a:pt x="1338021" y="299231"/>
                </a:lnTo>
                <a:close/>
                <a:moveTo>
                  <a:pt x="622038" y="0"/>
                </a:moveTo>
                <a:lnTo>
                  <a:pt x="1709417" y="0"/>
                </a:lnTo>
                <a:cubicBezTo>
                  <a:pt x="1764815" y="0"/>
                  <a:pt x="1809133" y="69872"/>
                  <a:pt x="1809133" y="155623"/>
                </a:cubicBezTo>
                <a:cubicBezTo>
                  <a:pt x="1809133" y="242962"/>
                  <a:pt x="1764815" y="312834"/>
                  <a:pt x="1709417" y="312834"/>
                </a:cubicBezTo>
                <a:lnTo>
                  <a:pt x="1508403" y="312834"/>
                </a:lnTo>
                <a:lnTo>
                  <a:pt x="1508403" y="1003609"/>
                </a:lnTo>
                <a:cubicBezTo>
                  <a:pt x="1984823" y="1149703"/>
                  <a:pt x="2331455" y="1594340"/>
                  <a:pt x="2331455" y="2121552"/>
                </a:cubicBezTo>
                <a:cubicBezTo>
                  <a:pt x="2331455" y="2767863"/>
                  <a:pt x="1809133" y="3291899"/>
                  <a:pt x="1164936" y="3291899"/>
                </a:cubicBezTo>
                <a:cubicBezTo>
                  <a:pt x="522322" y="3291899"/>
                  <a:pt x="0" y="2767863"/>
                  <a:pt x="0" y="2121552"/>
                </a:cubicBezTo>
                <a:cubicBezTo>
                  <a:pt x="0" y="1594340"/>
                  <a:pt x="346632" y="1149703"/>
                  <a:pt x="823053" y="1003609"/>
                </a:cubicBezTo>
                <a:lnTo>
                  <a:pt x="823053" y="312834"/>
                </a:lnTo>
                <a:lnTo>
                  <a:pt x="622038" y="312834"/>
                </a:lnTo>
                <a:cubicBezTo>
                  <a:pt x="566640" y="312834"/>
                  <a:pt x="522322" y="242962"/>
                  <a:pt x="522322" y="155623"/>
                </a:cubicBezTo>
                <a:cubicBezTo>
                  <a:pt x="522322" y="69872"/>
                  <a:pt x="566640" y="0"/>
                  <a:pt x="622038" y="0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5" name="Oval 2581">
            <a:extLst>
              <a:ext uri="{FF2B5EF4-FFF2-40B4-BE49-F238E27FC236}">
                <a16:creationId xmlns:a16="http://schemas.microsoft.com/office/drawing/2014/main" id="{0194EACC-7E1C-48E5-B85E-28D85CB52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1034" y="3008840"/>
            <a:ext cx="250177" cy="25017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Oval 2582">
            <a:extLst>
              <a:ext uri="{FF2B5EF4-FFF2-40B4-BE49-F238E27FC236}">
                <a16:creationId xmlns:a16="http://schemas.microsoft.com/office/drawing/2014/main" id="{3978AD7E-7791-4714-85E1-3144545AD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749" y="2937515"/>
            <a:ext cx="169434" cy="1694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Oval 2583">
            <a:extLst>
              <a:ext uri="{FF2B5EF4-FFF2-40B4-BE49-F238E27FC236}">
                <a16:creationId xmlns:a16="http://schemas.microsoft.com/office/drawing/2014/main" id="{25CCC058-844E-4563-9EFD-4CB951977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786" y="2798127"/>
            <a:ext cx="169434" cy="1694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8" name="Oval 2584">
            <a:extLst>
              <a:ext uri="{FF2B5EF4-FFF2-40B4-BE49-F238E27FC236}">
                <a16:creationId xmlns:a16="http://schemas.microsoft.com/office/drawing/2014/main" id="{8C524A06-9C30-45BE-8B1D-2A30975B0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6047" y="2450732"/>
            <a:ext cx="106346" cy="1063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Oval 2582">
            <a:extLst>
              <a:ext uri="{FF2B5EF4-FFF2-40B4-BE49-F238E27FC236}">
                <a16:creationId xmlns:a16="http://schemas.microsoft.com/office/drawing/2014/main" id="{A0846B41-36E4-4873-BFF5-5C897855A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221" y="3259016"/>
            <a:ext cx="169434" cy="1694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Oval 2581">
            <a:extLst>
              <a:ext uri="{FF2B5EF4-FFF2-40B4-BE49-F238E27FC236}">
                <a16:creationId xmlns:a16="http://schemas.microsoft.com/office/drawing/2014/main" id="{194808A1-8049-4B79-B145-CC1377C71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2761" y="2335232"/>
            <a:ext cx="689789" cy="68978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0" tIns="34290" rIns="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7CC1626-D891-457B-83C1-492F6D9B84C6}"/>
              </a:ext>
            </a:extLst>
          </p:cNvPr>
          <p:cNvSpPr/>
          <p:nvPr/>
        </p:nvSpPr>
        <p:spPr>
          <a:xfrm>
            <a:off x="5068223" y="3641169"/>
            <a:ext cx="1275710" cy="3197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0F913628-D87C-464F-8772-B96F5C76F2DF}"/>
              </a:ext>
            </a:extLst>
          </p:cNvPr>
          <p:cNvSpPr/>
          <p:nvPr/>
        </p:nvSpPr>
        <p:spPr>
          <a:xfrm>
            <a:off x="4970917" y="1962592"/>
            <a:ext cx="1470323" cy="2076023"/>
          </a:xfrm>
          <a:custGeom>
            <a:avLst/>
            <a:gdLst>
              <a:gd name="connsiteX0" fmla="*/ 1166608 w 2331455"/>
              <a:gd name="connsiteY0" fmla="*/ 1028262 h 3291899"/>
              <a:gd name="connsiteX1" fmla="*/ 93887 w 2331455"/>
              <a:gd name="connsiteY1" fmla="*/ 2104177 h 3291899"/>
              <a:gd name="connsiteX2" fmla="*/ 1164847 w 2331455"/>
              <a:gd name="connsiteY2" fmla="*/ 3180091 h 3291899"/>
              <a:gd name="connsiteX3" fmla="*/ 2237567 w 2331455"/>
              <a:gd name="connsiteY3" fmla="*/ 2104177 h 3291899"/>
              <a:gd name="connsiteX4" fmla="*/ 1166608 w 2331455"/>
              <a:gd name="connsiteY4" fmla="*/ 1028262 h 3291899"/>
              <a:gd name="connsiteX5" fmla="*/ 0 w 2331455"/>
              <a:gd name="connsiteY5" fmla="*/ 0 h 3291899"/>
              <a:gd name="connsiteX6" fmla="*/ 2331455 w 2331455"/>
              <a:gd name="connsiteY6" fmla="*/ 0 h 3291899"/>
              <a:gd name="connsiteX7" fmla="*/ 2331455 w 2331455"/>
              <a:gd name="connsiteY7" fmla="*/ 3291899 h 3291899"/>
              <a:gd name="connsiteX8" fmla="*/ 0 w 2331455"/>
              <a:gd name="connsiteY8" fmla="*/ 3291899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1455" h="3291899">
                <a:moveTo>
                  <a:pt x="1166608" y="1028262"/>
                </a:moveTo>
                <a:cubicBezTo>
                  <a:pt x="573001" y="1028262"/>
                  <a:pt x="93887" y="1510569"/>
                  <a:pt x="93887" y="2104177"/>
                </a:cubicBezTo>
                <a:cubicBezTo>
                  <a:pt x="93887" y="2697784"/>
                  <a:pt x="573001" y="3180091"/>
                  <a:pt x="1164847" y="3180091"/>
                </a:cubicBezTo>
                <a:cubicBezTo>
                  <a:pt x="1758454" y="3180091"/>
                  <a:pt x="2237567" y="2697784"/>
                  <a:pt x="2237567" y="2104177"/>
                </a:cubicBezTo>
                <a:cubicBezTo>
                  <a:pt x="2237567" y="1510569"/>
                  <a:pt x="1758454" y="1028262"/>
                  <a:pt x="1166608" y="1028262"/>
                </a:cubicBezTo>
                <a:close/>
                <a:moveTo>
                  <a:pt x="0" y="0"/>
                </a:moveTo>
                <a:lnTo>
                  <a:pt x="2331455" y="0"/>
                </a:lnTo>
                <a:lnTo>
                  <a:pt x="2331455" y="3291899"/>
                </a:lnTo>
                <a:lnTo>
                  <a:pt x="0" y="3291899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F89C4AEB-6CA3-461A-B2C4-BEDD7271A098}"/>
              </a:ext>
            </a:extLst>
          </p:cNvPr>
          <p:cNvSpPr>
            <a:spLocks/>
          </p:cNvSpPr>
          <p:nvPr/>
        </p:nvSpPr>
        <p:spPr bwMode="auto">
          <a:xfrm>
            <a:off x="4970917" y="1960280"/>
            <a:ext cx="1470323" cy="2076023"/>
          </a:xfrm>
          <a:custGeom>
            <a:avLst/>
            <a:gdLst>
              <a:gd name="connsiteX0" fmla="*/ 993433 w 2331455"/>
              <a:gd name="connsiteY0" fmla="*/ 299231 h 3291899"/>
              <a:gd name="connsiteX1" fmla="*/ 993433 w 2331455"/>
              <a:gd name="connsiteY1" fmla="*/ 1157934 h 3291899"/>
              <a:gd name="connsiteX2" fmla="*/ 975426 w 2331455"/>
              <a:gd name="connsiteY2" fmla="*/ 1159754 h 3291899"/>
              <a:gd name="connsiteX3" fmla="*/ 205285 w 2331455"/>
              <a:gd name="connsiteY3" fmla="*/ 2107844 h 3291899"/>
              <a:gd name="connsiteX4" fmla="*/ 1168602 w 2331455"/>
              <a:gd name="connsiteY4" fmla="*/ 3075618 h 3291899"/>
              <a:gd name="connsiteX5" fmla="*/ 2133503 w 2331455"/>
              <a:gd name="connsiteY5" fmla="*/ 2107844 h 3291899"/>
              <a:gd name="connsiteX6" fmla="*/ 1364424 w 2331455"/>
              <a:gd name="connsiteY6" fmla="*/ 1159754 h 3291899"/>
              <a:gd name="connsiteX7" fmla="*/ 1338021 w 2331455"/>
              <a:gd name="connsiteY7" fmla="*/ 1157078 h 3291899"/>
              <a:gd name="connsiteX8" fmla="*/ 1338021 w 2331455"/>
              <a:gd name="connsiteY8" fmla="*/ 299231 h 3291899"/>
              <a:gd name="connsiteX9" fmla="*/ 622038 w 2331455"/>
              <a:gd name="connsiteY9" fmla="*/ 0 h 3291899"/>
              <a:gd name="connsiteX10" fmla="*/ 1709417 w 2331455"/>
              <a:gd name="connsiteY10" fmla="*/ 0 h 3291899"/>
              <a:gd name="connsiteX11" fmla="*/ 1809133 w 2331455"/>
              <a:gd name="connsiteY11" fmla="*/ 155623 h 3291899"/>
              <a:gd name="connsiteX12" fmla="*/ 1709417 w 2331455"/>
              <a:gd name="connsiteY12" fmla="*/ 312834 h 3291899"/>
              <a:gd name="connsiteX13" fmla="*/ 1508403 w 2331455"/>
              <a:gd name="connsiteY13" fmla="*/ 312834 h 3291899"/>
              <a:gd name="connsiteX14" fmla="*/ 1508403 w 2331455"/>
              <a:gd name="connsiteY14" fmla="*/ 1003609 h 3291899"/>
              <a:gd name="connsiteX15" fmla="*/ 2331455 w 2331455"/>
              <a:gd name="connsiteY15" fmla="*/ 2121552 h 3291899"/>
              <a:gd name="connsiteX16" fmla="*/ 1164936 w 2331455"/>
              <a:gd name="connsiteY16" fmla="*/ 3291899 h 3291899"/>
              <a:gd name="connsiteX17" fmla="*/ 0 w 2331455"/>
              <a:gd name="connsiteY17" fmla="*/ 2121552 h 3291899"/>
              <a:gd name="connsiteX18" fmla="*/ 823053 w 2331455"/>
              <a:gd name="connsiteY18" fmla="*/ 1003609 h 3291899"/>
              <a:gd name="connsiteX19" fmla="*/ 823053 w 2331455"/>
              <a:gd name="connsiteY19" fmla="*/ 312834 h 3291899"/>
              <a:gd name="connsiteX20" fmla="*/ 622038 w 2331455"/>
              <a:gd name="connsiteY20" fmla="*/ 312834 h 3291899"/>
              <a:gd name="connsiteX21" fmla="*/ 522322 w 2331455"/>
              <a:gd name="connsiteY21" fmla="*/ 155623 h 3291899"/>
              <a:gd name="connsiteX22" fmla="*/ 622038 w 2331455"/>
              <a:gd name="connsiteY22" fmla="*/ 0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1455" h="3291899">
                <a:moveTo>
                  <a:pt x="993433" y="299231"/>
                </a:moveTo>
                <a:lnTo>
                  <a:pt x="993433" y="1157934"/>
                </a:lnTo>
                <a:lnTo>
                  <a:pt x="975426" y="1159754"/>
                </a:lnTo>
                <a:cubicBezTo>
                  <a:pt x="535237" y="1250092"/>
                  <a:pt x="205285" y="1640643"/>
                  <a:pt x="205285" y="2107844"/>
                </a:cubicBezTo>
                <a:cubicBezTo>
                  <a:pt x="205285" y="2641788"/>
                  <a:pt x="636243" y="3075618"/>
                  <a:pt x="1168602" y="3075618"/>
                </a:cubicBezTo>
                <a:cubicBezTo>
                  <a:pt x="1702546" y="3075618"/>
                  <a:pt x="2133503" y="2641788"/>
                  <a:pt x="2133503" y="2107844"/>
                </a:cubicBezTo>
                <a:cubicBezTo>
                  <a:pt x="2133503" y="1640643"/>
                  <a:pt x="1803552" y="1250092"/>
                  <a:pt x="1364424" y="1159754"/>
                </a:cubicBezTo>
                <a:lnTo>
                  <a:pt x="1338021" y="1157078"/>
                </a:lnTo>
                <a:lnTo>
                  <a:pt x="1338021" y="299231"/>
                </a:lnTo>
                <a:close/>
                <a:moveTo>
                  <a:pt x="622038" y="0"/>
                </a:moveTo>
                <a:lnTo>
                  <a:pt x="1709417" y="0"/>
                </a:lnTo>
                <a:cubicBezTo>
                  <a:pt x="1764815" y="0"/>
                  <a:pt x="1809133" y="69872"/>
                  <a:pt x="1809133" y="155623"/>
                </a:cubicBezTo>
                <a:cubicBezTo>
                  <a:pt x="1809133" y="242962"/>
                  <a:pt x="1764815" y="312834"/>
                  <a:pt x="1709417" y="312834"/>
                </a:cubicBezTo>
                <a:lnTo>
                  <a:pt x="1508403" y="312834"/>
                </a:lnTo>
                <a:lnTo>
                  <a:pt x="1508403" y="1003609"/>
                </a:lnTo>
                <a:cubicBezTo>
                  <a:pt x="1984823" y="1149703"/>
                  <a:pt x="2331455" y="1594340"/>
                  <a:pt x="2331455" y="2121552"/>
                </a:cubicBezTo>
                <a:cubicBezTo>
                  <a:pt x="2331455" y="2767863"/>
                  <a:pt x="1809133" y="3291899"/>
                  <a:pt x="1164936" y="3291899"/>
                </a:cubicBezTo>
                <a:cubicBezTo>
                  <a:pt x="522322" y="3291899"/>
                  <a:pt x="0" y="2767863"/>
                  <a:pt x="0" y="2121552"/>
                </a:cubicBezTo>
                <a:cubicBezTo>
                  <a:pt x="0" y="1594340"/>
                  <a:pt x="346632" y="1149703"/>
                  <a:pt x="823053" y="1003609"/>
                </a:cubicBezTo>
                <a:lnTo>
                  <a:pt x="823053" y="312834"/>
                </a:lnTo>
                <a:lnTo>
                  <a:pt x="622038" y="312834"/>
                </a:lnTo>
                <a:cubicBezTo>
                  <a:pt x="566640" y="312834"/>
                  <a:pt x="522322" y="242962"/>
                  <a:pt x="522322" y="155623"/>
                </a:cubicBezTo>
                <a:cubicBezTo>
                  <a:pt x="522322" y="69872"/>
                  <a:pt x="566640" y="0"/>
                  <a:pt x="622038" y="0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" name="Oval 2581">
            <a:extLst>
              <a:ext uri="{FF2B5EF4-FFF2-40B4-BE49-F238E27FC236}">
                <a16:creationId xmlns:a16="http://schemas.microsoft.com/office/drawing/2014/main" id="{841DA156-6501-4BDA-B53C-3D93831C4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891" y="3008840"/>
            <a:ext cx="250177" cy="2501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5" name="Oval 2582">
            <a:extLst>
              <a:ext uri="{FF2B5EF4-FFF2-40B4-BE49-F238E27FC236}">
                <a16:creationId xmlns:a16="http://schemas.microsoft.com/office/drawing/2014/main" id="{6626C5F3-9E78-40BD-9F53-E2D84B283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5607" y="2937515"/>
            <a:ext cx="169434" cy="1694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Oval 2583">
            <a:extLst>
              <a:ext uri="{FF2B5EF4-FFF2-40B4-BE49-F238E27FC236}">
                <a16:creationId xmlns:a16="http://schemas.microsoft.com/office/drawing/2014/main" id="{528AEF0D-EB6C-40E5-BEB5-F8DEFA0B9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6644" y="2798127"/>
            <a:ext cx="169434" cy="1694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7" name="Oval 2584">
            <a:extLst>
              <a:ext uri="{FF2B5EF4-FFF2-40B4-BE49-F238E27FC236}">
                <a16:creationId xmlns:a16="http://schemas.microsoft.com/office/drawing/2014/main" id="{CEC42E65-C56A-49B9-B6E8-A279B9CED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905" y="2450732"/>
            <a:ext cx="106346" cy="10634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8" name="Oval 2582">
            <a:extLst>
              <a:ext uri="{FF2B5EF4-FFF2-40B4-BE49-F238E27FC236}">
                <a16:creationId xmlns:a16="http://schemas.microsoft.com/office/drawing/2014/main" id="{787729CA-D926-4416-8944-E6D446219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79" y="3259016"/>
            <a:ext cx="169434" cy="1694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9" name="Oval 2581">
            <a:extLst>
              <a:ext uri="{FF2B5EF4-FFF2-40B4-BE49-F238E27FC236}">
                <a16:creationId xmlns:a16="http://schemas.microsoft.com/office/drawing/2014/main" id="{C4E647AB-3370-4144-A35E-3AE357BDE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618" y="2335232"/>
            <a:ext cx="689789" cy="6897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0" tIns="34290" rIns="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10%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0F6048F-C039-4C38-9D77-523A6535FEC3}"/>
              </a:ext>
            </a:extLst>
          </p:cNvPr>
          <p:cNvSpPr/>
          <p:nvPr/>
        </p:nvSpPr>
        <p:spPr>
          <a:xfrm>
            <a:off x="7095081" y="2869422"/>
            <a:ext cx="1275710" cy="10915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10AC44C7-0445-4002-A258-42C2A472046C}"/>
              </a:ext>
            </a:extLst>
          </p:cNvPr>
          <p:cNvSpPr/>
          <p:nvPr/>
        </p:nvSpPr>
        <p:spPr>
          <a:xfrm>
            <a:off x="6997775" y="1962592"/>
            <a:ext cx="1470323" cy="2076023"/>
          </a:xfrm>
          <a:custGeom>
            <a:avLst/>
            <a:gdLst>
              <a:gd name="connsiteX0" fmla="*/ 1166608 w 2331455"/>
              <a:gd name="connsiteY0" fmla="*/ 1028262 h 3291899"/>
              <a:gd name="connsiteX1" fmla="*/ 93887 w 2331455"/>
              <a:gd name="connsiteY1" fmla="*/ 2104177 h 3291899"/>
              <a:gd name="connsiteX2" fmla="*/ 1164847 w 2331455"/>
              <a:gd name="connsiteY2" fmla="*/ 3180091 h 3291899"/>
              <a:gd name="connsiteX3" fmla="*/ 2237567 w 2331455"/>
              <a:gd name="connsiteY3" fmla="*/ 2104177 h 3291899"/>
              <a:gd name="connsiteX4" fmla="*/ 1166608 w 2331455"/>
              <a:gd name="connsiteY4" fmla="*/ 1028262 h 3291899"/>
              <a:gd name="connsiteX5" fmla="*/ 0 w 2331455"/>
              <a:gd name="connsiteY5" fmla="*/ 0 h 3291899"/>
              <a:gd name="connsiteX6" fmla="*/ 2331455 w 2331455"/>
              <a:gd name="connsiteY6" fmla="*/ 0 h 3291899"/>
              <a:gd name="connsiteX7" fmla="*/ 2331455 w 2331455"/>
              <a:gd name="connsiteY7" fmla="*/ 3291899 h 3291899"/>
              <a:gd name="connsiteX8" fmla="*/ 0 w 2331455"/>
              <a:gd name="connsiteY8" fmla="*/ 3291899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1455" h="3291899">
                <a:moveTo>
                  <a:pt x="1166608" y="1028262"/>
                </a:moveTo>
                <a:cubicBezTo>
                  <a:pt x="573001" y="1028262"/>
                  <a:pt x="93887" y="1510569"/>
                  <a:pt x="93887" y="2104177"/>
                </a:cubicBezTo>
                <a:cubicBezTo>
                  <a:pt x="93887" y="2697784"/>
                  <a:pt x="573001" y="3180091"/>
                  <a:pt x="1164847" y="3180091"/>
                </a:cubicBezTo>
                <a:cubicBezTo>
                  <a:pt x="1758454" y="3180091"/>
                  <a:pt x="2237567" y="2697784"/>
                  <a:pt x="2237567" y="2104177"/>
                </a:cubicBezTo>
                <a:cubicBezTo>
                  <a:pt x="2237567" y="1510569"/>
                  <a:pt x="1758454" y="1028262"/>
                  <a:pt x="1166608" y="1028262"/>
                </a:cubicBezTo>
                <a:close/>
                <a:moveTo>
                  <a:pt x="0" y="0"/>
                </a:moveTo>
                <a:lnTo>
                  <a:pt x="2331455" y="0"/>
                </a:lnTo>
                <a:lnTo>
                  <a:pt x="2331455" y="3291899"/>
                </a:lnTo>
                <a:lnTo>
                  <a:pt x="0" y="3291899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C346F54B-A63B-47E5-ADB0-2D30E46EC122}"/>
              </a:ext>
            </a:extLst>
          </p:cNvPr>
          <p:cNvSpPr>
            <a:spLocks/>
          </p:cNvSpPr>
          <p:nvPr/>
        </p:nvSpPr>
        <p:spPr bwMode="auto">
          <a:xfrm>
            <a:off x="6997775" y="1960280"/>
            <a:ext cx="1470323" cy="2076023"/>
          </a:xfrm>
          <a:custGeom>
            <a:avLst/>
            <a:gdLst>
              <a:gd name="connsiteX0" fmla="*/ 993433 w 2331455"/>
              <a:gd name="connsiteY0" fmla="*/ 299231 h 3291899"/>
              <a:gd name="connsiteX1" fmla="*/ 993433 w 2331455"/>
              <a:gd name="connsiteY1" fmla="*/ 1157934 h 3291899"/>
              <a:gd name="connsiteX2" fmla="*/ 975426 w 2331455"/>
              <a:gd name="connsiteY2" fmla="*/ 1159754 h 3291899"/>
              <a:gd name="connsiteX3" fmla="*/ 205285 w 2331455"/>
              <a:gd name="connsiteY3" fmla="*/ 2107844 h 3291899"/>
              <a:gd name="connsiteX4" fmla="*/ 1168602 w 2331455"/>
              <a:gd name="connsiteY4" fmla="*/ 3075618 h 3291899"/>
              <a:gd name="connsiteX5" fmla="*/ 2133503 w 2331455"/>
              <a:gd name="connsiteY5" fmla="*/ 2107844 h 3291899"/>
              <a:gd name="connsiteX6" fmla="*/ 1364424 w 2331455"/>
              <a:gd name="connsiteY6" fmla="*/ 1159754 h 3291899"/>
              <a:gd name="connsiteX7" fmla="*/ 1338021 w 2331455"/>
              <a:gd name="connsiteY7" fmla="*/ 1157078 h 3291899"/>
              <a:gd name="connsiteX8" fmla="*/ 1338021 w 2331455"/>
              <a:gd name="connsiteY8" fmla="*/ 299231 h 3291899"/>
              <a:gd name="connsiteX9" fmla="*/ 622038 w 2331455"/>
              <a:gd name="connsiteY9" fmla="*/ 0 h 3291899"/>
              <a:gd name="connsiteX10" fmla="*/ 1709417 w 2331455"/>
              <a:gd name="connsiteY10" fmla="*/ 0 h 3291899"/>
              <a:gd name="connsiteX11" fmla="*/ 1809133 w 2331455"/>
              <a:gd name="connsiteY11" fmla="*/ 155623 h 3291899"/>
              <a:gd name="connsiteX12" fmla="*/ 1709417 w 2331455"/>
              <a:gd name="connsiteY12" fmla="*/ 312834 h 3291899"/>
              <a:gd name="connsiteX13" fmla="*/ 1508403 w 2331455"/>
              <a:gd name="connsiteY13" fmla="*/ 312834 h 3291899"/>
              <a:gd name="connsiteX14" fmla="*/ 1508403 w 2331455"/>
              <a:gd name="connsiteY14" fmla="*/ 1003609 h 3291899"/>
              <a:gd name="connsiteX15" fmla="*/ 2331455 w 2331455"/>
              <a:gd name="connsiteY15" fmla="*/ 2121552 h 3291899"/>
              <a:gd name="connsiteX16" fmla="*/ 1164936 w 2331455"/>
              <a:gd name="connsiteY16" fmla="*/ 3291899 h 3291899"/>
              <a:gd name="connsiteX17" fmla="*/ 0 w 2331455"/>
              <a:gd name="connsiteY17" fmla="*/ 2121552 h 3291899"/>
              <a:gd name="connsiteX18" fmla="*/ 823053 w 2331455"/>
              <a:gd name="connsiteY18" fmla="*/ 1003609 h 3291899"/>
              <a:gd name="connsiteX19" fmla="*/ 823053 w 2331455"/>
              <a:gd name="connsiteY19" fmla="*/ 312834 h 3291899"/>
              <a:gd name="connsiteX20" fmla="*/ 622038 w 2331455"/>
              <a:gd name="connsiteY20" fmla="*/ 312834 h 3291899"/>
              <a:gd name="connsiteX21" fmla="*/ 522322 w 2331455"/>
              <a:gd name="connsiteY21" fmla="*/ 155623 h 3291899"/>
              <a:gd name="connsiteX22" fmla="*/ 622038 w 2331455"/>
              <a:gd name="connsiteY22" fmla="*/ 0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1455" h="3291899">
                <a:moveTo>
                  <a:pt x="993433" y="299231"/>
                </a:moveTo>
                <a:lnTo>
                  <a:pt x="993433" y="1157934"/>
                </a:lnTo>
                <a:lnTo>
                  <a:pt x="975426" y="1159754"/>
                </a:lnTo>
                <a:cubicBezTo>
                  <a:pt x="535237" y="1250092"/>
                  <a:pt x="205285" y="1640643"/>
                  <a:pt x="205285" y="2107844"/>
                </a:cubicBezTo>
                <a:cubicBezTo>
                  <a:pt x="205285" y="2641788"/>
                  <a:pt x="636243" y="3075618"/>
                  <a:pt x="1168602" y="3075618"/>
                </a:cubicBezTo>
                <a:cubicBezTo>
                  <a:pt x="1702546" y="3075618"/>
                  <a:pt x="2133503" y="2641788"/>
                  <a:pt x="2133503" y="2107844"/>
                </a:cubicBezTo>
                <a:cubicBezTo>
                  <a:pt x="2133503" y="1640643"/>
                  <a:pt x="1803552" y="1250092"/>
                  <a:pt x="1364424" y="1159754"/>
                </a:cubicBezTo>
                <a:lnTo>
                  <a:pt x="1338021" y="1157078"/>
                </a:lnTo>
                <a:lnTo>
                  <a:pt x="1338021" y="299231"/>
                </a:lnTo>
                <a:close/>
                <a:moveTo>
                  <a:pt x="622038" y="0"/>
                </a:moveTo>
                <a:lnTo>
                  <a:pt x="1709417" y="0"/>
                </a:lnTo>
                <a:cubicBezTo>
                  <a:pt x="1764815" y="0"/>
                  <a:pt x="1809133" y="69872"/>
                  <a:pt x="1809133" y="155623"/>
                </a:cubicBezTo>
                <a:cubicBezTo>
                  <a:pt x="1809133" y="242962"/>
                  <a:pt x="1764815" y="312834"/>
                  <a:pt x="1709417" y="312834"/>
                </a:cubicBezTo>
                <a:lnTo>
                  <a:pt x="1508403" y="312834"/>
                </a:lnTo>
                <a:lnTo>
                  <a:pt x="1508403" y="1003609"/>
                </a:lnTo>
                <a:cubicBezTo>
                  <a:pt x="1984823" y="1149703"/>
                  <a:pt x="2331455" y="1594340"/>
                  <a:pt x="2331455" y="2121552"/>
                </a:cubicBezTo>
                <a:cubicBezTo>
                  <a:pt x="2331455" y="2767863"/>
                  <a:pt x="1809133" y="3291899"/>
                  <a:pt x="1164936" y="3291899"/>
                </a:cubicBezTo>
                <a:cubicBezTo>
                  <a:pt x="522322" y="3291899"/>
                  <a:pt x="0" y="2767863"/>
                  <a:pt x="0" y="2121552"/>
                </a:cubicBezTo>
                <a:cubicBezTo>
                  <a:pt x="0" y="1594340"/>
                  <a:pt x="346632" y="1149703"/>
                  <a:pt x="823053" y="1003609"/>
                </a:cubicBezTo>
                <a:lnTo>
                  <a:pt x="823053" y="312834"/>
                </a:lnTo>
                <a:lnTo>
                  <a:pt x="622038" y="312834"/>
                </a:lnTo>
                <a:cubicBezTo>
                  <a:pt x="566640" y="312834"/>
                  <a:pt x="522322" y="242962"/>
                  <a:pt x="522322" y="155623"/>
                </a:cubicBezTo>
                <a:cubicBezTo>
                  <a:pt x="522322" y="69872"/>
                  <a:pt x="566640" y="0"/>
                  <a:pt x="622038" y="0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3" name="Oval 2581">
            <a:extLst>
              <a:ext uri="{FF2B5EF4-FFF2-40B4-BE49-F238E27FC236}">
                <a16:creationId xmlns:a16="http://schemas.microsoft.com/office/drawing/2014/main" id="{74C6C19D-633E-489D-8015-DD07DA7E9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4749" y="3008840"/>
            <a:ext cx="250177" cy="25017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4" name="Oval 2582">
            <a:extLst>
              <a:ext uri="{FF2B5EF4-FFF2-40B4-BE49-F238E27FC236}">
                <a16:creationId xmlns:a16="http://schemas.microsoft.com/office/drawing/2014/main" id="{A338F366-EBC5-46FC-8032-D8AFF459E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2464" y="2937515"/>
            <a:ext cx="169434" cy="1694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5" name="Oval 2583">
            <a:extLst>
              <a:ext uri="{FF2B5EF4-FFF2-40B4-BE49-F238E27FC236}">
                <a16:creationId xmlns:a16="http://schemas.microsoft.com/office/drawing/2014/main" id="{3695117A-A0EF-4E51-AB79-A2088F69B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3502" y="2798127"/>
            <a:ext cx="169434" cy="1694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6" name="Oval 2584">
            <a:extLst>
              <a:ext uri="{FF2B5EF4-FFF2-40B4-BE49-F238E27FC236}">
                <a16:creationId xmlns:a16="http://schemas.microsoft.com/office/drawing/2014/main" id="{08553A14-24DC-406D-8657-5F394CABD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9763" y="2450732"/>
            <a:ext cx="106346" cy="1063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7" name="Oval 2582">
            <a:extLst>
              <a:ext uri="{FF2B5EF4-FFF2-40B4-BE49-F238E27FC236}">
                <a16:creationId xmlns:a16="http://schemas.microsoft.com/office/drawing/2014/main" id="{DEA5EDF3-3629-4AA3-8018-304EF95A5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2937" y="3259016"/>
            <a:ext cx="169434" cy="1694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8" name="Oval 2581">
            <a:extLst>
              <a:ext uri="{FF2B5EF4-FFF2-40B4-BE49-F238E27FC236}">
                <a16:creationId xmlns:a16="http://schemas.microsoft.com/office/drawing/2014/main" id="{A7B3B1F5-FF58-4035-B56C-19D2DB5BC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76" y="2335232"/>
            <a:ext cx="689789" cy="6897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0" tIns="34290" rIns="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90%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39CC022-FC9B-4529-A084-5DE8EA252656}"/>
              </a:ext>
            </a:extLst>
          </p:cNvPr>
          <p:cNvGrpSpPr/>
          <p:nvPr/>
        </p:nvGrpSpPr>
        <p:grpSpPr>
          <a:xfrm>
            <a:off x="840441" y="4120625"/>
            <a:ext cx="1623843" cy="1460058"/>
            <a:chOff x="332936" y="4580523"/>
            <a:chExt cx="2937088" cy="194674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CA3E729-FA29-4286-AFAB-71DB85FE6F5D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209C2906-01D1-469B-A258-7E9A592E8B9E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8BAFDF3B-DA3E-4368-B88F-E273F4B0150E}"/>
              </a:ext>
            </a:extLst>
          </p:cNvPr>
          <p:cNvGrpSpPr/>
          <p:nvPr/>
        </p:nvGrpSpPr>
        <p:grpSpPr>
          <a:xfrm>
            <a:off x="2867299" y="4120625"/>
            <a:ext cx="1623843" cy="1460058"/>
            <a:chOff x="332936" y="4580523"/>
            <a:chExt cx="2937088" cy="1946742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6339AD3-04EB-4C7B-B39C-5A43864CECFA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27288EB-4A5D-4DB1-B2FD-54CD53F64831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0426576-93E8-413C-BC25-D74309D0F56E}"/>
              </a:ext>
            </a:extLst>
          </p:cNvPr>
          <p:cNvGrpSpPr/>
          <p:nvPr/>
        </p:nvGrpSpPr>
        <p:grpSpPr>
          <a:xfrm>
            <a:off x="4894157" y="4120625"/>
            <a:ext cx="1623843" cy="1460058"/>
            <a:chOff x="332936" y="4580523"/>
            <a:chExt cx="2937088" cy="1946742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EC39CF8-DFEB-4089-975F-76069B5BFA4A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70EE969-B101-4FA5-B924-227A798DD320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F84795F3-2688-4A17-89DB-7305D3F3E6CC}"/>
              </a:ext>
            </a:extLst>
          </p:cNvPr>
          <p:cNvGrpSpPr/>
          <p:nvPr/>
        </p:nvGrpSpPr>
        <p:grpSpPr>
          <a:xfrm>
            <a:off x="6921014" y="4120625"/>
            <a:ext cx="1623843" cy="1460058"/>
            <a:chOff x="332936" y="4580523"/>
            <a:chExt cx="2937088" cy="1946742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243B52F-50BF-4D82-823A-70BAA2298F46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8AA6FD6-5388-41EF-ACDF-6C50C8A53114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632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Flask Charts for PowerPoint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656AD35-5438-4005-AB52-AC0779EF8E9D}"/>
              </a:ext>
            </a:extLst>
          </p:cNvPr>
          <p:cNvSpPr/>
          <p:nvPr/>
        </p:nvSpPr>
        <p:spPr>
          <a:xfrm>
            <a:off x="1014508" y="3392611"/>
            <a:ext cx="1275710" cy="5683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25A50BA-45EF-4B25-B802-2373914F0CE6}"/>
              </a:ext>
            </a:extLst>
          </p:cNvPr>
          <p:cNvSpPr/>
          <p:nvPr/>
        </p:nvSpPr>
        <p:spPr>
          <a:xfrm>
            <a:off x="917202" y="1962592"/>
            <a:ext cx="1470323" cy="2076023"/>
          </a:xfrm>
          <a:custGeom>
            <a:avLst/>
            <a:gdLst>
              <a:gd name="connsiteX0" fmla="*/ 1166608 w 2331455"/>
              <a:gd name="connsiteY0" fmla="*/ 1028262 h 3291899"/>
              <a:gd name="connsiteX1" fmla="*/ 93887 w 2331455"/>
              <a:gd name="connsiteY1" fmla="*/ 2104177 h 3291899"/>
              <a:gd name="connsiteX2" fmla="*/ 1164847 w 2331455"/>
              <a:gd name="connsiteY2" fmla="*/ 3180091 h 3291899"/>
              <a:gd name="connsiteX3" fmla="*/ 2237567 w 2331455"/>
              <a:gd name="connsiteY3" fmla="*/ 2104177 h 3291899"/>
              <a:gd name="connsiteX4" fmla="*/ 1166608 w 2331455"/>
              <a:gd name="connsiteY4" fmla="*/ 1028262 h 3291899"/>
              <a:gd name="connsiteX5" fmla="*/ 0 w 2331455"/>
              <a:gd name="connsiteY5" fmla="*/ 0 h 3291899"/>
              <a:gd name="connsiteX6" fmla="*/ 2331455 w 2331455"/>
              <a:gd name="connsiteY6" fmla="*/ 0 h 3291899"/>
              <a:gd name="connsiteX7" fmla="*/ 2331455 w 2331455"/>
              <a:gd name="connsiteY7" fmla="*/ 3291899 h 3291899"/>
              <a:gd name="connsiteX8" fmla="*/ 0 w 2331455"/>
              <a:gd name="connsiteY8" fmla="*/ 3291899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1455" h="3291899">
                <a:moveTo>
                  <a:pt x="1166608" y="1028262"/>
                </a:moveTo>
                <a:cubicBezTo>
                  <a:pt x="573001" y="1028262"/>
                  <a:pt x="93887" y="1510569"/>
                  <a:pt x="93887" y="2104177"/>
                </a:cubicBezTo>
                <a:cubicBezTo>
                  <a:pt x="93887" y="2697784"/>
                  <a:pt x="573001" y="3180091"/>
                  <a:pt x="1164847" y="3180091"/>
                </a:cubicBezTo>
                <a:cubicBezTo>
                  <a:pt x="1758454" y="3180091"/>
                  <a:pt x="2237567" y="2697784"/>
                  <a:pt x="2237567" y="2104177"/>
                </a:cubicBezTo>
                <a:cubicBezTo>
                  <a:pt x="2237567" y="1510569"/>
                  <a:pt x="1758454" y="1028262"/>
                  <a:pt x="1166608" y="1028262"/>
                </a:cubicBezTo>
                <a:close/>
                <a:moveTo>
                  <a:pt x="0" y="0"/>
                </a:moveTo>
                <a:lnTo>
                  <a:pt x="2331455" y="0"/>
                </a:lnTo>
                <a:lnTo>
                  <a:pt x="2331455" y="3291899"/>
                </a:lnTo>
                <a:lnTo>
                  <a:pt x="0" y="3291899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6BBF6AC-72E4-4D96-A8DE-4437B8E3000B}"/>
              </a:ext>
            </a:extLst>
          </p:cNvPr>
          <p:cNvSpPr>
            <a:spLocks/>
          </p:cNvSpPr>
          <p:nvPr/>
        </p:nvSpPr>
        <p:spPr bwMode="auto">
          <a:xfrm>
            <a:off x="917202" y="1960280"/>
            <a:ext cx="1470323" cy="2076023"/>
          </a:xfrm>
          <a:custGeom>
            <a:avLst/>
            <a:gdLst>
              <a:gd name="connsiteX0" fmla="*/ 993433 w 2331455"/>
              <a:gd name="connsiteY0" fmla="*/ 299231 h 3291899"/>
              <a:gd name="connsiteX1" fmla="*/ 993433 w 2331455"/>
              <a:gd name="connsiteY1" fmla="*/ 1157934 h 3291899"/>
              <a:gd name="connsiteX2" fmla="*/ 975426 w 2331455"/>
              <a:gd name="connsiteY2" fmla="*/ 1159754 h 3291899"/>
              <a:gd name="connsiteX3" fmla="*/ 205285 w 2331455"/>
              <a:gd name="connsiteY3" fmla="*/ 2107844 h 3291899"/>
              <a:gd name="connsiteX4" fmla="*/ 1168602 w 2331455"/>
              <a:gd name="connsiteY4" fmla="*/ 3075618 h 3291899"/>
              <a:gd name="connsiteX5" fmla="*/ 2133503 w 2331455"/>
              <a:gd name="connsiteY5" fmla="*/ 2107844 h 3291899"/>
              <a:gd name="connsiteX6" fmla="*/ 1364424 w 2331455"/>
              <a:gd name="connsiteY6" fmla="*/ 1159754 h 3291899"/>
              <a:gd name="connsiteX7" fmla="*/ 1338021 w 2331455"/>
              <a:gd name="connsiteY7" fmla="*/ 1157078 h 3291899"/>
              <a:gd name="connsiteX8" fmla="*/ 1338021 w 2331455"/>
              <a:gd name="connsiteY8" fmla="*/ 299231 h 3291899"/>
              <a:gd name="connsiteX9" fmla="*/ 622038 w 2331455"/>
              <a:gd name="connsiteY9" fmla="*/ 0 h 3291899"/>
              <a:gd name="connsiteX10" fmla="*/ 1709417 w 2331455"/>
              <a:gd name="connsiteY10" fmla="*/ 0 h 3291899"/>
              <a:gd name="connsiteX11" fmla="*/ 1809133 w 2331455"/>
              <a:gd name="connsiteY11" fmla="*/ 155623 h 3291899"/>
              <a:gd name="connsiteX12" fmla="*/ 1709417 w 2331455"/>
              <a:gd name="connsiteY12" fmla="*/ 312834 h 3291899"/>
              <a:gd name="connsiteX13" fmla="*/ 1508403 w 2331455"/>
              <a:gd name="connsiteY13" fmla="*/ 312834 h 3291899"/>
              <a:gd name="connsiteX14" fmla="*/ 1508403 w 2331455"/>
              <a:gd name="connsiteY14" fmla="*/ 1003609 h 3291899"/>
              <a:gd name="connsiteX15" fmla="*/ 2331455 w 2331455"/>
              <a:gd name="connsiteY15" fmla="*/ 2121552 h 3291899"/>
              <a:gd name="connsiteX16" fmla="*/ 1164936 w 2331455"/>
              <a:gd name="connsiteY16" fmla="*/ 3291899 h 3291899"/>
              <a:gd name="connsiteX17" fmla="*/ 0 w 2331455"/>
              <a:gd name="connsiteY17" fmla="*/ 2121552 h 3291899"/>
              <a:gd name="connsiteX18" fmla="*/ 823053 w 2331455"/>
              <a:gd name="connsiteY18" fmla="*/ 1003609 h 3291899"/>
              <a:gd name="connsiteX19" fmla="*/ 823053 w 2331455"/>
              <a:gd name="connsiteY19" fmla="*/ 312834 h 3291899"/>
              <a:gd name="connsiteX20" fmla="*/ 622038 w 2331455"/>
              <a:gd name="connsiteY20" fmla="*/ 312834 h 3291899"/>
              <a:gd name="connsiteX21" fmla="*/ 522322 w 2331455"/>
              <a:gd name="connsiteY21" fmla="*/ 155623 h 3291899"/>
              <a:gd name="connsiteX22" fmla="*/ 622038 w 2331455"/>
              <a:gd name="connsiteY22" fmla="*/ 0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1455" h="3291899">
                <a:moveTo>
                  <a:pt x="993433" y="299231"/>
                </a:moveTo>
                <a:lnTo>
                  <a:pt x="993433" y="1157934"/>
                </a:lnTo>
                <a:lnTo>
                  <a:pt x="975426" y="1159754"/>
                </a:lnTo>
                <a:cubicBezTo>
                  <a:pt x="535237" y="1250092"/>
                  <a:pt x="205285" y="1640643"/>
                  <a:pt x="205285" y="2107844"/>
                </a:cubicBezTo>
                <a:cubicBezTo>
                  <a:pt x="205285" y="2641788"/>
                  <a:pt x="636243" y="3075618"/>
                  <a:pt x="1168602" y="3075618"/>
                </a:cubicBezTo>
                <a:cubicBezTo>
                  <a:pt x="1702546" y="3075618"/>
                  <a:pt x="2133503" y="2641788"/>
                  <a:pt x="2133503" y="2107844"/>
                </a:cubicBezTo>
                <a:cubicBezTo>
                  <a:pt x="2133503" y="1640643"/>
                  <a:pt x="1803552" y="1250092"/>
                  <a:pt x="1364424" y="1159754"/>
                </a:cubicBezTo>
                <a:lnTo>
                  <a:pt x="1338021" y="1157078"/>
                </a:lnTo>
                <a:lnTo>
                  <a:pt x="1338021" y="299231"/>
                </a:lnTo>
                <a:close/>
                <a:moveTo>
                  <a:pt x="622038" y="0"/>
                </a:moveTo>
                <a:lnTo>
                  <a:pt x="1709417" y="0"/>
                </a:lnTo>
                <a:cubicBezTo>
                  <a:pt x="1764815" y="0"/>
                  <a:pt x="1809133" y="69872"/>
                  <a:pt x="1809133" y="155623"/>
                </a:cubicBezTo>
                <a:cubicBezTo>
                  <a:pt x="1809133" y="242962"/>
                  <a:pt x="1764815" y="312834"/>
                  <a:pt x="1709417" y="312834"/>
                </a:cubicBezTo>
                <a:lnTo>
                  <a:pt x="1508403" y="312834"/>
                </a:lnTo>
                <a:lnTo>
                  <a:pt x="1508403" y="1003609"/>
                </a:lnTo>
                <a:cubicBezTo>
                  <a:pt x="1984823" y="1149703"/>
                  <a:pt x="2331455" y="1594340"/>
                  <a:pt x="2331455" y="2121552"/>
                </a:cubicBezTo>
                <a:cubicBezTo>
                  <a:pt x="2331455" y="2767863"/>
                  <a:pt x="1809133" y="3291899"/>
                  <a:pt x="1164936" y="3291899"/>
                </a:cubicBezTo>
                <a:cubicBezTo>
                  <a:pt x="522322" y="3291899"/>
                  <a:pt x="0" y="2767863"/>
                  <a:pt x="0" y="2121552"/>
                </a:cubicBezTo>
                <a:cubicBezTo>
                  <a:pt x="0" y="1594340"/>
                  <a:pt x="346632" y="1149703"/>
                  <a:pt x="823053" y="1003609"/>
                </a:cubicBezTo>
                <a:lnTo>
                  <a:pt x="823053" y="312834"/>
                </a:lnTo>
                <a:lnTo>
                  <a:pt x="622038" y="312834"/>
                </a:lnTo>
                <a:cubicBezTo>
                  <a:pt x="566640" y="312834"/>
                  <a:pt x="522322" y="242962"/>
                  <a:pt x="522322" y="155623"/>
                </a:cubicBezTo>
                <a:cubicBezTo>
                  <a:pt x="522322" y="69872"/>
                  <a:pt x="566640" y="0"/>
                  <a:pt x="622038" y="0"/>
                </a:cubicBez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6" name="Oval 2581">
            <a:extLst>
              <a:ext uri="{FF2B5EF4-FFF2-40B4-BE49-F238E27FC236}">
                <a16:creationId xmlns:a16="http://schemas.microsoft.com/office/drawing/2014/main" id="{62B98C4A-DE9A-496B-BE87-F533E597C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176" y="3008840"/>
            <a:ext cx="250177" cy="25017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7" name="Oval 2582">
            <a:extLst>
              <a:ext uri="{FF2B5EF4-FFF2-40B4-BE49-F238E27FC236}">
                <a16:creationId xmlns:a16="http://schemas.microsoft.com/office/drawing/2014/main" id="{2929A0BF-0DEC-44B7-AAEF-EE0F7483F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1891" y="2937515"/>
            <a:ext cx="169434" cy="1694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8" name="Oval 2583">
            <a:extLst>
              <a:ext uri="{FF2B5EF4-FFF2-40B4-BE49-F238E27FC236}">
                <a16:creationId xmlns:a16="http://schemas.microsoft.com/office/drawing/2014/main" id="{4DFBC8CE-8A44-42B6-B59A-BC3054E52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2929" y="2798127"/>
            <a:ext cx="169434" cy="1694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Oval 2584">
            <a:extLst>
              <a:ext uri="{FF2B5EF4-FFF2-40B4-BE49-F238E27FC236}">
                <a16:creationId xmlns:a16="http://schemas.microsoft.com/office/drawing/2014/main" id="{A3A52E21-7DE2-42AD-86B1-32C14AC66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9190" y="2450732"/>
            <a:ext cx="106346" cy="1063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Oval 2582">
            <a:extLst>
              <a:ext uri="{FF2B5EF4-FFF2-40B4-BE49-F238E27FC236}">
                <a16:creationId xmlns:a16="http://schemas.microsoft.com/office/drawing/2014/main" id="{481CC061-3D6C-468E-85BC-1415530D0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363" y="3259016"/>
            <a:ext cx="169434" cy="1694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1" name="Oval 2581">
            <a:extLst>
              <a:ext uri="{FF2B5EF4-FFF2-40B4-BE49-F238E27FC236}">
                <a16:creationId xmlns:a16="http://schemas.microsoft.com/office/drawing/2014/main" id="{3847CB74-6443-4ED3-83AE-58D8E1F3B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903" y="2335232"/>
            <a:ext cx="689789" cy="68978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0" tIns="34290" rIns="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1552AF-A407-4684-BF50-F3A6EE391803}"/>
              </a:ext>
            </a:extLst>
          </p:cNvPr>
          <p:cNvSpPr/>
          <p:nvPr/>
        </p:nvSpPr>
        <p:spPr>
          <a:xfrm>
            <a:off x="3041365" y="3208611"/>
            <a:ext cx="1275710" cy="752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D905202-C160-4D36-84FB-A1D77128A659}"/>
              </a:ext>
            </a:extLst>
          </p:cNvPr>
          <p:cNvSpPr/>
          <p:nvPr/>
        </p:nvSpPr>
        <p:spPr>
          <a:xfrm>
            <a:off x="2944060" y="1962592"/>
            <a:ext cx="1470323" cy="2076023"/>
          </a:xfrm>
          <a:custGeom>
            <a:avLst/>
            <a:gdLst>
              <a:gd name="connsiteX0" fmla="*/ 1166608 w 2331455"/>
              <a:gd name="connsiteY0" fmla="*/ 1028262 h 3291899"/>
              <a:gd name="connsiteX1" fmla="*/ 93887 w 2331455"/>
              <a:gd name="connsiteY1" fmla="*/ 2104177 h 3291899"/>
              <a:gd name="connsiteX2" fmla="*/ 1164847 w 2331455"/>
              <a:gd name="connsiteY2" fmla="*/ 3180091 h 3291899"/>
              <a:gd name="connsiteX3" fmla="*/ 2237567 w 2331455"/>
              <a:gd name="connsiteY3" fmla="*/ 2104177 h 3291899"/>
              <a:gd name="connsiteX4" fmla="*/ 1166608 w 2331455"/>
              <a:gd name="connsiteY4" fmla="*/ 1028262 h 3291899"/>
              <a:gd name="connsiteX5" fmla="*/ 0 w 2331455"/>
              <a:gd name="connsiteY5" fmla="*/ 0 h 3291899"/>
              <a:gd name="connsiteX6" fmla="*/ 2331455 w 2331455"/>
              <a:gd name="connsiteY6" fmla="*/ 0 h 3291899"/>
              <a:gd name="connsiteX7" fmla="*/ 2331455 w 2331455"/>
              <a:gd name="connsiteY7" fmla="*/ 3291899 h 3291899"/>
              <a:gd name="connsiteX8" fmla="*/ 0 w 2331455"/>
              <a:gd name="connsiteY8" fmla="*/ 3291899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1455" h="3291899">
                <a:moveTo>
                  <a:pt x="1166608" y="1028262"/>
                </a:moveTo>
                <a:cubicBezTo>
                  <a:pt x="573001" y="1028262"/>
                  <a:pt x="93887" y="1510569"/>
                  <a:pt x="93887" y="2104177"/>
                </a:cubicBezTo>
                <a:cubicBezTo>
                  <a:pt x="93887" y="2697784"/>
                  <a:pt x="573001" y="3180091"/>
                  <a:pt x="1164847" y="3180091"/>
                </a:cubicBezTo>
                <a:cubicBezTo>
                  <a:pt x="1758454" y="3180091"/>
                  <a:pt x="2237567" y="2697784"/>
                  <a:pt x="2237567" y="2104177"/>
                </a:cubicBezTo>
                <a:cubicBezTo>
                  <a:pt x="2237567" y="1510569"/>
                  <a:pt x="1758454" y="1028262"/>
                  <a:pt x="1166608" y="1028262"/>
                </a:cubicBezTo>
                <a:close/>
                <a:moveTo>
                  <a:pt x="0" y="0"/>
                </a:moveTo>
                <a:lnTo>
                  <a:pt x="2331455" y="0"/>
                </a:lnTo>
                <a:lnTo>
                  <a:pt x="2331455" y="3291899"/>
                </a:lnTo>
                <a:lnTo>
                  <a:pt x="0" y="3291899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988B1A20-AA54-4CB2-86E4-1B9A0F8013A5}"/>
              </a:ext>
            </a:extLst>
          </p:cNvPr>
          <p:cNvSpPr>
            <a:spLocks/>
          </p:cNvSpPr>
          <p:nvPr/>
        </p:nvSpPr>
        <p:spPr bwMode="auto">
          <a:xfrm>
            <a:off x="2944060" y="1960280"/>
            <a:ext cx="1470323" cy="2076023"/>
          </a:xfrm>
          <a:custGeom>
            <a:avLst/>
            <a:gdLst>
              <a:gd name="connsiteX0" fmla="*/ 993433 w 2331455"/>
              <a:gd name="connsiteY0" fmla="*/ 299231 h 3291899"/>
              <a:gd name="connsiteX1" fmla="*/ 993433 w 2331455"/>
              <a:gd name="connsiteY1" fmla="*/ 1157934 h 3291899"/>
              <a:gd name="connsiteX2" fmla="*/ 975426 w 2331455"/>
              <a:gd name="connsiteY2" fmla="*/ 1159754 h 3291899"/>
              <a:gd name="connsiteX3" fmla="*/ 205285 w 2331455"/>
              <a:gd name="connsiteY3" fmla="*/ 2107844 h 3291899"/>
              <a:gd name="connsiteX4" fmla="*/ 1168602 w 2331455"/>
              <a:gd name="connsiteY4" fmla="*/ 3075618 h 3291899"/>
              <a:gd name="connsiteX5" fmla="*/ 2133503 w 2331455"/>
              <a:gd name="connsiteY5" fmla="*/ 2107844 h 3291899"/>
              <a:gd name="connsiteX6" fmla="*/ 1364424 w 2331455"/>
              <a:gd name="connsiteY6" fmla="*/ 1159754 h 3291899"/>
              <a:gd name="connsiteX7" fmla="*/ 1338021 w 2331455"/>
              <a:gd name="connsiteY7" fmla="*/ 1157078 h 3291899"/>
              <a:gd name="connsiteX8" fmla="*/ 1338021 w 2331455"/>
              <a:gd name="connsiteY8" fmla="*/ 299231 h 3291899"/>
              <a:gd name="connsiteX9" fmla="*/ 622038 w 2331455"/>
              <a:gd name="connsiteY9" fmla="*/ 0 h 3291899"/>
              <a:gd name="connsiteX10" fmla="*/ 1709417 w 2331455"/>
              <a:gd name="connsiteY10" fmla="*/ 0 h 3291899"/>
              <a:gd name="connsiteX11" fmla="*/ 1809133 w 2331455"/>
              <a:gd name="connsiteY11" fmla="*/ 155623 h 3291899"/>
              <a:gd name="connsiteX12" fmla="*/ 1709417 w 2331455"/>
              <a:gd name="connsiteY12" fmla="*/ 312834 h 3291899"/>
              <a:gd name="connsiteX13" fmla="*/ 1508403 w 2331455"/>
              <a:gd name="connsiteY13" fmla="*/ 312834 h 3291899"/>
              <a:gd name="connsiteX14" fmla="*/ 1508403 w 2331455"/>
              <a:gd name="connsiteY14" fmla="*/ 1003609 h 3291899"/>
              <a:gd name="connsiteX15" fmla="*/ 2331455 w 2331455"/>
              <a:gd name="connsiteY15" fmla="*/ 2121552 h 3291899"/>
              <a:gd name="connsiteX16" fmla="*/ 1164936 w 2331455"/>
              <a:gd name="connsiteY16" fmla="*/ 3291899 h 3291899"/>
              <a:gd name="connsiteX17" fmla="*/ 0 w 2331455"/>
              <a:gd name="connsiteY17" fmla="*/ 2121552 h 3291899"/>
              <a:gd name="connsiteX18" fmla="*/ 823053 w 2331455"/>
              <a:gd name="connsiteY18" fmla="*/ 1003609 h 3291899"/>
              <a:gd name="connsiteX19" fmla="*/ 823053 w 2331455"/>
              <a:gd name="connsiteY19" fmla="*/ 312834 h 3291899"/>
              <a:gd name="connsiteX20" fmla="*/ 622038 w 2331455"/>
              <a:gd name="connsiteY20" fmla="*/ 312834 h 3291899"/>
              <a:gd name="connsiteX21" fmla="*/ 522322 w 2331455"/>
              <a:gd name="connsiteY21" fmla="*/ 155623 h 3291899"/>
              <a:gd name="connsiteX22" fmla="*/ 622038 w 2331455"/>
              <a:gd name="connsiteY22" fmla="*/ 0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1455" h="3291899">
                <a:moveTo>
                  <a:pt x="993433" y="299231"/>
                </a:moveTo>
                <a:lnTo>
                  <a:pt x="993433" y="1157934"/>
                </a:lnTo>
                <a:lnTo>
                  <a:pt x="975426" y="1159754"/>
                </a:lnTo>
                <a:cubicBezTo>
                  <a:pt x="535237" y="1250092"/>
                  <a:pt x="205285" y="1640643"/>
                  <a:pt x="205285" y="2107844"/>
                </a:cubicBezTo>
                <a:cubicBezTo>
                  <a:pt x="205285" y="2641788"/>
                  <a:pt x="636243" y="3075618"/>
                  <a:pt x="1168602" y="3075618"/>
                </a:cubicBezTo>
                <a:cubicBezTo>
                  <a:pt x="1702546" y="3075618"/>
                  <a:pt x="2133503" y="2641788"/>
                  <a:pt x="2133503" y="2107844"/>
                </a:cubicBezTo>
                <a:cubicBezTo>
                  <a:pt x="2133503" y="1640643"/>
                  <a:pt x="1803552" y="1250092"/>
                  <a:pt x="1364424" y="1159754"/>
                </a:cubicBezTo>
                <a:lnTo>
                  <a:pt x="1338021" y="1157078"/>
                </a:lnTo>
                <a:lnTo>
                  <a:pt x="1338021" y="299231"/>
                </a:lnTo>
                <a:close/>
                <a:moveTo>
                  <a:pt x="622038" y="0"/>
                </a:moveTo>
                <a:lnTo>
                  <a:pt x="1709417" y="0"/>
                </a:lnTo>
                <a:cubicBezTo>
                  <a:pt x="1764815" y="0"/>
                  <a:pt x="1809133" y="69872"/>
                  <a:pt x="1809133" y="155623"/>
                </a:cubicBezTo>
                <a:cubicBezTo>
                  <a:pt x="1809133" y="242962"/>
                  <a:pt x="1764815" y="312834"/>
                  <a:pt x="1709417" y="312834"/>
                </a:cubicBezTo>
                <a:lnTo>
                  <a:pt x="1508403" y="312834"/>
                </a:lnTo>
                <a:lnTo>
                  <a:pt x="1508403" y="1003609"/>
                </a:lnTo>
                <a:cubicBezTo>
                  <a:pt x="1984823" y="1149703"/>
                  <a:pt x="2331455" y="1594340"/>
                  <a:pt x="2331455" y="2121552"/>
                </a:cubicBezTo>
                <a:cubicBezTo>
                  <a:pt x="2331455" y="2767863"/>
                  <a:pt x="1809133" y="3291899"/>
                  <a:pt x="1164936" y="3291899"/>
                </a:cubicBezTo>
                <a:cubicBezTo>
                  <a:pt x="522322" y="3291899"/>
                  <a:pt x="0" y="2767863"/>
                  <a:pt x="0" y="2121552"/>
                </a:cubicBezTo>
                <a:cubicBezTo>
                  <a:pt x="0" y="1594340"/>
                  <a:pt x="346632" y="1149703"/>
                  <a:pt x="823053" y="1003609"/>
                </a:cubicBezTo>
                <a:lnTo>
                  <a:pt x="823053" y="312834"/>
                </a:lnTo>
                <a:lnTo>
                  <a:pt x="622038" y="312834"/>
                </a:lnTo>
                <a:cubicBezTo>
                  <a:pt x="566640" y="312834"/>
                  <a:pt x="522322" y="242962"/>
                  <a:pt x="522322" y="155623"/>
                </a:cubicBezTo>
                <a:cubicBezTo>
                  <a:pt x="522322" y="69872"/>
                  <a:pt x="566640" y="0"/>
                  <a:pt x="622038" y="0"/>
                </a:cubicBez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5" name="Oval 2581">
            <a:extLst>
              <a:ext uri="{FF2B5EF4-FFF2-40B4-BE49-F238E27FC236}">
                <a16:creationId xmlns:a16="http://schemas.microsoft.com/office/drawing/2014/main" id="{0194EACC-7E1C-48E5-B85E-28D85CB52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1034" y="3008840"/>
            <a:ext cx="250177" cy="25017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Oval 2582">
            <a:extLst>
              <a:ext uri="{FF2B5EF4-FFF2-40B4-BE49-F238E27FC236}">
                <a16:creationId xmlns:a16="http://schemas.microsoft.com/office/drawing/2014/main" id="{3978AD7E-7791-4714-85E1-3144545AD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749" y="2937515"/>
            <a:ext cx="169434" cy="1694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Oval 2583">
            <a:extLst>
              <a:ext uri="{FF2B5EF4-FFF2-40B4-BE49-F238E27FC236}">
                <a16:creationId xmlns:a16="http://schemas.microsoft.com/office/drawing/2014/main" id="{25CCC058-844E-4563-9EFD-4CB951977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786" y="2798127"/>
            <a:ext cx="169434" cy="1694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8" name="Oval 2584">
            <a:extLst>
              <a:ext uri="{FF2B5EF4-FFF2-40B4-BE49-F238E27FC236}">
                <a16:creationId xmlns:a16="http://schemas.microsoft.com/office/drawing/2014/main" id="{8C524A06-9C30-45BE-8B1D-2A30975B0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6047" y="2450732"/>
            <a:ext cx="106346" cy="1063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Oval 2582">
            <a:extLst>
              <a:ext uri="{FF2B5EF4-FFF2-40B4-BE49-F238E27FC236}">
                <a16:creationId xmlns:a16="http://schemas.microsoft.com/office/drawing/2014/main" id="{A0846B41-36E4-4873-BFF5-5C897855A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221" y="3259016"/>
            <a:ext cx="169434" cy="1694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Oval 2581">
            <a:extLst>
              <a:ext uri="{FF2B5EF4-FFF2-40B4-BE49-F238E27FC236}">
                <a16:creationId xmlns:a16="http://schemas.microsoft.com/office/drawing/2014/main" id="{194808A1-8049-4B79-B145-CC1377C71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2761" y="2335232"/>
            <a:ext cx="689789" cy="68978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0" tIns="34290" rIns="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7CC1626-D891-457B-83C1-492F6D9B84C6}"/>
              </a:ext>
            </a:extLst>
          </p:cNvPr>
          <p:cNvSpPr/>
          <p:nvPr/>
        </p:nvSpPr>
        <p:spPr>
          <a:xfrm>
            <a:off x="5068223" y="3641169"/>
            <a:ext cx="1275710" cy="3197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0F913628-D87C-464F-8772-B96F5C76F2DF}"/>
              </a:ext>
            </a:extLst>
          </p:cNvPr>
          <p:cNvSpPr/>
          <p:nvPr/>
        </p:nvSpPr>
        <p:spPr>
          <a:xfrm>
            <a:off x="4970917" y="1962592"/>
            <a:ext cx="1470323" cy="2076023"/>
          </a:xfrm>
          <a:custGeom>
            <a:avLst/>
            <a:gdLst>
              <a:gd name="connsiteX0" fmla="*/ 1166608 w 2331455"/>
              <a:gd name="connsiteY0" fmla="*/ 1028262 h 3291899"/>
              <a:gd name="connsiteX1" fmla="*/ 93887 w 2331455"/>
              <a:gd name="connsiteY1" fmla="*/ 2104177 h 3291899"/>
              <a:gd name="connsiteX2" fmla="*/ 1164847 w 2331455"/>
              <a:gd name="connsiteY2" fmla="*/ 3180091 h 3291899"/>
              <a:gd name="connsiteX3" fmla="*/ 2237567 w 2331455"/>
              <a:gd name="connsiteY3" fmla="*/ 2104177 h 3291899"/>
              <a:gd name="connsiteX4" fmla="*/ 1166608 w 2331455"/>
              <a:gd name="connsiteY4" fmla="*/ 1028262 h 3291899"/>
              <a:gd name="connsiteX5" fmla="*/ 0 w 2331455"/>
              <a:gd name="connsiteY5" fmla="*/ 0 h 3291899"/>
              <a:gd name="connsiteX6" fmla="*/ 2331455 w 2331455"/>
              <a:gd name="connsiteY6" fmla="*/ 0 h 3291899"/>
              <a:gd name="connsiteX7" fmla="*/ 2331455 w 2331455"/>
              <a:gd name="connsiteY7" fmla="*/ 3291899 h 3291899"/>
              <a:gd name="connsiteX8" fmla="*/ 0 w 2331455"/>
              <a:gd name="connsiteY8" fmla="*/ 3291899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1455" h="3291899">
                <a:moveTo>
                  <a:pt x="1166608" y="1028262"/>
                </a:moveTo>
                <a:cubicBezTo>
                  <a:pt x="573001" y="1028262"/>
                  <a:pt x="93887" y="1510569"/>
                  <a:pt x="93887" y="2104177"/>
                </a:cubicBezTo>
                <a:cubicBezTo>
                  <a:pt x="93887" y="2697784"/>
                  <a:pt x="573001" y="3180091"/>
                  <a:pt x="1164847" y="3180091"/>
                </a:cubicBezTo>
                <a:cubicBezTo>
                  <a:pt x="1758454" y="3180091"/>
                  <a:pt x="2237567" y="2697784"/>
                  <a:pt x="2237567" y="2104177"/>
                </a:cubicBezTo>
                <a:cubicBezTo>
                  <a:pt x="2237567" y="1510569"/>
                  <a:pt x="1758454" y="1028262"/>
                  <a:pt x="1166608" y="1028262"/>
                </a:cubicBezTo>
                <a:close/>
                <a:moveTo>
                  <a:pt x="0" y="0"/>
                </a:moveTo>
                <a:lnTo>
                  <a:pt x="2331455" y="0"/>
                </a:lnTo>
                <a:lnTo>
                  <a:pt x="2331455" y="3291899"/>
                </a:lnTo>
                <a:lnTo>
                  <a:pt x="0" y="3291899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F89C4AEB-6CA3-461A-B2C4-BEDD7271A098}"/>
              </a:ext>
            </a:extLst>
          </p:cNvPr>
          <p:cNvSpPr>
            <a:spLocks/>
          </p:cNvSpPr>
          <p:nvPr/>
        </p:nvSpPr>
        <p:spPr bwMode="auto">
          <a:xfrm>
            <a:off x="4970917" y="1960280"/>
            <a:ext cx="1470323" cy="2076023"/>
          </a:xfrm>
          <a:custGeom>
            <a:avLst/>
            <a:gdLst>
              <a:gd name="connsiteX0" fmla="*/ 993433 w 2331455"/>
              <a:gd name="connsiteY0" fmla="*/ 299231 h 3291899"/>
              <a:gd name="connsiteX1" fmla="*/ 993433 w 2331455"/>
              <a:gd name="connsiteY1" fmla="*/ 1157934 h 3291899"/>
              <a:gd name="connsiteX2" fmla="*/ 975426 w 2331455"/>
              <a:gd name="connsiteY2" fmla="*/ 1159754 h 3291899"/>
              <a:gd name="connsiteX3" fmla="*/ 205285 w 2331455"/>
              <a:gd name="connsiteY3" fmla="*/ 2107844 h 3291899"/>
              <a:gd name="connsiteX4" fmla="*/ 1168602 w 2331455"/>
              <a:gd name="connsiteY4" fmla="*/ 3075618 h 3291899"/>
              <a:gd name="connsiteX5" fmla="*/ 2133503 w 2331455"/>
              <a:gd name="connsiteY5" fmla="*/ 2107844 h 3291899"/>
              <a:gd name="connsiteX6" fmla="*/ 1364424 w 2331455"/>
              <a:gd name="connsiteY6" fmla="*/ 1159754 h 3291899"/>
              <a:gd name="connsiteX7" fmla="*/ 1338021 w 2331455"/>
              <a:gd name="connsiteY7" fmla="*/ 1157078 h 3291899"/>
              <a:gd name="connsiteX8" fmla="*/ 1338021 w 2331455"/>
              <a:gd name="connsiteY8" fmla="*/ 299231 h 3291899"/>
              <a:gd name="connsiteX9" fmla="*/ 622038 w 2331455"/>
              <a:gd name="connsiteY9" fmla="*/ 0 h 3291899"/>
              <a:gd name="connsiteX10" fmla="*/ 1709417 w 2331455"/>
              <a:gd name="connsiteY10" fmla="*/ 0 h 3291899"/>
              <a:gd name="connsiteX11" fmla="*/ 1809133 w 2331455"/>
              <a:gd name="connsiteY11" fmla="*/ 155623 h 3291899"/>
              <a:gd name="connsiteX12" fmla="*/ 1709417 w 2331455"/>
              <a:gd name="connsiteY12" fmla="*/ 312834 h 3291899"/>
              <a:gd name="connsiteX13" fmla="*/ 1508403 w 2331455"/>
              <a:gd name="connsiteY13" fmla="*/ 312834 h 3291899"/>
              <a:gd name="connsiteX14" fmla="*/ 1508403 w 2331455"/>
              <a:gd name="connsiteY14" fmla="*/ 1003609 h 3291899"/>
              <a:gd name="connsiteX15" fmla="*/ 2331455 w 2331455"/>
              <a:gd name="connsiteY15" fmla="*/ 2121552 h 3291899"/>
              <a:gd name="connsiteX16" fmla="*/ 1164936 w 2331455"/>
              <a:gd name="connsiteY16" fmla="*/ 3291899 h 3291899"/>
              <a:gd name="connsiteX17" fmla="*/ 0 w 2331455"/>
              <a:gd name="connsiteY17" fmla="*/ 2121552 h 3291899"/>
              <a:gd name="connsiteX18" fmla="*/ 823053 w 2331455"/>
              <a:gd name="connsiteY18" fmla="*/ 1003609 h 3291899"/>
              <a:gd name="connsiteX19" fmla="*/ 823053 w 2331455"/>
              <a:gd name="connsiteY19" fmla="*/ 312834 h 3291899"/>
              <a:gd name="connsiteX20" fmla="*/ 622038 w 2331455"/>
              <a:gd name="connsiteY20" fmla="*/ 312834 h 3291899"/>
              <a:gd name="connsiteX21" fmla="*/ 522322 w 2331455"/>
              <a:gd name="connsiteY21" fmla="*/ 155623 h 3291899"/>
              <a:gd name="connsiteX22" fmla="*/ 622038 w 2331455"/>
              <a:gd name="connsiteY22" fmla="*/ 0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1455" h="3291899">
                <a:moveTo>
                  <a:pt x="993433" y="299231"/>
                </a:moveTo>
                <a:lnTo>
                  <a:pt x="993433" y="1157934"/>
                </a:lnTo>
                <a:lnTo>
                  <a:pt x="975426" y="1159754"/>
                </a:lnTo>
                <a:cubicBezTo>
                  <a:pt x="535237" y="1250092"/>
                  <a:pt x="205285" y="1640643"/>
                  <a:pt x="205285" y="2107844"/>
                </a:cubicBezTo>
                <a:cubicBezTo>
                  <a:pt x="205285" y="2641788"/>
                  <a:pt x="636243" y="3075618"/>
                  <a:pt x="1168602" y="3075618"/>
                </a:cubicBezTo>
                <a:cubicBezTo>
                  <a:pt x="1702546" y="3075618"/>
                  <a:pt x="2133503" y="2641788"/>
                  <a:pt x="2133503" y="2107844"/>
                </a:cubicBezTo>
                <a:cubicBezTo>
                  <a:pt x="2133503" y="1640643"/>
                  <a:pt x="1803552" y="1250092"/>
                  <a:pt x="1364424" y="1159754"/>
                </a:cubicBezTo>
                <a:lnTo>
                  <a:pt x="1338021" y="1157078"/>
                </a:lnTo>
                <a:lnTo>
                  <a:pt x="1338021" y="299231"/>
                </a:lnTo>
                <a:close/>
                <a:moveTo>
                  <a:pt x="622038" y="0"/>
                </a:moveTo>
                <a:lnTo>
                  <a:pt x="1709417" y="0"/>
                </a:lnTo>
                <a:cubicBezTo>
                  <a:pt x="1764815" y="0"/>
                  <a:pt x="1809133" y="69872"/>
                  <a:pt x="1809133" y="155623"/>
                </a:cubicBezTo>
                <a:cubicBezTo>
                  <a:pt x="1809133" y="242962"/>
                  <a:pt x="1764815" y="312834"/>
                  <a:pt x="1709417" y="312834"/>
                </a:cubicBezTo>
                <a:lnTo>
                  <a:pt x="1508403" y="312834"/>
                </a:lnTo>
                <a:lnTo>
                  <a:pt x="1508403" y="1003609"/>
                </a:lnTo>
                <a:cubicBezTo>
                  <a:pt x="1984823" y="1149703"/>
                  <a:pt x="2331455" y="1594340"/>
                  <a:pt x="2331455" y="2121552"/>
                </a:cubicBezTo>
                <a:cubicBezTo>
                  <a:pt x="2331455" y="2767863"/>
                  <a:pt x="1809133" y="3291899"/>
                  <a:pt x="1164936" y="3291899"/>
                </a:cubicBezTo>
                <a:cubicBezTo>
                  <a:pt x="522322" y="3291899"/>
                  <a:pt x="0" y="2767863"/>
                  <a:pt x="0" y="2121552"/>
                </a:cubicBezTo>
                <a:cubicBezTo>
                  <a:pt x="0" y="1594340"/>
                  <a:pt x="346632" y="1149703"/>
                  <a:pt x="823053" y="1003609"/>
                </a:cubicBezTo>
                <a:lnTo>
                  <a:pt x="823053" y="312834"/>
                </a:lnTo>
                <a:lnTo>
                  <a:pt x="622038" y="312834"/>
                </a:lnTo>
                <a:cubicBezTo>
                  <a:pt x="566640" y="312834"/>
                  <a:pt x="522322" y="242962"/>
                  <a:pt x="522322" y="155623"/>
                </a:cubicBezTo>
                <a:cubicBezTo>
                  <a:pt x="522322" y="69872"/>
                  <a:pt x="566640" y="0"/>
                  <a:pt x="622038" y="0"/>
                </a:cubicBez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" name="Oval 2581">
            <a:extLst>
              <a:ext uri="{FF2B5EF4-FFF2-40B4-BE49-F238E27FC236}">
                <a16:creationId xmlns:a16="http://schemas.microsoft.com/office/drawing/2014/main" id="{841DA156-6501-4BDA-B53C-3D93831C4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891" y="3008840"/>
            <a:ext cx="250177" cy="2501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5" name="Oval 2582">
            <a:extLst>
              <a:ext uri="{FF2B5EF4-FFF2-40B4-BE49-F238E27FC236}">
                <a16:creationId xmlns:a16="http://schemas.microsoft.com/office/drawing/2014/main" id="{6626C5F3-9E78-40BD-9F53-E2D84B283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5607" y="2937515"/>
            <a:ext cx="169434" cy="1694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Oval 2583">
            <a:extLst>
              <a:ext uri="{FF2B5EF4-FFF2-40B4-BE49-F238E27FC236}">
                <a16:creationId xmlns:a16="http://schemas.microsoft.com/office/drawing/2014/main" id="{528AEF0D-EB6C-40E5-BEB5-F8DEFA0B9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6644" y="2798127"/>
            <a:ext cx="169434" cy="1694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7" name="Oval 2584">
            <a:extLst>
              <a:ext uri="{FF2B5EF4-FFF2-40B4-BE49-F238E27FC236}">
                <a16:creationId xmlns:a16="http://schemas.microsoft.com/office/drawing/2014/main" id="{CEC42E65-C56A-49B9-B6E8-A279B9CED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905" y="2450732"/>
            <a:ext cx="106346" cy="10634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8" name="Oval 2582">
            <a:extLst>
              <a:ext uri="{FF2B5EF4-FFF2-40B4-BE49-F238E27FC236}">
                <a16:creationId xmlns:a16="http://schemas.microsoft.com/office/drawing/2014/main" id="{787729CA-D926-4416-8944-E6D446219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79" y="3259016"/>
            <a:ext cx="169434" cy="1694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9" name="Oval 2581">
            <a:extLst>
              <a:ext uri="{FF2B5EF4-FFF2-40B4-BE49-F238E27FC236}">
                <a16:creationId xmlns:a16="http://schemas.microsoft.com/office/drawing/2014/main" id="{C4E647AB-3370-4144-A35E-3AE357BDE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618" y="2335232"/>
            <a:ext cx="689789" cy="6897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0" tIns="34290" rIns="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10%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0F6048F-C039-4C38-9D77-523A6535FEC3}"/>
              </a:ext>
            </a:extLst>
          </p:cNvPr>
          <p:cNvSpPr/>
          <p:nvPr/>
        </p:nvSpPr>
        <p:spPr>
          <a:xfrm>
            <a:off x="7095081" y="2869422"/>
            <a:ext cx="1275710" cy="10915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10AC44C7-0445-4002-A258-42C2A472046C}"/>
              </a:ext>
            </a:extLst>
          </p:cNvPr>
          <p:cNvSpPr/>
          <p:nvPr/>
        </p:nvSpPr>
        <p:spPr>
          <a:xfrm>
            <a:off x="6997775" y="1962592"/>
            <a:ext cx="1470323" cy="2076023"/>
          </a:xfrm>
          <a:custGeom>
            <a:avLst/>
            <a:gdLst>
              <a:gd name="connsiteX0" fmla="*/ 1166608 w 2331455"/>
              <a:gd name="connsiteY0" fmla="*/ 1028262 h 3291899"/>
              <a:gd name="connsiteX1" fmla="*/ 93887 w 2331455"/>
              <a:gd name="connsiteY1" fmla="*/ 2104177 h 3291899"/>
              <a:gd name="connsiteX2" fmla="*/ 1164847 w 2331455"/>
              <a:gd name="connsiteY2" fmla="*/ 3180091 h 3291899"/>
              <a:gd name="connsiteX3" fmla="*/ 2237567 w 2331455"/>
              <a:gd name="connsiteY3" fmla="*/ 2104177 h 3291899"/>
              <a:gd name="connsiteX4" fmla="*/ 1166608 w 2331455"/>
              <a:gd name="connsiteY4" fmla="*/ 1028262 h 3291899"/>
              <a:gd name="connsiteX5" fmla="*/ 0 w 2331455"/>
              <a:gd name="connsiteY5" fmla="*/ 0 h 3291899"/>
              <a:gd name="connsiteX6" fmla="*/ 2331455 w 2331455"/>
              <a:gd name="connsiteY6" fmla="*/ 0 h 3291899"/>
              <a:gd name="connsiteX7" fmla="*/ 2331455 w 2331455"/>
              <a:gd name="connsiteY7" fmla="*/ 3291899 h 3291899"/>
              <a:gd name="connsiteX8" fmla="*/ 0 w 2331455"/>
              <a:gd name="connsiteY8" fmla="*/ 3291899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1455" h="3291899">
                <a:moveTo>
                  <a:pt x="1166608" y="1028262"/>
                </a:moveTo>
                <a:cubicBezTo>
                  <a:pt x="573001" y="1028262"/>
                  <a:pt x="93887" y="1510569"/>
                  <a:pt x="93887" y="2104177"/>
                </a:cubicBezTo>
                <a:cubicBezTo>
                  <a:pt x="93887" y="2697784"/>
                  <a:pt x="573001" y="3180091"/>
                  <a:pt x="1164847" y="3180091"/>
                </a:cubicBezTo>
                <a:cubicBezTo>
                  <a:pt x="1758454" y="3180091"/>
                  <a:pt x="2237567" y="2697784"/>
                  <a:pt x="2237567" y="2104177"/>
                </a:cubicBezTo>
                <a:cubicBezTo>
                  <a:pt x="2237567" y="1510569"/>
                  <a:pt x="1758454" y="1028262"/>
                  <a:pt x="1166608" y="1028262"/>
                </a:cubicBezTo>
                <a:close/>
                <a:moveTo>
                  <a:pt x="0" y="0"/>
                </a:moveTo>
                <a:lnTo>
                  <a:pt x="2331455" y="0"/>
                </a:lnTo>
                <a:lnTo>
                  <a:pt x="2331455" y="3291899"/>
                </a:lnTo>
                <a:lnTo>
                  <a:pt x="0" y="3291899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C346F54B-A63B-47E5-ADB0-2D30E46EC122}"/>
              </a:ext>
            </a:extLst>
          </p:cNvPr>
          <p:cNvSpPr>
            <a:spLocks/>
          </p:cNvSpPr>
          <p:nvPr/>
        </p:nvSpPr>
        <p:spPr bwMode="auto">
          <a:xfrm>
            <a:off x="6997775" y="1960280"/>
            <a:ext cx="1470323" cy="2076023"/>
          </a:xfrm>
          <a:custGeom>
            <a:avLst/>
            <a:gdLst>
              <a:gd name="connsiteX0" fmla="*/ 993433 w 2331455"/>
              <a:gd name="connsiteY0" fmla="*/ 299231 h 3291899"/>
              <a:gd name="connsiteX1" fmla="*/ 993433 w 2331455"/>
              <a:gd name="connsiteY1" fmla="*/ 1157934 h 3291899"/>
              <a:gd name="connsiteX2" fmla="*/ 975426 w 2331455"/>
              <a:gd name="connsiteY2" fmla="*/ 1159754 h 3291899"/>
              <a:gd name="connsiteX3" fmla="*/ 205285 w 2331455"/>
              <a:gd name="connsiteY3" fmla="*/ 2107844 h 3291899"/>
              <a:gd name="connsiteX4" fmla="*/ 1168602 w 2331455"/>
              <a:gd name="connsiteY4" fmla="*/ 3075618 h 3291899"/>
              <a:gd name="connsiteX5" fmla="*/ 2133503 w 2331455"/>
              <a:gd name="connsiteY5" fmla="*/ 2107844 h 3291899"/>
              <a:gd name="connsiteX6" fmla="*/ 1364424 w 2331455"/>
              <a:gd name="connsiteY6" fmla="*/ 1159754 h 3291899"/>
              <a:gd name="connsiteX7" fmla="*/ 1338021 w 2331455"/>
              <a:gd name="connsiteY7" fmla="*/ 1157078 h 3291899"/>
              <a:gd name="connsiteX8" fmla="*/ 1338021 w 2331455"/>
              <a:gd name="connsiteY8" fmla="*/ 299231 h 3291899"/>
              <a:gd name="connsiteX9" fmla="*/ 622038 w 2331455"/>
              <a:gd name="connsiteY9" fmla="*/ 0 h 3291899"/>
              <a:gd name="connsiteX10" fmla="*/ 1709417 w 2331455"/>
              <a:gd name="connsiteY10" fmla="*/ 0 h 3291899"/>
              <a:gd name="connsiteX11" fmla="*/ 1809133 w 2331455"/>
              <a:gd name="connsiteY11" fmla="*/ 155623 h 3291899"/>
              <a:gd name="connsiteX12" fmla="*/ 1709417 w 2331455"/>
              <a:gd name="connsiteY12" fmla="*/ 312834 h 3291899"/>
              <a:gd name="connsiteX13" fmla="*/ 1508403 w 2331455"/>
              <a:gd name="connsiteY13" fmla="*/ 312834 h 3291899"/>
              <a:gd name="connsiteX14" fmla="*/ 1508403 w 2331455"/>
              <a:gd name="connsiteY14" fmla="*/ 1003609 h 3291899"/>
              <a:gd name="connsiteX15" fmla="*/ 2331455 w 2331455"/>
              <a:gd name="connsiteY15" fmla="*/ 2121552 h 3291899"/>
              <a:gd name="connsiteX16" fmla="*/ 1164936 w 2331455"/>
              <a:gd name="connsiteY16" fmla="*/ 3291899 h 3291899"/>
              <a:gd name="connsiteX17" fmla="*/ 0 w 2331455"/>
              <a:gd name="connsiteY17" fmla="*/ 2121552 h 3291899"/>
              <a:gd name="connsiteX18" fmla="*/ 823053 w 2331455"/>
              <a:gd name="connsiteY18" fmla="*/ 1003609 h 3291899"/>
              <a:gd name="connsiteX19" fmla="*/ 823053 w 2331455"/>
              <a:gd name="connsiteY19" fmla="*/ 312834 h 3291899"/>
              <a:gd name="connsiteX20" fmla="*/ 622038 w 2331455"/>
              <a:gd name="connsiteY20" fmla="*/ 312834 h 3291899"/>
              <a:gd name="connsiteX21" fmla="*/ 522322 w 2331455"/>
              <a:gd name="connsiteY21" fmla="*/ 155623 h 3291899"/>
              <a:gd name="connsiteX22" fmla="*/ 622038 w 2331455"/>
              <a:gd name="connsiteY22" fmla="*/ 0 h 329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1455" h="3291899">
                <a:moveTo>
                  <a:pt x="993433" y="299231"/>
                </a:moveTo>
                <a:lnTo>
                  <a:pt x="993433" y="1157934"/>
                </a:lnTo>
                <a:lnTo>
                  <a:pt x="975426" y="1159754"/>
                </a:lnTo>
                <a:cubicBezTo>
                  <a:pt x="535237" y="1250092"/>
                  <a:pt x="205285" y="1640643"/>
                  <a:pt x="205285" y="2107844"/>
                </a:cubicBezTo>
                <a:cubicBezTo>
                  <a:pt x="205285" y="2641788"/>
                  <a:pt x="636243" y="3075618"/>
                  <a:pt x="1168602" y="3075618"/>
                </a:cubicBezTo>
                <a:cubicBezTo>
                  <a:pt x="1702546" y="3075618"/>
                  <a:pt x="2133503" y="2641788"/>
                  <a:pt x="2133503" y="2107844"/>
                </a:cubicBezTo>
                <a:cubicBezTo>
                  <a:pt x="2133503" y="1640643"/>
                  <a:pt x="1803552" y="1250092"/>
                  <a:pt x="1364424" y="1159754"/>
                </a:cubicBezTo>
                <a:lnTo>
                  <a:pt x="1338021" y="1157078"/>
                </a:lnTo>
                <a:lnTo>
                  <a:pt x="1338021" y="299231"/>
                </a:lnTo>
                <a:close/>
                <a:moveTo>
                  <a:pt x="622038" y="0"/>
                </a:moveTo>
                <a:lnTo>
                  <a:pt x="1709417" y="0"/>
                </a:lnTo>
                <a:cubicBezTo>
                  <a:pt x="1764815" y="0"/>
                  <a:pt x="1809133" y="69872"/>
                  <a:pt x="1809133" y="155623"/>
                </a:cubicBezTo>
                <a:cubicBezTo>
                  <a:pt x="1809133" y="242962"/>
                  <a:pt x="1764815" y="312834"/>
                  <a:pt x="1709417" y="312834"/>
                </a:cubicBezTo>
                <a:lnTo>
                  <a:pt x="1508403" y="312834"/>
                </a:lnTo>
                <a:lnTo>
                  <a:pt x="1508403" y="1003609"/>
                </a:lnTo>
                <a:cubicBezTo>
                  <a:pt x="1984823" y="1149703"/>
                  <a:pt x="2331455" y="1594340"/>
                  <a:pt x="2331455" y="2121552"/>
                </a:cubicBezTo>
                <a:cubicBezTo>
                  <a:pt x="2331455" y="2767863"/>
                  <a:pt x="1809133" y="3291899"/>
                  <a:pt x="1164936" y="3291899"/>
                </a:cubicBezTo>
                <a:cubicBezTo>
                  <a:pt x="522322" y="3291899"/>
                  <a:pt x="0" y="2767863"/>
                  <a:pt x="0" y="2121552"/>
                </a:cubicBezTo>
                <a:cubicBezTo>
                  <a:pt x="0" y="1594340"/>
                  <a:pt x="346632" y="1149703"/>
                  <a:pt x="823053" y="1003609"/>
                </a:cubicBezTo>
                <a:lnTo>
                  <a:pt x="823053" y="312834"/>
                </a:lnTo>
                <a:lnTo>
                  <a:pt x="622038" y="312834"/>
                </a:lnTo>
                <a:cubicBezTo>
                  <a:pt x="566640" y="312834"/>
                  <a:pt x="522322" y="242962"/>
                  <a:pt x="522322" y="155623"/>
                </a:cubicBezTo>
                <a:cubicBezTo>
                  <a:pt x="522322" y="69872"/>
                  <a:pt x="566640" y="0"/>
                  <a:pt x="622038" y="0"/>
                </a:cubicBez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3" name="Oval 2581">
            <a:extLst>
              <a:ext uri="{FF2B5EF4-FFF2-40B4-BE49-F238E27FC236}">
                <a16:creationId xmlns:a16="http://schemas.microsoft.com/office/drawing/2014/main" id="{74C6C19D-633E-489D-8015-DD07DA7E9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4749" y="3008840"/>
            <a:ext cx="250177" cy="25017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4" name="Oval 2582">
            <a:extLst>
              <a:ext uri="{FF2B5EF4-FFF2-40B4-BE49-F238E27FC236}">
                <a16:creationId xmlns:a16="http://schemas.microsoft.com/office/drawing/2014/main" id="{A338F366-EBC5-46FC-8032-D8AFF459E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2464" y="2937515"/>
            <a:ext cx="169434" cy="1694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5" name="Oval 2583">
            <a:extLst>
              <a:ext uri="{FF2B5EF4-FFF2-40B4-BE49-F238E27FC236}">
                <a16:creationId xmlns:a16="http://schemas.microsoft.com/office/drawing/2014/main" id="{3695117A-A0EF-4E51-AB79-A2088F69B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3502" y="2798127"/>
            <a:ext cx="169434" cy="1694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6" name="Oval 2584">
            <a:extLst>
              <a:ext uri="{FF2B5EF4-FFF2-40B4-BE49-F238E27FC236}">
                <a16:creationId xmlns:a16="http://schemas.microsoft.com/office/drawing/2014/main" id="{08553A14-24DC-406D-8657-5F394CABD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9763" y="2450732"/>
            <a:ext cx="106346" cy="1063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7" name="Oval 2582">
            <a:extLst>
              <a:ext uri="{FF2B5EF4-FFF2-40B4-BE49-F238E27FC236}">
                <a16:creationId xmlns:a16="http://schemas.microsoft.com/office/drawing/2014/main" id="{DEA5EDF3-3629-4AA3-8018-304EF95A5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2937" y="3259016"/>
            <a:ext cx="169434" cy="1694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8" name="Oval 2581">
            <a:extLst>
              <a:ext uri="{FF2B5EF4-FFF2-40B4-BE49-F238E27FC236}">
                <a16:creationId xmlns:a16="http://schemas.microsoft.com/office/drawing/2014/main" id="{A7B3B1F5-FF58-4035-B56C-19D2DB5BC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476" y="2335232"/>
            <a:ext cx="689789" cy="6897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0" tIns="34290" rIns="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90%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15FC0BF-C93A-4056-901A-3F2CFEBEF246}"/>
              </a:ext>
            </a:extLst>
          </p:cNvPr>
          <p:cNvGrpSpPr/>
          <p:nvPr/>
        </p:nvGrpSpPr>
        <p:grpSpPr>
          <a:xfrm>
            <a:off x="840441" y="4120625"/>
            <a:ext cx="1623843" cy="1460058"/>
            <a:chOff x="332936" y="4580523"/>
            <a:chExt cx="2937088" cy="194674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7D62094-F1FF-4453-8596-756FF7FF4A5A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2DFA1C2-AAA8-4A56-AEC8-8C04973658E0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B1535F7-A8E7-486C-A3DF-BA8530367F58}"/>
              </a:ext>
            </a:extLst>
          </p:cNvPr>
          <p:cNvGrpSpPr/>
          <p:nvPr/>
        </p:nvGrpSpPr>
        <p:grpSpPr>
          <a:xfrm>
            <a:off x="2867299" y="4120625"/>
            <a:ext cx="1623843" cy="1460058"/>
            <a:chOff x="332936" y="4580523"/>
            <a:chExt cx="2937088" cy="194674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6EF653D-BFD9-4D96-B679-00E848C97276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927F3F3-37AF-460C-99F5-FD4B5EBB3FCC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6BAE564-3B3B-4060-802A-032F99657520}"/>
              </a:ext>
            </a:extLst>
          </p:cNvPr>
          <p:cNvGrpSpPr/>
          <p:nvPr/>
        </p:nvGrpSpPr>
        <p:grpSpPr>
          <a:xfrm>
            <a:off x="4894157" y="4120625"/>
            <a:ext cx="1623843" cy="1460058"/>
            <a:chOff x="332936" y="4580523"/>
            <a:chExt cx="2937088" cy="194674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74D74A8-3E53-4D9C-A0B1-B02DCED7E7B6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2EA6B4B-9EC7-4193-91CD-8A0824BD0E49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0F3A1E7-5337-4F9E-ADD9-7D41C77C7BB9}"/>
              </a:ext>
            </a:extLst>
          </p:cNvPr>
          <p:cNvGrpSpPr/>
          <p:nvPr/>
        </p:nvGrpSpPr>
        <p:grpSpPr>
          <a:xfrm>
            <a:off x="6921014" y="4120625"/>
            <a:ext cx="1623843" cy="1460058"/>
            <a:chOff x="332936" y="4580523"/>
            <a:chExt cx="2937088" cy="194674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A72C36F-0016-452A-88F7-D330EC090230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1244C0E-BE30-42E6-AD26-FA00EA3C0460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663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10200</TotalTime>
  <Words>332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Flask Charts for PowerPoint</vt:lpstr>
      <vt:lpstr>Flask Charts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Flask Charts for PowerPoint</dc:title>
  <dc:creator>PresentationGO.com</dc:creator>
  <dc:description>© Copyright PresentationGO.com</dc:description>
  <dcterms:created xsi:type="dcterms:W3CDTF">2014-11-26T05:14:11Z</dcterms:created>
  <dcterms:modified xsi:type="dcterms:W3CDTF">2018-07-11T21:49:37Z</dcterms:modified>
  <cp:category>Charts &amp; Diagrams</cp:category>
</cp:coreProperties>
</file>