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5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Flask Charts for PowerPoint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56AD35-5438-4005-AB52-AC0779EF8E9D}"/>
              </a:ext>
            </a:extLst>
          </p:cNvPr>
          <p:cNvSpPr/>
          <p:nvPr/>
        </p:nvSpPr>
        <p:spPr>
          <a:xfrm>
            <a:off x="1352677" y="3380482"/>
            <a:ext cx="1700946" cy="7577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25A50BA-45EF-4B25-B802-2373914F0CE6}"/>
              </a:ext>
            </a:extLst>
          </p:cNvPr>
          <p:cNvSpPr/>
          <p:nvPr/>
        </p:nvSpPr>
        <p:spPr>
          <a:xfrm>
            <a:off x="1222936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BBF6AC-72E4-4D96-A8DE-4437B8E3000B}"/>
              </a:ext>
            </a:extLst>
          </p:cNvPr>
          <p:cNvSpPr>
            <a:spLocks/>
          </p:cNvSpPr>
          <p:nvPr/>
        </p:nvSpPr>
        <p:spPr bwMode="auto">
          <a:xfrm>
            <a:off x="1222936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Oval 2581">
            <a:extLst>
              <a:ext uri="{FF2B5EF4-FFF2-40B4-BE49-F238E27FC236}">
                <a16:creationId xmlns:a16="http://schemas.microsoft.com/office/drawing/2014/main" id="{62B98C4A-DE9A-496B-BE87-F533E597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234" y="2868786"/>
            <a:ext cx="333569" cy="33356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582">
            <a:extLst>
              <a:ext uri="{FF2B5EF4-FFF2-40B4-BE49-F238E27FC236}">
                <a16:creationId xmlns:a16="http://schemas.microsoft.com/office/drawing/2014/main" id="{2929A0BF-0DEC-44B7-AAEF-EE0F7483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2773687"/>
            <a:ext cx="225912" cy="225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583">
            <a:extLst>
              <a:ext uri="{FF2B5EF4-FFF2-40B4-BE49-F238E27FC236}">
                <a16:creationId xmlns:a16="http://schemas.microsoft.com/office/drawing/2014/main" id="{4DFBC8CE-8A44-42B6-B59A-BC3054E52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8" y="2587836"/>
            <a:ext cx="225912" cy="225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2584">
            <a:extLst>
              <a:ext uri="{FF2B5EF4-FFF2-40B4-BE49-F238E27FC236}">
                <a16:creationId xmlns:a16="http://schemas.microsoft.com/office/drawing/2014/main" id="{A3A52E21-7DE2-42AD-86B1-32C14AC6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253" y="2124643"/>
            <a:ext cx="141794" cy="1417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2582">
            <a:extLst>
              <a:ext uri="{FF2B5EF4-FFF2-40B4-BE49-F238E27FC236}">
                <a16:creationId xmlns:a16="http://schemas.microsoft.com/office/drawing/2014/main" id="{481CC061-3D6C-468E-85BC-1415530D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151" y="3202354"/>
            <a:ext cx="225912" cy="225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2581">
            <a:extLst>
              <a:ext uri="{FF2B5EF4-FFF2-40B4-BE49-F238E27FC236}">
                <a16:creationId xmlns:a16="http://schemas.microsoft.com/office/drawing/2014/main" id="{3847CB74-6443-4ED3-83AE-58D8E1F3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04" y="1970643"/>
            <a:ext cx="919718" cy="9197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1552AF-A407-4684-BF50-F3A6EE391803}"/>
              </a:ext>
            </a:extLst>
          </p:cNvPr>
          <p:cNvSpPr/>
          <p:nvPr/>
        </p:nvSpPr>
        <p:spPr>
          <a:xfrm>
            <a:off x="4055154" y="3002682"/>
            <a:ext cx="1700946" cy="1135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D905202-C160-4D36-84FB-A1D77128A659}"/>
              </a:ext>
            </a:extLst>
          </p:cNvPr>
          <p:cNvSpPr/>
          <p:nvPr/>
        </p:nvSpPr>
        <p:spPr>
          <a:xfrm>
            <a:off x="3925413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88B1A20-AA54-4CB2-86E4-1B9A0F8013A5}"/>
              </a:ext>
            </a:extLst>
          </p:cNvPr>
          <p:cNvSpPr>
            <a:spLocks/>
          </p:cNvSpPr>
          <p:nvPr/>
        </p:nvSpPr>
        <p:spPr bwMode="auto">
          <a:xfrm>
            <a:off x="3925413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Oval 2581">
            <a:extLst>
              <a:ext uri="{FF2B5EF4-FFF2-40B4-BE49-F238E27FC236}">
                <a16:creationId xmlns:a16="http://schemas.microsoft.com/office/drawing/2014/main" id="{0194EACC-7E1C-48E5-B85E-28D85CB5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711" y="2868786"/>
            <a:ext cx="333569" cy="3335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Oval 2582">
            <a:extLst>
              <a:ext uri="{FF2B5EF4-FFF2-40B4-BE49-F238E27FC236}">
                <a16:creationId xmlns:a16="http://schemas.microsoft.com/office/drawing/2014/main" id="{3978AD7E-7791-4714-85E1-3144545A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665" y="2773687"/>
            <a:ext cx="225912" cy="225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2583">
            <a:extLst>
              <a:ext uri="{FF2B5EF4-FFF2-40B4-BE49-F238E27FC236}">
                <a16:creationId xmlns:a16="http://schemas.microsoft.com/office/drawing/2014/main" id="{25CCC058-844E-4563-9EFD-4CB95197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715" y="2587836"/>
            <a:ext cx="225912" cy="225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Oval 2584">
            <a:extLst>
              <a:ext uri="{FF2B5EF4-FFF2-40B4-BE49-F238E27FC236}">
                <a16:creationId xmlns:a16="http://schemas.microsoft.com/office/drawing/2014/main" id="{8C524A06-9C30-45BE-8B1D-2A30975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4730" y="2124643"/>
            <a:ext cx="141794" cy="1417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Oval 2582">
            <a:extLst>
              <a:ext uri="{FF2B5EF4-FFF2-40B4-BE49-F238E27FC236}">
                <a16:creationId xmlns:a16="http://schemas.microsoft.com/office/drawing/2014/main" id="{A0846B41-36E4-4873-BFF5-5C897855A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628" y="3202354"/>
            <a:ext cx="225912" cy="225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2581">
            <a:extLst>
              <a:ext uri="{FF2B5EF4-FFF2-40B4-BE49-F238E27FC236}">
                <a16:creationId xmlns:a16="http://schemas.microsoft.com/office/drawing/2014/main" id="{194808A1-8049-4B79-B145-CC1377C7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81" y="1970643"/>
            <a:ext cx="919718" cy="9197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7CC1626-D891-457B-83C1-492F6D9B84C6}"/>
              </a:ext>
            </a:extLst>
          </p:cNvPr>
          <p:cNvSpPr/>
          <p:nvPr/>
        </p:nvSpPr>
        <p:spPr>
          <a:xfrm>
            <a:off x="6757631" y="3711891"/>
            <a:ext cx="1700946" cy="4263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F913628-D87C-464F-8772-B96F5C76F2DF}"/>
              </a:ext>
            </a:extLst>
          </p:cNvPr>
          <p:cNvSpPr/>
          <p:nvPr/>
        </p:nvSpPr>
        <p:spPr>
          <a:xfrm>
            <a:off x="6627890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89C4AEB-6CA3-461A-B2C4-BEDD7271A098}"/>
              </a:ext>
            </a:extLst>
          </p:cNvPr>
          <p:cNvSpPr>
            <a:spLocks/>
          </p:cNvSpPr>
          <p:nvPr/>
        </p:nvSpPr>
        <p:spPr bwMode="auto">
          <a:xfrm>
            <a:off x="6627890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Oval 2581">
            <a:extLst>
              <a:ext uri="{FF2B5EF4-FFF2-40B4-BE49-F238E27FC236}">
                <a16:creationId xmlns:a16="http://schemas.microsoft.com/office/drawing/2014/main" id="{841DA156-6501-4BDA-B53C-3D93831C4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188" y="2868786"/>
            <a:ext cx="333569" cy="3335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Oval 2582">
            <a:extLst>
              <a:ext uri="{FF2B5EF4-FFF2-40B4-BE49-F238E27FC236}">
                <a16:creationId xmlns:a16="http://schemas.microsoft.com/office/drawing/2014/main" id="{6626C5F3-9E78-40BD-9F53-E2D84B283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142" y="2773687"/>
            <a:ext cx="225912" cy="2259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Oval 2583">
            <a:extLst>
              <a:ext uri="{FF2B5EF4-FFF2-40B4-BE49-F238E27FC236}">
                <a16:creationId xmlns:a16="http://schemas.microsoft.com/office/drawing/2014/main" id="{528AEF0D-EB6C-40E5-BEB5-F8DEFA0B9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192" y="2587836"/>
            <a:ext cx="225912" cy="2259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Oval 2584">
            <a:extLst>
              <a:ext uri="{FF2B5EF4-FFF2-40B4-BE49-F238E27FC236}">
                <a16:creationId xmlns:a16="http://schemas.microsoft.com/office/drawing/2014/main" id="{CEC42E65-C56A-49B9-B6E8-A279B9CE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207" y="2124643"/>
            <a:ext cx="141794" cy="14179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Oval 2582">
            <a:extLst>
              <a:ext uri="{FF2B5EF4-FFF2-40B4-BE49-F238E27FC236}">
                <a16:creationId xmlns:a16="http://schemas.microsoft.com/office/drawing/2014/main" id="{787729CA-D926-4416-8944-E6D44621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105" y="3202354"/>
            <a:ext cx="225912" cy="2259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Oval 2581">
            <a:extLst>
              <a:ext uri="{FF2B5EF4-FFF2-40B4-BE49-F238E27FC236}">
                <a16:creationId xmlns:a16="http://schemas.microsoft.com/office/drawing/2014/main" id="{C4E647AB-3370-4144-A35E-3AE357BD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158" y="1970643"/>
            <a:ext cx="919718" cy="9197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0F6048F-C039-4C38-9D77-523A6535FEC3}"/>
              </a:ext>
            </a:extLst>
          </p:cNvPr>
          <p:cNvSpPr/>
          <p:nvPr/>
        </p:nvSpPr>
        <p:spPr>
          <a:xfrm>
            <a:off x="9460108" y="2682895"/>
            <a:ext cx="1700946" cy="14553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0AC44C7-0445-4002-A258-42C2A472046C}"/>
              </a:ext>
            </a:extLst>
          </p:cNvPr>
          <p:cNvSpPr/>
          <p:nvPr/>
        </p:nvSpPr>
        <p:spPr>
          <a:xfrm>
            <a:off x="9330367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346F54B-A63B-47E5-ADB0-2D30E46EC122}"/>
              </a:ext>
            </a:extLst>
          </p:cNvPr>
          <p:cNvSpPr>
            <a:spLocks/>
          </p:cNvSpPr>
          <p:nvPr/>
        </p:nvSpPr>
        <p:spPr bwMode="auto">
          <a:xfrm>
            <a:off x="9330367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Oval 2581">
            <a:extLst>
              <a:ext uri="{FF2B5EF4-FFF2-40B4-BE49-F238E27FC236}">
                <a16:creationId xmlns:a16="http://schemas.microsoft.com/office/drawing/2014/main" id="{74C6C19D-633E-489D-8015-DD07DA7E9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65" y="2868786"/>
            <a:ext cx="333569" cy="3335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Oval 2582">
            <a:extLst>
              <a:ext uri="{FF2B5EF4-FFF2-40B4-BE49-F238E27FC236}">
                <a16:creationId xmlns:a16="http://schemas.microsoft.com/office/drawing/2014/main" id="{A338F366-EBC5-46FC-8032-D8AFF459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6619" y="2773687"/>
            <a:ext cx="225912" cy="22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Oval 2583">
            <a:extLst>
              <a:ext uri="{FF2B5EF4-FFF2-40B4-BE49-F238E27FC236}">
                <a16:creationId xmlns:a16="http://schemas.microsoft.com/office/drawing/2014/main" id="{3695117A-A0EF-4E51-AB79-A2088F69B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4669" y="2587836"/>
            <a:ext cx="225912" cy="22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Oval 2584">
            <a:extLst>
              <a:ext uri="{FF2B5EF4-FFF2-40B4-BE49-F238E27FC236}">
                <a16:creationId xmlns:a16="http://schemas.microsoft.com/office/drawing/2014/main" id="{08553A14-24DC-406D-8657-5F394CAB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684" y="2124643"/>
            <a:ext cx="141794" cy="1417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2582">
            <a:extLst>
              <a:ext uri="{FF2B5EF4-FFF2-40B4-BE49-F238E27FC236}">
                <a16:creationId xmlns:a16="http://schemas.microsoft.com/office/drawing/2014/main" id="{DEA5EDF3-3629-4AA3-8018-304EF95A5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82" y="3202354"/>
            <a:ext cx="225912" cy="22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2581">
            <a:extLst>
              <a:ext uri="{FF2B5EF4-FFF2-40B4-BE49-F238E27FC236}">
                <a16:creationId xmlns:a16="http://schemas.microsoft.com/office/drawing/2014/main" id="{A7B3B1F5-FF58-4035-B56C-19D2DB5BC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635" y="1970643"/>
            <a:ext cx="919718" cy="9197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90%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39CC022-FC9B-4529-A084-5DE8EA252656}"/>
              </a:ext>
            </a:extLst>
          </p:cNvPr>
          <p:cNvGrpSpPr/>
          <p:nvPr/>
        </p:nvGrpSpPr>
        <p:grpSpPr>
          <a:xfrm>
            <a:off x="1120588" y="4422981"/>
            <a:ext cx="2165124" cy="1474819"/>
            <a:chOff x="332936" y="4652338"/>
            <a:chExt cx="2937088" cy="147481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CA3E729-FA29-4286-AFAB-71DB85FE6F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09C2906-01D1-469B-A258-7E9A592E8B9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BAFDF3B-DA3E-4368-B88F-E273F4B0150E}"/>
              </a:ext>
            </a:extLst>
          </p:cNvPr>
          <p:cNvGrpSpPr/>
          <p:nvPr/>
        </p:nvGrpSpPr>
        <p:grpSpPr>
          <a:xfrm>
            <a:off x="3823065" y="4422981"/>
            <a:ext cx="2165124" cy="1474819"/>
            <a:chOff x="332936" y="4652338"/>
            <a:chExt cx="2937088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6339AD3-04EB-4C7B-B39C-5A43864CECF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27288EB-4A5D-4DB1-B2FD-54CD53F6483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426576-93E8-413C-BC25-D74309D0F56E}"/>
              </a:ext>
            </a:extLst>
          </p:cNvPr>
          <p:cNvGrpSpPr/>
          <p:nvPr/>
        </p:nvGrpSpPr>
        <p:grpSpPr>
          <a:xfrm>
            <a:off x="6525542" y="4422981"/>
            <a:ext cx="2165124" cy="1474819"/>
            <a:chOff x="332936" y="4652338"/>
            <a:chExt cx="2937088" cy="147481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EC39CF8-DFEB-4089-975F-76069B5BFA4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70EE969-B101-4FA5-B924-227A798DD32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84795F3-2688-4A17-89DB-7305D3F3E6CC}"/>
              </a:ext>
            </a:extLst>
          </p:cNvPr>
          <p:cNvGrpSpPr/>
          <p:nvPr/>
        </p:nvGrpSpPr>
        <p:grpSpPr>
          <a:xfrm>
            <a:off x="9228019" y="4422981"/>
            <a:ext cx="2165124" cy="1474819"/>
            <a:chOff x="332936" y="4652338"/>
            <a:chExt cx="2937088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243B52F-50BF-4D82-823A-70BAA2298F4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8AA6FD6-5388-41EF-ACDF-6C50C8A5311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632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Flask Charts for PowerPoint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56AD35-5438-4005-AB52-AC0779EF8E9D}"/>
              </a:ext>
            </a:extLst>
          </p:cNvPr>
          <p:cNvSpPr/>
          <p:nvPr/>
        </p:nvSpPr>
        <p:spPr>
          <a:xfrm>
            <a:off x="1352677" y="3380482"/>
            <a:ext cx="1700946" cy="7577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25A50BA-45EF-4B25-B802-2373914F0CE6}"/>
              </a:ext>
            </a:extLst>
          </p:cNvPr>
          <p:cNvSpPr/>
          <p:nvPr/>
        </p:nvSpPr>
        <p:spPr>
          <a:xfrm>
            <a:off x="1222936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BBF6AC-72E4-4D96-A8DE-4437B8E3000B}"/>
              </a:ext>
            </a:extLst>
          </p:cNvPr>
          <p:cNvSpPr>
            <a:spLocks/>
          </p:cNvSpPr>
          <p:nvPr/>
        </p:nvSpPr>
        <p:spPr bwMode="auto">
          <a:xfrm>
            <a:off x="1222936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Oval 2581">
            <a:extLst>
              <a:ext uri="{FF2B5EF4-FFF2-40B4-BE49-F238E27FC236}">
                <a16:creationId xmlns:a16="http://schemas.microsoft.com/office/drawing/2014/main" id="{62B98C4A-DE9A-496B-BE87-F533E597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234" y="2868786"/>
            <a:ext cx="333569" cy="33356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582">
            <a:extLst>
              <a:ext uri="{FF2B5EF4-FFF2-40B4-BE49-F238E27FC236}">
                <a16:creationId xmlns:a16="http://schemas.microsoft.com/office/drawing/2014/main" id="{2929A0BF-0DEC-44B7-AAEF-EE0F7483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2773687"/>
            <a:ext cx="225912" cy="225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583">
            <a:extLst>
              <a:ext uri="{FF2B5EF4-FFF2-40B4-BE49-F238E27FC236}">
                <a16:creationId xmlns:a16="http://schemas.microsoft.com/office/drawing/2014/main" id="{4DFBC8CE-8A44-42B6-B59A-BC3054E52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8" y="2587836"/>
            <a:ext cx="225912" cy="225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2584">
            <a:extLst>
              <a:ext uri="{FF2B5EF4-FFF2-40B4-BE49-F238E27FC236}">
                <a16:creationId xmlns:a16="http://schemas.microsoft.com/office/drawing/2014/main" id="{A3A52E21-7DE2-42AD-86B1-32C14AC6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253" y="2124643"/>
            <a:ext cx="141794" cy="1417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2582">
            <a:extLst>
              <a:ext uri="{FF2B5EF4-FFF2-40B4-BE49-F238E27FC236}">
                <a16:creationId xmlns:a16="http://schemas.microsoft.com/office/drawing/2014/main" id="{481CC061-3D6C-468E-85BC-1415530D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151" y="3202354"/>
            <a:ext cx="225912" cy="2259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2581">
            <a:extLst>
              <a:ext uri="{FF2B5EF4-FFF2-40B4-BE49-F238E27FC236}">
                <a16:creationId xmlns:a16="http://schemas.microsoft.com/office/drawing/2014/main" id="{3847CB74-6443-4ED3-83AE-58D8E1F3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04" y="1970643"/>
            <a:ext cx="919718" cy="9197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1552AF-A407-4684-BF50-F3A6EE391803}"/>
              </a:ext>
            </a:extLst>
          </p:cNvPr>
          <p:cNvSpPr/>
          <p:nvPr/>
        </p:nvSpPr>
        <p:spPr>
          <a:xfrm>
            <a:off x="4055154" y="3135147"/>
            <a:ext cx="1700946" cy="1003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D905202-C160-4D36-84FB-A1D77128A659}"/>
              </a:ext>
            </a:extLst>
          </p:cNvPr>
          <p:cNvSpPr/>
          <p:nvPr/>
        </p:nvSpPr>
        <p:spPr>
          <a:xfrm>
            <a:off x="3925413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88B1A20-AA54-4CB2-86E4-1B9A0F8013A5}"/>
              </a:ext>
            </a:extLst>
          </p:cNvPr>
          <p:cNvSpPr>
            <a:spLocks/>
          </p:cNvSpPr>
          <p:nvPr/>
        </p:nvSpPr>
        <p:spPr bwMode="auto">
          <a:xfrm>
            <a:off x="3925413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Oval 2581">
            <a:extLst>
              <a:ext uri="{FF2B5EF4-FFF2-40B4-BE49-F238E27FC236}">
                <a16:creationId xmlns:a16="http://schemas.microsoft.com/office/drawing/2014/main" id="{0194EACC-7E1C-48E5-B85E-28D85CB5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711" y="2868786"/>
            <a:ext cx="333569" cy="3335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Oval 2582">
            <a:extLst>
              <a:ext uri="{FF2B5EF4-FFF2-40B4-BE49-F238E27FC236}">
                <a16:creationId xmlns:a16="http://schemas.microsoft.com/office/drawing/2014/main" id="{3978AD7E-7791-4714-85E1-3144545A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665" y="2773687"/>
            <a:ext cx="225912" cy="225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2583">
            <a:extLst>
              <a:ext uri="{FF2B5EF4-FFF2-40B4-BE49-F238E27FC236}">
                <a16:creationId xmlns:a16="http://schemas.microsoft.com/office/drawing/2014/main" id="{25CCC058-844E-4563-9EFD-4CB95197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715" y="2587836"/>
            <a:ext cx="225912" cy="225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Oval 2584">
            <a:extLst>
              <a:ext uri="{FF2B5EF4-FFF2-40B4-BE49-F238E27FC236}">
                <a16:creationId xmlns:a16="http://schemas.microsoft.com/office/drawing/2014/main" id="{8C524A06-9C30-45BE-8B1D-2A30975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4730" y="2124643"/>
            <a:ext cx="141794" cy="1417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Oval 2582">
            <a:extLst>
              <a:ext uri="{FF2B5EF4-FFF2-40B4-BE49-F238E27FC236}">
                <a16:creationId xmlns:a16="http://schemas.microsoft.com/office/drawing/2014/main" id="{A0846B41-36E4-4873-BFF5-5C897855A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628" y="3202354"/>
            <a:ext cx="225912" cy="225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2581">
            <a:extLst>
              <a:ext uri="{FF2B5EF4-FFF2-40B4-BE49-F238E27FC236}">
                <a16:creationId xmlns:a16="http://schemas.microsoft.com/office/drawing/2014/main" id="{194808A1-8049-4B79-B145-CC1377C7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81" y="1970643"/>
            <a:ext cx="919718" cy="9197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7CC1626-D891-457B-83C1-492F6D9B84C6}"/>
              </a:ext>
            </a:extLst>
          </p:cNvPr>
          <p:cNvSpPr/>
          <p:nvPr/>
        </p:nvSpPr>
        <p:spPr>
          <a:xfrm>
            <a:off x="6757631" y="3711891"/>
            <a:ext cx="1700946" cy="4263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F913628-D87C-464F-8772-B96F5C76F2DF}"/>
              </a:ext>
            </a:extLst>
          </p:cNvPr>
          <p:cNvSpPr/>
          <p:nvPr/>
        </p:nvSpPr>
        <p:spPr>
          <a:xfrm>
            <a:off x="6627890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89C4AEB-6CA3-461A-B2C4-BEDD7271A098}"/>
              </a:ext>
            </a:extLst>
          </p:cNvPr>
          <p:cNvSpPr>
            <a:spLocks/>
          </p:cNvSpPr>
          <p:nvPr/>
        </p:nvSpPr>
        <p:spPr bwMode="auto">
          <a:xfrm>
            <a:off x="6627890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Oval 2581">
            <a:extLst>
              <a:ext uri="{FF2B5EF4-FFF2-40B4-BE49-F238E27FC236}">
                <a16:creationId xmlns:a16="http://schemas.microsoft.com/office/drawing/2014/main" id="{841DA156-6501-4BDA-B53C-3D93831C4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188" y="2868786"/>
            <a:ext cx="333569" cy="3335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Oval 2582">
            <a:extLst>
              <a:ext uri="{FF2B5EF4-FFF2-40B4-BE49-F238E27FC236}">
                <a16:creationId xmlns:a16="http://schemas.microsoft.com/office/drawing/2014/main" id="{6626C5F3-9E78-40BD-9F53-E2D84B283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142" y="2773687"/>
            <a:ext cx="225912" cy="2259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Oval 2583">
            <a:extLst>
              <a:ext uri="{FF2B5EF4-FFF2-40B4-BE49-F238E27FC236}">
                <a16:creationId xmlns:a16="http://schemas.microsoft.com/office/drawing/2014/main" id="{528AEF0D-EB6C-40E5-BEB5-F8DEFA0B9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192" y="2587836"/>
            <a:ext cx="225912" cy="2259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Oval 2584">
            <a:extLst>
              <a:ext uri="{FF2B5EF4-FFF2-40B4-BE49-F238E27FC236}">
                <a16:creationId xmlns:a16="http://schemas.microsoft.com/office/drawing/2014/main" id="{CEC42E65-C56A-49B9-B6E8-A279B9CE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207" y="2124643"/>
            <a:ext cx="141794" cy="14179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Oval 2582">
            <a:extLst>
              <a:ext uri="{FF2B5EF4-FFF2-40B4-BE49-F238E27FC236}">
                <a16:creationId xmlns:a16="http://schemas.microsoft.com/office/drawing/2014/main" id="{787729CA-D926-4416-8944-E6D44621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105" y="3202354"/>
            <a:ext cx="225912" cy="2259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Oval 2581">
            <a:extLst>
              <a:ext uri="{FF2B5EF4-FFF2-40B4-BE49-F238E27FC236}">
                <a16:creationId xmlns:a16="http://schemas.microsoft.com/office/drawing/2014/main" id="{C4E647AB-3370-4144-A35E-3AE357BD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158" y="1970643"/>
            <a:ext cx="919718" cy="9197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0F6048F-C039-4C38-9D77-523A6535FEC3}"/>
              </a:ext>
            </a:extLst>
          </p:cNvPr>
          <p:cNvSpPr/>
          <p:nvPr/>
        </p:nvSpPr>
        <p:spPr>
          <a:xfrm>
            <a:off x="9460108" y="2682895"/>
            <a:ext cx="1700946" cy="14553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0AC44C7-0445-4002-A258-42C2A472046C}"/>
              </a:ext>
            </a:extLst>
          </p:cNvPr>
          <p:cNvSpPr/>
          <p:nvPr/>
        </p:nvSpPr>
        <p:spPr>
          <a:xfrm>
            <a:off x="9330367" y="1473790"/>
            <a:ext cx="1960430" cy="2768030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346F54B-A63B-47E5-ADB0-2D30E46EC122}"/>
              </a:ext>
            </a:extLst>
          </p:cNvPr>
          <p:cNvSpPr>
            <a:spLocks/>
          </p:cNvSpPr>
          <p:nvPr/>
        </p:nvSpPr>
        <p:spPr bwMode="auto">
          <a:xfrm>
            <a:off x="9330367" y="1470707"/>
            <a:ext cx="1960430" cy="2768030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Oval 2581">
            <a:extLst>
              <a:ext uri="{FF2B5EF4-FFF2-40B4-BE49-F238E27FC236}">
                <a16:creationId xmlns:a16="http://schemas.microsoft.com/office/drawing/2014/main" id="{74C6C19D-633E-489D-8015-DD07DA7E9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65" y="2868786"/>
            <a:ext cx="333569" cy="3335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Oval 2582">
            <a:extLst>
              <a:ext uri="{FF2B5EF4-FFF2-40B4-BE49-F238E27FC236}">
                <a16:creationId xmlns:a16="http://schemas.microsoft.com/office/drawing/2014/main" id="{A338F366-EBC5-46FC-8032-D8AFF459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6619" y="2773687"/>
            <a:ext cx="225912" cy="22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Oval 2583">
            <a:extLst>
              <a:ext uri="{FF2B5EF4-FFF2-40B4-BE49-F238E27FC236}">
                <a16:creationId xmlns:a16="http://schemas.microsoft.com/office/drawing/2014/main" id="{3695117A-A0EF-4E51-AB79-A2088F69B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4669" y="2587836"/>
            <a:ext cx="225912" cy="22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Oval 2584">
            <a:extLst>
              <a:ext uri="{FF2B5EF4-FFF2-40B4-BE49-F238E27FC236}">
                <a16:creationId xmlns:a16="http://schemas.microsoft.com/office/drawing/2014/main" id="{08553A14-24DC-406D-8657-5F394CAB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684" y="2124643"/>
            <a:ext cx="141794" cy="1417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2582">
            <a:extLst>
              <a:ext uri="{FF2B5EF4-FFF2-40B4-BE49-F238E27FC236}">
                <a16:creationId xmlns:a16="http://schemas.microsoft.com/office/drawing/2014/main" id="{DEA5EDF3-3629-4AA3-8018-304EF95A5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82" y="3202354"/>
            <a:ext cx="225912" cy="22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2581">
            <a:extLst>
              <a:ext uri="{FF2B5EF4-FFF2-40B4-BE49-F238E27FC236}">
                <a16:creationId xmlns:a16="http://schemas.microsoft.com/office/drawing/2014/main" id="{A7B3B1F5-FF58-4035-B56C-19D2DB5BC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635" y="1970643"/>
            <a:ext cx="919718" cy="9197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90%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39CC022-FC9B-4529-A084-5DE8EA252656}"/>
              </a:ext>
            </a:extLst>
          </p:cNvPr>
          <p:cNvGrpSpPr/>
          <p:nvPr/>
        </p:nvGrpSpPr>
        <p:grpSpPr>
          <a:xfrm>
            <a:off x="1120588" y="4422981"/>
            <a:ext cx="2165124" cy="1474819"/>
            <a:chOff x="332936" y="4652338"/>
            <a:chExt cx="2937088" cy="147481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CA3E729-FA29-4286-AFAB-71DB85FE6F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09C2906-01D1-469B-A258-7E9A592E8B9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BAFDF3B-DA3E-4368-B88F-E273F4B0150E}"/>
              </a:ext>
            </a:extLst>
          </p:cNvPr>
          <p:cNvGrpSpPr/>
          <p:nvPr/>
        </p:nvGrpSpPr>
        <p:grpSpPr>
          <a:xfrm>
            <a:off x="3823065" y="4422981"/>
            <a:ext cx="2165124" cy="1474819"/>
            <a:chOff x="332936" y="4652338"/>
            <a:chExt cx="2937088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6339AD3-04EB-4C7B-B39C-5A43864CECF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27288EB-4A5D-4DB1-B2FD-54CD53F6483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426576-93E8-413C-BC25-D74309D0F56E}"/>
              </a:ext>
            </a:extLst>
          </p:cNvPr>
          <p:cNvGrpSpPr/>
          <p:nvPr/>
        </p:nvGrpSpPr>
        <p:grpSpPr>
          <a:xfrm>
            <a:off x="6525542" y="4422981"/>
            <a:ext cx="2165124" cy="1474819"/>
            <a:chOff x="332936" y="4652338"/>
            <a:chExt cx="2937088" cy="147481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EC39CF8-DFEB-4089-975F-76069B5BFA4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70EE969-B101-4FA5-B924-227A798DD32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84795F3-2688-4A17-89DB-7305D3F3E6CC}"/>
              </a:ext>
            </a:extLst>
          </p:cNvPr>
          <p:cNvGrpSpPr/>
          <p:nvPr/>
        </p:nvGrpSpPr>
        <p:grpSpPr>
          <a:xfrm>
            <a:off x="9228019" y="4422981"/>
            <a:ext cx="2165124" cy="1474819"/>
            <a:chOff x="332936" y="4652338"/>
            <a:chExt cx="2937088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243B52F-50BF-4D82-823A-70BAA2298F4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8AA6FD6-5388-41EF-ACDF-6C50C8A5311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63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10141</TotalTime>
  <Words>332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Flask Charts for PowerPoint</vt:lpstr>
      <vt:lpstr>Flask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Flask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2018-07-11T22:47:47Z</dcterms:modified>
  <cp:category>Charts &amp; Diagrams</cp:category>
</cp:coreProperties>
</file>