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918" y="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96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48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Flat Design Text Boxes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9133BD8-A4AC-4647-9DBB-F146A0C5FE21}"/>
              </a:ext>
            </a:extLst>
          </p:cNvPr>
          <p:cNvGrpSpPr/>
          <p:nvPr/>
        </p:nvGrpSpPr>
        <p:grpSpPr>
          <a:xfrm>
            <a:off x="502920" y="1863090"/>
            <a:ext cx="1729741" cy="3688080"/>
            <a:chOff x="670560" y="1046480"/>
            <a:chExt cx="2306321" cy="491744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5CC28FC-CD07-4620-893C-5637EA233C32}"/>
                </a:ext>
              </a:extLst>
            </p:cNvPr>
            <p:cNvGrpSpPr/>
            <p:nvPr/>
          </p:nvGrpSpPr>
          <p:grpSpPr>
            <a:xfrm>
              <a:off x="670560" y="1046480"/>
              <a:ext cx="2306321" cy="1046480"/>
              <a:chOff x="670560" y="1046480"/>
              <a:chExt cx="2306321" cy="1046480"/>
            </a:xfrm>
          </p:grpSpPr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8C45A4DE-4515-4CC9-A0E5-4B9315DF6F85}"/>
                  </a:ext>
                </a:extLst>
              </p:cNvPr>
              <p:cNvSpPr/>
              <p:nvPr/>
            </p:nvSpPr>
            <p:spPr>
              <a:xfrm>
                <a:off x="670560" y="1046480"/>
                <a:ext cx="2306320" cy="1046480"/>
              </a:xfrm>
              <a:prstGeom prst="roundRect">
                <a:avLst>
                  <a:gd name="adj" fmla="val 2418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8CAAEE2-9876-4BCC-86F2-AFE5D74A1C2D}"/>
                  </a:ext>
                </a:extLst>
              </p:cNvPr>
              <p:cNvSpPr/>
              <p:nvPr/>
            </p:nvSpPr>
            <p:spPr>
              <a:xfrm>
                <a:off x="943216" y="1317836"/>
                <a:ext cx="2033665" cy="775124"/>
              </a:xfrm>
              <a:custGeom>
                <a:avLst/>
                <a:gdLst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646370 w 2033665"/>
                  <a:gd name="connsiteY8" fmla="*/ 535512 h 775124"/>
                  <a:gd name="connsiteX9" fmla="*/ 1795921 w 2033665"/>
                  <a:gd name="connsiteY9" fmla="*/ 236441 h 775124"/>
                  <a:gd name="connsiteX10" fmla="*/ 1795921 w 2033665"/>
                  <a:gd name="connsiteY10" fmla="*/ 61380 h 775124"/>
                  <a:gd name="connsiteX11" fmla="*/ 1788469 w 2033665"/>
                  <a:gd name="connsiteY11" fmla="*/ 24469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1795921 w 2033665"/>
                  <a:gd name="connsiteY8" fmla="*/ 236441 h 775124"/>
                  <a:gd name="connsiteX9" fmla="*/ 1795921 w 2033665"/>
                  <a:gd name="connsiteY9" fmla="*/ 61380 h 775124"/>
                  <a:gd name="connsiteX10" fmla="*/ 1788469 w 2033665"/>
                  <a:gd name="connsiteY10" fmla="*/ 24469 h 775124"/>
                  <a:gd name="connsiteX11" fmla="*/ 1771972 w 2033665"/>
                  <a:gd name="connsiteY11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1795921 w 2033665"/>
                  <a:gd name="connsiteY7" fmla="*/ 236441 h 775124"/>
                  <a:gd name="connsiteX8" fmla="*/ 1795921 w 2033665"/>
                  <a:gd name="connsiteY8" fmla="*/ 61380 h 775124"/>
                  <a:gd name="connsiteX9" fmla="*/ 1788469 w 2033665"/>
                  <a:gd name="connsiteY9" fmla="*/ 24469 h 775124"/>
                  <a:gd name="connsiteX10" fmla="*/ 1771972 w 2033665"/>
                  <a:gd name="connsiteY10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95921 w 2033665"/>
                  <a:gd name="connsiteY7" fmla="*/ 61380 h 775124"/>
                  <a:gd name="connsiteX8" fmla="*/ 1788469 w 2033665"/>
                  <a:gd name="connsiteY8" fmla="*/ 24469 h 775124"/>
                  <a:gd name="connsiteX9" fmla="*/ 1771972 w 2033665"/>
                  <a:gd name="connsiteY9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88469 w 2033665"/>
                  <a:gd name="connsiteY7" fmla="*/ 24469 h 775124"/>
                  <a:gd name="connsiteX8" fmla="*/ 1771972 w 2033665"/>
                  <a:gd name="connsiteY8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71972 w 2033665"/>
                  <a:gd name="connsiteY7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71972 w 2033665"/>
                  <a:gd name="connsiteY6" fmla="*/ 0 h 775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33665" h="775124">
                    <a:moveTo>
                      <a:pt x="1771972" y="0"/>
                    </a:moveTo>
                    <a:lnTo>
                      <a:pt x="2033665" y="247683"/>
                    </a:lnTo>
                    <a:lnTo>
                      <a:pt x="2033665" y="522064"/>
                    </a:lnTo>
                    <a:cubicBezTo>
                      <a:pt x="2033665" y="661825"/>
                      <a:pt x="1920366" y="775124"/>
                      <a:pt x="1780605" y="775124"/>
                    </a:cubicBezTo>
                    <a:lnTo>
                      <a:pt x="277429" y="775124"/>
                    </a:lnTo>
                    <a:lnTo>
                      <a:pt x="0" y="512547"/>
                    </a:lnTo>
                    <a:lnTo>
                      <a:pt x="177197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2" name="Rectangle: Rounded Corners 41">
                <a:extLst>
                  <a:ext uri="{FF2B5EF4-FFF2-40B4-BE49-F238E27FC236}">
                    <a16:creationId xmlns:a16="http://schemas.microsoft.com/office/drawing/2014/main" id="{00C1C8EC-6047-403A-A6B5-9CF248BEE5F2}"/>
                  </a:ext>
                </a:extLst>
              </p:cNvPr>
              <p:cNvSpPr/>
              <p:nvPr/>
            </p:nvSpPr>
            <p:spPr>
              <a:xfrm>
                <a:off x="908304" y="1284388"/>
                <a:ext cx="1830832" cy="5689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400" b="1" cap="all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37FAE58-94D9-465A-B685-E97A64C89C62}"/>
                </a:ext>
              </a:extLst>
            </p:cNvPr>
            <p:cNvGrpSpPr/>
            <p:nvPr/>
          </p:nvGrpSpPr>
          <p:grpSpPr>
            <a:xfrm>
              <a:off x="670560" y="2316480"/>
              <a:ext cx="2306320" cy="3647440"/>
              <a:chOff x="670560" y="2316480"/>
              <a:chExt cx="2306320" cy="3647440"/>
            </a:xfrm>
          </p:grpSpPr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2EE9CC63-6EF8-4B21-8382-A6E1E1A71552}"/>
                  </a:ext>
                </a:extLst>
              </p:cNvPr>
              <p:cNvSpPr/>
              <p:nvPr/>
            </p:nvSpPr>
            <p:spPr>
              <a:xfrm>
                <a:off x="670560" y="2316480"/>
                <a:ext cx="2306320" cy="3647440"/>
              </a:xfrm>
              <a:prstGeom prst="roundRect">
                <a:avLst>
                  <a:gd name="adj" fmla="val 9619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CC1D2B79-5CA4-418A-ADBB-B5C4037B4C14}"/>
                  </a:ext>
                </a:extLst>
              </p:cNvPr>
              <p:cNvSpPr/>
              <p:nvPr/>
            </p:nvSpPr>
            <p:spPr>
              <a:xfrm>
                <a:off x="948326" y="2600160"/>
                <a:ext cx="2028554" cy="3363760"/>
              </a:xfrm>
              <a:custGeom>
                <a:avLst/>
                <a:gdLst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289818 h 3363760"/>
                  <a:gd name="connsiteX10" fmla="*/ 1790810 w 2028554"/>
                  <a:gd name="connsiteY10" fmla="*/ 56006 h 3363760"/>
                  <a:gd name="connsiteX11" fmla="*/ 1782800 w 2028554"/>
                  <a:gd name="connsiteY11" fmla="*/ 16325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56006 h 3363760"/>
                  <a:gd name="connsiteX10" fmla="*/ 1782800 w 2028554"/>
                  <a:gd name="connsiteY10" fmla="*/ 16325 h 3363760"/>
                  <a:gd name="connsiteX11" fmla="*/ 1771792 w 2028554"/>
                  <a:gd name="connsiteY11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82800 w 2028554"/>
                  <a:gd name="connsiteY9" fmla="*/ 16325 h 3363760"/>
                  <a:gd name="connsiteX10" fmla="*/ 1771792 w 2028554"/>
                  <a:gd name="connsiteY10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71792 w 2028554"/>
                  <a:gd name="connsiteY9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1771792 w 2028554"/>
                  <a:gd name="connsiteY8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1771792 w 2028554"/>
                  <a:gd name="connsiteY7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1771792 w 2028554"/>
                  <a:gd name="connsiteY6" fmla="*/ 0 h 3363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8554" h="3363760">
                    <a:moveTo>
                      <a:pt x="1771792" y="0"/>
                    </a:moveTo>
                    <a:lnTo>
                      <a:pt x="2028554" y="243016"/>
                    </a:lnTo>
                    <a:lnTo>
                      <a:pt x="2028554" y="3141915"/>
                    </a:lnTo>
                    <a:cubicBezTo>
                      <a:pt x="2028554" y="3264437"/>
                      <a:pt x="1929231" y="3363760"/>
                      <a:pt x="1806709" y="3363760"/>
                    </a:cubicBezTo>
                    <a:lnTo>
                      <a:pt x="275498" y="3363760"/>
                    </a:lnTo>
                    <a:lnTo>
                      <a:pt x="0" y="3103011"/>
                    </a:lnTo>
                    <a:lnTo>
                      <a:pt x="177179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CFF338D1-491B-47A1-AE07-59799EBE5658}"/>
                  </a:ext>
                </a:extLst>
              </p:cNvPr>
              <p:cNvSpPr/>
              <p:nvPr/>
            </p:nvSpPr>
            <p:spPr>
              <a:xfrm>
                <a:off x="908304" y="2554224"/>
                <a:ext cx="1830832" cy="3171952"/>
              </a:xfrm>
              <a:prstGeom prst="roundRect">
                <a:avLst>
                  <a:gd name="adj" fmla="val 55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900"/>
                  </a:spcAft>
                </a:pPr>
                <a:r>
                  <a:rPr lang="en-US" sz="11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  <a:p>
                <a:pPr algn="just">
                  <a:spcAft>
                    <a:spcPts val="900"/>
                  </a:spcAft>
                </a:pPr>
                <a:r>
                  <a:rPr lang="en-US" sz="11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49A9476-8C7E-4C41-9E14-D042C72BE63F}"/>
              </a:ext>
            </a:extLst>
          </p:cNvPr>
          <p:cNvGrpSpPr/>
          <p:nvPr/>
        </p:nvGrpSpPr>
        <p:grpSpPr>
          <a:xfrm>
            <a:off x="4782861" y="1863090"/>
            <a:ext cx="1729741" cy="3688080"/>
            <a:chOff x="7275436" y="1046480"/>
            <a:chExt cx="2306321" cy="4917440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86D6815-4CDA-4565-A343-ADE2845232B2}"/>
                </a:ext>
              </a:extLst>
            </p:cNvPr>
            <p:cNvGrpSpPr/>
            <p:nvPr/>
          </p:nvGrpSpPr>
          <p:grpSpPr>
            <a:xfrm>
              <a:off x="7275436" y="1046480"/>
              <a:ext cx="2306321" cy="1046480"/>
              <a:chOff x="7275436" y="1046480"/>
              <a:chExt cx="2306321" cy="1046480"/>
            </a:xfrm>
          </p:grpSpPr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00EEE87-98F1-4380-B116-B1636610951F}"/>
                  </a:ext>
                </a:extLst>
              </p:cNvPr>
              <p:cNvSpPr/>
              <p:nvPr/>
            </p:nvSpPr>
            <p:spPr>
              <a:xfrm>
                <a:off x="7275436" y="1046480"/>
                <a:ext cx="2306320" cy="1046480"/>
              </a:xfrm>
              <a:prstGeom prst="roundRect">
                <a:avLst>
                  <a:gd name="adj" fmla="val 24182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52AC2B88-6CAC-41E2-82F7-B35E66FAD1A3}"/>
                  </a:ext>
                </a:extLst>
              </p:cNvPr>
              <p:cNvSpPr/>
              <p:nvPr/>
            </p:nvSpPr>
            <p:spPr>
              <a:xfrm>
                <a:off x="7548092" y="1317836"/>
                <a:ext cx="2033665" cy="775124"/>
              </a:xfrm>
              <a:custGeom>
                <a:avLst/>
                <a:gdLst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646370 w 2033665"/>
                  <a:gd name="connsiteY8" fmla="*/ 535512 h 775124"/>
                  <a:gd name="connsiteX9" fmla="*/ 1795921 w 2033665"/>
                  <a:gd name="connsiteY9" fmla="*/ 236441 h 775124"/>
                  <a:gd name="connsiteX10" fmla="*/ 1795921 w 2033665"/>
                  <a:gd name="connsiteY10" fmla="*/ 61380 h 775124"/>
                  <a:gd name="connsiteX11" fmla="*/ 1788469 w 2033665"/>
                  <a:gd name="connsiteY11" fmla="*/ 24469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1795921 w 2033665"/>
                  <a:gd name="connsiteY8" fmla="*/ 236441 h 775124"/>
                  <a:gd name="connsiteX9" fmla="*/ 1795921 w 2033665"/>
                  <a:gd name="connsiteY9" fmla="*/ 61380 h 775124"/>
                  <a:gd name="connsiteX10" fmla="*/ 1788469 w 2033665"/>
                  <a:gd name="connsiteY10" fmla="*/ 24469 h 775124"/>
                  <a:gd name="connsiteX11" fmla="*/ 1771972 w 2033665"/>
                  <a:gd name="connsiteY11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1795921 w 2033665"/>
                  <a:gd name="connsiteY7" fmla="*/ 236441 h 775124"/>
                  <a:gd name="connsiteX8" fmla="*/ 1795921 w 2033665"/>
                  <a:gd name="connsiteY8" fmla="*/ 61380 h 775124"/>
                  <a:gd name="connsiteX9" fmla="*/ 1788469 w 2033665"/>
                  <a:gd name="connsiteY9" fmla="*/ 24469 h 775124"/>
                  <a:gd name="connsiteX10" fmla="*/ 1771972 w 2033665"/>
                  <a:gd name="connsiteY10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95921 w 2033665"/>
                  <a:gd name="connsiteY7" fmla="*/ 61380 h 775124"/>
                  <a:gd name="connsiteX8" fmla="*/ 1788469 w 2033665"/>
                  <a:gd name="connsiteY8" fmla="*/ 24469 h 775124"/>
                  <a:gd name="connsiteX9" fmla="*/ 1771972 w 2033665"/>
                  <a:gd name="connsiteY9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88469 w 2033665"/>
                  <a:gd name="connsiteY7" fmla="*/ 24469 h 775124"/>
                  <a:gd name="connsiteX8" fmla="*/ 1771972 w 2033665"/>
                  <a:gd name="connsiteY8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71972 w 2033665"/>
                  <a:gd name="connsiteY7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71972 w 2033665"/>
                  <a:gd name="connsiteY6" fmla="*/ 0 h 775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33665" h="775124">
                    <a:moveTo>
                      <a:pt x="1771972" y="0"/>
                    </a:moveTo>
                    <a:lnTo>
                      <a:pt x="2033665" y="247683"/>
                    </a:lnTo>
                    <a:lnTo>
                      <a:pt x="2033665" y="522064"/>
                    </a:lnTo>
                    <a:cubicBezTo>
                      <a:pt x="2033665" y="661825"/>
                      <a:pt x="1920366" y="775124"/>
                      <a:pt x="1780605" y="775124"/>
                    </a:cubicBezTo>
                    <a:lnTo>
                      <a:pt x="277429" y="775124"/>
                    </a:lnTo>
                    <a:lnTo>
                      <a:pt x="0" y="512547"/>
                    </a:lnTo>
                    <a:lnTo>
                      <a:pt x="177197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8" name="Rectangle: Rounded Corners 87">
                <a:extLst>
                  <a:ext uri="{FF2B5EF4-FFF2-40B4-BE49-F238E27FC236}">
                    <a16:creationId xmlns:a16="http://schemas.microsoft.com/office/drawing/2014/main" id="{323FC3AE-C6FB-48B1-B3C4-DFA05C31036A}"/>
                  </a:ext>
                </a:extLst>
              </p:cNvPr>
              <p:cNvSpPr/>
              <p:nvPr/>
            </p:nvSpPr>
            <p:spPr>
              <a:xfrm>
                <a:off x="7513180" y="1284388"/>
                <a:ext cx="1830832" cy="5689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400" b="1" cap="all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D2551AF-E1A1-4E4E-91CB-B0728CA234FA}"/>
                </a:ext>
              </a:extLst>
            </p:cNvPr>
            <p:cNvGrpSpPr/>
            <p:nvPr/>
          </p:nvGrpSpPr>
          <p:grpSpPr>
            <a:xfrm>
              <a:off x="7275436" y="2316480"/>
              <a:ext cx="2306320" cy="3647440"/>
              <a:chOff x="7275436" y="2316480"/>
              <a:chExt cx="2306320" cy="3647440"/>
            </a:xfrm>
          </p:grpSpPr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428919C9-BA5D-4F01-B39E-8E7625CCD76B}"/>
                  </a:ext>
                </a:extLst>
              </p:cNvPr>
              <p:cNvSpPr/>
              <p:nvPr/>
            </p:nvSpPr>
            <p:spPr>
              <a:xfrm>
                <a:off x="7275436" y="2316480"/>
                <a:ext cx="2306320" cy="3647440"/>
              </a:xfrm>
              <a:prstGeom prst="roundRect">
                <a:avLst>
                  <a:gd name="adj" fmla="val 9619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D874BDB7-0327-485F-9EDA-EF5A73EBC504}"/>
                  </a:ext>
                </a:extLst>
              </p:cNvPr>
              <p:cNvSpPr/>
              <p:nvPr/>
            </p:nvSpPr>
            <p:spPr>
              <a:xfrm>
                <a:off x="7553202" y="2600160"/>
                <a:ext cx="2028554" cy="3363760"/>
              </a:xfrm>
              <a:custGeom>
                <a:avLst/>
                <a:gdLst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289818 h 3363760"/>
                  <a:gd name="connsiteX10" fmla="*/ 1790810 w 2028554"/>
                  <a:gd name="connsiteY10" fmla="*/ 56006 h 3363760"/>
                  <a:gd name="connsiteX11" fmla="*/ 1782800 w 2028554"/>
                  <a:gd name="connsiteY11" fmla="*/ 16325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56006 h 3363760"/>
                  <a:gd name="connsiteX10" fmla="*/ 1782800 w 2028554"/>
                  <a:gd name="connsiteY10" fmla="*/ 16325 h 3363760"/>
                  <a:gd name="connsiteX11" fmla="*/ 1771792 w 2028554"/>
                  <a:gd name="connsiteY11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82800 w 2028554"/>
                  <a:gd name="connsiteY9" fmla="*/ 16325 h 3363760"/>
                  <a:gd name="connsiteX10" fmla="*/ 1771792 w 2028554"/>
                  <a:gd name="connsiteY10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71792 w 2028554"/>
                  <a:gd name="connsiteY9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1771792 w 2028554"/>
                  <a:gd name="connsiteY8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1771792 w 2028554"/>
                  <a:gd name="connsiteY7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1771792 w 2028554"/>
                  <a:gd name="connsiteY6" fmla="*/ 0 h 3363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8554" h="3363760">
                    <a:moveTo>
                      <a:pt x="1771792" y="0"/>
                    </a:moveTo>
                    <a:lnTo>
                      <a:pt x="2028554" y="243016"/>
                    </a:lnTo>
                    <a:lnTo>
                      <a:pt x="2028554" y="3141915"/>
                    </a:lnTo>
                    <a:cubicBezTo>
                      <a:pt x="2028554" y="3264437"/>
                      <a:pt x="1929231" y="3363760"/>
                      <a:pt x="1806709" y="3363760"/>
                    </a:cubicBezTo>
                    <a:lnTo>
                      <a:pt x="275498" y="3363760"/>
                    </a:lnTo>
                    <a:lnTo>
                      <a:pt x="0" y="3103011"/>
                    </a:lnTo>
                    <a:lnTo>
                      <a:pt x="177179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9" name="Rectangle: Rounded Corners 88">
                <a:extLst>
                  <a:ext uri="{FF2B5EF4-FFF2-40B4-BE49-F238E27FC236}">
                    <a16:creationId xmlns:a16="http://schemas.microsoft.com/office/drawing/2014/main" id="{F9CCB33F-7123-4BE3-A23F-9F9C75E7E07F}"/>
                  </a:ext>
                </a:extLst>
              </p:cNvPr>
              <p:cNvSpPr/>
              <p:nvPr/>
            </p:nvSpPr>
            <p:spPr>
              <a:xfrm>
                <a:off x="7513180" y="2554224"/>
                <a:ext cx="1830832" cy="3171952"/>
              </a:xfrm>
              <a:prstGeom prst="roundRect">
                <a:avLst>
                  <a:gd name="adj" fmla="val 55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900"/>
                  </a:spcAft>
                </a:pPr>
                <a:r>
                  <a:rPr lang="en-US" sz="11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  <a:p>
                <a:pPr algn="just">
                  <a:spcAft>
                    <a:spcPts val="900"/>
                  </a:spcAft>
                </a:pPr>
                <a:r>
                  <a:rPr lang="en-US" sz="11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A6C8426-E4D0-404C-A45E-60150B88A509}"/>
              </a:ext>
            </a:extLst>
          </p:cNvPr>
          <p:cNvGrpSpPr/>
          <p:nvPr/>
        </p:nvGrpSpPr>
        <p:grpSpPr>
          <a:xfrm>
            <a:off x="2642891" y="1863090"/>
            <a:ext cx="1729741" cy="3688080"/>
            <a:chOff x="3804636" y="1046480"/>
            <a:chExt cx="2306321" cy="4917440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0B8B2016-D6D9-4318-BD49-4A153ACF7342}"/>
                </a:ext>
              </a:extLst>
            </p:cNvPr>
            <p:cNvGrpSpPr/>
            <p:nvPr/>
          </p:nvGrpSpPr>
          <p:grpSpPr>
            <a:xfrm>
              <a:off x="3804636" y="4917440"/>
              <a:ext cx="2306321" cy="1046480"/>
              <a:chOff x="7275436" y="1046480"/>
              <a:chExt cx="2306321" cy="1046480"/>
            </a:xfrm>
          </p:grpSpPr>
          <p:sp>
            <p:nvSpPr>
              <p:cNvPr id="91" name="Rectangle: Rounded Corners 90">
                <a:extLst>
                  <a:ext uri="{FF2B5EF4-FFF2-40B4-BE49-F238E27FC236}">
                    <a16:creationId xmlns:a16="http://schemas.microsoft.com/office/drawing/2014/main" id="{BB25775D-8C5F-495B-89E9-33734DC7D0E0}"/>
                  </a:ext>
                </a:extLst>
              </p:cNvPr>
              <p:cNvSpPr/>
              <p:nvPr/>
            </p:nvSpPr>
            <p:spPr>
              <a:xfrm>
                <a:off x="7275436" y="1046480"/>
                <a:ext cx="2306320" cy="1046480"/>
              </a:xfrm>
              <a:prstGeom prst="roundRect">
                <a:avLst>
                  <a:gd name="adj" fmla="val 24182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5B0CDEBF-0F6A-4640-8BD9-437CACB5A673}"/>
                  </a:ext>
                </a:extLst>
              </p:cNvPr>
              <p:cNvSpPr/>
              <p:nvPr/>
            </p:nvSpPr>
            <p:spPr>
              <a:xfrm>
                <a:off x="7548092" y="1317836"/>
                <a:ext cx="2033665" cy="775124"/>
              </a:xfrm>
              <a:custGeom>
                <a:avLst/>
                <a:gdLst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646370 w 2033665"/>
                  <a:gd name="connsiteY8" fmla="*/ 535512 h 775124"/>
                  <a:gd name="connsiteX9" fmla="*/ 1795921 w 2033665"/>
                  <a:gd name="connsiteY9" fmla="*/ 236441 h 775124"/>
                  <a:gd name="connsiteX10" fmla="*/ 1795921 w 2033665"/>
                  <a:gd name="connsiteY10" fmla="*/ 61380 h 775124"/>
                  <a:gd name="connsiteX11" fmla="*/ 1788469 w 2033665"/>
                  <a:gd name="connsiteY11" fmla="*/ 24469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1795921 w 2033665"/>
                  <a:gd name="connsiteY8" fmla="*/ 236441 h 775124"/>
                  <a:gd name="connsiteX9" fmla="*/ 1795921 w 2033665"/>
                  <a:gd name="connsiteY9" fmla="*/ 61380 h 775124"/>
                  <a:gd name="connsiteX10" fmla="*/ 1788469 w 2033665"/>
                  <a:gd name="connsiteY10" fmla="*/ 24469 h 775124"/>
                  <a:gd name="connsiteX11" fmla="*/ 1771972 w 2033665"/>
                  <a:gd name="connsiteY11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1795921 w 2033665"/>
                  <a:gd name="connsiteY7" fmla="*/ 236441 h 775124"/>
                  <a:gd name="connsiteX8" fmla="*/ 1795921 w 2033665"/>
                  <a:gd name="connsiteY8" fmla="*/ 61380 h 775124"/>
                  <a:gd name="connsiteX9" fmla="*/ 1788469 w 2033665"/>
                  <a:gd name="connsiteY9" fmla="*/ 24469 h 775124"/>
                  <a:gd name="connsiteX10" fmla="*/ 1771972 w 2033665"/>
                  <a:gd name="connsiteY10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95921 w 2033665"/>
                  <a:gd name="connsiteY7" fmla="*/ 61380 h 775124"/>
                  <a:gd name="connsiteX8" fmla="*/ 1788469 w 2033665"/>
                  <a:gd name="connsiteY8" fmla="*/ 24469 h 775124"/>
                  <a:gd name="connsiteX9" fmla="*/ 1771972 w 2033665"/>
                  <a:gd name="connsiteY9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88469 w 2033665"/>
                  <a:gd name="connsiteY7" fmla="*/ 24469 h 775124"/>
                  <a:gd name="connsiteX8" fmla="*/ 1771972 w 2033665"/>
                  <a:gd name="connsiteY8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71972 w 2033665"/>
                  <a:gd name="connsiteY7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71972 w 2033665"/>
                  <a:gd name="connsiteY6" fmla="*/ 0 h 775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33665" h="775124">
                    <a:moveTo>
                      <a:pt x="1771972" y="0"/>
                    </a:moveTo>
                    <a:lnTo>
                      <a:pt x="2033665" y="247683"/>
                    </a:lnTo>
                    <a:lnTo>
                      <a:pt x="2033665" y="522064"/>
                    </a:lnTo>
                    <a:cubicBezTo>
                      <a:pt x="2033665" y="661825"/>
                      <a:pt x="1920366" y="775124"/>
                      <a:pt x="1780605" y="775124"/>
                    </a:cubicBezTo>
                    <a:lnTo>
                      <a:pt x="277429" y="775124"/>
                    </a:lnTo>
                    <a:lnTo>
                      <a:pt x="0" y="512547"/>
                    </a:lnTo>
                    <a:lnTo>
                      <a:pt x="177197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93" name="Rectangle: Rounded Corners 92">
                <a:extLst>
                  <a:ext uri="{FF2B5EF4-FFF2-40B4-BE49-F238E27FC236}">
                    <a16:creationId xmlns:a16="http://schemas.microsoft.com/office/drawing/2014/main" id="{28826CAE-B489-4266-9A13-1246AF5F11B8}"/>
                  </a:ext>
                </a:extLst>
              </p:cNvPr>
              <p:cNvSpPr/>
              <p:nvPr/>
            </p:nvSpPr>
            <p:spPr>
              <a:xfrm>
                <a:off x="7513180" y="1284388"/>
                <a:ext cx="1830832" cy="5689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400" b="1" cap="all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2C6C4BB4-3801-4CDF-9E36-3301F743C386}"/>
                </a:ext>
              </a:extLst>
            </p:cNvPr>
            <p:cNvGrpSpPr/>
            <p:nvPr/>
          </p:nvGrpSpPr>
          <p:grpSpPr>
            <a:xfrm>
              <a:off x="3804636" y="1046480"/>
              <a:ext cx="2306320" cy="3647440"/>
              <a:chOff x="7275436" y="2316480"/>
              <a:chExt cx="2306320" cy="3647440"/>
            </a:xfrm>
          </p:grpSpPr>
          <p:sp>
            <p:nvSpPr>
              <p:cNvPr id="95" name="Rectangle: Rounded Corners 94">
                <a:extLst>
                  <a:ext uri="{FF2B5EF4-FFF2-40B4-BE49-F238E27FC236}">
                    <a16:creationId xmlns:a16="http://schemas.microsoft.com/office/drawing/2014/main" id="{DD8154A2-0504-4CF7-8A61-3869C2D3FD82}"/>
                  </a:ext>
                </a:extLst>
              </p:cNvPr>
              <p:cNvSpPr/>
              <p:nvPr/>
            </p:nvSpPr>
            <p:spPr>
              <a:xfrm>
                <a:off x="7275436" y="2316480"/>
                <a:ext cx="2306320" cy="3647440"/>
              </a:xfrm>
              <a:prstGeom prst="roundRect">
                <a:avLst>
                  <a:gd name="adj" fmla="val 9619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31BCC145-FA56-4C96-9A2F-B6902C2E440B}"/>
                  </a:ext>
                </a:extLst>
              </p:cNvPr>
              <p:cNvSpPr/>
              <p:nvPr/>
            </p:nvSpPr>
            <p:spPr>
              <a:xfrm>
                <a:off x="7553202" y="2600160"/>
                <a:ext cx="2028554" cy="3363760"/>
              </a:xfrm>
              <a:custGeom>
                <a:avLst/>
                <a:gdLst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289818 h 3363760"/>
                  <a:gd name="connsiteX10" fmla="*/ 1790810 w 2028554"/>
                  <a:gd name="connsiteY10" fmla="*/ 56006 h 3363760"/>
                  <a:gd name="connsiteX11" fmla="*/ 1782800 w 2028554"/>
                  <a:gd name="connsiteY11" fmla="*/ 16325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56006 h 3363760"/>
                  <a:gd name="connsiteX10" fmla="*/ 1782800 w 2028554"/>
                  <a:gd name="connsiteY10" fmla="*/ 16325 h 3363760"/>
                  <a:gd name="connsiteX11" fmla="*/ 1771792 w 2028554"/>
                  <a:gd name="connsiteY11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82800 w 2028554"/>
                  <a:gd name="connsiteY9" fmla="*/ 16325 h 3363760"/>
                  <a:gd name="connsiteX10" fmla="*/ 1771792 w 2028554"/>
                  <a:gd name="connsiteY10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71792 w 2028554"/>
                  <a:gd name="connsiteY9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1771792 w 2028554"/>
                  <a:gd name="connsiteY8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1771792 w 2028554"/>
                  <a:gd name="connsiteY7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1771792 w 2028554"/>
                  <a:gd name="connsiteY6" fmla="*/ 0 h 3363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8554" h="3363760">
                    <a:moveTo>
                      <a:pt x="1771792" y="0"/>
                    </a:moveTo>
                    <a:lnTo>
                      <a:pt x="2028554" y="243016"/>
                    </a:lnTo>
                    <a:lnTo>
                      <a:pt x="2028554" y="3141915"/>
                    </a:lnTo>
                    <a:cubicBezTo>
                      <a:pt x="2028554" y="3264437"/>
                      <a:pt x="1929231" y="3363760"/>
                      <a:pt x="1806709" y="3363760"/>
                    </a:cubicBezTo>
                    <a:lnTo>
                      <a:pt x="275498" y="3363760"/>
                    </a:lnTo>
                    <a:lnTo>
                      <a:pt x="0" y="3103011"/>
                    </a:lnTo>
                    <a:lnTo>
                      <a:pt x="177179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97" name="Rectangle: Rounded Corners 96">
                <a:extLst>
                  <a:ext uri="{FF2B5EF4-FFF2-40B4-BE49-F238E27FC236}">
                    <a16:creationId xmlns:a16="http://schemas.microsoft.com/office/drawing/2014/main" id="{AF648E23-9F61-43EB-A73E-12EFB5C4A6D3}"/>
                  </a:ext>
                </a:extLst>
              </p:cNvPr>
              <p:cNvSpPr/>
              <p:nvPr/>
            </p:nvSpPr>
            <p:spPr>
              <a:xfrm>
                <a:off x="7513180" y="2554224"/>
                <a:ext cx="1830832" cy="3171952"/>
              </a:xfrm>
              <a:prstGeom prst="roundRect">
                <a:avLst>
                  <a:gd name="adj" fmla="val 55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900"/>
                  </a:spcAft>
                </a:pPr>
                <a:r>
                  <a:rPr lang="en-US" sz="11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  <a:p>
                <a:pPr algn="just">
                  <a:spcAft>
                    <a:spcPts val="900"/>
                  </a:spcAft>
                </a:pPr>
                <a:r>
                  <a:rPr lang="en-US" sz="11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DA4E9F4-3885-40BF-B5BD-B7C9D19FCA7D}"/>
              </a:ext>
            </a:extLst>
          </p:cNvPr>
          <p:cNvGrpSpPr/>
          <p:nvPr/>
        </p:nvGrpSpPr>
        <p:grpSpPr>
          <a:xfrm>
            <a:off x="6922833" y="1863090"/>
            <a:ext cx="1729741" cy="3688080"/>
            <a:chOff x="3804636" y="1046480"/>
            <a:chExt cx="2306321" cy="4917440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E9D54715-ED8E-4BD9-9072-E0C44889224D}"/>
                </a:ext>
              </a:extLst>
            </p:cNvPr>
            <p:cNvGrpSpPr/>
            <p:nvPr/>
          </p:nvGrpSpPr>
          <p:grpSpPr>
            <a:xfrm>
              <a:off x="3804636" y="4917440"/>
              <a:ext cx="2306321" cy="1046480"/>
              <a:chOff x="7275436" y="1046480"/>
              <a:chExt cx="2306321" cy="1046480"/>
            </a:xfrm>
          </p:grpSpPr>
          <p:sp>
            <p:nvSpPr>
              <p:cNvPr id="104" name="Rectangle: Rounded Corners 103">
                <a:extLst>
                  <a:ext uri="{FF2B5EF4-FFF2-40B4-BE49-F238E27FC236}">
                    <a16:creationId xmlns:a16="http://schemas.microsoft.com/office/drawing/2014/main" id="{3FF751A7-398E-4D84-B01F-3900225E81B6}"/>
                  </a:ext>
                </a:extLst>
              </p:cNvPr>
              <p:cNvSpPr/>
              <p:nvPr/>
            </p:nvSpPr>
            <p:spPr>
              <a:xfrm>
                <a:off x="7275436" y="1046480"/>
                <a:ext cx="2306320" cy="1046480"/>
              </a:xfrm>
              <a:prstGeom prst="roundRect">
                <a:avLst>
                  <a:gd name="adj" fmla="val 24182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00A0EE35-DD32-4E82-8D9E-0222AEA4BC20}"/>
                  </a:ext>
                </a:extLst>
              </p:cNvPr>
              <p:cNvSpPr/>
              <p:nvPr/>
            </p:nvSpPr>
            <p:spPr>
              <a:xfrm>
                <a:off x="7548092" y="1317836"/>
                <a:ext cx="2033665" cy="775124"/>
              </a:xfrm>
              <a:custGeom>
                <a:avLst/>
                <a:gdLst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646370 w 2033665"/>
                  <a:gd name="connsiteY8" fmla="*/ 535512 h 775124"/>
                  <a:gd name="connsiteX9" fmla="*/ 1795921 w 2033665"/>
                  <a:gd name="connsiteY9" fmla="*/ 236441 h 775124"/>
                  <a:gd name="connsiteX10" fmla="*/ 1795921 w 2033665"/>
                  <a:gd name="connsiteY10" fmla="*/ 61380 h 775124"/>
                  <a:gd name="connsiteX11" fmla="*/ 1788469 w 2033665"/>
                  <a:gd name="connsiteY11" fmla="*/ 24469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1795921 w 2033665"/>
                  <a:gd name="connsiteY8" fmla="*/ 236441 h 775124"/>
                  <a:gd name="connsiteX9" fmla="*/ 1795921 w 2033665"/>
                  <a:gd name="connsiteY9" fmla="*/ 61380 h 775124"/>
                  <a:gd name="connsiteX10" fmla="*/ 1788469 w 2033665"/>
                  <a:gd name="connsiteY10" fmla="*/ 24469 h 775124"/>
                  <a:gd name="connsiteX11" fmla="*/ 1771972 w 2033665"/>
                  <a:gd name="connsiteY11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1795921 w 2033665"/>
                  <a:gd name="connsiteY7" fmla="*/ 236441 h 775124"/>
                  <a:gd name="connsiteX8" fmla="*/ 1795921 w 2033665"/>
                  <a:gd name="connsiteY8" fmla="*/ 61380 h 775124"/>
                  <a:gd name="connsiteX9" fmla="*/ 1788469 w 2033665"/>
                  <a:gd name="connsiteY9" fmla="*/ 24469 h 775124"/>
                  <a:gd name="connsiteX10" fmla="*/ 1771972 w 2033665"/>
                  <a:gd name="connsiteY10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95921 w 2033665"/>
                  <a:gd name="connsiteY7" fmla="*/ 61380 h 775124"/>
                  <a:gd name="connsiteX8" fmla="*/ 1788469 w 2033665"/>
                  <a:gd name="connsiteY8" fmla="*/ 24469 h 775124"/>
                  <a:gd name="connsiteX9" fmla="*/ 1771972 w 2033665"/>
                  <a:gd name="connsiteY9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88469 w 2033665"/>
                  <a:gd name="connsiteY7" fmla="*/ 24469 h 775124"/>
                  <a:gd name="connsiteX8" fmla="*/ 1771972 w 2033665"/>
                  <a:gd name="connsiteY8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71972 w 2033665"/>
                  <a:gd name="connsiteY7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71972 w 2033665"/>
                  <a:gd name="connsiteY6" fmla="*/ 0 h 775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33665" h="775124">
                    <a:moveTo>
                      <a:pt x="1771972" y="0"/>
                    </a:moveTo>
                    <a:lnTo>
                      <a:pt x="2033665" y="247683"/>
                    </a:lnTo>
                    <a:lnTo>
                      <a:pt x="2033665" y="522064"/>
                    </a:lnTo>
                    <a:cubicBezTo>
                      <a:pt x="2033665" y="661825"/>
                      <a:pt x="1920366" y="775124"/>
                      <a:pt x="1780605" y="775124"/>
                    </a:cubicBezTo>
                    <a:lnTo>
                      <a:pt x="277429" y="775124"/>
                    </a:lnTo>
                    <a:lnTo>
                      <a:pt x="0" y="512547"/>
                    </a:lnTo>
                    <a:lnTo>
                      <a:pt x="177197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06" name="Rectangle: Rounded Corners 105">
                <a:extLst>
                  <a:ext uri="{FF2B5EF4-FFF2-40B4-BE49-F238E27FC236}">
                    <a16:creationId xmlns:a16="http://schemas.microsoft.com/office/drawing/2014/main" id="{ED5C78A1-B4B3-4C88-8918-ECAE7D5C1408}"/>
                  </a:ext>
                </a:extLst>
              </p:cNvPr>
              <p:cNvSpPr/>
              <p:nvPr/>
            </p:nvSpPr>
            <p:spPr>
              <a:xfrm>
                <a:off x="7513180" y="1284388"/>
                <a:ext cx="1830832" cy="5689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400" b="1" cap="all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01F38F7A-39EE-4424-8383-BDF23FE2FECC}"/>
                </a:ext>
              </a:extLst>
            </p:cNvPr>
            <p:cNvGrpSpPr/>
            <p:nvPr/>
          </p:nvGrpSpPr>
          <p:grpSpPr>
            <a:xfrm>
              <a:off x="3804636" y="1046480"/>
              <a:ext cx="2306320" cy="3647440"/>
              <a:chOff x="7275436" y="2316480"/>
              <a:chExt cx="2306320" cy="3647440"/>
            </a:xfrm>
          </p:grpSpPr>
          <p:sp>
            <p:nvSpPr>
              <p:cNvPr id="101" name="Rectangle: Rounded Corners 100">
                <a:extLst>
                  <a:ext uri="{FF2B5EF4-FFF2-40B4-BE49-F238E27FC236}">
                    <a16:creationId xmlns:a16="http://schemas.microsoft.com/office/drawing/2014/main" id="{58C0CDEF-19C5-43DE-8764-5F1DDFBF193A}"/>
                  </a:ext>
                </a:extLst>
              </p:cNvPr>
              <p:cNvSpPr/>
              <p:nvPr/>
            </p:nvSpPr>
            <p:spPr>
              <a:xfrm>
                <a:off x="7275436" y="2316480"/>
                <a:ext cx="2306320" cy="3647440"/>
              </a:xfrm>
              <a:prstGeom prst="roundRect">
                <a:avLst>
                  <a:gd name="adj" fmla="val 9619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CC832FCE-F422-495F-ABD3-FB45D489BC26}"/>
                  </a:ext>
                </a:extLst>
              </p:cNvPr>
              <p:cNvSpPr/>
              <p:nvPr/>
            </p:nvSpPr>
            <p:spPr>
              <a:xfrm>
                <a:off x="7553202" y="2600160"/>
                <a:ext cx="2028554" cy="3363760"/>
              </a:xfrm>
              <a:custGeom>
                <a:avLst/>
                <a:gdLst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289818 h 3363760"/>
                  <a:gd name="connsiteX10" fmla="*/ 1790810 w 2028554"/>
                  <a:gd name="connsiteY10" fmla="*/ 56006 h 3363760"/>
                  <a:gd name="connsiteX11" fmla="*/ 1782800 w 2028554"/>
                  <a:gd name="connsiteY11" fmla="*/ 16325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56006 h 3363760"/>
                  <a:gd name="connsiteX10" fmla="*/ 1782800 w 2028554"/>
                  <a:gd name="connsiteY10" fmla="*/ 16325 h 3363760"/>
                  <a:gd name="connsiteX11" fmla="*/ 1771792 w 2028554"/>
                  <a:gd name="connsiteY11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82800 w 2028554"/>
                  <a:gd name="connsiteY9" fmla="*/ 16325 h 3363760"/>
                  <a:gd name="connsiteX10" fmla="*/ 1771792 w 2028554"/>
                  <a:gd name="connsiteY10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71792 w 2028554"/>
                  <a:gd name="connsiteY9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1771792 w 2028554"/>
                  <a:gd name="connsiteY8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1771792 w 2028554"/>
                  <a:gd name="connsiteY7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1771792 w 2028554"/>
                  <a:gd name="connsiteY6" fmla="*/ 0 h 3363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8554" h="3363760">
                    <a:moveTo>
                      <a:pt x="1771792" y="0"/>
                    </a:moveTo>
                    <a:lnTo>
                      <a:pt x="2028554" y="243016"/>
                    </a:lnTo>
                    <a:lnTo>
                      <a:pt x="2028554" y="3141915"/>
                    </a:lnTo>
                    <a:cubicBezTo>
                      <a:pt x="2028554" y="3264437"/>
                      <a:pt x="1929231" y="3363760"/>
                      <a:pt x="1806709" y="3363760"/>
                    </a:cubicBezTo>
                    <a:lnTo>
                      <a:pt x="275498" y="3363760"/>
                    </a:lnTo>
                    <a:lnTo>
                      <a:pt x="0" y="3103011"/>
                    </a:lnTo>
                    <a:lnTo>
                      <a:pt x="177179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03" name="Rectangle: Rounded Corners 102">
                <a:extLst>
                  <a:ext uri="{FF2B5EF4-FFF2-40B4-BE49-F238E27FC236}">
                    <a16:creationId xmlns:a16="http://schemas.microsoft.com/office/drawing/2014/main" id="{E8851C7D-3076-4564-A8BA-2BDD82F15980}"/>
                  </a:ext>
                </a:extLst>
              </p:cNvPr>
              <p:cNvSpPr/>
              <p:nvPr/>
            </p:nvSpPr>
            <p:spPr>
              <a:xfrm>
                <a:off x="7513180" y="2554224"/>
                <a:ext cx="1830832" cy="3171952"/>
              </a:xfrm>
              <a:prstGeom prst="roundRect">
                <a:avLst>
                  <a:gd name="adj" fmla="val 55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900"/>
                  </a:spcAft>
                </a:pPr>
                <a:r>
                  <a:rPr lang="en-US" sz="11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  <a:p>
                <a:pPr algn="just">
                  <a:spcAft>
                    <a:spcPts val="900"/>
                  </a:spcAft>
                </a:pPr>
                <a:r>
                  <a:rPr lang="en-US" sz="11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Suspendisse viverra sodales mauris, cras pharetra proin egestas arcu erat dolor, at amet.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3883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Flat Design Text Boxes – Slide Template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05ACF96-74D9-446A-A62D-EF5A72AB7647}"/>
              </a:ext>
            </a:extLst>
          </p:cNvPr>
          <p:cNvGrpSpPr/>
          <p:nvPr/>
        </p:nvGrpSpPr>
        <p:grpSpPr>
          <a:xfrm>
            <a:off x="502920" y="1863090"/>
            <a:ext cx="1729741" cy="3688080"/>
            <a:chOff x="670560" y="1046480"/>
            <a:chExt cx="2306321" cy="4917440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E6BB539-227B-4B70-B6F9-5DE3AD8B03B3}"/>
                </a:ext>
              </a:extLst>
            </p:cNvPr>
            <p:cNvGrpSpPr/>
            <p:nvPr/>
          </p:nvGrpSpPr>
          <p:grpSpPr>
            <a:xfrm>
              <a:off x="670560" y="1046480"/>
              <a:ext cx="2306321" cy="1046480"/>
              <a:chOff x="670560" y="1046480"/>
              <a:chExt cx="2306321" cy="1046480"/>
            </a:xfrm>
          </p:grpSpPr>
          <p:sp>
            <p:nvSpPr>
              <p:cNvPr id="46" name="Rectangle: Rounded Corners 45">
                <a:extLst>
                  <a:ext uri="{FF2B5EF4-FFF2-40B4-BE49-F238E27FC236}">
                    <a16:creationId xmlns:a16="http://schemas.microsoft.com/office/drawing/2014/main" id="{B461C450-B6D6-4A7F-8C8F-10FE47B084B7}"/>
                  </a:ext>
                </a:extLst>
              </p:cNvPr>
              <p:cNvSpPr/>
              <p:nvPr/>
            </p:nvSpPr>
            <p:spPr>
              <a:xfrm>
                <a:off x="670560" y="1046480"/>
                <a:ext cx="2306320" cy="1046480"/>
              </a:xfrm>
              <a:prstGeom prst="roundRect">
                <a:avLst>
                  <a:gd name="adj" fmla="val 2418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BC371F5A-8AA3-4FEA-8249-9C815066CFB1}"/>
                  </a:ext>
                </a:extLst>
              </p:cNvPr>
              <p:cNvSpPr/>
              <p:nvPr/>
            </p:nvSpPr>
            <p:spPr>
              <a:xfrm>
                <a:off x="943216" y="1317836"/>
                <a:ext cx="2033665" cy="775124"/>
              </a:xfrm>
              <a:custGeom>
                <a:avLst/>
                <a:gdLst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646370 w 2033665"/>
                  <a:gd name="connsiteY8" fmla="*/ 535512 h 775124"/>
                  <a:gd name="connsiteX9" fmla="*/ 1795921 w 2033665"/>
                  <a:gd name="connsiteY9" fmla="*/ 236441 h 775124"/>
                  <a:gd name="connsiteX10" fmla="*/ 1795921 w 2033665"/>
                  <a:gd name="connsiteY10" fmla="*/ 61380 h 775124"/>
                  <a:gd name="connsiteX11" fmla="*/ 1788469 w 2033665"/>
                  <a:gd name="connsiteY11" fmla="*/ 24469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1795921 w 2033665"/>
                  <a:gd name="connsiteY8" fmla="*/ 236441 h 775124"/>
                  <a:gd name="connsiteX9" fmla="*/ 1795921 w 2033665"/>
                  <a:gd name="connsiteY9" fmla="*/ 61380 h 775124"/>
                  <a:gd name="connsiteX10" fmla="*/ 1788469 w 2033665"/>
                  <a:gd name="connsiteY10" fmla="*/ 24469 h 775124"/>
                  <a:gd name="connsiteX11" fmla="*/ 1771972 w 2033665"/>
                  <a:gd name="connsiteY11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1795921 w 2033665"/>
                  <a:gd name="connsiteY7" fmla="*/ 236441 h 775124"/>
                  <a:gd name="connsiteX8" fmla="*/ 1795921 w 2033665"/>
                  <a:gd name="connsiteY8" fmla="*/ 61380 h 775124"/>
                  <a:gd name="connsiteX9" fmla="*/ 1788469 w 2033665"/>
                  <a:gd name="connsiteY9" fmla="*/ 24469 h 775124"/>
                  <a:gd name="connsiteX10" fmla="*/ 1771972 w 2033665"/>
                  <a:gd name="connsiteY10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95921 w 2033665"/>
                  <a:gd name="connsiteY7" fmla="*/ 61380 h 775124"/>
                  <a:gd name="connsiteX8" fmla="*/ 1788469 w 2033665"/>
                  <a:gd name="connsiteY8" fmla="*/ 24469 h 775124"/>
                  <a:gd name="connsiteX9" fmla="*/ 1771972 w 2033665"/>
                  <a:gd name="connsiteY9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88469 w 2033665"/>
                  <a:gd name="connsiteY7" fmla="*/ 24469 h 775124"/>
                  <a:gd name="connsiteX8" fmla="*/ 1771972 w 2033665"/>
                  <a:gd name="connsiteY8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71972 w 2033665"/>
                  <a:gd name="connsiteY7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71972 w 2033665"/>
                  <a:gd name="connsiteY6" fmla="*/ 0 h 775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33665" h="775124">
                    <a:moveTo>
                      <a:pt x="1771972" y="0"/>
                    </a:moveTo>
                    <a:lnTo>
                      <a:pt x="2033665" y="247683"/>
                    </a:lnTo>
                    <a:lnTo>
                      <a:pt x="2033665" y="522064"/>
                    </a:lnTo>
                    <a:cubicBezTo>
                      <a:pt x="2033665" y="661825"/>
                      <a:pt x="1920366" y="775124"/>
                      <a:pt x="1780605" y="775124"/>
                    </a:cubicBezTo>
                    <a:lnTo>
                      <a:pt x="277429" y="775124"/>
                    </a:lnTo>
                    <a:lnTo>
                      <a:pt x="0" y="512547"/>
                    </a:lnTo>
                    <a:lnTo>
                      <a:pt x="177197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8" name="Rectangle: Rounded Corners 47">
                <a:extLst>
                  <a:ext uri="{FF2B5EF4-FFF2-40B4-BE49-F238E27FC236}">
                    <a16:creationId xmlns:a16="http://schemas.microsoft.com/office/drawing/2014/main" id="{817A7353-F2CE-4B2D-A702-B45B9EE768DA}"/>
                  </a:ext>
                </a:extLst>
              </p:cNvPr>
              <p:cNvSpPr/>
              <p:nvPr/>
            </p:nvSpPr>
            <p:spPr>
              <a:xfrm>
                <a:off x="908304" y="1284388"/>
                <a:ext cx="1830832" cy="5689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400" b="1" cap="all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78E2C2DA-D611-4DD5-B751-926516731459}"/>
                </a:ext>
              </a:extLst>
            </p:cNvPr>
            <p:cNvGrpSpPr/>
            <p:nvPr/>
          </p:nvGrpSpPr>
          <p:grpSpPr>
            <a:xfrm>
              <a:off x="670560" y="2316480"/>
              <a:ext cx="2306320" cy="3647440"/>
              <a:chOff x="670560" y="2316480"/>
              <a:chExt cx="2306320" cy="3647440"/>
            </a:xfrm>
          </p:grpSpPr>
          <p:sp>
            <p:nvSpPr>
              <p:cNvPr id="43" name="Rectangle: Rounded Corners 42">
                <a:extLst>
                  <a:ext uri="{FF2B5EF4-FFF2-40B4-BE49-F238E27FC236}">
                    <a16:creationId xmlns:a16="http://schemas.microsoft.com/office/drawing/2014/main" id="{F59E4C15-C30C-4E08-965A-C21ADE58D01E}"/>
                  </a:ext>
                </a:extLst>
              </p:cNvPr>
              <p:cNvSpPr/>
              <p:nvPr/>
            </p:nvSpPr>
            <p:spPr>
              <a:xfrm>
                <a:off x="670560" y="2316480"/>
                <a:ext cx="2306320" cy="3647440"/>
              </a:xfrm>
              <a:prstGeom prst="roundRect">
                <a:avLst>
                  <a:gd name="adj" fmla="val 9619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4CA94F6A-C7A3-4199-853D-67E0EDBCA7C0}"/>
                  </a:ext>
                </a:extLst>
              </p:cNvPr>
              <p:cNvSpPr/>
              <p:nvPr/>
            </p:nvSpPr>
            <p:spPr>
              <a:xfrm>
                <a:off x="948326" y="2600160"/>
                <a:ext cx="2028554" cy="3363760"/>
              </a:xfrm>
              <a:custGeom>
                <a:avLst/>
                <a:gdLst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289818 h 3363760"/>
                  <a:gd name="connsiteX10" fmla="*/ 1790810 w 2028554"/>
                  <a:gd name="connsiteY10" fmla="*/ 56006 h 3363760"/>
                  <a:gd name="connsiteX11" fmla="*/ 1782800 w 2028554"/>
                  <a:gd name="connsiteY11" fmla="*/ 16325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56006 h 3363760"/>
                  <a:gd name="connsiteX10" fmla="*/ 1782800 w 2028554"/>
                  <a:gd name="connsiteY10" fmla="*/ 16325 h 3363760"/>
                  <a:gd name="connsiteX11" fmla="*/ 1771792 w 2028554"/>
                  <a:gd name="connsiteY11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82800 w 2028554"/>
                  <a:gd name="connsiteY9" fmla="*/ 16325 h 3363760"/>
                  <a:gd name="connsiteX10" fmla="*/ 1771792 w 2028554"/>
                  <a:gd name="connsiteY10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71792 w 2028554"/>
                  <a:gd name="connsiteY9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1771792 w 2028554"/>
                  <a:gd name="connsiteY8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1771792 w 2028554"/>
                  <a:gd name="connsiteY7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1771792 w 2028554"/>
                  <a:gd name="connsiteY6" fmla="*/ 0 h 3363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8554" h="3363760">
                    <a:moveTo>
                      <a:pt x="1771792" y="0"/>
                    </a:moveTo>
                    <a:lnTo>
                      <a:pt x="2028554" y="243016"/>
                    </a:lnTo>
                    <a:lnTo>
                      <a:pt x="2028554" y="3141915"/>
                    </a:lnTo>
                    <a:cubicBezTo>
                      <a:pt x="2028554" y="3264437"/>
                      <a:pt x="1929231" y="3363760"/>
                      <a:pt x="1806709" y="3363760"/>
                    </a:cubicBezTo>
                    <a:lnTo>
                      <a:pt x="275498" y="3363760"/>
                    </a:lnTo>
                    <a:lnTo>
                      <a:pt x="0" y="3103011"/>
                    </a:lnTo>
                    <a:lnTo>
                      <a:pt x="177179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5" name="Rectangle: Rounded Corners 44">
                <a:extLst>
                  <a:ext uri="{FF2B5EF4-FFF2-40B4-BE49-F238E27FC236}">
                    <a16:creationId xmlns:a16="http://schemas.microsoft.com/office/drawing/2014/main" id="{CDB2E427-293B-4DA2-A54B-45E84A01F823}"/>
                  </a:ext>
                </a:extLst>
              </p:cNvPr>
              <p:cNvSpPr/>
              <p:nvPr/>
            </p:nvSpPr>
            <p:spPr>
              <a:xfrm>
                <a:off x="908304" y="2554224"/>
                <a:ext cx="1830832" cy="3171952"/>
              </a:xfrm>
              <a:prstGeom prst="roundRect">
                <a:avLst>
                  <a:gd name="adj" fmla="val 55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900"/>
                  </a:spcAft>
                </a:pPr>
                <a:r>
                  <a:rPr lang="en-US" sz="11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  <a:p>
                <a:pPr algn="just">
                  <a:spcAft>
                    <a:spcPts val="900"/>
                  </a:spcAft>
                </a:pPr>
                <a:r>
                  <a:rPr lang="en-US" sz="11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1E52C75-3934-438A-88EA-A1D863A5C2FA}"/>
              </a:ext>
            </a:extLst>
          </p:cNvPr>
          <p:cNvGrpSpPr/>
          <p:nvPr/>
        </p:nvGrpSpPr>
        <p:grpSpPr>
          <a:xfrm>
            <a:off x="4782861" y="1863090"/>
            <a:ext cx="1729741" cy="3688080"/>
            <a:chOff x="7275436" y="1046480"/>
            <a:chExt cx="2306321" cy="4917440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E6631430-149A-4C95-B7FB-065403B8190E}"/>
                </a:ext>
              </a:extLst>
            </p:cNvPr>
            <p:cNvGrpSpPr/>
            <p:nvPr/>
          </p:nvGrpSpPr>
          <p:grpSpPr>
            <a:xfrm>
              <a:off x="7275436" y="1046480"/>
              <a:ext cx="2306321" cy="1046480"/>
              <a:chOff x="7275436" y="1046480"/>
              <a:chExt cx="2306321" cy="1046480"/>
            </a:xfrm>
          </p:grpSpPr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37B5C7B4-C923-49DD-BB87-F0352E885293}"/>
                  </a:ext>
                </a:extLst>
              </p:cNvPr>
              <p:cNvSpPr/>
              <p:nvPr/>
            </p:nvSpPr>
            <p:spPr>
              <a:xfrm>
                <a:off x="7275436" y="1046480"/>
                <a:ext cx="2306320" cy="1046480"/>
              </a:xfrm>
              <a:prstGeom prst="roundRect">
                <a:avLst>
                  <a:gd name="adj" fmla="val 2418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36637B17-F0F8-4808-94C8-4FE6B6FC084A}"/>
                  </a:ext>
                </a:extLst>
              </p:cNvPr>
              <p:cNvSpPr/>
              <p:nvPr/>
            </p:nvSpPr>
            <p:spPr>
              <a:xfrm>
                <a:off x="7548092" y="1317836"/>
                <a:ext cx="2033665" cy="775124"/>
              </a:xfrm>
              <a:custGeom>
                <a:avLst/>
                <a:gdLst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646370 w 2033665"/>
                  <a:gd name="connsiteY8" fmla="*/ 535512 h 775124"/>
                  <a:gd name="connsiteX9" fmla="*/ 1795921 w 2033665"/>
                  <a:gd name="connsiteY9" fmla="*/ 236441 h 775124"/>
                  <a:gd name="connsiteX10" fmla="*/ 1795921 w 2033665"/>
                  <a:gd name="connsiteY10" fmla="*/ 61380 h 775124"/>
                  <a:gd name="connsiteX11" fmla="*/ 1788469 w 2033665"/>
                  <a:gd name="connsiteY11" fmla="*/ 24469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1795921 w 2033665"/>
                  <a:gd name="connsiteY8" fmla="*/ 236441 h 775124"/>
                  <a:gd name="connsiteX9" fmla="*/ 1795921 w 2033665"/>
                  <a:gd name="connsiteY9" fmla="*/ 61380 h 775124"/>
                  <a:gd name="connsiteX10" fmla="*/ 1788469 w 2033665"/>
                  <a:gd name="connsiteY10" fmla="*/ 24469 h 775124"/>
                  <a:gd name="connsiteX11" fmla="*/ 1771972 w 2033665"/>
                  <a:gd name="connsiteY11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1795921 w 2033665"/>
                  <a:gd name="connsiteY7" fmla="*/ 236441 h 775124"/>
                  <a:gd name="connsiteX8" fmla="*/ 1795921 w 2033665"/>
                  <a:gd name="connsiteY8" fmla="*/ 61380 h 775124"/>
                  <a:gd name="connsiteX9" fmla="*/ 1788469 w 2033665"/>
                  <a:gd name="connsiteY9" fmla="*/ 24469 h 775124"/>
                  <a:gd name="connsiteX10" fmla="*/ 1771972 w 2033665"/>
                  <a:gd name="connsiteY10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95921 w 2033665"/>
                  <a:gd name="connsiteY7" fmla="*/ 61380 h 775124"/>
                  <a:gd name="connsiteX8" fmla="*/ 1788469 w 2033665"/>
                  <a:gd name="connsiteY8" fmla="*/ 24469 h 775124"/>
                  <a:gd name="connsiteX9" fmla="*/ 1771972 w 2033665"/>
                  <a:gd name="connsiteY9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88469 w 2033665"/>
                  <a:gd name="connsiteY7" fmla="*/ 24469 h 775124"/>
                  <a:gd name="connsiteX8" fmla="*/ 1771972 w 2033665"/>
                  <a:gd name="connsiteY8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71972 w 2033665"/>
                  <a:gd name="connsiteY7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71972 w 2033665"/>
                  <a:gd name="connsiteY6" fmla="*/ 0 h 775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33665" h="775124">
                    <a:moveTo>
                      <a:pt x="1771972" y="0"/>
                    </a:moveTo>
                    <a:lnTo>
                      <a:pt x="2033665" y="247683"/>
                    </a:lnTo>
                    <a:lnTo>
                      <a:pt x="2033665" y="522064"/>
                    </a:lnTo>
                    <a:cubicBezTo>
                      <a:pt x="2033665" y="661825"/>
                      <a:pt x="1920366" y="775124"/>
                      <a:pt x="1780605" y="775124"/>
                    </a:cubicBezTo>
                    <a:lnTo>
                      <a:pt x="277429" y="775124"/>
                    </a:lnTo>
                    <a:lnTo>
                      <a:pt x="0" y="512547"/>
                    </a:lnTo>
                    <a:lnTo>
                      <a:pt x="177197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7" name="Rectangle: Rounded Corners 56">
                <a:extLst>
                  <a:ext uri="{FF2B5EF4-FFF2-40B4-BE49-F238E27FC236}">
                    <a16:creationId xmlns:a16="http://schemas.microsoft.com/office/drawing/2014/main" id="{3F301664-35B4-4C38-AC4F-5C42D074FB66}"/>
                  </a:ext>
                </a:extLst>
              </p:cNvPr>
              <p:cNvSpPr/>
              <p:nvPr/>
            </p:nvSpPr>
            <p:spPr>
              <a:xfrm>
                <a:off x="7513180" y="1284388"/>
                <a:ext cx="1830832" cy="5689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400" b="1" cap="all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6798149F-BAA5-423D-892A-81890737EC41}"/>
                </a:ext>
              </a:extLst>
            </p:cNvPr>
            <p:cNvGrpSpPr/>
            <p:nvPr/>
          </p:nvGrpSpPr>
          <p:grpSpPr>
            <a:xfrm>
              <a:off x="7275436" y="2316480"/>
              <a:ext cx="2306320" cy="3647440"/>
              <a:chOff x="7275436" y="2316480"/>
              <a:chExt cx="2306320" cy="3647440"/>
            </a:xfrm>
          </p:grpSpPr>
          <p:sp>
            <p:nvSpPr>
              <p:cNvPr id="52" name="Rectangle: Rounded Corners 51">
                <a:extLst>
                  <a:ext uri="{FF2B5EF4-FFF2-40B4-BE49-F238E27FC236}">
                    <a16:creationId xmlns:a16="http://schemas.microsoft.com/office/drawing/2014/main" id="{C3A42D5E-223C-45FC-B59B-BEC20B9CBA9C}"/>
                  </a:ext>
                </a:extLst>
              </p:cNvPr>
              <p:cNvSpPr/>
              <p:nvPr/>
            </p:nvSpPr>
            <p:spPr>
              <a:xfrm>
                <a:off x="7275436" y="2316480"/>
                <a:ext cx="2306320" cy="3647440"/>
              </a:xfrm>
              <a:prstGeom prst="roundRect">
                <a:avLst>
                  <a:gd name="adj" fmla="val 9619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B0E0741B-DD54-4EC1-8A59-F9BCC7BD1C81}"/>
                  </a:ext>
                </a:extLst>
              </p:cNvPr>
              <p:cNvSpPr/>
              <p:nvPr/>
            </p:nvSpPr>
            <p:spPr>
              <a:xfrm>
                <a:off x="7553202" y="2600160"/>
                <a:ext cx="2028554" cy="3363760"/>
              </a:xfrm>
              <a:custGeom>
                <a:avLst/>
                <a:gdLst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289818 h 3363760"/>
                  <a:gd name="connsiteX10" fmla="*/ 1790810 w 2028554"/>
                  <a:gd name="connsiteY10" fmla="*/ 56006 h 3363760"/>
                  <a:gd name="connsiteX11" fmla="*/ 1782800 w 2028554"/>
                  <a:gd name="connsiteY11" fmla="*/ 16325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56006 h 3363760"/>
                  <a:gd name="connsiteX10" fmla="*/ 1782800 w 2028554"/>
                  <a:gd name="connsiteY10" fmla="*/ 16325 h 3363760"/>
                  <a:gd name="connsiteX11" fmla="*/ 1771792 w 2028554"/>
                  <a:gd name="connsiteY11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82800 w 2028554"/>
                  <a:gd name="connsiteY9" fmla="*/ 16325 h 3363760"/>
                  <a:gd name="connsiteX10" fmla="*/ 1771792 w 2028554"/>
                  <a:gd name="connsiteY10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71792 w 2028554"/>
                  <a:gd name="connsiteY9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1771792 w 2028554"/>
                  <a:gd name="connsiteY8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1771792 w 2028554"/>
                  <a:gd name="connsiteY7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1771792 w 2028554"/>
                  <a:gd name="connsiteY6" fmla="*/ 0 h 3363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8554" h="3363760">
                    <a:moveTo>
                      <a:pt x="1771792" y="0"/>
                    </a:moveTo>
                    <a:lnTo>
                      <a:pt x="2028554" y="243016"/>
                    </a:lnTo>
                    <a:lnTo>
                      <a:pt x="2028554" y="3141915"/>
                    </a:lnTo>
                    <a:cubicBezTo>
                      <a:pt x="2028554" y="3264437"/>
                      <a:pt x="1929231" y="3363760"/>
                      <a:pt x="1806709" y="3363760"/>
                    </a:cubicBezTo>
                    <a:lnTo>
                      <a:pt x="275498" y="3363760"/>
                    </a:lnTo>
                    <a:lnTo>
                      <a:pt x="0" y="3103011"/>
                    </a:lnTo>
                    <a:lnTo>
                      <a:pt x="177179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79D65B73-FF3F-4D30-89A3-7EED10EC2B85}"/>
                  </a:ext>
                </a:extLst>
              </p:cNvPr>
              <p:cNvSpPr/>
              <p:nvPr/>
            </p:nvSpPr>
            <p:spPr>
              <a:xfrm>
                <a:off x="7513180" y="2554224"/>
                <a:ext cx="1830832" cy="3171952"/>
              </a:xfrm>
              <a:prstGeom prst="roundRect">
                <a:avLst>
                  <a:gd name="adj" fmla="val 55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900"/>
                  </a:spcAft>
                </a:pPr>
                <a:r>
                  <a:rPr lang="en-US" sz="11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  <a:p>
                <a:pPr algn="just">
                  <a:spcAft>
                    <a:spcPts val="900"/>
                  </a:spcAft>
                </a:pPr>
                <a:r>
                  <a:rPr lang="en-US" sz="11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94DF5CB-F009-4880-9DB4-F106761E4187}"/>
              </a:ext>
            </a:extLst>
          </p:cNvPr>
          <p:cNvGrpSpPr/>
          <p:nvPr/>
        </p:nvGrpSpPr>
        <p:grpSpPr>
          <a:xfrm>
            <a:off x="2642891" y="1863090"/>
            <a:ext cx="1729741" cy="3688080"/>
            <a:chOff x="3804636" y="1046480"/>
            <a:chExt cx="2306321" cy="491744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4BFB8D7E-68E4-40BC-B587-003CA1CAE8CD}"/>
                </a:ext>
              </a:extLst>
            </p:cNvPr>
            <p:cNvGrpSpPr/>
            <p:nvPr/>
          </p:nvGrpSpPr>
          <p:grpSpPr>
            <a:xfrm>
              <a:off x="3804636" y="4917440"/>
              <a:ext cx="2306321" cy="1046480"/>
              <a:chOff x="7275436" y="1046480"/>
              <a:chExt cx="2306321" cy="1046480"/>
            </a:xfrm>
          </p:grpSpPr>
          <p:sp>
            <p:nvSpPr>
              <p:cNvPr id="64" name="Rectangle: Rounded Corners 63">
                <a:extLst>
                  <a:ext uri="{FF2B5EF4-FFF2-40B4-BE49-F238E27FC236}">
                    <a16:creationId xmlns:a16="http://schemas.microsoft.com/office/drawing/2014/main" id="{130A1FB8-7158-4D43-91ED-BDF6FC744447}"/>
                  </a:ext>
                </a:extLst>
              </p:cNvPr>
              <p:cNvSpPr/>
              <p:nvPr/>
            </p:nvSpPr>
            <p:spPr>
              <a:xfrm>
                <a:off x="7275436" y="1046480"/>
                <a:ext cx="2306320" cy="1046480"/>
              </a:xfrm>
              <a:prstGeom prst="roundRect">
                <a:avLst>
                  <a:gd name="adj" fmla="val 24182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EBA97D92-4533-4361-86B3-1B8A1F0695E3}"/>
                  </a:ext>
                </a:extLst>
              </p:cNvPr>
              <p:cNvSpPr/>
              <p:nvPr/>
            </p:nvSpPr>
            <p:spPr>
              <a:xfrm>
                <a:off x="7548092" y="1317836"/>
                <a:ext cx="2033665" cy="775124"/>
              </a:xfrm>
              <a:custGeom>
                <a:avLst/>
                <a:gdLst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646370 w 2033665"/>
                  <a:gd name="connsiteY8" fmla="*/ 535512 h 775124"/>
                  <a:gd name="connsiteX9" fmla="*/ 1795921 w 2033665"/>
                  <a:gd name="connsiteY9" fmla="*/ 236441 h 775124"/>
                  <a:gd name="connsiteX10" fmla="*/ 1795921 w 2033665"/>
                  <a:gd name="connsiteY10" fmla="*/ 61380 h 775124"/>
                  <a:gd name="connsiteX11" fmla="*/ 1788469 w 2033665"/>
                  <a:gd name="connsiteY11" fmla="*/ 24469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1795921 w 2033665"/>
                  <a:gd name="connsiteY8" fmla="*/ 236441 h 775124"/>
                  <a:gd name="connsiteX9" fmla="*/ 1795921 w 2033665"/>
                  <a:gd name="connsiteY9" fmla="*/ 61380 h 775124"/>
                  <a:gd name="connsiteX10" fmla="*/ 1788469 w 2033665"/>
                  <a:gd name="connsiteY10" fmla="*/ 24469 h 775124"/>
                  <a:gd name="connsiteX11" fmla="*/ 1771972 w 2033665"/>
                  <a:gd name="connsiteY11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1795921 w 2033665"/>
                  <a:gd name="connsiteY7" fmla="*/ 236441 h 775124"/>
                  <a:gd name="connsiteX8" fmla="*/ 1795921 w 2033665"/>
                  <a:gd name="connsiteY8" fmla="*/ 61380 h 775124"/>
                  <a:gd name="connsiteX9" fmla="*/ 1788469 w 2033665"/>
                  <a:gd name="connsiteY9" fmla="*/ 24469 h 775124"/>
                  <a:gd name="connsiteX10" fmla="*/ 1771972 w 2033665"/>
                  <a:gd name="connsiteY10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95921 w 2033665"/>
                  <a:gd name="connsiteY7" fmla="*/ 61380 h 775124"/>
                  <a:gd name="connsiteX8" fmla="*/ 1788469 w 2033665"/>
                  <a:gd name="connsiteY8" fmla="*/ 24469 h 775124"/>
                  <a:gd name="connsiteX9" fmla="*/ 1771972 w 2033665"/>
                  <a:gd name="connsiteY9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88469 w 2033665"/>
                  <a:gd name="connsiteY7" fmla="*/ 24469 h 775124"/>
                  <a:gd name="connsiteX8" fmla="*/ 1771972 w 2033665"/>
                  <a:gd name="connsiteY8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71972 w 2033665"/>
                  <a:gd name="connsiteY7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71972 w 2033665"/>
                  <a:gd name="connsiteY6" fmla="*/ 0 h 775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33665" h="775124">
                    <a:moveTo>
                      <a:pt x="1771972" y="0"/>
                    </a:moveTo>
                    <a:lnTo>
                      <a:pt x="2033665" y="247683"/>
                    </a:lnTo>
                    <a:lnTo>
                      <a:pt x="2033665" y="522064"/>
                    </a:lnTo>
                    <a:cubicBezTo>
                      <a:pt x="2033665" y="661825"/>
                      <a:pt x="1920366" y="775124"/>
                      <a:pt x="1780605" y="775124"/>
                    </a:cubicBezTo>
                    <a:lnTo>
                      <a:pt x="277429" y="775124"/>
                    </a:lnTo>
                    <a:lnTo>
                      <a:pt x="0" y="512547"/>
                    </a:lnTo>
                    <a:lnTo>
                      <a:pt x="177197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6" name="Rectangle: Rounded Corners 65">
                <a:extLst>
                  <a:ext uri="{FF2B5EF4-FFF2-40B4-BE49-F238E27FC236}">
                    <a16:creationId xmlns:a16="http://schemas.microsoft.com/office/drawing/2014/main" id="{E4EB07BA-ECEE-4961-8A32-99638CB1D674}"/>
                  </a:ext>
                </a:extLst>
              </p:cNvPr>
              <p:cNvSpPr/>
              <p:nvPr/>
            </p:nvSpPr>
            <p:spPr>
              <a:xfrm>
                <a:off x="7513180" y="1284388"/>
                <a:ext cx="1830832" cy="5689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400" b="1" cap="all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A6062606-13B4-41C8-A63E-334A805D3601}"/>
                </a:ext>
              </a:extLst>
            </p:cNvPr>
            <p:cNvGrpSpPr/>
            <p:nvPr/>
          </p:nvGrpSpPr>
          <p:grpSpPr>
            <a:xfrm>
              <a:off x="3804636" y="1046480"/>
              <a:ext cx="2306320" cy="3647440"/>
              <a:chOff x="7275436" y="2316480"/>
              <a:chExt cx="2306320" cy="3647440"/>
            </a:xfrm>
          </p:grpSpPr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id="{CF9D86DB-EA0C-40B4-96C9-CC01273BBF2D}"/>
                  </a:ext>
                </a:extLst>
              </p:cNvPr>
              <p:cNvSpPr/>
              <p:nvPr/>
            </p:nvSpPr>
            <p:spPr>
              <a:xfrm>
                <a:off x="7275436" y="2316480"/>
                <a:ext cx="2306320" cy="3647440"/>
              </a:xfrm>
              <a:prstGeom prst="roundRect">
                <a:avLst>
                  <a:gd name="adj" fmla="val 9619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B261C153-77DA-46E9-9815-A98742106B91}"/>
                  </a:ext>
                </a:extLst>
              </p:cNvPr>
              <p:cNvSpPr/>
              <p:nvPr/>
            </p:nvSpPr>
            <p:spPr>
              <a:xfrm>
                <a:off x="7553202" y="2600160"/>
                <a:ext cx="2028554" cy="3363760"/>
              </a:xfrm>
              <a:custGeom>
                <a:avLst/>
                <a:gdLst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289818 h 3363760"/>
                  <a:gd name="connsiteX10" fmla="*/ 1790810 w 2028554"/>
                  <a:gd name="connsiteY10" fmla="*/ 56006 h 3363760"/>
                  <a:gd name="connsiteX11" fmla="*/ 1782800 w 2028554"/>
                  <a:gd name="connsiteY11" fmla="*/ 16325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56006 h 3363760"/>
                  <a:gd name="connsiteX10" fmla="*/ 1782800 w 2028554"/>
                  <a:gd name="connsiteY10" fmla="*/ 16325 h 3363760"/>
                  <a:gd name="connsiteX11" fmla="*/ 1771792 w 2028554"/>
                  <a:gd name="connsiteY11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82800 w 2028554"/>
                  <a:gd name="connsiteY9" fmla="*/ 16325 h 3363760"/>
                  <a:gd name="connsiteX10" fmla="*/ 1771792 w 2028554"/>
                  <a:gd name="connsiteY10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71792 w 2028554"/>
                  <a:gd name="connsiteY9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1771792 w 2028554"/>
                  <a:gd name="connsiteY8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1771792 w 2028554"/>
                  <a:gd name="connsiteY7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1771792 w 2028554"/>
                  <a:gd name="connsiteY6" fmla="*/ 0 h 3363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8554" h="3363760">
                    <a:moveTo>
                      <a:pt x="1771792" y="0"/>
                    </a:moveTo>
                    <a:lnTo>
                      <a:pt x="2028554" y="243016"/>
                    </a:lnTo>
                    <a:lnTo>
                      <a:pt x="2028554" y="3141915"/>
                    </a:lnTo>
                    <a:cubicBezTo>
                      <a:pt x="2028554" y="3264437"/>
                      <a:pt x="1929231" y="3363760"/>
                      <a:pt x="1806709" y="3363760"/>
                    </a:cubicBezTo>
                    <a:lnTo>
                      <a:pt x="275498" y="3363760"/>
                    </a:lnTo>
                    <a:lnTo>
                      <a:pt x="0" y="3103011"/>
                    </a:lnTo>
                    <a:lnTo>
                      <a:pt x="177179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29514FCB-571F-4DF7-8F58-FA282284A65E}"/>
                  </a:ext>
                </a:extLst>
              </p:cNvPr>
              <p:cNvSpPr/>
              <p:nvPr/>
            </p:nvSpPr>
            <p:spPr>
              <a:xfrm>
                <a:off x="7513180" y="2554224"/>
                <a:ext cx="1830832" cy="3171952"/>
              </a:xfrm>
              <a:prstGeom prst="roundRect">
                <a:avLst>
                  <a:gd name="adj" fmla="val 55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900"/>
                  </a:spcAft>
                </a:pPr>
                <a:r>
                  <a:rPr lang="en-US" sz="11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  <a:p>
                <a:pPr algn="just">
                  <a:spcAft>
                    <a:spcPts val="900"/>
                  </a:spcAft>
                </a:pPr>
                <a:r>
                  <a:rPr lang="en-US" sz="11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E68312DE-AB15-4759-AE09-C9103E0DE14E}"/>
              </a:ext>
            </a:extLst>
          </p:cNvPr>
          <p:cNvGrpSpPr/>
          <p:nvPr/>
        </p:nvGrpSpPr>
        <p:grpSpPr>
          <a:xfrm>
            <a:off x="6922833" y="1863090"/>
            <a:ext cx="1729741" cy="3688080"/>
            <a:chOff x="3804636" y="1046480"/>
            <a:chExt cx="2306321" cy="4917440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551895D9-2C5E-44BD-87F7-DEB8272710BA}"/>
                </a:ext>
              </a:extLst>
            </p:cNvPr>
            <p:cNvGrpSpPr/>
            <p:nvPr/>
          </p:nvGrpSpPr>
          <p:grpSpPr>
            <a:xfrm>
              <a:off x="3804636" y="4917440"/>
              <a:ext cx="2306321" cy="1046480"/>
              <a:chOff x="7275436" y="1046480"/>
              <a:chExt cx="2306321" cy="1046480"/>
            </a:xfrm>
          </p:grpSpPr>
          <p:sp>
            <p:nvSpPr>
              <p:cNvPr id="73" name="Rectangle: Rounded Corners 72">
                <a:extLst>
                  <a:ext uri="{FF2B5EF4-FFF2-40B4-BE49-F238E27FC236}">
                    <a16:creationId xmlns:a16="http://schemas.microsoft.com/office/drawing/2014/main" id="{B6641146-01B6-4D3F-B65E-C00ECEAF4035}"/>
                  </a:ext>
                </a:extLst>
              </p:cNvPr>
              <p:cNvSpPr/>
              <p:nvPr/>
            </p:nvSpPr>
            <p:spPr>
              <a:xfrm>
                <a:off x="7275436" y="1046480"/>
                <a:ext cx="2306320" cy="1046480"/>
              </a:xfrm>
              <a:prstGeom prst="roundRect">
                <a:avLst>
                  <a:gd name="adj" fmla="val 24182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19308768-FB32-4284-9698-FEBA6DDD885E}"/>
                  </a:ext>
                </a:extLst>
              </p:cNvPr>
              <p:cNvSpPr/>
              <p:nvPr/>
            </p:nvSpPr>
            <p:spPr>
              <a:xfrm>
                <a:off x="7548092" y="1317836"/>
                <a:ext cx="2033665" cy="775124"/>
              </a:xfrm>
              <a:custGeom>
                <a:avLst/>
                <a:gdLst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646370 w 2033665"/>
                  <a:gd name="connsiteY8" fmla="*/ 535512 h 775124"/>
                  <a:gd name="connsiteX9" fmla="*/ 1795921 w 2033665"/>
                  <a:gd name="connsiteY9" fmla="*/ 236441 h 775124"/>
                  <a:gd name="connsiteX10" fmla="*/ 1795921 w 2033665"/>
                  <a:gd name="connsiteY10" fmla="*/ 61380 h 775124"/>
                  <a:gd name="connsiteX11" fmla="*/ 1788469 w 2033665"/>
                  <a:gd name="connsiteY11" fmla="*/ 24469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1795921 w 2033665"/>
                  <a:gd name="connsiteY8" fmla="*/ 236441 h 775124"/>
                  <a:gd name="connsiteX9" fmla="*/ 1795921 w 2033665"/>
                  <a:gd name="connsiteY9" fmla="*/ 61380 h 775124"/>
                  <a:gd name="connsiteX10" fmla="*/ 1788469 w 2033665"/>
                  <a:gd name="connsiteY10" fmla="*/ 24469 h 775124"/>
                  <a:gd name="connsiteX11" fmla="*/ 1771972 w 2033665"/>
                  <a:gd name="connsiteY11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1795921 w 2033665"/>
                  <a:gd name="connsiteY7" fmla="*/ 236441 h 775124"/>
                  <a:gd name="connsiteX8" fmla="*/ 1795921 w 2033665"/>
                  <a:gd name="connsiteY8" fmla="*/ 61380 h 775124"/>
                  <a:gd name="connsiteX9" fmla="*/ 1788469 w 2033665"/>
                  <a:gd name="connsiteY9" fmla="*/ 24469 h 775124"/>
                  <a:gd name="connsiteX10" fmla="*/ 1771972 w 2033665"/>
                  <a:gd name="connsiteY10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95921 w 2033665"/>
                  <a:gd name="connsiteY7" fmla="*/ 61380 h 775124"/>
                  <a:gd name="connsiteX8" fmla="*/ 1788469 w 2033665"/>
                  <a:gd name="connsiteY8" fmla="*/ 24469 h 775124"/>
                  <a:gd name="connsiteX9" fmla="*/ 1771972 w 2033665"/>
                  <a:gd name="connsiteY9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88469 w 2033665"/>
                  <a:gd name="connsiteY7" fmla="*/ 24469 h 775124"/>
                  <a:gd name="connsiteX8" fmla="*/ 1771972 w 2033665"/>
                  <a:gd name="connsiteY8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71972 w 2033665"/>
                  <a:gd name="connsiteY7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71972 w 2033665"/>
                  <a:gd name="connsiteY6" fmla="*/ 0 h 775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33665" h="775124">
                    <a:moveTo>
                      <a:pt x="1771972" y="0"/>
                    </a:moveTo>
                    <a:lnTo>
                      <a:pt x="2033665" y="247683"/>
                    </a:lnTo>
                    <a:lnTo>
                      <a:pt x="2033665" y="522064"/>
                    </a:lnTo>
                    <a:cubicBezTo>
                      <a:pt x="2033665" y="661825"/>
                      <a:pt x="1920366" y="775124"/>
                      <a:pt x="1780605" y="775124"/>
                    </a:cubicBezTo>
                    <a:lnTo>
                      <a:pt x="277429" y="775124"/>
                    </a:lnTo>
                    <a:lnTo>
                      <a:pt x="0" y="512547"/>
                    </a:lnTo>
                    <a:lnTo>
                      <a:pt x="177197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5" name="Rectangle: Rounded Corners 74">
                <a:extLst>
                  <a:ext uri="{FF2B5EF4-FFF2-40B4-BE49-F238E27FC236}">
                    <a16:creationId xmlns:a16="http://schemas.microsoft.com/office/drawing/2014/main" id="{2B6A248E-4C2E-4A01-9F7C-A84D518FBB7C}"/>
                  </a:ext>
                </a:extLst>
              </p:cNvPr>
              <p:cNvSpPr/>
              <p:nvPr/>
            </p:nvSpPr>
            <p:spPr>
              <a:xfrm>
                <a:off x="7513180" y="1284388"/>
                <a:ext cx="1830832" cy="5689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400" b="1" cap="all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EFBF93BD-2522-4B92-836F-34CC2475AE31}"/>
                </a:ext>
              </a:extLst>
            </p:cNvPr>
            <p:cNvGrpSpPr/>
            <p:nvPr/>
          </p:nvGrpSpPr>
          <p:grpSpPr>
            <a:xfrm>
              <a:off x="3804636" y="1046480"/>
              <a:ext cx="2306320" cy="3647440"/>
              <a:chOff x="7275436" y="2316480"/>
              <a:chExt cx="2306320" cy="3647440"/>
            </a:xfrm>
          </p:grpSpPr>
          <p:sp>
            <p:nvSpPr>
              <p:cNvPr id="70" name="Rectangle: Rounded Corners 69">
                <a:extLst>
                  <a:ext uri="{FF2B5EF4-FFF2-40B4-BE49-F238E27FC236}">
                    <a16:creationId xmlns:a16="http://schemas.microsoft.com/office/drawing/2014/main" id="{0EDDAE03-664B-41B3-87AC-E01A9D2A5016}"/>
                  </a:ext>
                </a:extLst>
              </p:cNvPr>
              <p:cNvSpPr/>
              <p:nvPr/>
            </p:nvSpPr>
            <p:spPr>
              <a:xfrm>
                <a:off x="7275436" y="2316480"/>
                <a:ext cx="2306320" cy="3647440"/>
              </a:xfrm>
              <a:prstGeom prst="roundRect">
                <a:avLst>
                  <a:gd name="adj" fmla="val 9619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0E728CEF-2116-481B-99B9-A523C9ED530E}"/>
                  </a:ext>
                </a:extLst>
              </p:cNvPr>
              <p:cNvSpPr/>
              <p:nvPr/>
            </p:nvSpPr>
            <p:spPr>
              <a:xfrm>
                <a:off x="7553202" y="2600160"/>
                <a:ext cx="2028554" cy="3363760"/>
              </a:xfrm>
              <a:custGeom>
                <a:avLst/>
                <a:gdLst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289818 h 3363760"/>
                  <a:gd name="connsiteX10" fmla="*/ 1790810 w 2028554"/>
                  <a:gd name="connsiteY10" fmla="*/ 56006 h 3363760"/>
                  <a:gd name="connsiteX11" fmla="*/ 1782800 w 2028554"/>
                  <a:gd name="connsiteY11" fmla="*/ 16325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56006 h 3363760"/>
                  <a:gd name="connsiteX10" fmla="*/ 1782800 w 2028554"/>
                  <a:gd name="connsiteY10" fmla="*/ 16325 h 3363760"/>
                  <a:gd name="connsiteX11" fmla="*/ 1771792 w 2028554"/>
                  <a:gd name="connsiteY11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82800 w 2028554"/>
                  <a:gd name="connsiteY9" fmla="*/ 16325 h 3363760"/>
                  <a:gd name="connsiteX10" fmla="*/ 1771792 w 2028554"/>
                  <a:gd name="connsiteY10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71792 w 2028554"/>
                  <a:gd name="connsiteY9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1771792 w 2028554"/>
                  <a:gd name="connsiteY8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1771792 w 2028554"/>
                  <a:gd name="connsiteY7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1771792 w 2028554"/>
                  <a:gd name="connsiteY6" fmla="*/ 0 h 3363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8554" h="3363760">
                    <a:moveTo>
                      <a:pt x="1771792" y="0"/>
                    </a:moveTo>
                    <a:lnTo>
                      <a:pt x="2028554" y="243016"/>
                    </a:lnTo>
                    <a:lnTo>
                      <a:pt x="2028554" y="3141915"/>
                    </a:lnTo>
                    <a:cubicBezTo>
                      <a:pt x="2028554" y="3264437"/>
                      <a:pt x="1929231" y="3363760"/>
                      <a:pt x="1806709" y="3363760"/>
                    </a:cubicBezTo>
                    <a:lnTo>
                      <a:pt x="275498" y="3363760"/>
                    </a:lnTo>
                    <a:lnTo>
                      <a:pt x="0" y="3103011"/>
                    </a:lnTo>
                    <a:lnTo>
                      <a:pt x="177179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2" name="Rectangle: Rounded Corners 71">
                <a:extLst>
                  <a:ext uri="{FF2B5EF4-FFF2-40B4-BE49-F238E27FC236}">
                    <a16:creationId xmlns:a16="http://schemas.microsoft.com/office/drawing/2014/main" id="{C661535A-E9DB-4661-BE20-583D2DEB128D}"/>
                  </a:ext>
                </a:extLst>
              </p:cNvPr>
              <p:cNvSpPr/>
              <p:nvPr/>
            </p:nvSpPr>
            <p:spPr>
              <a:xfrm>
                <a:off x="7513180" y="2554224"/>
                <a:ext cx="1830832" cy="3171952"/>
              </a:xfrm>
              <a:prstGeom prst="roundRect">
                <a:avLst>
                  <a:gd name="adj" fmla="val 55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900"/>
                  </a:spcAft>
                </a:pPr>
                <a:r>
                  <a:rPr lang="en-US" sz="11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  <a:p>
                <a:pPr algn="just">
                  <a:spcAft>
                    <a:spcPts val="900"/>
                  </a:spcAft>
                </a:pPr>
                <a:r>
                  <a:rPr lang="en-US" sz="11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Suspendisse viverra sodales mauris, cras pharetra proin egestas arcu erat dolor, at amet.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6575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10123</TotalTime>
  <Words>371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Flat Design Text Boxes – Slide Template</vt:lpstr>
      <vt:lpstr>Flat Design Text 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Flat Design Text Boxes</dc:title>
  <dc:creator>PresentationGO.com</dc:creator>
  <dc:description>© Copyright PresentationGO.com</dc:description>
  <dcterms:created xsi:type="dcterms:W3CDTF">2014-11-26T05:14:11Z</dcterms:created>
  <dcterms:modified xsi:type="dcterms:W3CDTF">2019-08-16T22:56:53Z</dcterms:modified>
  <cp:category>Text &amp; Tables</cp:category>
</cp:coreProperties>
</file>