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722" y="1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38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781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entagon 1">
            <a:extLst>
              <a:ext uri="{FF2B5EF4-FFF2-40B4-BE49-F238E27FC236}">
                <a16:creationId xmlns:a16="http://schemas.microsoft.com/office/drawing/2014/main" id="{C3AD2012-EA62-4DCB-9BE2-05737FAB1C71}"/>
              </a:ext>
            </a:extLst>
          </p:cNvPr>
          <p:cNvSpPr/>
          <p:nvPr/>
        </p:nvSpPr>
        <p:spPr>
          <a:xfrm flipH="1">
            <a:off x="643216" y="1563875"/>
            <a:ext cx="1420366" cy="2005144"/>
          </a:xfrm>
          <a:prstGeom prst="homePlate">
            <a:avLst>
              <a:gd name="adj" fmla="val 0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7EC1785-557F-4123-AA1F-E69DE7898EFA}"/>
              </a:ext>
            </a:extLst>
          </p:cNvPr>
          <p:cNvSpPr/>
          <p:nvPr/>
        </p:nvSpPr>
        <p:spPr>
          <a:xfrm>
            <a:off x="2041359" y="1563874"/>
            <a:ext cx="3714425" cy="2005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b="1" cap="all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  <a:p>
            <a:pPr lvl="0">
              <a:spcBef>
                <a:spcPts val="600"/>
              </a:spcBef>
            </a:pPr>
            <a:r>
              <a:rPr lang="en-US" sz="16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B1AC518-2DDC-4C39-8B29-1B175618CAC2}"/>
              </a:ext>
            </a:extLst>
          </p:cNvPr>
          <p:cNvGrpSpPr>
            <a:grpSpLocks noChangeAspect="1"/>
          </p:cNvGrpSpPr>
          <p:nvPr/>
        </p:nvGrpSpPr>
        <p:grpSpPr>
          <a:xfrm>
            <a:off x="1228013" y="2755674"/>
            <a:ext cx="813345" cy="813345"/>
            <a:chOff x="1382807" y="174388"/>
            <a:chExt cx="3025588" cy="3025588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E3ABE68-A43D-4CCF-9B09-0F059AD0B2F2}"/>
                </a:ext>
              </a:extLst>
            </p:cNvPr>
            <p:cNvSpPr/>
            <p:nvPr/>
          </p:nvSpPr>
          <p:spPr>
            <a:xfrm>
              <a:off x="1382807" y="174388"/>
              <a:ext cx="3025588" cy="30255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64">
              <a:extLst>
                <a:ext uri="{FF2B5EF4-FFF2-40B4-BE49-F238E27FC236}">
                  <a16:creationId xmlns:a16="http://schemas.microsoft.com/office/drawing/2014/main" id="{1D6DA410-B794-44AF-BDB9-FD822EA28E1A}"/>
                </a:ext>
              </a:extLst>
            </p:cNvPr>
            <p:cNvSpPr/>
            <p:nvPr/>
          </p:nvSpPr>
          <p:spPr>
            <a:xfrm>
              <a:off x="2070319" y="829424"/>
              <a:ext cx="2338075" cy="2370551"/>
            </a:xfrm>
            <a:custGeom>
              <a:avLst/>
              <a:gdLst>
                <a:gd name="connsiteX0" fmla="*/ 804405 w 2338075"/>
                <a:gd name="connsiteY0" fmla="*/ 321667 h 2370551"/>
                <a:gd name="connsiteX1" fmla="*/ 805889 w 2338075"/>
                <a:gd name="connsiteY1" fmla="*/ 321667 h 2370551"/>
                <a:gd name="connsiteX2" fmla="*/ 1077393 w 2338075"/>
                <a:gd name="connsiteY2" fmla="*/ 1137663 h 2370551"/>
                <a:gd name="connsiteX3" fmla="*/ 532901 w 2338075"/>
                <a:gd name="connsiteY3" fmla="*/ 1137663 h 2370551"/>
                <a:gd name="connsiteX4" fmla="*/ 1080225 w 2338075"/>
                <a:gd name="connsiteY4" fmla="*/ 0 h 2370551"/>
                <a:gd name="connsiteX5" fmla="*/ 2338075 w 2338075"/>
                <a:gd name="connsiteY5" fmla="*/ 1091143 h 2370551"/>
                <a:gd name="connsiteX6" fmla="*/ 2338075 w 2338075"/>
                <a:gd name="connsiteY6" fmla="*/ 2370551 h 2370551"/>
                <a:gd name="connsiteX7" fmla="*/ 568165 w 2338075"/>
                <a:gd name="connsiteY7" fmla="*/ 2370551 h 2370551"/>
                <a:gd name="connsiteX8" fmla="*/ 0 w 2338075"/>
                <a:gd name="connsiteY8" fmla="*/ 1877687 h 2370551"/>
                <a:gd name="connsiteX9" fmla="*/ 7697 w 2338075"/>
                <a:gd name="connsiteY9" fmla="*/ 1879480 h 2370551"/>
                <a:gd name="connsiteX10" fmla="*/ 114518 w 2338075"/>
                <a:gd name="connsiteY10" fmla="*/ 1883931 h 2370551"/>
                <a:gd name="connsiteX11" fmla="*/ 217630 w 2338075"/>
                <a:gd name="connsiteY11" fmla="*/ 1880963 h 2370551"/>
                <a:gd name="connsiteX12" fmla="*/ 278459 w 2338075"/>
                <a:gd name="connsiteY12" fmla="*/ 1869836 h 2370551"/>
                <a:gd name="connsiteX13" fmla="*/ 309615 w 2338075"/>
                <a:gd name="connsiteY13" fmla="*/ 1847582 h 2370551"/>
                <a:gd name="connsiteX14" fmla="*/ 325194 w 2338075"/>
                <a:gd name="connsiteY14" fmla="*/ 1812716 h 2370551"/>
                <a:gd name="connsiteX15" fmla="*/ 446851 w 2338075"/>
                <a:gd name="connsiteY15" fmla="*/ 1437358 h 2370551"/>
                <a:gd name="connsiteX16" fmla="*/ 1167896 w 2338075"/>
                <a:gd name="connsiteY16" fmla="*/ 1437358 h 2370551"/>
                <a:gd name="connsiteX17" fmla="*/ 1296972 w 2338075"/>
                <a:gd name="connsiteY17" fmla="*/ 1823102 h 2370551"/>
                <a:gd name="connsiteX18" fmla="*/ 1311808 w 2338075"/>
                <a:gd name="connsiteY18" fmla="*/ 1854258 h 2370551"/>
                <a:gd name="connsiteX19" fmla="*/ 1342964 w 2338075"/>
                <a:gd name="connsiteY19" fmla="*/ 1872803 h 2370551"/>
                <a:gd name="connsiteX20" fmla="*/ 1407502 w 2338075"/>
                <a:gd name="connsiteY20" fmla="*/ 1881705 h 2370551"/>
                <a:gd name="connsiteX21" fmla="*/ 1525451 w 2338075"/>
                <a:gd name="connsiteY21" fmla="*/ 1883931 h 2370551"/>
                <a:gd name="connsiteX22" fmla="*/ 1639690 w 2338075"/>
                <a:gd name="connsiteY22" fmla="*/ 1880221 h 2370551"/>
                <a:gd name="connsiteX23" fmla="*/ 1697552 w 2338075"/>
                <a:gd name="connsiteY23" fmla="*/ 1860934 h 2370551"/>
                <a:gd name="connsiteX24" fmla="*/ 1709421 w 2338075"/>
                <a:gd name="connsiteY24" fmla="*/ 1814200 h 2370551"/>
                <a:gd name="connsiteX25" fmla="*/ 1687166 w 2338075"/>
                <a:gd name="connsiteY25" fmla="*/ 1729633 h 2370551"/>
                <a:gd name="connsiteX26" fmla="*/ 1093714 w 2338075"/>
                <a:gd name="connsiteY26" fmla="*/ 27909 h 2370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338075" h="2370551">
                  <a:moveTo>
                    <a:pt x="804405" y="321667"/>
                  </a:moveTo>
                  <a:lnTo>
                    <a:pt x="805889" y="321667"/>
                  </a:lnTo>
                  <a:lnTo>
                    <a:pt x="1077393" y="1137663"/>
                  </a:lnTo>
                  <a:lnTo>
                    <a:pt x="532901" y="1137663"/>
                  </a:lnTo>
                  <a:close/>
                  <a:moveTo>
                    <a:pt x="1080225" y="0"/>
                  </a:moveTo>
                  <a:lnTo>
                    <a:pt x="2338075" y="1091143"/>
                  </a:lnTo>
                  <a:lnTo>
                    <a:pt x="2338075" y="2370551"/>
                  </a:lnTo>
                  <a:lnTo>
                    <a:pt x="568165" y="2370551"/>
                  </a:lnTo>
                  <a:lnTo>
                    <a:pt x="0" y="1877687"/>
                  </a:lnTo>
                  <a:lnTo>
                    <a:pt x="7697" y="1879480"/>
                  </a:lnTo>
                  <a:cubicBezTo>
                    <a:pt x="33413" y="1882447"/>
                    <a:pt x="69020" y="1883931"/>
                    <a:pt x="114518" y="1883931"/>
                  </a:cubicBezTo>
                  <a:cubicBezTo>
                    <a:pt x="157049" y="1883931"/>
                    <a:pt x="191420" y="1882941"/>
                    <a:pt x="217630" y="1880963"/>
                  </a:cubicBezTo>
                  <a:cubicBezTo>
                    <a:pt x="243841" y="1878985"/>
                    <a:pt x="264117" y="1875276"/>
                    <a:pt x="278459" y="1869836"/>
                  </a:cubicBezTo>
                  <a:cubicBezTo>
                    <a:pt x="292801" y="1864396"/>
                    <a:pt x="303186" y="1856978"/>
                    <a:pt x="309615" y="1847582"/>
                  </a:cubicBezTo>
                  <a:cubicBezTo>
                    <a:pt x="316045" y="1838185"/>
                    <a:pt x="321237" y="1826563"/>
                    <a:pt x="325194" y="1812716"/>
                  </a:cubicBezTo>
                  <a:lnTo>
                    <a:pt x="446851" y="1437358"/>
                  </a:lnTo>
                  <a:lnTo>
                    <a:pt x="1167896" y="1437358"/>
                  </a:lnTo>
                  <a:lnTo>
                    <a:pt x="1296972" y="1823102"/>
                  </a:lnTo>
                  <a:cubicBezTo>
                    <a:pt x="1300928" y="1835960"/>
                    <a:pt x="1305873" y="1846345"/>
                    <a:pt x="1311808" y="1854258"/>
                  </a:cubicBezTo>
                  <a:cubicBezTo>
                    <a:pt x="1317742" y="1862171"/>
                    <a:pt x="1328128" y="1868352"/>
                    <a:pt x="1342964" y="1872803"/>
                  </a:cubicBezTo>
                  <a:cubicBezTo>
                    <a:pt x="1357800" y="1877254"/>
                    <a:pt x="1379313" y="1880221"/>
                    <a:pt x="1407502" y="1881705"/>
                  </a:cubicBezTo>
                  <a:cubicBezTo>
                    <a:pt x="1435691" y="1883189"/>
                    <a:pt x="1475007" y="1883931"/>
                    <a:pt x="1525451" y="1883931"/>
                  </a:cubicBezTo>
                  <a:cubicBezTo>
                    <a:pt x="1573916" y="1883931"/>
                    <a:pt x="1611996" y="1882694"/>
                    <a:pt x="1639690" y="1880221"/>
                  </a:cubicBezTo>
                  <a:cubicBezTo>
                    <a:pt x="1667385" y="1877749"/>
                    <a:pt x="1686672" y="1871320"/>
                    <a:pt x="1697552" y="1860934"/>
                  </a:cubicBezTo>
                  <a:cubicBezTo>
                    <a:pt x="1708432" y="1850549"/>
                    <a:pt x="1712388" y="1834971"/>
                    <a:pt x="1709421" y="1814200"/>
                  </a:cubicBezTo>
                  <a:cubicBezTo>
                    <a:pt x="1706454" y="1793429"/>
                    <a:pt x="1699035" y="1765240"/>
                    <a:pt x="1687166" y="1729633"/>
                  </a:cubicBezTo>
                  <a:lnTo>
                    <a:pt x="1093714" y="27909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45A3A5C-C85C-484D-A16B-A283A6D58FB0}"/>
                </a:ext>
              </a:extLst>
            </p:cNvPr>
            <p:cNvSpPr txBox="1"/>
            <p:nvPr/>
          </p:nvSpPr>
          <p:spPr>
            <a:xfrm>
              <a:off x="2013191" y="775732"/>
              <a:ext cx="1767501" cy="1937622"/>
            </a:xfrm>
            <a:custGeom>
              <a:avLst/>
              <a:gdLst/>
              <a:ahLst/>
              <a:cxnLst/>
              <a:rect l="l" t="t" r="r" b="b"/>
              <a:pathLst>
                <a:path w="1767501" h="1937622">
                  <a:moveTo>
                    <a:pt x="867468" y="0"/>
                  </a:moveTo>
                  <a:cubicBezTo>
                    <a:pt x="925824" y="0"/>
                    <a:pt x="972311" y="742"/>
                    <a:pt x="1006929" y="2225"/>
                  </a:cubicBezTo>
                  <a:cubicBezTo>
                    <a:pt x="1041547" y="3709"/>
                    <a:pt x="1068500" y="7171"/>
                    <a:pt x="1087787" y="12611"/>
                  </a:cubicBezTo>
                  <a:cubicBezTo>
                    <a:pt x="1107074" y="18051"/>
                    <a:pt x="1120921" y="26211"/>
                    <a:pt x="1129329" y="37091"/>
                  </a:cubicBezTo>
                  <a:cubicBezTo>
                    <a:pt x="1137736" y="47971"/>
                    <a:pt x="1144907" y="62807"/>
                    <a:pt x="1150841" y="81600"/>
                  </a:cubicBezTo>
                  <a:lnTo>
                    <a:pt x="1744293" y="1783324"/>
                  </a:lnTo>
                  <a:cubicBezTo>
                    <a:pt x="1756162" y="1818931"/>
                    <a:pt x="1763581" y="1847120"/>
                    <a:pt x="1766548" y="1867891"/>
                  </a:cubicBezTo>
                  <a:cubicBezTo>
                    <a:pt x="1769515" y="1888662"/>
                    <a:pt x="1765559" y="1904240"/>
                    <a:pt x="1754679" y="1914625"/>
                  </a:cubicBezTo>
                  <a:cubicBezTo>
                    <a:pt x="1743799" y="1925011"/>
                    <a:pt x="1724512" y="1931440"/>
                    <a:pt x="1696817" y="1933912"/>
                  </a:cubicBezTo>
                  <a:cubicBezTo>
                    <a:pt x="1669123" y="1936385"/>
                    <a:pt x="1631043" y="1937622"/>
                    <a:pt x="1582578" y="1937622"/>
                  </a:cubicBezTo>
                  <a:cubicBezTo>
                    <a:pt x="1532134" y="1937622"/>
                    <a:pt x="1492818" y="1936880"/>
                    <a:pt x="1464629" y="1935396"/>
                  </a:cubicBezTo>
                  <a:cubicBezTo>
                    <a:pt x="1436440" y="1933912"/>
                    <a:pt x="1414927" y="1930945"/>
                    <a:pt x="1400091" y="1926494"/>
                  </a:cubicBezTo>
                  <a:cubicBezTo>
                    <a:pt x="1385255" y="1922043"/>
                    <a:pt x="1374869" y="1915862"/>
                    <a:pt x="1368935" y="1907949"/>
                  </a:cubicBezTo>
                  <a:cubicBezTo>
                    <a:pt x="1363000" y="1900036"/>
                    <a:pt x="1358055" y="1889651"/>
                    <a:pt x="1354099" y="1876793"/>
                  </a:cubicBezTo>
                  <a:lnTo>
                    <a:pt x="1225023" y="1491049"/>
                  </a:lnTo>
                  <a:lnTo>
                    <a:pt x="503978" y="1491049"/>
                  </a:lnTo>
                  <a:lnTo>
                    <a:pt x="382321" y="1866407"/>
                  </a:lnTo>
                  <a:cubicBezTo>
                    <a:pt x="378364" y="1880254"/>
                    <a:pt x="373172" y="1891876"/>
                    <a:pt x="366742" y="1901273"/>
                  </a:cubicBezTo>
                  <a:cubicBezTo>
                    <a:pt x="360313" y="1910669"/>
                    <a:pt x="349928" y="1918087"/>
                    <a:pt x="335586" y="1923527"/>
                  </a:cubicBezTo>
                  <a:cubicBezTo>
                    <a:pt x="321244" y="1928967"/>
                    <a:pt x="300968" y="1932676"/>
                    <a:pt x="274757" y="1934654"/>
                  </a:cubicBezTo>
                  <a:cubicBezTo>
                    <a:pt x="248547" y="1936632"/>
                    <a:pt x="214176" y="1937622"/>
                    <a:pt x="171645" y="1937622"/>
                  </a:cubicBezTo>
                  <a:cubicBezTo>
                    <a:pt x="126147" y="1937622"/>
                    <a:pt x="90540" y="1936138"/>
                    <a:pt x="64824" y="1933171"/>
                  </a:cubicBezTo>
                  <a:cubicBezTo>
                    <a:pt x="39107" y="1930203"/>
                    <a:pt x="21304" y="1923032"/>
                    <a:pt x="11413" y="1911658"/>
                  </a:cubicBezTo>
                  <a:cubicBezTo>
                    <a:pt x="1522" y="1900283"/>
                    <a:pt x="-1940" y="1884211"/>
                    <a:pt x="1027" y="1863440"/>
                  </a:cubicBezTo>
                  <a:cubicBezTo>
                    <a:pt x="3995" y="1842669"/>
                    <a:pt x="11413" y="1814975"/>
                    <a:pt x="23282" y="1780357"/>
                  </a:cubicBezTo>
                  <a:lnTo>
                    <a:pt x="615251" y="77149"/>
                  </a:lnTo>
                  <a:cubicBezTo>
                    <a:pt x="621185" y="60334"/>
                    <a:pt x="628109" y="46734"/>
                    <a:pt x="636021" y="36349"/>
                  </a:cubicBezTo>
                  <a:cubicBezTo>
                    <a:pt x="643934" y="25964"/>
                    <a:pt x="656545" y="18051"/>
                    <a:pt x="673854" y="12611"/>
                  </a:cubicBezTo>
                  <a:cubicBezTo>
                    <a:pt x="691163" y="7171"/>
                    <a:pt x="715148" y="3709"/>
                    <a:pt x="745810" y="2225"/>
                  </a:cubicBezTo>
                  <a:cubicBezTo>
                    <a:pt x="776472" y="742"/>
                    <a:pt x="817024" y="0"/>
                    <a:pt x="867468" y="0"/>
                  </a:cubicBezTo>
                  <a:close/>
                  <a:moveTo>
                    <a:pt x="861533" y="375359"/>
                  </a:moveTo>
                  <a:lnTo>
                    <a:pt x="590029" y="1191355"/>
                  </a:lnTo>
                  <a:lnTo>
                    <a:pt x="1134521" y="1191355"/>
                  </a:lnTo>
                  <a:lnTo>
                    <a:pt x="863017" y="375359"/>
                  </a:lnTo>
                  <a:lnTo>
                    <a:pt x="861533" y="37535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3900" b="1" dirty="0"/>
            </a:p>
          </p:txBody>
        </p:sp>
      </p:grpSp>
      <p:sp>
        <p:nvSpPr>
          <p:cNvPr id="88" name="Pentagon 1">
            <a:extLst>
              <a:ext uri="{FF2B5EF4-FFF2-40B4-BE49-F238E27FC236}">
                <a16:creationId xmlns:a16="http://schemas.microsoft.com/office/drawing/2014/main" id="{BD3C08DB-53D2-45A4-81DD-B4994F1C2864}"/>
              </a:ext>
            </a:extLst>
          </p:cNvPr>
          <p:cNvSpPr/>
          <p:nvPr/>
        </p:nvSpPr>
        <p:spPr>
          <a:xfrm flipH="1">
            <a:off x="643216" y="3814745"/>
            <a:ext cx="1420366" cy="2005144"/>
          </a:xfrm>
          <a:prstGeom prst="homePlate">
            <a:avLst>
              <a:gd name="adj" fmla="val 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22EF10EB-BCD3-4A35-ADB8-A2FC770F7EB1}"/>
              </a:ext>
            </a:extLst>
          </p:cNvPr>
          <p:cNvSpPr/>
          <p:nvPr/>
        </p:nvSpPr>
        <p:spPr>
          <a:xfrm>
            <a:off x="2041359" y="3814744"/>
            <a:ext cx="3714425" cy="200514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b="1" cap="all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  <a:p>
            <a:pPr lvl="0">
              <a:spcBef>
                <a:spcPts val="600"/>
              </a:spcBef>
            </a:pPr>
            <a:r>
              <a:rPr lang="en-US" sz="16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91" name="Pentagon 1">
            <a:extLst>
              <a:ext uri="{FF2B5EF4-FFF2-40B4-BE49-F238E27FC236}">
                <a16:creationId xmlns:a16="http://schemas.microsoft.com/office/drawing/2014/main" id="{5AFB3A89-03AE-4A20-849C-6B9E76D13A79}"/>
              </a:ext>
            </a:extLst>
          </p:cNvPr>
          <p:cNvSpPr/>
          <p:nvPr/>
        </p:nvSpPr>
        <p:spPr>
          <a:xfrm flipH="1">
            <a:off x="6436217" y="1563875"/>
            <a:ext cx="1420366" cy="2005144"/>
          </a:xfrm>
          <a:prstGeom prst="homePlate">
            <a:avLst>
              <a:gd name="adj" fmla="val 0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1EC57C51-E83E-4B47-B86E-D0E40060277F}"/>
              </a:ext>
            </a:extLst>
          </p:cNvPr>
          <p:cNvSpPr/>
          <p:nvPr/>
        </p:nvSpPr>
        <p:spPr>
          <a:xfrm>
            <a:off x="7834360" y="1563874"/>
            <a:ext cx="3714425" cy="2005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b="1" cap="all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  <a:p>
            <a:pPr lvl="0">
              <a:spcBef>
                <a:spcPts val="600"/>
              </a:spcBef>
            </a:pPr>
            <a:r>
              <a:rPr lang="en-US" sz="16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94" name="Pentagon 1">
            <a:extLst>
              <a:ext uri="{FF2B5EF4-FFF2-40B4-BE49-F238E27FC236}">
                <a16:creationId xmlns:a16="http://schemas.microsoft.com/office/drawing/2014/main" id="{BF0B83C6-75DF-4877-B7CA-D0C933946E6A}"/>
              </a:ext>
            </a:extLst>
          </p:cNvPr>
          <p:cNvSpPr/>
          <p:nvPr/>
        </p:nvSpPr>
        <p:spPr>
          <a:xfrm flipH="1">
            <a:off x="6436217" y="3814745"/>
            <a:ext cx="1420366" cy="2005144"/>
          </a:xfrm>
          <a:prstGeom prst="homePlate">
            <a:avLst>
              <a:gd name="adj" fmla="val 0"/>
            </a:avLst>
          </a:prstGeom>
          <a:solidFill>
            <a:srgbClr val="9A2E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E147658F-74EC-4417-91DE-E9A7E7B65B6E}"/>
              </a:ext>
            </a:extLst>
          </p:cNvPr>
          <p:cNvSpPr/>
          <p:nvPr/>
        </p:nvSpPr>
        <p:spPr>
          <a:xfrm>
            <a:off x="7834360" y="3814744"/>
            <a:ext cx="3714425" cy="2005144"/>
          </a:xfrm>
          <a:prstGeom prst="rect">
            <a:avLst/>
          </a:prstGeom>
          <a:solidFill>
            <a:srgbClr val="C03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b="1" cap="all" noProof="1">
                <a:solidFill>
                  <a:prstClr val="white"/>
                </a:solidFill>
              </a:rPr>
              <a:t>Lorem Ipsum</a:t>
            </a:r>
          </a:p>
          <a:p>
            <a:pPr lvl="0">
              <a:spcBef>
                <a:spcPts val="600"/>
              </a:spcBef>
            </a:pPr>
            <a:r>
              <a:rPr lang="en-US" sz="1600" noProof="1">
                <a:solidFill>
                  <a:prstClr val="white"/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Flat Design Text Boxes – Slide Template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73DCF94-1A6D-47EC-86FB-8544A3DE471C}"/>
              </a:ext>
            </a:extLst>
          </p:cNvPr>
          <p:cNvGrpSpPr>
            <a:grpSpLocks noChangeAspect="1"/>
          </p:cNvGrpSpPr>
          <p:nvPr/>
        </p:nvGrpSpPr>
        <p:grpSpPr>
          <a:xfrm>
            <a:off x="1228013" y="5006544"/>
            <a:ext cx="813345" cy="813345"/>
            <a:chOff x="1382807" y="174388"/>
            <a:chExt cx="3025588" cy="3025588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48CC79A-094B-46EF-83E2-7984E0FC7086}"/>
                </a:ext>
              </a:extLst>
            </p:cNvPr>
            <p:cNvSpPr/>
            <p:nvPr/>
          </p:nvSpPr>
          <p:spPr>
            <a:xfrm>
              <a:off x="1382807" y="174388"/>
              <a:ext cx="3025588" cy="30255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7296D14A-F271-4C77-A495-A5DB9B52EDB0}"/>
                </a:ext>
              </a:extLst>
            </p:cNvPr>
            <p:cNvSpPr txBox="1"/>
            <p:nvPr/>
          </p:nvSpPr>
          <p:spPr>
            <a:xfrm>
              <a:off x="2301527" y="974561"/>
              <a:ext cx="2106868" cy="2225415"/>
            </a:xfrm>
            <a:custGeom>
              <a:avLst/>
              <a:gdLst>
                <a:gd name="connsiteX0" fmla="*/ 335967 w 2106868"/>
                <a:gd name="connsiteY0" fmla="*/ 885705 h 2225415"/>
                <a:gd name="connsiteX1" fmla="*/ 567414 w 2106868"/>
                <a:gd name="connsiteY1" fmla="*/ 885705 h 2225415"/>
                <a:gd name="connsiteX2" fmla="*/ 740998 w 2106868"/>
                <a:gd name="connsiteY2" fmla="*/ 904992 h 2225415"/>
                <a:gd name="connsiteX3" fmla="*/ 850787 w 2106868"/>
                <a:gd name="connsiteY3" fmla="*/ 959886 h 2225415"/>
                <a:gd name="connsiteX4" fmla="*/ 916067 w 2106868"/>
                <a:gd name="connsiteY4" fmla="*/ 1048162 h 2225415"/>
                <a:gd name="connsiteX5" fmla="*/ 938321 w 2106868"/>
                <a:gd name="connsiteY5" fmla="*/ 1167595 h 2225415"/>
                <a:gd name="connsiteX6" fmla="*/ 915325 w 2106868"/>
                <a:gd name="connsiteY6" fmla="*/ 1281093 h 2225415"/>
                <a:gd name="connsiteX7" fmla="*/ 851529 w 2106868"/>
                <a:gd name="connsiteY7" fmla="*/ 1364176 h 2225415"/>
                <a:gd name="connsiteX8" fmla="*/ 755093 w 2106868"/>
                <a:gd name="connsiteY8" fmla="*/ 1414619 h 2225415"/>
                <a:gd name="connsiteX9" fmla="*/ 617857 w 2106868"/>
                <a:gd name="connsiteY9" fmla="*/ 1431681 h 2225415"/>
                <a:gd name="connsiteX10" fmla="*/ 335967 w 2106868"/>
                <a:gd name="connsiteY10" fmla="*/ 1431681 h 2225415"/>
                <a:gd name="connsiteX11" fmla="*/ 335968 w 2106868"/>
                <a:gd name="connsiteY11" fmla="*/ 102348 h 2225415"/>
                <a:gd name="connsiteX12" fmla="*/ 533291 w 2106868"/>
                <a:gd name="connsiteY12" fmla="*/ 102348 h 2225415"/>
                <a:gd name="connsiteX13" fmla="*/ 677945 w 2106868"/>
                <a:gd name="connsiteY13" fmla="*/ 118668 h 2225415"/>
                <a:gd name="connsiteX14" fmla="*/ 767705 w 2106868"/>
                <a:gd name="connsiteY14" fmla="*/ 165402 h 2225415"/>
                <a:gd name="connsiteX15" fmla="*/ 821115 w 2106868"/>
                <a:gd name="connsiteY15" fmla="*/ 241809 h 2225415"/>
                <a:gd name="connsiteX16" fmla="*/ 838919 w 2106868"/>
                <a:gd name="connsiteY16" fmla="*/ 345663 h 2225415"/>
                <a:gd name="connsiteX17" fmla="*/ 822599 w 2106868"/>
                <a:gd name="connsiteY17" fmla="*/ 444325 h 2225415"/>
                <a:gd name="connsiteX18" fmla="*/ 772897 w 2106868"/>
                <a:gd name="connsiteY18" fmla="*/ 525925 h 2225415"/>
                <a:gd name="connsiteX19" fmla="*/ 689072 w 2106868"/>
                <a:gd name="connsiteY19" fmla="*/ 580819 h 2225415"/>
                <a:gd name="connsiteX20" fmla="*/ 554062 w 2106868"/>
                <a:gd name="connsiteY20" fmla="*/ 600848 h 2225415"/>
                <a:gd name="connsiteX21" fmla="*/ 335968 w 2106868"/>
                <a:gd name="connsiteY21" fmla="*/ 600848 h 2225415"/>
                <a:gd name="connsiteX22" fmla="*/ 1131839 w 2106868"/>
                <a:gd name="connsiteY22" fmla="*/ 0 h 2225415"/>
                <a:gd name="connsiteX23" fmla="*/ 2106868 w 2106868"/>
                <a:gd name="connsiteY23" fmla="*/ 845806 h 2225415"/>
                <a:gd name="connsiteX24" fmla="*/ 2106868 w 2106868"/>
                <a:gd name="connsiteY24" fmla="*/ 2225415 h 2225415"/>
                <a:gd name="connsiteX25" fmla="*/ 595571 w 2106868"/>
                <a:gd name="connsiteY25" fmla="*/ 2225415 h 2225415"/>
                <a:gd name="connsiteX26" fmla="*/ 0 w 2106868"/>
                <a:gd name="connsiteY26" fmla="*/ 1708777 h 2225415"/>
                <a:gd name="connsiteX27" fmla="*/ 23848 w 2106868"/>
                <a:gd name="connsiteY27" fmla="*/ 1722658 h 2225415"/>
                <a:gd name="connsiteX28" fmla="*/ 68913 w 2106868"/>
                <a:gd name="connsiteY28" fmla="*/ 1729891 h 2225415"/>
                <a:gd name="connsiteX29" fmla="*/ 579282 w 2106868"/>
                <a:gd name="connsiteY29" fmla="*/ 1729891 h 2225415"/>
                <a:gd name="connsiteX30" fmla="*/ 789215 w 2106868"/>
                <a:gd name="connsiteY30" fmla="*/ 1715796 h 2225415"/>
                <a:gd name="connsiteX31" fmla="*/ 966509 w 2106868"/>
                <a:gd name="connsiteY31" fmla="*/ 1672029 h 2225415"/>
                <a:gd name="connsiteX32" fmla="*/ 1118581 w 2106868"/>
                <a:gd name="connsiteY32" fmla="*/ 1596364 h 2225415"/>
                <a:gd name="connsiteX33" fmla="*/ 1237272 w 2106868"/>
                <a:gd name="connsiteY33" fmla="*/ 1486575 h 2225415"/>
                <a:gd name="connsiteX34" fmla="*/ 1315162 w 2106868"/>
                <a:gd name="connsiteY34" fmla="*/ 1339696 h 2225415"/>
                <a:gd name="connsiteX35" fmla="*/ 1343351 w 2106868"/>
                <a:gd name="connsiteY35" fmla="*/ 1154242 h 2225415"/>
                <a:gd name="connsiteX36" fmla="*/ 1313679 w 2106868"/>
                <a:gd name="connsiteY36" fmla="*/ 977690 h 2225415"/>
                <a:gd name="connsiteX37" fmla="*/ 1232821 w 2106868"/>
                <a:gd name="connsiteY37" fmla="*/ 840454 h 2225415"/>
                <a:gd name="connsiteX38" fmla="*/ 1112647 w 2106868"/>
                <a:gd name="connsiteY38" fmla="*/ 744760 h 2225415"/>
                <a:gd name="connsiteX39" fmla="*/ 962058 w 2106868"/>
                <a:gd name="connsiteY39" fmla="*/ 692833 h 2225415"/>
                <a:gd name="connsiteX40" fmla="*/ 1075556 w 2106868"/>
                <a:gd name="connsiteY40" fmla="*/ 630520 h 2225415"/>
                <a:gd name="connsiteX41" fmla="*/ 1159381 w 2106868"/>
                <a:gd name="connsiteY41" fmla="*/ 541503 h 2225415"/>
                <a:gd name="connsiteX42" fmla="*/ 1211308 w 2106868"/>
                <a:gd name="connsiteY42" fmla="*/ 429489 h 2225415"/>
                <a:gd name="connsiteX43" fmla="*/ 1229112 w 2106868"/>
                <a:gd name="connsiteY43" fmla="*/ 298187 h 2225415"/>
                <a:gd name="connsiteX44" fmla="*/ 1184603 w 2106868"/>
                <a:gd name="connsiteY44" fmla="*/ 81577 h 2225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106868" h="2225415">
                  <a:moveTo>
                    <a:pt x="335967" y="885705"/>
                  </a:moveTo>
                  <a:lnTo>
                    <a:pt x="567414" y="885705"/>
                  </a:lnTo>
                  <a:cubicBezTo>
                    <a:pt x="638628" y="885705"/>
                    <a:pt x="696489" y="892134"/>
                    <a:pt x="740998" y="904992"/>
                  </a:cubicBezTo>
                  <a:cubicBezTo>
                    <a:pt x="785507" y="917850"/>
                    <a:pt x="822103" y="936148"/>
                    <a:pt x="850787" y="959886"/>
                  </a:cubicBezTo>
                  <a:cubicBezTo>
                    <a:pt x="879471" y="983625"/>
                    <a:pt x="901230" y="1013050"/>
                    <a:pt x="916067" y="1048162"/>
                  </a:cubicBezTo>
                  <a:cubicBezTo>
                    <a:pt x="930903" y="1083275"/>
                    <a:pt x="938321" y="1123086"/>
                    <a:pt x="938321" y="1167595"/>
                  </a:cubicBezTo>
                  <a:cubicBezTo>
                    <a:pt x="938321" y="1210125"/>
                    <a:pt x="930656" y="1247958"/>
                    <a:pt x="915325" y="1281093"/>
                  </a:cubicBezTo>
                  <a:cubicBezTo>
                    <a:pt x="899994" y="1314227"/>
                    <a:pt x="878729" y="1341921"/>
                    <a:pt x="851529" y="1364176"/>
                  </a:cubicBezTo>
                  <a:cubicBezTo>
                    <a:pt x="824329" y="1386430"/>
                    <a:pt x="792184" y="1403245"/>
                    <a:pt x="755093" y="1414619"/>
                  </a:cubicBezTo>
                  <a:cubicBezTo>
                    <a:pt x="718002" y="1425994"/>
                    <a:pt x="672257" y="1431681"/>
                    <a:pt x="617857" y="1431681"/>
                  </a:cubicBezTo>
                  <a:lnTo>
                    <a:pt x="335967" y="1431681"/>
                  </a:lnTo>
                  <a:close/>
                  <a:moveTo>
                    <a:pt x="335968" y="102348"/>
                  </a:moveTo>
                  <a:lnTo>
                    <a:pt x="533291" y="102348"/>
                  </a:lnTo>
                  <a:cubicBezTo>
                    <a:pt x="593625" y="102348"/>
                    <a:pt x="641843" y="107788"/>
                    <a:pt x="677945" y="118668"/>
                  </a:cubicBezTo>
                  <a:cubicBezTo>
                    <a:pt x="714047" y="129548"/>
                    <a:pt x="743967" y="145126"/>
                    <a:pt x="767705" y="165402"/>
                  </a:cubicBezTo>
                  <a:cubicBezTo>
                    <a:pt x="791443" y="185679"/>
                    <a:pt x="809246" y="211147"/>
                    <a:pt x="821115" y="241809"/>
                  </a:cubicBezTo>
                  <a:cubicBezTo>
                    <a:pt x="832984" y="272471"/>
                    <a:pt x="838919" y="307089"/>
                    <a:pt x="838919" y="345663"/>
                  </a:cubicBezTo>
                  <a:cubicBezTo>
                    <a:pt x="838919" y="380281"/>
                    <a:pt x="833479" y="413169"/>
                    <a:pt x="822599" y="444325"/>
                  </a:cubicBezTo>
                  <a:cubicBezTo>
                    <a:pt x="811719" y="475481"/>
                    <a:pt x="795152" y="502681"/>
                    <a:pt x="772897" y="525925"/>
                  </a:cubicBezTo>
                  <a:cubicBezTo>
                    <a:pt x="750643" y="549168"/>
                    <a:pt x="722701" y="567466"/>
                    <a:pt x="689072" y="580819"/>
                  </a:cubicBezTo>
                  <a:cubicBezTo>
                    <a:pt x="655443" y="594172"/>
                    <a:pt x="610440" y="600848"/>
                    <a:pt x="554062" y="600848"/>
                  </a:cubicBezTo>
                  <a:lnTo>
                    <a:pt x="335968" y="600848"/>
                  </a:lnTo>
                  <a:close/>
                  <a:moveTo>
                    <a:pt x="1131839" y="0"/>
                  </a:moveTo>
                  <a:lnTo>
                    <a:pt x="2106868" y="845806"/>
                  </a:lnTo>
                  <a:lnTo>
                    <a:pt x="2106868" y="2225415"/>
                  </a:lnTo>
                  <a:lnTo>
                    <a:pt x="595571" y="2225415"/>
                  </a:lnTo>
                  <a:lnTo>
                    <a:pt x="0" y="1708777"/>
                  </a:lnTo>
                  <a:lnTo>
                    <a:pt x="23848" y="1722658"/>
                  </a:lnTo>
                  <a:cubicBezTo>
                    <a:pt x="37571" y="1727480"/>
                    <a:pt x="52593" y="1729891"/>
                    <a:pt x="68913" y="1729891"/>
                  </a:cubicBezTo>
                  <a:lnTo>
                    <a:pt x="579282" y="1729891"/>
                  </a:lnTo>
                  <a:cubicBezTo>
                    <a:pt x="656430" y="1729891"/>
                    <a:pt x="726408" y="1725192"/>
                    <a:pt x="789215" y="1715796"/>
                  </a:cubicBezTo>
                  <a:cubicBezTo>
                    <a:pt x="852022" y="1706400"/>
                    <a:pt x="911120" y="1691811"/>
                    <a:pt x="966509" y="1672029"/>
                  </a:cubicBezTo>
                  <a:cubicBezTo>
                    <a:pt x="1021898" y="1652247"/>
                    <a:pt x="1072589" y="1627026"/>
                    <a:pt x="1118581" y="1596364"/>
                  </a:cubicBezTo>
                  <a:cubicBezTo>
                    <a:pt x="1164574" y="1565702"/>
                    <a:pt x="1204137" y="1529106"/>
                    <a:pt x="1237272" y="1486575"/>
                  </a:cubicBezTo>
                  <a:cubicBezTo>
                    <a:pt x="1270406" y="1444045"/>
                    <a:pt x="1296370" y="1395085"/>
                    <a:pt x="1315162" y="1339696"/>
                  </a:cubicBezTo>
                  <a:cubicBezTo>
                    <a:pt x="1333955" y="1284307"/>
                    <a:pt x="1343351" y="1222489"/>
                    <a:pt x="1343351" y="1154242"/>
                  </a:cubicBezTo>
                  <a:cubicBezTo>
                    <a:pt x="1343351" y="1088962"/>
                    <a:pt x="1333460" y="1030112"/>
                    <a:pt x="1313679" y="977690"/>
                  </a:cubicBezTo>
                  <a:cubicBezTo>
                    <a:pt x="1293897" y="925268"/>
                    <a:pt x="1266944" y="879523"/>
                    <a:pt x="1232821" y="840454"/>
                  </a:cubicBezTo>
                  <a:cubicBezTo>
                    <a:pt x="1198697" y="801385"/>
                    <a:pt x="1158639" y="769487"/>
                    <a:pt x="1112647" y="744760"/>
                  </a:cubicBezTo>
                  <a:cubicBezTo>
                    <a:pt x="1066654" y="720033"/>
                    <a:pt x="1016458" y="702724"/>
                    <a:pt x="962058" y="692833"/>
                  </a:cubicBezTo>
                  <a:cubicBezTo>
                    <a:pt x="1004589" y="677008"/>
                    <a:pt x="1042422" y="656237"/>
                    <a:pt x="1075556" y="630520"/>
                  </a:cubicBezTo>
                  <a:cubicBezTo>
                    <a:pt x="1108690" y="604804"/>
                    <a:pt x="1136632" y="575132"/>
                    <a:pt x="1159381" y="541503"/>
                  </a:cubicBezTo>
                  <a:cubicBezTo>
                    <a:pt x="1182130" y="507874"/>
                    <a:pt x="1199439" y="470536"/>
                    <a:pt x="1211308" y="429489"/>
                  </a:cubicBezTo>
                  <a:cubicBezTo>
                    <a:pt x="1223177" y="388441"/>
                    <a:pt x="1229112" y="344674"/>
                    <a:pt x="1229112" y="298187"/>
                  </a:cubicBezTo>
                  <a:cubicBezTo>
                    <a:pt x="1229112" y="215104"/>
                    <a:pt x="1214275" y="142901"/>
                    <a:pt x="1184603" y="81577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endParaRPr lang="en-US" dirty="0"/>
            </a:p>
          </p:txBody>
        </p:sp>
        <p:sp>
          <p:nvSpPr>
            <p:cNvPr id="74" name="Freeform 69">
              <a:extLst>
                <a:ext uri="{FF2B5EF4-FFF2-40B4-BE49-F238E27FC236}">
                  <a16:creationId xmlns:a16="http://schemas.microsoft.com/office/drawing/2014/main" id="{BE308BBF-C1D0-4BAA-BE80-0E937F3DE167}"/>
                </a:ext>
              </a:extLst>
            </p:cNvPr>
            <p:cNvSpPr/>
            <p:nvPr/>
          </p:nvSpPr>
          <p:spPr>
            <a:xfrm>
              <a:off x="2254719" y="784634"/>
              <a:ext cx="1390161" cy="1919818"/>
            </a:xfrm>
            <a:custGeom>
              <a:avLst/>
              <a:gdLst/>
              <a:ahLst/>
              <a:cxnLst/>
              <a:rect l="l" t="t" r="r" b="b"/>
              <a:pathLst>
                <a:path w="1390161" h="1919818">
                  <a:moveTo>
                    <a:pt x="115723" y="0"/>
                  </a:moveTo>
                  <a:lnTo>
                    <a:pt x="597903" y="0"/>
                  </a:lnTo>
                  <a:cubicBezTo>
                    <a:pt x="715604" y="0"/>
                    <a:pt x="815254" y="9891"/>
                    <a:pt x="896854" y="29672"/>
                  </a:cubicBezTo>
                  <a:cubicBezTo>
                    <a:pt x="978454" y="49454"/>
                    <a:pt x="1047195" y="79374"/>
                    <a:pt x="1103079" y="119432"/>
                  </a:cubicBezTo>
                  <a:cubicBezTo>
                    <a:pt x="1158962" y="159490"/>
                    <a:pt x="1201740" y="210181"/>
                    <a:pt x="1231413" y="271504"/>
                  </a:cubicBezTo>
                  <a:cubicBezTo>
                    <a:pt x="1261085" y="332828"/>
                    <a:pt x="1275922" y="405031"/>
                    <a:pt x="1275922" y="488114"/>
                  </a:cubicBezTo>
                  <a:cubicBezTo>
                    <a:pt x="1275922" y="534601"/>
                    <a:pt x="1269987" y="578368"/>
                    <a:pt x="1258118" y="619416"/>
                  </a:cubicBezTo>
                  <a:cubicBezTo>
                    <a:pt x="1246249" y="660463"/>
                    <a:pt x="1228940" y="697801"/>
                    <a:pt x="1206191" y="731430"/>
                  </a:cubicBezTo>
                  <a:cubicBezTo>
                    <a:pt x="1183442" y="765059"/>
                    <a:pt x="1155500" y="794731"/>
                    <a:pt x="1122366" y="820447"/>
                  </a:cubicBezTo>
                  <a:cubicBezTo>
                    <a:pt x="1089232" y="846164"/>
                    <a:pt x="1051399" y="866935"/>
                    <a:pt x="1008868" y="882760"/>
                  </a:cubicBezTo>
                  <a:cubicBezTo>
                    <a:pt x="1063268" y="892651"/>
                    <a:pt x="1113464" y="909960"/>
                    <a:pt x="1159457" y="934687"/>
                  </a:cubicBezTo>
                  <a:cubicBezTo>
                    <a:pt x="1205449" y="959414"/>
                    <a:pt x="1245507" y="991312"/>
                    <a:pt x="1279631" y="1030381"/>
                  </a:cubicBezTo>
                  <a:cubicBezTo>
                    <a:pt x="1313754" y="1069450"/>
                    <a:pt x="1340707" y="1115195"/>
                    <a:pt x="1360489" y="1167617"/>
                  </a:cubicBezTo>
                  <a:cubicBezTo>
                    <a:pt x="1380270" y="1220039"/>
                    <a:pt x="1390161" y="1278889"/>
                    <a:pt x="1390161" y="1344169"/>
                  </a:cubicBezTo>
                  <a:cubicBezTo>
                    <a:pt x="1390161" y="1412416"/>
                    <a:pt x="1380765" y="1474234"/>
                    <a:pt x="1361972" y="1529623"/>
                  </a:cubicBezTo>
                  <a:cubicBezTo>
                    <a:pt x="1343180" y="1585012"/>
                    <a:pt x="1317216" y="1633972"/>
                    <a:pt x="1284082" y="1676502"/>
                  </a:cubicBezTo>
                  <a:cubicBezTo>
                    <a:pt x="1250947" y="1719033"/>
                    <a:pt x="1211384" y="1755629"/>
                    <a:pt x="1165391" y="1786291"/>
                  </a:cubicBezTo>
                  <a:cubicBezTo>
                    <a:pt x="1119399" y="1816953"/>
                    <a:pt x="1068708" y="1842174"/>
                    <a:pt x="1013319" y="1861956"/>
                  </a:cubicBezTo>
                  <a:cubicBezTo>
                    <a:pt x="957930" y="1881738"/>
                    <a:pt x="898832" y="1896327"/>
                    <a:pt x="836025" y="1905723"/>
                  </a:cubicBezTo>
                  <a:cubicBezTo>
                    <a:pt x="773218" y="1915119"/>
                    <a:pt x="703240" y="1919818"/>
                    <a:pt x="626092" y="1919818"/>
                  </a:cubicBezTo>
                  <a:lnTo>
                    <a:pt x="115723" y="1919818"/>
                  </a:lnTo>
                  <a:cubicBezTo>
                    <a:pt x="83083" y="1919818"/>
                    <a:pt x="55636" y="1910174"/>
                    <a:pt x="33381" y="1890887"/>
                  </a:cubicBezTo>
                  <a:cubicBezTo>
                    <a:pt x="11127" y="1871600"/>
                    <a:pt x="0" y="1840196"/>
                    <a:pt x="0" y="1796676"/>
                  </a:cubicBezTo>
                  <a:lnTo>
                    <a:pt x="0" y="123141"/>
                  </a:lnTo>
                  <a:cubicBezTo>
                    <a:pt x="0" y="79621"/>
                    <a:pt x="11127" y="48218"/>
                    <a:pt x="33381" y="28931"/>
                  </a:cubicBezTo>
                  <a:cubicBezTo>
                    <a:pt x="55636" y="9643"/>
                    <a:pt x="83083" y="0"/>
                    <a:pt x="115723" y="0"/>
                  </a:cubicBezTo>
                  <a:close/>
                  <a:moveTo>
                    <a:pt x="382776" y="292275"/>
                  </a:moveTo>
                  <a:lnTo>
                    <a:pt x="382776" y="790775"/>
                  </a:lnTo>
                  <a:lnTo>
                    <a:pt x="600870" y="790775"/>
                  </a:lnTo>
                  <a:cubicBezTo>
                    <a:pt x="657248" y="790775"/>
                    <a:pt x="702251" y="784099"/>
                    <a:pt x="735880" y="770746"/>
                  </a:cubicBezTo>
                  <a:cubicBezTo>
                    <a:pt x="769509" y="757393"/>
                    <a:pt x="797451" y="739095"/>
                    <a:pt x="819705" y="715852"/>
                  </a:cubicBezTo>
                  <a:cubicBezTo>
                    <a:pt x="841960" y="692608"/>
                    <a:pt x="858527" y="665408"/>
                    <a:pt x="869407" y="634252"/>
                  </a:cubicBezTo>
                  <a:cubicBezTo>
                    <a:pt x="880287" y="603096"/>
                    <a:pt x="885727" y="570208"/>
                    <a:pt x="885727" y="535590"/>
                  </a:cubicBezTo>
                  <a:cubicBezTo>
                    <a:pt x="885727" y="497016"/>
                    <a:pt x="879792" y="462398"/>
                    <a:pt x="867923" y="431736"/>
                  </a:cubicBezTo>
                  <a:cubicBezTo>
                    <a:pt x="856054" y="401074"/>
                    <a:pt x="838251" y="375606"/>
                    <a:pt x="814513" y="355329"/>
                  </a:cubicBezTo>
                  <a:cubicBezTo>
                    <a:pt x="790775" y="335053"/>
                    <a:pt x="760855" y="319475"/>
                    <a:pt x="724753" y="308595"/>
                  </a:cubicBezTo>
                  <a:cubicBezTo>
                    <a:pt x="688651" y="297715"/>
                    <a:pt x="640433" y="292275"/>
                    <a:pt x="580099" y="292275"/>
                  </a:cubicBezTo>
                  <a:lnTo>
                    <a:pt x="382776" y="292275"/>
                  </a:lnTo>
                  <a:close/>
                  <a:moveTo>
                    <a:pt x="382776" y="1075632"/>
                  </a:moveTo>
                  <a:lnTo>
                    <a:pt x="382776" y="1621608"/>
                  </a:lnTo>
                  <a:lnTo>
                    <a:pt x="664666" y="1621608"/>
                  </a:lnTo>
                  <a:cubicBezTo>
                    <a:pt x="719066" y="1621608"/>
                    <a:pt x="764811" y="1615921"/>
                    <a:pt x="801902" y="1604546"/>
                  </a:cubicBezTo>
                  <a:cubicBezTo>
                    <a:pt x="838993" y="1593172"/>
                    <a:pt x="871138" y="1576357"/>
                    <a:pt x="898338" y="1554103"/>
                  </a:cubicBezTo>
                  <a:cubicBezTo>
                    <a:pt x="925538" y="1531848"/>
                    <a:pt x="946803" y="1504154"/>
                    <a:pt x="962134" y="1471020"/>
                  </a:cubicBezTo>
                  <a:cubicBezTo>
                    <a:pt x="977465" y="1437885"/>
                    <a:pt x="985130" y="1400052"/>
                    <a:pt x="985130" y="1357522"/>
                  </a:cubicBezTo>
                  <a:cubicBezTo>
                    <a:pt x="985130" y="1313013"/>
                    <a:pt x="977712" y="1273202"/>
                    <a:pt x="962876" y="1238089"/>
                  </a:cubicBezTo>
                  <a:cubicBezTo>
                    <a:pt x="948039" y="1202977"/>
                    <a:pt x="926280" y="1173552"/>
                    <a:pt x="897596" y="1149813"/>
                  </a:cubicBezTo>
                  <a:cubicBezTo>
                    <a:pt x="868912" y="1126075"/>
                    <a:pt x="832316" y="1107777"/>
                    <a:pt x="787807" y="1094919"/>
                  </a:cubicBezTo>
                  <a:cubicBezTo>
                    <a:pt x="743298" y="1082061"/>
                    <a:pt x="685437" y="1075632"/>
                    <a:pt x="614223" y="1075632"/>
                  </a:cubicBezTo>
                  <a:lnTo>
                    <a:pt x="382776" y="107563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AD4C750C-2EBC-49D8-9C6E-B4BA59557855}"/>
              </a:ext>
            </a:extLst>
          </p:cNvPr>
          <p:cNvGrpSpPr>
            <a:grpSpLocks noChangeAspect="1"/>
          </p:cNvGrpSpPr>
          <p:nvPr/>
        </p:nvGrpSpPr>
        <p:grpSpPr>
          <a:xfrm>
            <a:off x="7021015" y="2755674"/>
            <a:ext cx="813345" cy="813345"/>
            <a:chOff x="1382807" y="174388"/>
            <a:chExt cx="3025588" cy="3025589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52FAD615-1A9C-446F-B5D9-56BE716D3787}"/>
                </a:ext>
              </a:extLst>
            </p:cNvPr>
            <p:cNvSpPr/>
            <p:nvPr/>
          </p:nvSpPr>
          <p:spPr>
            <a:xfrm>
              <a:off x="1382807" y="174388"/>
              <a:ext cx="3025588" cy="30255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789C310-C7A0-4B14-92C6-6C0E8799B51B}"/>
                </a:ext>
              </a:extLst>
            </p:cNvPr>
            <p:cNvSpPr txBox="1"/>
            <p:nvPr/>
          </p:nvSpPr>
          <p:spPr>
            <a:xfrm>
              <a:off x="2501205" y="933640"/>
              <a:ext cx="1907190" cy="2266337"/>
            </a:xfrm>
            <a:custGeom>
              <a:avLst/>
              <a:gdLst>
                <a:gd name="connsiteX0" fmla="*/ 1102503 w 1907190"/>
                <a:gd name="connsiteY0" fmla="*/ 0 h 2266337"/>
                <a:gd name="connsiteX1" fmla="*/ 1907190 w 1907190"/>
                <a:gd name="connsiteY1" fmla="*/ 698039 h 2266337"/>
                <a:gd name="connsiteX2" fmla="*/ 1907190 w 1907190"/>
                <a:gd name="connsiteY2" fmla="*/ 2266337 h 2266337"/>
                <a:gd name="connsiteX3" fmla="*/ 747579 w 1907190"/>
                <a:gd name="connsiteY3" fmla="*/ 2266337 h 2266337"/>
                <a:gd name="connsiteX4" fmla="*/ 0 w 1907190"/>
                <a:gd name="connsiteY4" fmla="*/ 1617838 h 2266337"/>
                <a:gd name="connsiteX5" fmla="*/ 62256 w 1907190"/>
                <a:gd name="connsiteY5" fmla="*/ 1665289 h 2266337"/>
                <a:gd name="connsiteX6" fmla="*/ 209135 w 1907190"/>
                <a:gd name="connsiteY6" fmla="*/ 1741140 h 2266337"/>
                <a:gd name="connsiteX7" fmla="*/ 565206 w 1907190"/>
                <a:gd name="connsiteY7" fmla="*/ 1801969 h 2266337"/>
                <a:gd name="connsiteX8" fmla="*/ 752886 w 1907190"/>
                <a:gd name="connsiteY8" fmla="*/ 1785649 h 2266337"/>
                <a:gd name="connsiteX9" fmla="*/ 907183 w 1907190"/>
                <a:gd name="connsiteY9" fmla="*/ 1744849 h 2266337"/>
                <a:gd name="connsiteX10" fmla="*/ 1021423 w 1907190"/>
                <a:gd name="connsiteY10" fmla="*/ 1693664 h 2266337"/>
                <a:gd name="connsiteX11" fmla="*/ 1084477 w 1907190"/>
                <a:gd name="connsiteY11" fmla="*/ 1649897 h 2266337"/>
                <a:gd name="connsiteX12" fmla="*/ 1108215 w 1907190"/>
                <a:gd name="connsiteY12" fmla="*/ 1619482 h 2266337"/>
                <a:gd name="connsiteX13" fmla="*/ 1120084 w 1907190"/>
                <a:gd name="connsiteY13" fmla="*/ 1587584 h 2266337"/>
                <a:gd name="connsiteX14" fmla="*/ 1126760 w 1907190"/>
                <a:gd name="connsiteY14" fmla="*/ 1543075 h 2266337"/>
                <a:gd name="connsiteX15" fmla="*/ 1128986 w 1907190"/>
                <a:gd name="connsiteY15" fmla="*/ 1480021 h 2266337"/>
                <a:gd name="connsiteX16" fmla="*/ 1126019 w 1907190"/>
                <a:gd name="connsiteY16" fmla="*/ 1394712 h 2266337"/>
                <a:gd name="connsiteX17" fmla="*/ 1117117 w 1907190"/>
                <a:gd name="connsiteY17" fmla="*/ 1345011 h 2266337"/>
                <a:gd name="connsiteX18" fmla="*/ 1102280 w 1907190"/>
                <a:gd name="connsiteY18" fmla="*/ 1321273 h 2266337"/>
                <a:gd name="connsiteX19" fmla="*/ 1078542 w 1907190"/>
                <a:gd name="connsiteY19" fmla="*/ 1315338 h 2266337"/>
                <a:gd name="connsiteX20" fmla="*/ 1024390 w 1907190"/>
                <a:gd name="connsiteY20" fmla="*/ 1339076 h 2266337"/>
                <a:gd name="connsiteX21" fmla="*/ 935372 w 1907190"/>
                <a:gd name="connsiteY21" fmla="*/ 1392487 h 2266337"/>
                <a:gd name="connsiteX22" fmla="*/ 805554 w 1907190"/>
                <a:gd name="connsiteY22" fmla="*/ 1446640 h 2266337"/>
                <a:gd name="connsiteX23" fmla="*/ 626035 w 1907190"/>
                <a:gd name="connsiteY23" fmla="*/ 1471119 h 2266337"/>
                <a:gd name="connsiteX24" fmla="*/ 420552 w 1907190"/>
                <a:gd name="connsiteY24" fmla="*/ 1431803 h 2266337"/>
                <a:gd name="connsiteX25" fmla="*/ 264771 w 1907190"/>
                <a:gd name="connsiteY25" fmla="*/ 1312371 h 2266337"/>
                <a:gd name="connsiteX26" fmla="*/ 165368 w 1907190"/>
                <a:gd name="connsiteY26" fmla="*/ 1108372 h 2266337"/>
                <a:gd name="connsiteX27" fmla="*/ 130502 w 1907190"/>
                <a:gd name="connsiteY27" fmla="*/ 815355 h 2266337"/>
                <a:gd name="connsiteX28" fmla="*/ 163142 w 1907190"/>
                <a:gd name="connsiteY28" fmla="*/ 537916 h 2266337"/>
                <a:gd name="connsiteX29" fmla="*/ 258836 w 1907190"/>
                <a:gd name="connsiteY29" fmla="*/ 327982 h 2266337"/>
                <a:gd name="connsiteX30" fmla="*/ 411650 w 1907190"/>
                <a:gd name="connsiteY30" fmla="*/ 194455 h 2266337"/>
                <a:gd name="connsiteX31" fmla="*/ 615650 w 1907190"/>
                <a:gd name="connsiteY31" fmla="*/ 147721 h 2266337"/>
                <a:gd name="connsiteX32" fmla="*/ 794427 w 1907190"/>
                <a:gd name="connsiteY32" fmla="*/ 173684 h 2266337"/>
                <a:gd name="connsiteX33" fmla="*/ 923503 w 1907190"/>
                <a:gd name="connsiteY33" fmla="*/ 231546 h 2266337"/>
                <a:gd name="connsiteX34" fmla="*/ 1011779 w 1907190"/>
                <a:gd name="connsiteY34" fmla="*/ 289408 h 2266337"/>
                <a:gd name="connsiteX35" fmla="*/ 1068157 w 1907190"/>
                <a:gd name="connsiteY35" fmla="*/ 315371 h 2266337"/>
                <a:gd name="connsiteX36" fmla="*/ 1091895 w 1907190"/>
                <a:gd name="connsiteY36" fmla="*/ 306469 h 2266337"/>
                <a:gd name="connsiteX37" fmla="*/ 1109699 w 1907190"/>
                <a:gd name="connsiteY37" fmla="*/ 278280 h 2266337"/>
                <a:gd name="connsiteX38" fmla="*/ 1120084 w 1907190"/>
                <a:gd name="connsiteY38" fmla="*/ 227837 h 2266337"/>
                <a:gd name="connsiteX39" fmla="*/ 1123051 w 1907190"/>
                <a:gd name="connsiteY39" fmla="*/ 152172 h 2266337"/>
                <a:gd name="connsiteX40" fmla="*/ 1120826 w 1907190"/>
                <a:gd name="connsiteY40" fmla="*/ 82441 h 2266337"/>
                <a:gd name="connsiteX41" fmla="*/ 1114150 w 1907190"/>
                <a:gd name="connsiteY41" fmla="*/ 33481 h 2266337"/>
                <a:gd name="connsiteX42" fmla="*/ 1102503 w 1907190"/>
                <a:gd name="connsiteY42" fmla="*/ 0 h 226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907190" h="2266337">
                  <a:moveTo>
                    <a:pt x="1102503" y="0"/>
                  </a:moveTo>
                  <a:lnTo>
                    <a:pt x="1907190" y="698039"/>
                  </a:lnTo>
                  <a:lnTo>
                    <a:pt x="1907190" y="2266337"/>
                  </a:lnTo>
                  <a:lnTo>
                    <a:pt x="747579" y="2266337"/>
                  </a:lnTo>
                  <a:lnTo>
                    <a:pt x="0" y="1617838"/>
                  </a:lnTo>
                  <a:lnTo>
                    <a:pt x="62256" y="1665289"/>
                  </a:lnTo>
                  <a:cubicBezTo>
                    <a:pt x="107259" y="1695580"/>
                    <a:pt x="156219" y="1720864"/>
                    <a:pt x="209135" y="1741140"/>
                  </a:cubicBezTo>
                  <a:cubicBezTo>
                    <a:pt x="314967" y="1781693"/>
                    <a:pt x="433658" y="1801969"/>
                    <a:pt x="565206" y="1801969"/>
                  </a:cubicBezTo>
                  <a:cubicBezTo>
                    <a:pt x="632464" y="1801969"/>
                    <a:pt x="695024" y="1796529"/>
                    <a:pt x="752886" y="1785649"/>
                  </a:cubicBezTo>
                  <a:cubicBezTo>
                    <a:pt x="810747" y="1774769"/>
                    <a:pt x="862180" y="1761169"/>
                    <a:pt x="907183" y="1744849"/>
                  </a:cubicBezTo>
                  <a:cubicBezTo>
                    <a:pt x="952186" y="1728529"/>
                    <a:pt x="990266" y="1711468"/>
                    <a:pt x="1021423" y="1693664"/>
                  </a:cubicBezTo>
                  <a:cubicBezTo>
                    <a:pt x="1052579" y="1675860"/>
                    <a:pt x="1073597" y="1661271"/>
                    <a:pt x="1084477" y="1649897"/>
                  </a:cubicBezTo>
                  <a:cubicBezTo>
                    <a:pt x="1095357" y="1638522"/>
                    <a:pt x="1103270" y="1628384"/>
                    <a:pt x="1108215" y="1619482"/>
                  </a:cubicBezTo>
                  <a:cubicBezTo>
                    <a:pt x="1113160" y="1610581"/>
                    <a:pt x="1117117" y="1599948"/>
                    <a:pt x="1120084" y="1587584"/>
                  </a:cubicBezTo>
                  <a:cubicBezTo>
                    <a:pt x="1123051" y="1575221"/>
                    <a:pt x="1125277" y="1560384"/>
                    <a:pt x="1126760" y="1543075"/>
                  </a:cubicBezTo>
                  <a:cubicBezTo>
                    <a:pt x="1128244" y="1525766"/>
                    <a:pt x="1128986" y="1504748"/>
                    <a:pt x="1128986" y="1480021"/>
                  </a:cubicBezTo>
                  <a:cubicBezTo>
                    <a:pt x="1128986" y="1444414"/>
                    <a:pt x="1127997" y="1415978"/>
                    <a:pt x="1126019" y="1394712"/>
                  </a:cubicBezTo>
                  <a:cubicBezTo>
                    <a:pt x="1124040" y="1373447"/>
                    <a:pt x="1121073" y="1356880"/>
                    <a:pt x="1117117" y="1345011"/>
                  </a:cubicBezTo>
                  <a:cubicBezTo>
                    <a:pt x="1113160" y="1333142"/>
                    <a:pt x="1108215" y="1325229"/>
                    <a:pt x="1102280" y="1321273"/>
                  </a:cubicBezTo>
                  <a:cubicBezTo>
                    <a:pt x="1096346" y="1317316"/>
                    <a:pt x="1088433" y="1315338"/>
                    <a:pt x="1078542" y="1315338"/>
                  </a:cubicBezTo>
                  <a:cubicBezTo>
                    <a:pt x="1065684" y="1315338"/>
                    <a:pt x="1047634" y="1323251"/>
                    <a:pt x="1024390" y="1339076"/>
                  </a:cubicBezTo>
                  <a:cubicBezTo>
                    <a:pt x="1001146" y="1354902"/>
                    <a:pt x="971474" y="1372705"/>
                    <a:pt x="935372" y="1392487"/>
                  </a:cubicBezTo>
                  <a:cubicBezTo>
                    <a:pt x="899270" y="1412269"/>
                    <a:pt x="855998" y="1430320"/>
                    <a:pt x="805554" y="1446640"/>
                  </a:cubicBezTo>
                  <a:cubicBezTo>
                    <a:pt x="755111" y="1462959"/>
                    <a:pt x="695271" y="1471119"/>
                    <a:pt x="626035" y="1471119"/>
                  </a:cubicBezTo>
                  <a:cubicBezTo>
                    <a:pt x="549875" y="1471119"/>
                    <a:pt x="481381" y="1458014"/>
                    <a:pt x="420552" y="1431803"/>
                  </a:cubicBezTo>
                  <a:cubicBezTo>
                    <a:pt x="359723" y="1405592"/>
                    <a:pt x="307796" y="1365782"/>
                    <a:pt x="264771" y="1312371"/>
                  </a:cubicBezTo>
                  <a:cubicBezTo>
                    <a:pt x="221746" y="1258960"/>
                    <a:pt x="188611" y="1190960"/>
                    <a:pt x="165368" y="1108372"/>
                  </a:cubicBezTo>
                  <a:cubicBezTo>
                    <a:pt x="142124" y="1025783"/>
                    <a:pt x="130502" y="928110"/>
                    <a:pt x="130502" y="815355"/>
                  </a:cubicBezTo>
                  <a:cubicBezTo>
                    <a:pt x="130502" y="712490"/>
                    <a:pt x="141382" y="620010"/>
                    <a:pt x="163142" y="537916"/>
                  </a:cubicBezTo>
                  <a:cubicBezTo>
                    <a:pt x="184902" y="455822"/>
                    <a:pt x="216800" y="385844"/>
                    <a:pt x="258836" y="327982"/>
                  </a:cubicBezTo>
                  <a:cubicBezTo>
                    <a:pt x="300873" y="270120"/>
                    <a:pt x="351811" y="225612"/>
                    <a:pt x="411650" y="194455"/>
                  </a:cubicBezTo>
                  <a:cubicBezTo>
                    <a:pt x="471490" y="163299"/>
                    <a:pt x="539490" y="147721"/>
                    <a:pt x="615650" y="147721"/>
                  </a:cubicBezTo>
                  <a:cubicBezTo>
                    <a:pt x="684886" y="147721"/>
                    <a:pt x="744478" y="156375"/>
                    <a:pt x="794427" y="173684"/>
                  </a:cubicBezTo>
                  <a:cubicBezTo>
                    <a:pt x="844376" y="190993"/>
                    <a:pt x="887401" y="210281"/>
                    <a:pt x="923503" y="231546"/>
                  </a:cubicBezTo>
                  <a:cubicBezTo>
                    <a:pt x="959605" y="252811"/>
                    <a:pt x="989030" y="272098"/>
                    <a:pt x="1011779" y="289408"/>
                  </a:cubicBezTo>
                  <a:cubicBezTo>
                    <a:pt x="1034528" y="306717"/>
                    <a:pt x="1053321" y="315371"/>
                    <a:pt x="1068157" y="315371"/>
                  </a:cubicBezTo>
                  <a:cubicBezTo>
                    <a:pt x="1077059" y="315371"/>
                    <a:pt x="1084971" y="312404"/>
                    <a:pt x="1091895" y="306469"/>
                  </a:cubicBezTo>
                  <a:cubicBezTo>
                    <a:pt x="1098819" y="300535"/>
                    <a:pt x="1104753" y="291139"/>
                    <a:pt x="1109699" y="278280"/>
                  </a:cubicBezTo>
                  <a:cubicBezTo>
                    <a:pt x="1114644" y="265422"/>
                    <a:pt x="1118106" y="248608"/>
                    <a:pt x="1120084" y="227837"/>
                  </a:cubicBezTo>
                  <a:cubicBezTo>
                    <a:pt x="1122062" y="207066"/>
                    <a:pt x="1123051" y="181844"/>
                    <a:pt x="1123051" y="152172"/>
                  </a:cubicBezTo>
                  <a:cubicBezTo>
                    <a:pt x="1123051" y="124477"/>
                    <a:pt x="1122309" y="101234"/>
                    <a:pt x="1120826" y="82441"/>
                  </a:cubicBezTo>
                  <a:cubicBezTo>
                    <a:pt x="1119342" y="63649"/>
                    <a:pt x="1117117" y="47329"/>
                    <a:pt x="1114150" y="33481"/>
                  </a:cubicBezTo>
                  <a:lnTo>
                    <a:pt x="1102503" y="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endParaRPr lang="en-US" dirty="0"/>
            </a:p>
          </p:txBody>
        </p:sp>
        <p:sp>
          <p:nvSpPr>
            <p:cNvPr id="81" name="Freeform 99">
              <a:extLst>
                <a:ext uri="{FF2B5EF4-FFF2-40B4-BE49-F238E27FC236}">
                  <a16:creationId xmlns:a16="http://schemas.microsoft.com/office/drawing/2014/main" id="{C1E8AAEE-9C06-4787-AA50-9DA94A2D3273}"/>
                </a:ext>
              </a:extLst>
            </p:cNvPr>
            <p:cNvSpPr/>
            <p:nvPr/>
          </p:nvSpPr>
          <p:spPr>
            <a:xfrm>
              <a:off x="2210358" y="753478"/>
              <a:ext cx="1419835" cy="1982130"/>
            </a:xfrm>
            <a:custGeom>
              <a:avLst/>
              <a:gdLst/>
              <a:ahLst/>
              <a:cxnLst/>
              <a:rect l="l" t="t" r="r" b="b"/>
              <a:pathLst>
                <a:path w="1419835" h="1982130">
                  <a:moveTo>
                    <a:pt x="890179" y="0"/>
                  </a:moveTo>
                  <a:cubicBezTo>
                    <a:pt x="943589" y="0"/>
                    <a:pt x="995022" y="4450"/>
                    <a:pt x="1044476" y="13352"/>
                  </a:cubicBezTo>
                  <a:cubicBezTo>
                    <a:pt x="1093931" y="22254"/>
                    <a:pt x="1139676" y="33876"/>
                    <a:pt x="1181712" y="48218"/>
                  </a:cubicBezTo>
                  <a:cubicBezTo>
                    <a:pt x="1223748" y="62559"/>
                    <a:pt x="1261581" y="79127"/>
                    <a:pt x="1295210" y="97919"/>
                  </a:cubicBezTo>
                  <a:cubicBezTo>
                    <a:pt x="1328839" y="116712"/>
                    <a:pt x="1352330" y="132785"/>
                    <a:pt x="1365682" y="146137"/>
                  </a:cubicBezTo>
                  <a:cubicBezTo>
                    <a:pt x="1379035" y="159490"/>
                    <a:pt x="1388184" y="170617"/>
                    <a:pt x="1393129" y="179519"/>
                  </a:cubicBezTo>
                  <a:cubicBezTo>
                    <a:pt x="1398075" y="188421"/>
                    <a:pt x="1402031" y="199795"/>
                    <a:pt x="1404999" y="213642"/>
                  </a:cubicBezTo>
                  <a:cubicBezTo>
                    <a:pt x="1407966" y="227490"/>
                    <a:pt x="1410191" y="243810"/>
                    <a:pt x="1411675" y="262602"/>
                  </a:cubicBezTo>
                  <a:cubicBezTo>
                    <a:pt x="1413158" y="281395"/>
                    <a:pt x="1413900" y="304638"/>
                    <a:pt x="1413900" y="332333"/>
                  </a:cubicBezTo>
                  <a:cubicBezTo>
                    <a:pt x="1413900" y="362005"/>
                    <a:pt x="1412911" y="387227"/>
                    <a:pt x="1410933" y="407998"/>
                  </a:cubicBezTo>
                  <a:cubicBezTo>
                    <a:pt x="1408955" y="428769"/>
                    <a:pt x="1405493" y="445583"/>
                    <a:pt x="1400548" y="458441"/>
                  </a:cubicBezTo>
                  <a:cubicBezTo>
                    <a:pt x="1395602" y="471300"/>
                    <a:pt x="1389668" y="480696"/>
                    <a:pt x="1382744" y="486630"/>
                  </a:cubicBezTo>
                  <a:cubicBezTo>
                    <a:pt x="1375820" y="492565"/>
                    <a:pt x="1367908" y="495532"/>
                    <a:pt x="1359006" y="495532"/>
                  </a:cubicBezTo>
                  <a:cubicBezTo>
                    <a:pt x="1344170" y="495532"/>
                    <a:pt x="1325377" y="486878"/>
                    <a:pt x="1302628" y="469569"/>
                  </a:cubicBezTo>
                  <a:cubicBezTo>
                    <a:pt x="1279879" y="452259"/>
                    <a:pt x="1250454" y="432972"/>
                    <a:pt x="1214352" y="411707"/>
                  </a:cubicBezTo>
                  <a:cubicBezTo>
                    <a:pt x="1178250" y="390442"/>
                    <a:pt x="1135225" y="371154"/>
                    <a:pt x="1085276" y="353845"/>
                  </a:cubicBezTo>
                  <a:cubicBezTo>
                    <a:pt x="1035327" y="336536"/>
                    <a:pt x="975735" y="327882"/>
                    <a:pt x="906499" y="327882"/>
                  </a:cubicBezTo>
                  <a:cubicBezTo>
                    <a:pt x="830339" y="327882"/>
                    <a:pt x="762339" y="343460"/>
                    <a:pt x="702499" y="374616"/>
                  </a:cubicBezTo>
                  <a:cubicBezTo>
                    <a:pt x="642660" y="405773"/>
                    <a:pt x="591722" y="450281"/>
                    <a:pt x="549685" y="508143"/>
                  </a:cubicBezTo>
                  <a:cubicBezTo>
                    <a:pt x="507649" y="566005"/>
                    <a:pt x="475751" y="635983"/>
                    <a:pt x="453991" y="718077"/>
                  </a:cubicBezTo>
                  <a:cubicBezTo>
                    <a:pt x="432231" y="800171"/>
                    <a:pt x="421351" y="892651"/>
                    <a:pt x="421351" y="995516"/>
                  </a:cubicBezTo>
                  <a:cubicBezTo>
                    <a:pt x="421351" y="1108271"/>
                    <a:pt x="432973" y="1205944"/>
                    <a:pt x="456217" y="1288533"/>
                  </a:cubicBezTo>
                  <a:cubicBezTo>
                    <a:pt x="479460" y="1371121"/>
                    <a:pt x="512595" y="1439121"/>
                    <a:pt x="555620" y="1492532"/>
                  </a:cubicBezTo>
                  <a:cubicBezTo>
                    <a:pt x="598645" y="1545943"/>
                    <a:pt x="650572" y="1585753"/>
                    <a:pt x="711401" y="1611964"/>
                  </a:cubicBezTo>
                  <a:cubicBezTo>
                    <a:pt x="772230" y="1638175"/>
                    <a:pt x="840724" y="1651280"/>
                    <a:pt x="916884" y="1651280"/>
                  </a:cubicBezTo>
                  <a:cubicBezTo>
                    <a:pt x="986120" y="1651280"/>
                    <a:pt x="1045960" y="1643120"/>
                    <a:pt x="1096403" y="1626801"/>
                  </a:cubicBezTo>
                  <a:cubicBezTo>
                    <a:pt x="1146847" y="1610481"/>
                    <a:pt x="1190119" y="1592430"/>
                    <a:pt x="1226221" y="1572648"/>
                  </a:cubicBezTo>
                  <a:cubicBezTo>
                    <a:pt x="1262323" y="1552866"/>
                    <a:pt x="1291995" y="1535063"/>
                    <a:pt x="1315239" y="1519237"/>
                  </a:cubicBezTo>
                  <a:cubicBezTo>
                    <a:pt x="1338483" y="1503412"/>
                    <a:pt x="1356533" y="1495499"/>
                    <a:pt x="1369391" y="1495499"/>
                  </a:cubicBezTo>
                  <a:cubicBezTo>
                    <a:pt x="1379282" y="1495499"/>
                    <a:pt x="1387195" y="1497477"/>
                    <a:pt x="1393129" y="1501434"/>
                  </a:cubicBezTo>
                  <a:cubicBezTo>
                    <a:pt x="1399064" y="1505390"/>
                    <a:pt x="1404009" y="1513303"/>
                    <a:pt x="1407966" y="1525172"/>
                  </a:cubicBezTo>
                  <a:cubicBezTo>
                    <a:pt x="1411922" y="1537041"/>
                    <a:pt x="1414889" y="1553608"/>
                    <a:pt x="1416868" y="1574873"/>
                  </a:cubicBezTo>
                  <a:cubicBezTo>
                    <a:pt x="1418846" y="1596139"/>
                    <a:pt x="1419835" y="1624575"/>
                    <a:pt x="1419835" y="1660182"/>
                  </a:cubicBezTo>
                  <a:cubicBezTo>
                    <a:pt x="1419835" y="1684909"/>
                    <a:pt x="1419093" y="1705927"/>
                    <a:pt x="1417609" y="1723236"/>
                  </a:cubicBezTo>
                  <a:cubicBezTo>
                    <a:pt x="1416126" y="1740545"/>
                    <a:pt x="1413900" y="1755382"/>
                    <a:pt x="1410933" y="1767745"/>
                  </a:cubicBezTo>
                  <a:cubicBezTo>
                    <a:pt x="1407966" y="1780109"/>
                    <a:pt x="1404009" y="1790742"/>
                    <a:pt x="1399064" y="1799643"/>
                  </a:cubicBezTo>
                  <a:cubicBezTo>
                    <a:pt x="1394119" y="1808545"/>
                    <a:pt x="1386206" y="1818683"/>
                    <a:pt x="1375326" y="1830058"/>
                  </a:cubicBezTo>
                  <a:cubicBezTo>
                    <a:pt x="1364446" y="1841432"/>
                    <a:pt x="1343428" y="1856021"/>
                    <a:pt x="1312272" y="1873825"/>
                  </a:cubicBezTo>
                  <a:cubicBezTo>
                    <a:pt x="1281115" y="1891629"/>
                    <a:pt x="1243035" y="1908690"/>
                    <a:pt x="1198032" y="1925010"/>
                  </a:cubicBezTo>
                  <a:cubicBezTo>
                    <a:pt x="1153029" y="1941330"/>
                    <a:pt x="1101596" y="1954930"/>
                    <a:pt x="1043735" y="1965810"/>
                  </a:cubicBezTo>
                  <a:cubicBezTo>
                    <a:pt x="985873" y="1976690"/>
                    <a:pt x="923313" y="1982130"/>
                    <a:pt x="856055" y="1982130"/>
                  </a:cubicBezTo>
                  <a:cubicBezTo>
                    <a:pt x="724507" y="1982130"/>
                    <a:pt x="605816" y="1961854"/>
                    <a:pt x="499984" y="1921301"/>
                  </a:cubicBezTo>
                  <a:cubicBezTo>
                    <a:pt x="394152" y="1880748"/>
                    <a:pt x="304145" y="1820167"/>
                    <a:pt x="229963" y="1739556"/>
                  </a:cubicBezTo>
                  <a:cubicBezTo>
                    <a:pt x="155782" y="1658946"/>
                    <a:pt x="98909" y="1558306"/>
                    <a:pt x="59346" y="1437637"/>
                  </a:cubicBezTo>
                  <a:cubicBezTo>
                    <a:pt x="19782" y="1316969"/>
                    <a:pt x="0" y="1176519"/>
                    <a:pt x="0" y="1016286"/>
                  </a:cubicBezTo>
                  <a:cubicBezTo>
                    <a:pt x="0" y="853087"/>
                    <a:pt x="21760" y="708186"/>
                    <a:pt x="65280" y="581583"/>
                  </a:cubicBezTo>
                  <a:cubicBezTo>
                    <a:pt x="108800" y="454980"/>
                    <a:pt x="169629" y="348653"/>
                    <a:pt x="247767" y="262602"/>
                  </a:cubicBezTo>
                  <a:cubicBezTo>
                    <a:pt x="325905" y="176552"/>
                    <a:pt x="419621" y="111272"/>
                    <a:pt x="528915" y="66763"/>
                  </a:cubicBezTo>
                  <a:cubicBezTo>
                    <a:pt x="638209" y="22254"/>
                    <a:pt x="758630" y="0"/>
                    <a:pt x="89017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D60F8A5A-57F2-4160-8D91-EB47A8C01036}"/>
              </a:ext>
            </a:extLst>
          </p:cNvPr>
          <p:cNvGrpSpPr>
            <a:grpSpLocks noChangeAspect="1"/>
          </p:cNvGrpSpPr>
          <p:nvPr/>
        </p:nvGrpSpPr>
        <p:grpSpPr>
          <a:xfrm>
            <a:off x="7021015" y="5006544"/>
            <a:ext cx="813345" cy="813345"/>
            <a:chOff x="1382807" y="174388"/>
            <a:chExt cx="3025589" cy="3025588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1F505219-C681-49F0-A636-2F5BE9423464}"/>
                </a:ext>
              </a:extLst>
            </p:cNvPr>
            <p:cNvSpPr/>
            <p:nvPr/>
          </p:nvSpPr>
          <p:spPr>
            <a:xfrm>
              <a:off x="1382807" y="174388"/>
              <a:ext cx="3025588" cy="30255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106">
              <a:extLst>
                <a:ext uri="{FF2B5EF4-FFF2-40B4-BE49-F238E27FC236}">
                  <a16:creationId xmlns:a16="http://schemas.microsoft.com/office/drawing/2014/main" id="{A9A9D278-F362-4ADF-8596-700E6049E7E9}"/>
                </a:ext>
              </a:extLst>
            </p:cNvPr>
            <p:cNvSpPr/>
            <p:nvPr/>
          </p:nvSpPr>
          <p:spPr>
            <a:xfrm>
              <a:off x="2189699" y="1032250"/>
              <a:ext cx="2218697" cy="2167726"/>
            </a:xfrm>
            <a:custGeom>
              <a:avLst/>
              <a:gdLst>
                <a:gd name="connsiteX0" fmla="*/ 347336 w 2218697"/>
                <a:gd name="connsiteY0" fmla="*/ 58012 h 2167726"/>
                <a:gd name="connsiteX1" fmla="*/ 544659 w 2218697"/>
                <a:gd name="connsiteY1" fmla="*/ 58012 h 2167726"/>
                <a:gd name="connsiteX2" fmla="*/ 834708 w 2218697"/>
                <a:gd name="connsiteY2" fmla="*/ 106230 h 2167726"/>
                <a:gd name="connsiteX3" fmla="*/ 1015711 w 2218697"/>
                <a:gd name="connsiteY3" fmla="*/ 240498 h 2167726"/>
                <a:gd name="connsiteX4" fmla="*/ 1118082 w 2218697"/>
                <a:gd name="connsiteY4" fmla="*/ 443756 h 2167726"/>
                <a:gd name="connsiteX5" fmla="*/ 1149980 w 2218697"/>
                <a:gd name="connsiteY5" fmla="*/ 697456 h 2167726"/>
                <a:gd name="connsiteX6" fmla="*/ 1113631 w 2218697"/>
                <a:gd name="connsiteY6" fmla="*/ 988248 h 2167726"/>
                <a:gd name="connsiteX7" fmla="*/ 1003842 w 2218697"/>
                <a:gd name="connsiteY7" fmla="*/ 1196698 h 2167726"/>
                <a:gd name="connsiteX8" fmla="*/ 820614 w 2218697"/>
                <a:gd name="connsiteY8" fmla="*/ 1322065 h 2167726"/>
                <a:gd name="connsiteX9" fmla="*/ 550593 w 2218697"/>
                <a:gd name="connsiteY9" fmla="*/ 1363607 h 2167726"/>
                <a:gd name="connsiteX10" fmla="*/ 347336 w 2218697"/>
                <a:gd name="connsiteY10" fmla="*/ 1363607 h 2167726"/>
                <a:gd name="connsiteX11" fmla="*/ 1311292 w 2218697"/>
                <a:gd name="connsiteY11" fmla="*/ 0 h 2167726"/>
                <a:gd name="connsiteX12" fmla="*/ 2218697 w 2218697"/>
                <a:gd name="connsiteY12" fmla="*/ 787144 h 2167726"/>
                <a:gd name="connsiteX13" fmla="*/ 2218697 w 2218697"/>
                <a:gd name="connsiteY13" fmla="*/ 2167726 h 2167726"/>
                <a:gd name="connsiteX14" fmla="*/ 599219 w 2218697"/>
                <a:gd name="connsiteY14" fmla="*/ 2167726 h 2167726"/>
                <a:gd name="connsiteX15" fmla="*/ 0 w 2218697"/>
                <a:gd name="connsiteY15" fmla="*/ 1647924 h 2167726"/>
                <a:gd name="connsiteX16" fmla="*/ 29283 w 2218697"/>
                <a:gd name="connsiteY16" fmla="*/ 1664969 h 2167726"/>
                <a:gd name="connsiteX17" fmla="*/ 74348 w 2218697"/>
                <a:gd name="connsiteY17" fmla="*/ 1672202 h 2167726"/>
                <a:gd name="connsiteX18" fmla="*/ 532790 w 2218697"/>
                <a:gd name="connsiteY18" fmla="*/ 1672202 h 2167726"/>
                <a:gd name="connsiteX19" fmla="*/ 972686 w 2218697"/>
                <a:gd name="connsiteY19" fmla="*/ 1616566 h 2167726"/>
                <a:gd name="connsiteX20" fmla="*/ 1286474 w 2218697"/>
                <a:gd name="connsiteY20" fmla="*/ 1442239 h 2167726"/>
                <a:gd name="connsiteX21" fmla="*/ 1484538 w 2218697"/>
                <a:gd name="connsiteY21" fmla="*/ 1135869 h 2167726"/>
                <a:gd name="connsiteX22" fmla="*/ 1553527 w 2218697"/>
                <a:gd name="connsiteY22" fmla="*/ 684104 h 2167726"/>
                <a:gd name="connsiteX23" fmla="*/ 1489731 w 2218697"/>
                <a:gd name="connsiteY23" fmla="*/ 282040 h 2167726"/>
                <a:gd name="connsiteX24" fmla="*/ 1411284 w 2218697"/>
                <a:gd name="connsiteY24" fmla="*/ 122364 h 2167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18697" h="2167726">
                  <a:moveTo>
                    <a:pt x="347336" y="58012"/>
                  </a:moveTo>
                  <a:lnTo>
                    <a:pt x="544659" y="58012"/>
                  </a:lnTo>
                  <a:cubicBezTo>
                    <a:pt x="664338" y="58012"/>
                    <a:pt x="761021" y="74084"/>
                    <a:pt x="834708" y="106230"/>
                  </a:cubicBezTo>
                  <a:cubicBezTo>
                    <a:pt x="908395" y="138375"/>
                    <a:pt x="968729" y="183131"/>
                    <a:pt x="1015711" y="240498"/>
                  </a:cubicBezTo>
                  <a:cubicBezTo>
                    <a:pt x="1062693" y="297865"/>
                    <a:pt x="1096816" y="365618"/>
                    <a:pt x="1118082" y="443756"/>
                  </a:cubicBezTo>
                  <a:cubicBezTo>
                    <a:pt x="1139347" y="521894"/>
                    <a:pt x="1149980" y="606460"/>
                    <a:pt x="1149980" y="697456"/>
                  </a:cubicBezTo>
                  <a:cubicBezTo>
                    <a:pt x="1149980" y="808234"/>
                    <a:pt x="1137863" y="905165"/>
                    <a:pt x="1113631" y="988248"/>
                  </a:cubicBezTo>
                  <a:cubicBezTo>
                    <a:pt x="1089398" y="1071331"/>
                    <a:pt x="1052802" y="1140815"/>
                    <a:pt x="1003842" y="1196698"/>
                  </a:cubicBezTo>
                  <a:cubicBezTo>
                    <a:pt x="954882" y="1252581"/>
                    <a:pt x="893806" y="1294370"/>
                    <a:pt x="820614" y="1322065"/>
                  </a:cubicBezTo>
                  <a:cubicBezTo>
                    <a:pt x="747421" y="1349759"/>
                    <a:pt x="657414" y="1363607"/>
                    <a:pt x="550593" y="1363607"/>
                  </a:cubicBezTo>
                  <a:lnTo>
                    <a:pt x="347336" y="1363607"/>
                  </a:lnTo>
                  <a:close/>
                  <a:moveTo>
                    <a:pt x="1311292" y="0"/>
                  </a:moveTo>
                  <a:lnTo>
                    <a:pt x="2218697" y="787144"/>
                  </a:lnTo>
                  <a:lnTo>
                    <a:pt x="2218697" y="2167726"/>
                  </a:lnTo>
                  <a:lnTo>
                    <a:pt x="599219" y="2167726"/>
                  </a:lnTo>
                  <a:lnTo>
                    <a:pt x="0" y="1647924"/>
                  </a:lnTo>
                  <a:lnTo>
                    <a:pt x="29283" y="1664969"/>
                  </a:lnTo>
                  <a:cubicBezTo>
                    <a:pt x="43006" y="1669791"/>
                    <a:pt x="58028" y="1672202"/>
                    <a:pt x="74348" y="1672202"/>
                  </a:cubicBezTo>
                  <a:lnTo>
                    <a:pt x="532790" y="1672202"/>
                  </a:lnTo>
                  <a:cubicBezTo>
                    <a:pt x="702913" y="1672202"/>
                    <a:pt x="849545" y="1653656"/>
                    <a:pt x="972686" y="1616566"/>
                  </a:cubicBezTo>
                  <a:cubicBezTo>
                    <a:pt x="1095827" y="1579475"/>
                    <a:pt x="1200423" y="1521366"/>
                    <a:pt x="1286474" y="1442239"/>
                  </a:cubicBezTo>
                  <a:cubicBezTo>
                    <a:pt x="1372524" y="1363112"/>
                    <a:pt x="1438546" y="1260989"/>
                    <a:pt x="1484538" y="1135869"/>
                  </a:cubicBezTo>
                  <a:cubicBezTo>
                    <a:pt x="1530531" y="1010750"/>
                    <a:pt x="1553527" y="860161"/>
                    <a:pt x="1553527" y="684104"/>
                  </a:cubicBezTo>
                  <a:cubicBezTo>
                    <a:pt x="1553527" y="531784"/>
                    <a:pt x="1532262" y="397763"/>
                    <a:pt x="1489731" y="282040"/>
                  </a:cubicBezTo>
                  <a:cubicBezTo>
                    <a:pt x="1468466" y="224179"/>
                    <a:pt x="1442317" y="170953"/>
                    <a:pt x="1411284" y="122364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Freeform 107">
              <a:extLst>
                <a:ext uri="{FF2B5EF4-FFF2-40B4-BE49-F238E27FC236}">
                  <a16:creationId xmlns:a16="http://schemas.microsoft.com/office/drawing/2014/main" id="{43158A64-8D41-41B8-B406-9D8AA4ACBEA0}"/>
                </a:ext>
              </a:extLst>
            </p:cNvPr>
            <p:cNvSpPr/>
            <p:nvPr/>
          </p:nvSpPr>
          <p:spPr>
            <a:xfrm>
              <a:off x="2148324" y="784634"/>
              <a:ext cx="1594902" cy="1919818"/>
            </a:xfrm>
            <a:custGeom>
              <a:avLst/>
              <a:gdLst/>
              <a:ahLst/>
              <a:cxnLst/>
              <a:rect l="l" t="t" r="r" b="b"/>
              <a:pathLst>
                <a:path w="1594902" h="1919818">
                  <a:moveTo>
                    <a:pt x="115723" y="0"/>
                  </a:moveTo>
                  <a:lnTo>
                    <a:pt x="608288" y="0"/>
                  </a:lnTo>
                  <a:cubicBezTo>
                    <a:pt x="779400" y="0"/>
                    <a:pt x="924549" y="20029"/>
                    <a:pt x="1043733" y="60087"/>
                  </a:cubicBezTo>
                  <a:cubicBezTo>
                    <a:pt x="1162918" y="100145"/>
                    <a:pt x="1263311" y="159490"/>
                    <a:pt x="1344910" y="238123"/>
                  </a:cubicBezTo>
                  <a:cubicBezTo>
                    <a:pt x="1426510" y="316755"/>
                    <a:pt x="1488575" y="413933"/>
                    <a:pt x="1531106" y="529656"/>
                  </a:cubicBezTo>
                  <a:cubicBezTo>
                    <a:pt x="1573637" y="645379"/>
                    <a:pt x="1594902" y="779400"/>
                    <a:pt x="1594902" y="931720"/>
                  </a:cubicBezTo>
                  <a:cubicBezTo>
                    <a:pt x="1594902" y="1107777"/>
                    <a:pt x="1571906" y="1258366"/>
                    <a:pt x="1525913" y="1383485"/>
                  </a:cubicBezTo>
                  <a:cubicBezTo>
                    <a:pt x="1479921" y="1508605"/>
                    <a:pt x="1413899" y="1610728"/>
                    <a:pt x="1327849" y="1689855"/>
                  </a:cubicBezTo>
                  <a:cubicBezTo>
                    <a:pt x="1241798" y="1768982"/>
                    <a:pt x="1137202" y="1827091"/>
                    <a:pt x="1014061" y="1864182"/>
                  </a:cubicBezTo>
                  <a:cubicBezTo>
                    <a:pt x="890920" y="1901272"/>
                    <a:pt x="744288" y="1919818"/>
                    <a:pt x="574165" y="1919818"/>
                  </a:cubicBezTo>
                  <a:lnTo>
                    <a:pt x="115723" y="1919818"/>
                  </a:lnTo>
                  <a:cubicBezTo>
                    <a:pt x="83083" y="1919818"/>
                    <a:pt x="55636" y="1910174"/>
                    <a:pt x="33381" y="1890887"/>
                  </a:cubicBezTo>
                  <a:cubicBezTo>
                    <a:pt x="11127" y="1871600"/>
                    <a:pt x="0" y="1840196"/>
                    <a:pt x="0" y="1796676"/>
                  </a:cubicBezTo>
                  <a:lnTo>
                    <a:pt x="0" y="123141"/>
                  </a:lnTo>
                  <a:cubicBezTo>
                    <a:pt x="0" y="79621"/>
                    <a:pt x="11127" y="48218"/>
                    <a:pt x="33381" y="28931"/>
                  </a:cubicBezTo>
                  <a:cubicBezTo>
                    <a:pt x="55636" y="9643"/>
                    <a:pt x="83083" y="0"/>
                    <a:pt x="115723" y="0"/>
                  </a:cubicBezTo>
                  <a:close/>
                  <a:moveTo>
                    <a:pt x="388711" y="305628"/>
                  </a:moveTo>
                  <a:lnTo>
                    <a:pt x="388711" y="1611223"/>
                  </a:lnTo>
                  <a:lnTo>
                    <a:pt x="591968" y="1611223"/>
                  </a:lnTo>
                  <a:cubicBezTo>
                    <a:pt x="698789" y="1611223"/>
                    <a:pt x="788796" y="1597375"/>
                    <a:pt x="861989" y="1569681"/>
                  </a:cubicBezTo>
                  <a:cubicBezTo>
                    <a:pt x="935181" y="1541986"/>
                    <a:pt x="996257" y="1500197"/>
                    <a:pt x="1045217" y="1444314"/>
                  </a:cubicBezTo>
                  <a:cubicBezTo>
                    <a:pt x="1094177" y="1388431"/>
                    <a:pt x="1130773" y="1318947"/>
                    <a:pt x="1155006" y="1235864"/>
                  </a:cubicBezTo>
                  <a:cubicBezTo>
                    <a:pt x="1179238" y="1152781"/>
                    <a:pt x="1191355" y="1055850"/>
                    <a:pt x="1191355" y="945072"/>
                  </a:cubicBezTo>
                  <a:cubicBezTo>
                    <a:pt x="1191355" y="854076"/>
                    <a:pt x="1180722" y="769510"/>
                    <a:pt x="1159457" y="691372"/>
                  </a:cubicBezTo>
                  <a:cubicBezTo>
                    <a:pt x="1138191" y="613234"/>
                    <a:pt x="1104068" y="545481"/>
                    <a:pt x="1057086" y="488114"/>
                  </a:cubicBezTo>
                  <a:cubicBezTo>
                    <a:pt x="1010104" y="430747"/>
                    <a:pt x="949770" y="385991"/>
                    <a:pt x="876083" y="353846"/>
                  </a:cubicBezTo>
                  <a:cubicBezTo>
                    <a:pt x="802396" y="321700"/>
                    <a:pt x="705713" y="305628"/>
                    <a:pt x="586034" y="305628"/>
                  </a:cubicBezTo>
                  <a:lnTo>
                    <a:pt x="388711" y="3056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" name="Graphic 98" descr="Rocket">
            <a:extLst>
              <a:ext uri="{FF2B5EF4-FFF2-40B4-BE49-F238E27FC236}">
                <a16:creationId xmlns:a16="http://schemas.microsoft.com/office/drawing/2014/main" id="{96E76464-5697-48EF-A795-68A3C4B35792}"/>
              </a:ext>
            </a:extLst>
          </p:cNvPr>
          <p:cNvGrpSpPr/>
          <p:nvPr/>
        </p:nvGrpSpPr>
        <p:grpSpPr>
          <a:xfrm>
            <a:off x="763734" y="1629830"/>
            <a:ext cx="742706" cy="742706"/>
            <a:chOff x="763734" y="1629830"/>
            <a:chExt cx="742706" cy="742706"/>
          </a:xfrm>
          <a:solidFill>
            <a:schemeClr val="tx1">
              <a:alpha val="50000"/>
            </a:schemeClr>
          </a:solidFill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310CE321-401A-4684-ABD8-A78661203E4B}"/>
                </a:ext>
              </a:extLst>
            </p:cNvPr>
            <p:cNvSpPr/>
            <p:nvPr/>
          </p:nvSpPr>
          <p:spPr>
            <a:xfrm>
              <a:off x="1304517" y="1690721"/>
              <a:ext cx="139257" cy="131521"/>
            </a:xfrm>
            <a:custGeom>
              <a:avLst/>
              <a:gdLst>
                <a:gd name="connsiteX0" fmla="*/ 138484 w 139257"/>
                <a:gd name="connsiteY0" fmla="*/ 4096 h 131520"/>
                <a:gd name="connsiteX1" fmla="*/ 0 w 139257"/>
                <a:gd name="connsiteY1" fmla="*/ 21116 h 131520"/>
                <a:gd name="connsiteX2" fmla="*/ 63439 w 139257"/>
                <a:gd name="connsiteY2" fmla="*/ 71403 h 131520"/>
                <a:gd name="connsiteX3" fmla="*/ 114500 w 139257"/>
                <a:gd name="connsiteY3" fmla="*/ 136390 h 131520"/>
                <a:gd name="connsiteX4" fmla="*/ 138484 w 139257"/>
                <a:gd name="connsiteY4" fmla="*/ 4096 h 131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257" h="131520">
                  <a:moveTo>
                    <a:pt x="138484" y="4096"/>
                  </a:moveTo>
                  <a:cubicBezTo>
                    <a:pt x="127653" y="-6736"/>
                    <a:pt x="58024" y="5643"/>
                    <a:pt x="0" y="21116"/>
                  </a:cubicBezTo>
                  <a:cubicBezTo>
                    <a:pt x="20889" y="33494"/>
                    <a:pt x="42551" y="50515"/>
                    <a:pt x="63439" y="71403"/>
                  </a:cubicBezTo>
                  <a:cubicBezTo>
                    <a:pt x="85102" y="93066"/>
                    <a:pt x="102122" y="114728"/>
                    <a:pt x="114500" y="136390"/>
                  </a:cubicBezTo>
                  <a:cubicBezTo>
                    <a:pt x="129974" y="76819"/>
                    <a:pt x="150089" y="14927"/>
                    <a:pt x="138484" y="4096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3AEE0DE6-C817-4BB6-8460-15A2CA807569}"/>
                </a:ext>
              </a:extLst>
            </p:cNvPr>
            <p:cNvSpPr/>
            <p:nvPr/>
          </p:nvSpPr>
          <p:spPr>
            <a:xfrm>
              <a:off x="823357" y="1903413"/>
              <a:ext cx="185677" cy="177940"/>
            </a:xfrm>
            <a:custGeom>
              <a:avLst/>
              <a:gdLst>
                <a:gd name="connsiteX0" fmla="*/ 188719 w 185676"/>
                <a:gd name="connsiteY0" fmla="*/ 11895 h 177939"/>
                <a:gd name="connsiteX1" fmla="*/ 162415 w 185676"/>
                <a:gd name="connsiteY1" fmla="*/ 1838 h 177939"/>
                <a:gd name="connsiteX2" fmla="*/ 131469 w 185676"/>
                <a:gd name="connsiteY2" fmla="*/ 8027 h 177939"/>
                <a:gd name="connsiteX3" fmla="*/ 8458 w 185676"/>
                <a:gd name="connsiteY3" fmla="*/ 131037 h 177939"/>
                <a:gd name="connsiteX4" fmla="*/ 34762 w 185676"/>
                <a:gd name="connsiteY4" fmla="*/ 179778 h 177939"/>
                <a:gd name="connsiteX5" fmla="*/ 137658 w 185676"/>
                <a:gd name="connsiteY5" fmla="*/ 156568 h 177939"/>
                <a:gd name="connsiteX6" fmla="*/ 188719 w 185676"/>
                <a:gd name="connsiteY6" fmla="*/ 11895 h 177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5676" h="177939">
                  <a:moveTo>
                    <a:pt x="188719" y="11895"/>
                  </a:moveTo>
                  <a:lnTo>
                    <a:pt x="162415" y="1838"/>
                  </a:lnTo>
                  <a:cubicBezTo>
                    <a:pt x="151584" y="-2031"/>
                    <a:pt x="139979" y="290"/>
                    <a:pt x="131469" y="8027"/>
                  </a:cubicBezTo>
                  <a:lnTo>
                    <a:pt x="8458" y="131037"/>
                  </a:lnTo>
                  <a:cubicBezTo>
                    <a:pt x="-11657" y="151152"/>
                    <a:pt x="6911" y="185967"/>
                    <a:pt x="34762" y="179778"/>
                  </a:cubicBezTo>
                  <a:lnTo>
                    <a:pt x="137658" y="156568"/>
                  </a:lnTo>
                  <a:cubicBezTo>
                    <a:pt x="146168" y="117885"/>
                    <a:pt x="160094" y="66051"/>
                    <a:pt x="188719" y="11895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0D6BD47-8F51-4C23-A4EF-4538A35ACB73}"/>
                </a:ext>
              </a:extLst>
            </p:cNvPr>
            <p:cNvSpPr/>
            <p:nvPr/>
          </p:nvSpPr>
          <p:spPr>
            <a:xfrm>
              <a:off x="1050792" y="2117231"/>
              <a:ext cx="177940" cy="193413"/>
            </a:xfrm>
            <a:custGeom>
              <a:avLst/>
              <a:gdLst>
                <a:gd name="connsiteX0" fmla="*/ 166302 w 177939"/>
                <a:gd name="connsiteY0" fmla="*/ 0 h 193413"/>
                <a:gd name="connsiteX1" fmla="*/ 24724 w 177939"/>
                <a:gd name="connsiteY1" fmla="*/ 49514 h 193413"/>
                <a:gd name="connsiteX2" fmla="*/ 741 w 177939"/>
                <a:gd name="connsiteY2" fmla="*/ 159372 h 193413"/>
                <a:gd name="connsiteX3" fmla="*/ 49481 w 177939"/>
                <a:gd name="connsiteY3" fmla="*/ 185677 h 193413"/>
                <a:gd name="connsiteX4" fmla="*/ 172491 w 177939"/>
                <a:gd name="connsiteY4" fmla="*/ 62666 h 193413"/>
                <a:gd name="connsiteX5" fmla="*/ 178681 w 177939"/>
                <a:gd name="connsiteY5" fmla="*/ 31720 h 193413"/>
                <a:gd name="connsiteX6" fmla="*/ 166302 w 177939"/>
                <a:gd name="connsiteY6" fmla="*/ 0 h 193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7939" h="193413">
                  <a:moveTo>
                    <a:pt x="166302" y="0"/>
                  </a:moveTo>
                  <a:cubicBezTo>
                    <a:pt x="114467" y="27078"/>
                    <a:pt x="64954" y="41777"/>
                    <a:pt x="24724" y="49514"/>
                  </a:cubicBezTo>
                  <a:lnTo>
                    <a:pt x="741" y="159372"/>
                  </a:lnTo>
                  <a:cubicBezTo>
                    <a:pt x="-5449" y="187224"/>
                    <a:pt x="28592" y="206565"/>
                    <a:pt x="49481" y="185677"/>
                  </a:cubicBezTo>
                  <a:lnTo>
                    <a:pt x="172491" y="62666"/>
                  </a:lnTo>
                  <a:cubicBezTo>
                    <a:pt x="180228" y="54929"/>
                    <a:pt x="183322" y="42551"/>
                    <a:pt x="178681" y="31720"/>
                  </a:cubicBezTo>
                  <a:lnTo>
                    <a:pt x="166302" y="0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CF65C8A-49DD-4244-BCEE-6783DA98885B}"/>
                </a:ext>
              </a:extLst>
            </p:cNvPr>
            <p:cNvSpPr/>
            <p:nvPr/>
          </p:nvSpPr>
          <p:spPr>
            <a:xfrm>
              <a:off x="988093" y="1725763"/>
              <a:ext cx="410036" cy="410036"/>
            </a:xfrm>
            <a:custGeom>
              <a:avLst/>
              <a:gdLst>
                <a:gd name="connsiteX0" fmla="*/ 274647 w 410035"/>
                <a:gd name="connsiteY0" fmla="*/ 0 h 410035"/>
                <a:gd name="connsiteX1" fmla="*/ 126879 w 410035"/>
                <a:gd name="connsiteY1" fmla="*/ 100575 h 410035"/>
                <a:gd name="connsiteX2" fmla="*/ 0 w 410035"/>
                <a:gd name="connsiteY2" fmla="*/ 367485 h 410035"/>
                <a:gd name="connsiteX3" fmla="*/ 47966 w 410035"/>
                <a:gd name="connsiteY3" fmla="*/ 415451 h 410035"/>
                <a:gd name="connsiteX4" fmla="*/ 315650 w 410035"/>
                <a:gd name="connsiteY4" fmla="*/ 289346 h 410035"/>
                <a:gd name="connsiteX5" fmla="*/ 416225 w 410035"/>
                <a:gd name="connsiteY5" fmla="*/ 142352 h 410035"/>
                <a:gd name="connsiteX6" fmla="*/ 357427 w 410035"/>
                <a:gd name="connsiteY6" fmla="*/ 57250 h 410035"/>
                <a:gd name="connsiteX7" fmla="*/ 274647 w 410035"/>
                <a:gd name="connsiteY7" fmla="*/ 0 h 410035"/>
                <a:gd name="connsiteX8" fmla="*/ 314103 w 410035"/>
                <a:gd name="connsiteY8" fmla="*/ 167109 h 410035"/>
                <a:gd name="connsiteX9" fmla="*/ 248342 w 410035"/>
                <a:gd name="connsiteY9" fmla="*/ 167109 h 410035"/>
                <a:gd name="connsiteX10" fmla="*/ 248342 w 410035"/>
                <a:gd name="connsiteY10" fmla="*/ 101348 h 410035"/>
                <a:gd name="connsiteX11" fmla="*/ 314103 w 410035"/>
                <a:gd name="connsiteY11" fmla="*/ 101348 h 410035"/>
                <a:gd name="connsiteX12" fmla="*/ 314103 w 410035"/>
                <a:gd name="connsiteY12" fmla="*/ 167109 h 41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0035" h="410035">
                  <a:moveTo>
                    <a:pt x="274647" y="0"/>
                  </a:moveTo>
                  <a:cubicBezTo>
                    <a:pt x="229001" y="18568"/>
                    <a:pt x="177166" y="50287"/>
                    <a:pt x="126879" y="100575"/>
                  </a:cubicBezTo>
                  <a:cubicBezTo>
                    <a:pt x="34814" y="192639"/>
                    <a:pt x="7737" y="304045"/>
                    <a:pt x="0" y="367485"/>
                  </a:cubicBezTo>
                  <a:lnTo>
                    <a:pt x="47966" y="415451"/>
                  </a:lnTo>
                  <a:cubicBezTo>
                    <a:pt x="111406" y="407715"/>
                    <a:pt x="223585" y="381411"/>
                    <a:pt x="315650" y="289346"/>
                  </a:cubicBezTo>
                  <a:cubicBezTo>
                    <a:pt x="365937" y="239058"/>
                    <a:pt x="397657" y="187997"/>
                    <a:pt x="416225" y="142352"/>
                  </a:cubicBezTo>
                  <a:cubicBezTo>
                    <a:pt x="406167" y="116821"/>
                    <a:pt x="386052" y="86649"/>
                    <a:pt x="357427" y="57250"/>
                  </a:cubicBezTo>
                  <a:cubicBezTo>
                    <a:pt x="329576" y="30172"/>
                    <a:pt x="300177" y="10057"/>
                    <a:pt x="274647" y="0"/>
                  </a:cubicBezTo>
                  <a:close/>
                  <a:moveTo>
                    <a:pt x="314103" y="167109"/>
                  </a:moveTo>
                  <a:cubicBezTo>
                    <a:pt x="296309" y="184903"/>
                    <a:pt x="266910" y="184903"/>
                    <a:pt x="248342" y="167109"/>
                  </a:cubicBezTo>
                  <a:cubicBezTo>
                    <a:pt x="230548" y="149315"/>
                    <a:pt x="230548" y="119916"/>
                    <a:pt x="248342" y="101348"/>
                  </a:cubicBezTo>
                  <a:cubicBezTo>
                    <a:pt x="266136" y="83554"/>
                    <a:pt x="295535" y="83554"/>
                    <a:pt x="314103" y="101348"/>
                  </a:cubicBezTo>
                  <a:cubicBezTo>
                    <a:pt x="331897" y="119916"/>
                    <a:pt x="331897" y="149315"/>
                    <a:pt x="314103" y="167109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12ADC51-B688-4C40-8444-DEC2C2B419C0}"/>
                </a:ext>
              </a:extLst>
            </p:cNvPr>
            <p:cNvSpPr/>
            <p:nvPr/>
          </p:nvSpPr>
          <p:spPr>
            <a:xfrm>
              <a:off x="896971" y="2122147"/>
              <a:ext cx="108311" cy="108311"/>
            </a:xfrm>
            <a:custGeom>
              <a:avLst/>
              <a:gdLst>
                <a:gd name="connsiteX0" fmla="*/ 90349 w 108311"/>
                <a:gd name="connsiteY0" fmla="*/ 19841 h 108311"/>
                <a:gd name="connsiteX1" fmla="*/ 53987 w 108311"/>
                <a:gd name="connsiteY1" fmla="*/ 12105 h 108311"/>
                <a:gd name="connsiteX2" fmla="*/ 2152 w 108311"/>
                <a:gd name="connsiteY2" fmla="*/ 108037 h 108311"/>
                <a:gd name="connsiteX3" fmla="*/ 98085 w 108311"/>
                <a:gd name="connsiteY3" fmla="*/ 56203 h 108311"/>
                <a:gd name="connsiteX4" fmla="*/ 90349 w 108311"/>
                <a:gd name="connsiteY4" fmla="*/ 19841 h 108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311" h="108311">
                  <a:moveTo>
                    <a:pt x="90349" y="19841"/>
                  </a:moveTo>
                  <a:cubicBezTo>
                    <a:pt x="77970" y="7463"/>
                    <a:pt x="79518" y="-13426"/>
                    <a:pt x="53987" y="12105"/>
                  </a:cubicBezTo>
                  <a:cubicBezTo>
                    <a:pt x="28457" y="37635"/>
                    <a:pt x="-9452" y="95659"/>
                    <a:pt x="2152" y="108037"/>
                  </a:cubicBezTo>
                  <a:cubicBezTo>
                    <a:pt x="14531" y="120416"/>
                    <a:pt x="72555" y="81733"/>
                    <a:pt x="98085" y="56203"/>
                  </a:cubicBezTo>
                  <a:cubicBezTo>
                    <a:pt x="123616" y="29899"/>
                    <a:pt x="102727" y="31446"/>
                    <a:pt x="90349" y="19841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" name="Graphic 95" descr="Users">
            <a:extLst>
              <a:ext uri="{FF2B5EF4-FFF2-40B4-BE49-F238E27FC236}">
                <a16:creationId xmlns:a16="http://schemas.microsoft.com/office/drawing/2014/main" id="{F41E1920-2BAC-4756-BD7D-8171DD5DBD78}"/>
              </a:ext>
            </a:extLst>
          </p:cNvPr>
          <p:cNvGrpSpPr/>
          <p:nvPr/>
        </p:nvGrpSpPr>
        <p:grpSpPr>
          <a:xfrm>
            <a:off x="6603155" y="1802931"/>
            <a:ext cx="649868" cy="402299"/>
            <a:chOff x="6603155" y="1802931"/>
            <a:chExt cx="649868" cy="402299"/>
          </a:xfrm>
          <a:solidFill>
            <a:schemeClr val="tx1">
              <a:alpha val="50000"/>
            </a:schemeClr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073F209-2134-4479-980D-D94CA20F0480}"/>
                </a:ext>
              </a:extLst>
            </p:cNvPr>
            <p:cNvSpPr/>
            <p:nvPr/>
          </p:nvSpPr>
          <p:spPr>
            <a:xfrm>
              <a:off x="6672784" y="1802931"/>
              <a:ext cx="139257" cy="131521"/>
            </a:xfrm>
            <a:custGeom>
              <a:avLst/>
              <a:gdLst>
                <a:gd name="connsiteX0" fmla="*/ 139257 w 139257"/>
                <a:gd name="connsiteY0" fmla="*/ 69629 h 131520"/>
                <a:gd name="connsiteX1" fmla="*/ 69629 w 139257"/>
                <a:gd name="connsiteY1" fmla="*/ 139257 h 131520"/>
                <a:gd name="connsiteX2" fmla="*/ 0 w 139257"/>
                <a:gd name="connsiteY2" fmla="*/ 69629 h 131520"/>
                <a:gd name="connsiteX3" fmla="*/ 69629 w 139257"/>
                <a:gd name="connsiteY3" fmla="*/ 0 h 131520"/>
                <a:gd name="connsiteX4" fmla="*/ 139257 w 139257"/>
                <a:gd name="connsiteY4" fmla="*/ 69629 h 131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257" h="131520">
                  <a:moveTo>
                    <a:pt x="139257" y="69629"/>
                  </a:moveTo>
                  <a:cubicBezTo>
                    <a:pt x="139257" y="108084"/>
                    <a:pt x="108084" y="139257"/>
                    <a:pt x="69629" y="139257"/>
                  </a:cubicBezTo>
                  <a:cubicBezTo>
                    <a:pt x="31174" y="139257"/>
                    <a:pt x="0" y="108084"/>
                    <a:pt x="0" y="69629"/>
                  </a:cubicBezTo>
                  <a:cubicBezTo>
                    <a:pt x="0" y="31174"/>
                    <a:pt x="31174" y="0"/>
                    <a:pt x="69629" y="0"/>
                  </a:cubicBezTo>
                  <a:cubicBezTo>
                    <a:pt x="108084" y="0"/>
                    <a:pt x="139257" y="31174"/>
                    <a:pt x="139257" y="69629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8FCC825D-1C88-41B8-AF63-31552DEEE5C0}"/>
                </a:ext>
              </a:extLst>
            </p:cNvPr>
            <p:cNvSpPr/>
            <p:nvPr/>
          </p:nvSpPr>
          <p:spPr>
            <a:xfrm>
              <a:off x="7044137" y="1802931"/>
              <a:ext cx="139257" cy="131521"/>
            </a:xfrm>
            <a:custGeom>
              <a:avLst/>
              <a:gdLst>
                <a:gd name="connsiteX0" fmla="*/ 139257 w 139257"/>
                <a:gd name="connsiteY0" fmla="*/ 69629 h 131520"/>
                <a:gd name="connsiteX1" fmla="*/ 69629 w 139257"/>
                <a:gd name="connsiteY1" fmla="*/ 139257 h 131520"/>
                <a:gd name="connsiteX2" fmla="*/ 0 w 139257"/>
                <a:gd name="connsiteY2" fmla="*/ 69629 h 131520"/>
                <a:gd name="connsiteX3" fmla="*/ 69629 w 139257"/>
                <a:gd name="connsiteY3" fmla="*/ 0 h 131520"/>
                <a:gd name="connsiteX4" fmla="*/ 139257 w 139257"/>
                <a:gd name="connsiteY4" fmla="*/ 69629 h 131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257" h="131520">
                  <a:moveTo>
                    <a:pt x="139257" y="69629"/>
                  </a:moveTo>
                  <a:cubicBezTo>
                    <a:pt x="139257" y="108084"/>
                    <a:pt x="108084" y="139257"/>
                    <a:pt x="69629" y="139257"/>
                  </a:cubicBezTo>
                  <a:cubicBezTo>
                    <a:pt x="31174" y="139257"/>
                    <a:pt x="0" y="108084"/>
                    <a:pt x="0" y="69629"/>
                  </a:cubicBezTo>
                  <a:cubicBezTo>
                    <a:pt x="0" y="31174"/>
                    <a:pt x="31174" y="0"/>
                    <a:pt x="69629" y="0"/>
                  </a:cubicBezTo>
                  <a:cubicBezTo>
                    <a:pt x="108084" y="0"/>
                    <a:pt x="139257" y="31174"/>
                    <a:pt x="139257" y="69629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086997C-6E7E-4A2F-8150-4CB380985CDB}"/>
                </a:ext>
              </a:extLst>
            </p:cNvPr>
            <p:cNvSpPr/>
            <p:nvPr/>
          </p:nvSpPr>
          <p:spPr>
            <a:xfrm>
              <a:off x="6788832" y="2069067"/>
              <a:ext cx="278515" cy="131521"/>
            </a:xfrm>
            <a:custGeom>
              <a:avLst/>
              <a:gdLst>
                <a:gd name="connsiteX0" fmla="*/ 278515 w 278514"/>
                <a:gd name="connsiteY0" fmla="*/ 139257 h 131520"/>
                <a:gd name="connsiteX1" fmla="*/ 278515 w 278514"/>
                <a:gd name="connsiteY1" fmla="*/ 69629 h 131520"/>
                <a:gd name="connsiteX2" fmla="*/ 264589 w 278514"/>
                <a:gd name="connsiteY2" fmla="*/ 41777 h 131520"/>
                <a:gd name="connsiteX3" fmla="*/ 196508 w 278514"/>
                <a:gd name="connsiteY3" fmla="*/ 9284 h 131520"/>
                <a:gd name="connsiteX4" fmla="*/ 139257 w 278514"/>
                <a:gd name="connsiteY4" fmla="*/ 0 h 131520"/>
                <a:gd name="connsiteX5" fmla="*/ 82007 w 278514"/>
                <a:gd name="connsiteY5" fmla="*/ 9284 h 131520"/>
                <a:gd name="connsiteX6" fmla="*/ 13926 w 278514"/>
                <a:gd name="connsiteY6" fmla="*/ 41777 h 131520"/>
                <a:gd name="connsiteX7" fmla="*/ 0 w 278514"/>
                <a:gd name="connsiteY7" fmla="*/ 69629 h 131520"/>
                <a:gd name="connsiteX8" fmla="*/ 0 w 278514"/>
                <a:gd name="connsiteY8" fmla="*/ 139257 h 131520"/>
                <a:gd name="connsiteX9" fmla="*/ 278515 w 278514"/>
                <a:gd name="connsiteY9" fmla="*/ 139257 h 131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8514" h="131520">
                  <a:moveTo>
                    <a:pt x="278515" y="139257"/>
                  </a:moveTo>
                  <a:lnTo>
                    <a:pt x="278515" y="69629"/>
                  </a:lnTo>
                  <a:cubicBezTo>
                    <a:pt x="278515" y="58798"/>
                    <a:pt x="273873" y="47966"/>
                    <a:pt x="264589" y="41777"/>
                  </a:cubicBezTo>
                  <a:cubicBezTo>
                    <a:pt x="246021" y="26304"/>
                    <a:pt x="221264" y="15473"/>
                    <a:pt x="196508" y="9284"/>
                  </a:cubicBezTo>
                  <a:cubicBezTo>
                    <a:pt x="179487" y="4642"/>
                    <a:pt x="159372" y="0"/>
                    <a:pt x="139257" y="0"/>
                  </a:cubicBezTo>
                  <a:cubicBezTo>
                    <a:pt x="120690" y="0"/>
                    <a:pt x="100575" y="3095"/>
                    <a:pt x="82007" y="9284"/>
                  </a:cubicBezTo>
                  <a:cubicBezTo>
                    <a:pt x="57250" y="15473"/>
                    <a:pt x="34041" y="27851"/>
                    <a:pt x="13926" y="41777"/>
                  </a:cubicBezTo>
                  <a:cubicBezTo>
                    <a:pt x="4642" y="49514"/>
                    <a:pt x="0" y="58798"/>
                    <a:pt x="0" y="69629"/>
                  </a:cubicBezTo>
                  <a:lnTo>
                    <a:pt x="0" y="139257"/>
                  </a:lnTo>
                  <a:lnTo>
                    <a:pt x="278515" y="139257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5BADB1B-4A44-42BE-8F94-6A75A8D64615}"/>
                </a:ext>
              </a:extLst>
            </p:cNvPr>
            <p:cNvSpPr/>
            <p:nvPr/>
          </p:nvSpPr>
          <p:spPr>
            <a:xfrm>
              <a:off x="6858460" y="1911242"/>
              <a:ext cx="139257" cy="139257"/>
            </a:xfrm>
            <a:custGeom>
              <a:avLst/>
              <a:gdLst>
                <a:gd name="connsiteX0" fmla="*/ 139257 w 139257"/>
                <a:gd name="connsiteY0" fmla="*/ 69629 h 139257"/>
                <a:gd name="connsiteX1" fmla="*/ 69629 w 139257"/>
                <a:gd name="connsiteY1" fmla="*/ 139257 h 139257"/>
                <a:gd name="connsiteX2" fmla="*/ 0 w 139257"/>
                <a:gd name="connsiteY2" fmla="*/ 69629 h 139257"/>
                <a:gd name="connsiteX3" fmla="*/ 69629 w 139257"/>
                <a:gd name="connsiteY3" fmla="*/ 0 h 139257"/>
                <a:gd name="connsiteX4" fmla="*/ 139257 w 139257"/>
                <a:gd name="connsiteY4" fmla="*/ 69629 h 139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257" h="139257">
                  <a:moveTo>
                    <a:pt x="139257" y="69629"/>
                  </a:moveTo>
                  <a:cubicBezTo>
                    <a:pt x="139257" y="108084"/>
                    <a:pt x="108084" y="139257"/>
                    <a:pt x="69629" y="139257"/>
                  </a:cubicBezTo>
                  <a:cubicBezTo>
                    <a:pt x="31174" y="139257"/>
                    <a:pt x="0" y="108084"/>
                    <a:pt x="0" y="69629"/>
                  </a:cubicBezTo>
                  <a:cubicBezTo>
                    <a:pt x="0" y="31174"/>
                    <a:pt x="31174" y="0"/>
                    <a:pt x="69629" y="0"/>
                  </a:cubicBezTo>
                  <a:cubicBezTo>
                    <a:pt x="108084" y="0"/>
                    <a:pt x="139257" y="31174"/>
                    <a:pt x="139257" y="69629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4EBDF2A-57AA-4429-8658-1F7560795871}"/>
                </a:ext>
              </a:extLst>
            </p:cNvPr>
            <p:cNvSpPr/>
            <p:nvPr/>
          </p:nvSpPr>
          <p:spPr>
            <a:xfrm>
              <a:off x="7000812" y="1960756"/>
              <a:ext cx="247569" cy="139257"/>
            </a:xfrm>
            <a:custGeom>
              <a:avLst/>
              <a:gdLst>
                <a:gd name="connsiteX0" fmla="*/ 238285 w 247568"/>
                <a:gd name="connsiteY0" fmla="*/ 41777 h 139257"/>
                <a:gd name="connsiteX1" fmla="*/ 170203 w 247568"/>
                <a:gd name="connsiteY1" fmla="*/ 9284 h 139257"/>
                <a:gd name="connsiteX2" fmla="*/ 112953 w 247568"/>
                <a:gd name="connsiteY2" fmla="*/ 0 h 139257"/>
                <a:gd name="connsiteX3" fmla="*/ 55703 w 247568"/>
                <a:gd name="connsiteY3" fmla="*/ 9284 h 139257"/>
                <a:gd name="connsiteX4" fmla="*/ 27851 w 247568"/>
                <a:gd name="connsiteY4" fmla="*/ 20115 h 139257"/>
                <a:gd name="connsiteX5" fmla="*/ 27851 w 247568"/>
                <a:gd name="connsiteY5" fmla="*/ 21662 h 139257"/>
                <a:gd name="connsiteX6" fmla="*/ 0 w 247568"/>
                <a:gd name="connsiteY6" fmla="*/ 89744 h 139257"/>
                <a:gd name="connsiteX7" fmla="*/ 71176 w 247568"/>
                <a:gd name="connsiteY7" fmla="*/ 125332 h 139257"/>
                <a:gd name="connsiteX8" fmla="*/ 83554 w 247568"/>
                <a:gd name="connsiteY8" fmla="*/ 139257 h 139257"/>
                <a:gd name="connsiteX9" fmla="*/ 252211 w 247568"/>
                <a:gd name="connsiteY9" fmla="*/ 139257 h 139257"/>
                <a:gd name="connsiteX10" fmla="*/ 252211 w 247568"/>
                <a:gd name="connsiteY10" fmla="*/ 69629 h 139257"/>
                <a:gd name="connsiteX11" fmla="*/ 238285 w 247568"/>
                <a:gd name="connsiteY11" fmla="*/ 41777 h 139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7568" h="139257">
                  <a:moveTo>
                    <a:pt x="238285" y="41777"/>
                  </a:moveTo>
                  <a:cubicBezTo>
                    <a:pt x="219717" y="26304"/>
                    <a:pt x="194960" y="15473"/>
                    <a:pt x="170203" y="9284"/>
                  </a:cubicBezTo>
                  <a:cubicBezTo>
                    <a:pt x="153183" y="4642"/>
                    <a:pt x="133068" y="0"/>
                    <a:pt x="112953" y="0"/>
                  </a:cubicBezTo>
                  <a:cubicBezTo>
                    <a:pt x="94386" y="0"/>
                    <a:pt x="74271" y="3095"/>
                    <a:pt x="55703" y="9284"/>
                  </a:cubicBezTo>
                  <a:cubicBezTo>
                    <a:pt x="46419" y="12378"/>
                    <a:pt x="37135" y="15473"/>
                    <a:pt x="27851" y="20115"/>
                  </a:cubicBezTo>
                  <a:lnTo>
                    <a:pt x="27851" y="21662"/>
                  </a:lnTo>
                  <a:cubicBezTo>
                    <a:pt x="27851" y="47966"/>
                    <a:pt x="17020" y="72723"/>
                    <a:pt x="0" y="89744"/>
                  </a:cubicBezTo>
                  <a:cubicBezTo>
                    <a:pt x="29399" y="99027"/>
                    <a:pt x="52608" y="111406"/>
                    <a:pt x="71176" y="125332"/>
                  </a:cubicBezTo>
                  <a:cubicBezTo>
                    <a:pt x="75818" y="129974"/>
                    <a:pt x="80460" y="133068"/>
                    <a:pt x="83554" y="139257"/>
                  </a:cubicBezTo>
                  <a:lnTo>
                    <a:pt x="252211" y="139257"/>
                  </a:lnTo>
                  <a:lnTo>
                    <a:pt x="252211" y="69629"/>
                  </a:lnTo>
                  <a:cubicBezTo>
                    <a:pt x="252211" y="58798"/>
                    <a:pt x="247569" y="47966"/>
                    <a:pt x="238285" y="41777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A1A7D6D-25FB-480B-B5A3-2A125C6323E0}"/>
                </a:ext>
              </a:extLst>
            </p:cNvPr>
            <p:cNvSpPr/>
            <p:nvPr/>
          </p:nvSpPr>
          <p:spPr>
            <a:xfrm>
              <a:off x="6603155" y="1960756"/>
              <a:ext cx="247569" cy="139257"/>
            </a:xfrm>
            <a:custGeom>
              <a:avLst/>
              <a:gdLst>
                <a:gd name="connsiteX0" fmla="*/ 181035 w 247568"/>
                <a:gd name="connsiteY0" fmla="*/ 125332 h 139257"/>
                <a:gd name="connsiteX1" fmla="*/ 181035 w 247568"/>
                <a:gd name="connsiteY1" fmla="*/ 125332 h 139257"/>
                <a:gd name="connsiteX2" fmla="*/ 252211 w 247568"/>
                <a:gd name="connsiteY2" fmla="*/ 89744 h 139257"/>
                <a:gd name="connsiteX3" fmla="*/ 224359 w 247568"/>
                <a:gd name="connsiteY3" fmla="*/ 21662 h 139257"/>
                <a:gd name="connsiteX4" fmla="*/ 224359 w 247568"/>
                <a:gd name="connsiteY4" fmla="*/ 18568 h 139257"/>
                <a:gd name="connsiteX5" fmla="*/ 196508 w 247568"/>
                <a:gd name="connsiteY5" fmla="*/ 9284 h 139257"/>
                <a:gd name="connsiteX6" fmla="*/ 139257 w 247568"/>
                <a:gd name="connsiteY6" fmla="*/ 0 h 139257"/>
                <a:gd name="connsiteX7" fmla="*/ 82007 w 247568"/>
                <a:gd name="connsiteY7" fmla="*/ 9284 h 139257"/>
                <a:gd name="connsiteX8" fmla="*/ 13926 w 247568"/>
                <a:gd name="connsiteY8" fmla="*/ 41777 h 139257"/>
                <a:gd name="connsiteX9" fmla="*/ 0 w 247568"/>
                <a:gd name="connsiteY9" fmla="*/ 69629 h 139257"/>
                <a:gd name="connsiteX10" fmla="*/ 0 w 247568"/>
                <a:gd name="connsiteY10" fmla="*/ 139257 h 139257"/>
                <a:gd name="connsiteX11" fmla="*/ 167109 w 247568"/>
                <a:gd name="connsiteY11" fmla="*/ 139257 h 139257"/>
                <a:gd name="connsiteX12" fmla="*/ 181035 w 247568"/>
                <a:gd name="connsiteY12" fmla="*/ 125332 h 139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7568" h="139257">
                  <a:moveTo>
                    <a:pt x="181035" y="125332"/>
                  </a:moveTo>
                  <a:lnTo>
                    <a:pt x="181035" y="125332"/>
                  </a:lnTo>
                  <a:cubicBezTo>
                    <a:pt x="202697" y="109859"/>
                    <a:pt x="227454" y="97480"/>
                    <a:pt x="252211" y="89744"/>
                  </a:cubicBezTo>
                  <a:cubicBezTo>
                    <a:pt x="235190" y="71176"/>
                    <a:pt x="224359" y="47966"/>
                    <a:pt x="224359" y="21662"/>
                  </a:cubicBezTo>
                  <a:cubicBezTo>
                    <a:pt x="224359" y="20115"/>
                    <a:pt x="224359" y="20115"/>
                    <a:pt x="224359" y="18568"/>
                  </a:cubicBezTo>
                  <a:cubicBezTo>
                    <a:pt x="215075" y="15473"/>
                    <a:pt x="205791" y="10831"/>
                    <a:pt x="196508" y="9284"/>
                  </a:cubicBezTo>
                  <a:cubicBezTo>
                    <a:pt x="179487" y="4642"/>
                    <a:pt x="159372" y="0"/>
                    <a:pt x="139257" y="0"/>
                  </a:cubicBezTo>
                  <a:cubicBezTo>
                    <a:pt x="120690" y="0"/>
                    <a:pt x="100575" y="3095"/>
                    <a:pt x="82007" y="9284"/>
                  </a:cubicBezTo>
                  <a:cubicBezTo>
                    <a:pt x="57250" y="17020"/>
                    <a:pt x="34041" y="27851"/>
                    <a:pt x="13926" y="41777"/>
                  </a:cubicBezTo>
                  <a:cubicBezTo>
                    <a:pt x="4642" y="47966"/>
                    <a:pt x="0" y="58798"/>
                    <a:pt x="0" y="69629"/>
                  </a:cubicBezTo>
                  <a:lnTo>
                    <a:pt x="0" y="139257"/>
                  </a:lnTo>
                  <a:lnTo>
                    <a:pt x="167109" y="139257"/>
                  </a:lnTo>
                  <a:cubicBezTo>
                    <a:pt x="171751" y="133068"/>
                    <a:pt x="174845" y="129974"/>
                    <a:pt x="181035" y="125332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" name="Graphic 97" descr="Lightbulb">
            <a:extLst>
              <a:ext uri="{FF2B5EF4-FFF2-40B4-BE49-F238E27FC236}">
                <a16:creationId xmlns:a16="http://schemas.microsoft.com/office/drawing/2014/main" id="{F83510C1-5E33-4714-8E75-DA67D35E6438}"/>
              </a:ext>
            </a:extLst>
          </p:cNvPr>
          <p:cNvGrpSpPr/>
          <p:nvPr/>
        </p:nvGrpSpPr>
        <p:grpSpPr>
          <a:xfrm>
            <a:off x="763735" y="3885145"/>
            <a:ext cx="742706" cy="742706"/>
            <a:chOff x="763735" y="3885145"/>
            <a:chExt cx="742706" cy="742706"/>
          </a:xfrm>
          <a:solidFill>
            <a:schemeClr val="tx1">
              <a:alpha val="50000"/>
            </a:schemeClr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990C0D8-DF36-4268-8477-7F08818D4846}"/>
                </a:ext>
              </a:extLst>
            </p:cNvPr>
            <p:cNvSpPr/>
            <p:nvPr/>
          </p:nvSpPr>
          <p:spPr>
            <a:xfrm>
              <a:off x="1034513" y="4380282"/>
              <a:ext cx="201150" cy="46419"/>
            </a:xfrm>
            <a:custGeom>
              <a:avLst/>
              <a:gdLst>
                <a:gd name="connsiteX0" fmla="*/ 23210 w 201149"/>
                <a:gd name="connsiteY0" fmla="*/ 0 h 46419"/>
                <a:gd name="connsiteX1" fmla="*/ 177940 w 201149"/>
                <a:gd name="connsiteY1" fmla="*/ 0 h 46419"/>
                <a:gd name="connsiteX2" fmla="*/ 201150 w 201149"/>
                <a:gd name="connsiteY2" fmla="*/ 23210 h 46419"/>
                <a:gd name="connsiteX3" fmla="*/ 177940 w 201149"/>
                <a:gd name="connsiteY3" fmla="*/ 46419 h 46419"/>
                <a:gd name="connsiteX4" fmla="*/ 23210 w 201149"/>
                <a:gd name="connsiteY4" fmla="*/ 46419 h 46419"/>
                <a:gd name="connsiteX5" fmla="*/ 0 w 201149"/>
                <a:gd name="connsiteY5" fmla="*/ 23210 h 46419"/>
                <a:gd name="connsiteX6" fmla="*/ 23210 w 201149"/>
                <a:gd name="connsiteY6" fmla="*/ 0 h 4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1149" h="46419">
                  <a:moveTo>
                    <a:pt x="23210" y="0"/>
                  </a:moveTo>
                  <a:lnTo>
                    <a:pt x="177940" y="0"/>
                  </a:lnTo>
                  <a:cubicBezTo>
                    <a:pt x="191092" y="0"/>
                    <a:pt x="201150" y="10058"/>
                    <a:pt x="201150" y="23210"/>
                  </a:cubicBezTo>
                  <a:cubicBezTo>
                    <a:pt x="201150" y="36362"/>
                    <a:pt x="191092" y="46419"/>
                    <a:pt x="177940" y="46419"/>
                  </a:cubicBezTo>
                  <a:lnTo>
                    <a:pt x="23210" y="46419"/>
                  </a:lnTo>
                  <a:cubicBezTo>
                    <a:pt x="10057" y="46419"/>
                    <a:pt x="0" y="36362"/>
                    <a:pt x="0" y="23210"/>
                  </a:cubicBezTo>
                  <a:cubicBezTo>
                    <a:pt x="0" y="10058"/>
                    <a:pt x="10057" y="0"/>
                    <a:pt x="23210" y="0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331B7A7-5964-40F2-999B-11D5B03A0426}"/>
                </a:ext>
              </a:extLst>
            </p:cNvPr>
            <p:cNvSpPr/>
            <p:nvPr/>
          </p:nvSpPr>
          <p:spPr>
            <a:xfrm>
              <a:off x="1034513" y="4457648"/>
              <a:ext cx="201150" cy="46419"/>
            </a:xfrm>
            <a:custGeom>
              <a:avLst/>
              <a:gdLst>
                <a:gd name="connsiteX0" fmla="*/ 23210 w 201149"/>
                <a:gd name="connsiteY0" fmla="*/ 0 h 46419"/>
                <a:gd name="connsiteX1" fmla="*/ 177940 w 201149"/>
                <a:gd name="connsiteY1" fmla="*/ 0 h 46419"/>
                <a:gd name="connsiteX2" fmla="*/ 201150 w 201149"/>
                <a:gd name="connsiteY2" fmla="*/ 23210 h 46419"/>
                <a:gd name="connsiteX3" fmla="*/ 177940 w 201149"/>
                <a:gd name="connsiteY3" fmla="*/ 46419 h 46419"/>
                <a:gd name="connsiteX4" fmla="*/ 23210 w 201149"/>
                <a:gd name="connsiteY4" fmla="*/ 46419 h 46419"/>
                <a:gd name="connsiteX5" fmla="*/ 0 w 201149"/>
                <a:gd name="connsiteY5" fmla="*/ 23210 h 46419"/>
                <a:gd name="connsiteX6" fmla="*/ 23210 w 201149"/>
                <a:gd name="connsiteY6" fmla="*/ 0 h 4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1149" h="46419">
                  <a:moveTo>
                    <a:pt x="23210" y="0"/>
                  </a:moveTo>
                  <a:lnTo>
                    <a:pt x="177940" y="0"/>
                  </a:lnTo>
                  <a:cubicBezTo>
                    <a:pt x="191092" y="0"/>
                    <a:pt x="201150" y="10058"/>
                    <a:pt x="201150" y="23210"/>
                  </a:cubicBezTo>
                  <a:cubicBezTo>
                    <a:pt x="201150" y="36362"/>
                    <a:pt x="191092" y="46419"/>
                    <a:pt x="177940" y="46419"/>
                  </a:cubicBezTo>
                  <a:lnTo>
                    <a:pt x="23210" y="46419"/>
                  </a:lnTo>
                  <a:cubicBezTo>
                    <a:pt x="10057" y="46419"/>
                    <a:pt x="0" y="36362"/>
                    <a:pt x="0" y="23210"/>
                  </a:cubicBezTo>
                  <a:cubicBezTo>
                    <a:pt x="0" y="10058"/>
                    <a:pt x="10057" y="0"/>
                    <a:pt x="23210" y="0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2FF373-A222-4308-B2BE-C4A87C0484A5}"/>
                </a:ext>
              </a:extLst>
            </p:cNvPr>
            <p:cNvSpPr/>
            <p:nvPr/>
          </p:nvSpPr>
          <p:spPr>
            <a:xfrm>
              <a:off x="1084801" y="4535013"/>
              <a:ext cx="100575" cy="46419"/>
            </a:xfrm>
            <a:custGeom>
              <a:avLst/>
              <a:gdLst>
                <a:gd name="connsiteX0" fmla="*/ 0 w 100574"/>
                <a:gd name="connsiteY0" fmla="*/ 0 h 46419"/>
                <a:gd name="connsiteX1" fmla="*/ 50287 w 100574"/>
                <a:gd name="connsiteY1" fmla="*/ 46419 h 46419"/>
                <a:gd name="connsiteX2" fmla="*/ 100575 w 100574"/>
                <a:gd name="connsiteY2" fmla="*/ 0 h 46419"/>
                <a:gd name="connsiteX3" fmla="*/ 0 w 100574"/>
                <a:gd name="connsiteY3" fmla="*/ 0 h 4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574" h="46419">
                  <a:moveTo>
                    <a:pt x="0" y="0"/>
                  </a:moveTo>
                  <a:cubicBezTo>
                    <a:pt x="2321" y="26304"/>
                    <a:pt x="23983" y="46419"/>
                    <a:pt x="50287" y="46419"/>
                  </a:cubicBezTo>
                  <a:cubicBezTo>
                    <a:pt x="76592" y="46419"/>
                    <a:pt x="98254" y="26304"/>
                    <a:pt x="10057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CAE7D2A-FC93-4C76-995E-FF932E7E5FA7}"/>
                </a:ext>
              </a:extLst>
            </p:cNvPr>
            <p:cNvSpPr/>
            <p:nvPr/>
          </p:nvSpPr>
          <p:spPr>
            <a:xfrm>
              <a:off x="933938" y="3931564"/>
              <a:ext cx="402299" cy="417772"/>
            </a:xfrm>
            <a:custGeom>
              <a:avLst/>
              <a:gdLst>
                <a:gd name="connsiteX0" fmla="*/ 201150 w 402299"/>
                <a:gd name="connsiteY0" fmla="*/ 0 h 417772"/>
                <a:gd name="connsiteX1" fmla="*/ 201150 w 402299"/>
                <a:gd name="connsiteY1" fmla="*/ 0 h 417772"/>
                <a:gd name="connsiteX2" fmla="*/ 201150 w 402299"/>
                <a:gd name="connsiteY2" fmla="*/ 0 h 417772"/>
                <a:gd name="connsiteX3" fmla="*/ 0 w 402299"/>
                <a:gd name="connsiteY3" fmla="*/ 198829 h 417772"/>
                <a:gd name="connsiteX4" fmla="*/ 0 w 402299"/>
                <a:gd name="connsiteY4" fmla="*/ 205791 h 417772"/>
                <a:gd name="connsiteX5" fmla="*/ 13926 w 402299"/>
                <a:gd name="connsiteY5" fmla="*/ 275420 h 417772"/>
                <a:gd name="connsiteX6" fmla="*/ 48740 w 402299"/>
                <a:gd name="connsiteY6" fmla="*/ 332670 h 417772"/>
                <a:gd name="connsiteX7" fmla="*/ 95933 w 402299"/>
                <a:gd name="connsiteY7" fmla="*/ 409262 h 417772"/>
                <a:gd name="connsiteX8" fmla="*/ 109859 w 402299"/>
                <a:gd name="connsiteY8" fmla="*/ 417772 h 417772"/>
                <a:gd name="connsiteX9" fmla="*/ 292440 w 402299"/>
                <a:gd name="connsiteY9" fmla="*/ 417772 h 417772"/>
                <a:gd name="connsiteX10" fmla="*/ 306366 w 402299"/>
                <a:gd name="connsiteY10" fmla="*/ 409262 h 417772"/>
                <a:gd name="connsiteX11" fmla="*/ 353559 w 402299"/>
                <a:gd name="connsiteY11" fmla="*/ 332670 h 417772"/>
                <a:gd name="connsiteX12" fmla="*/ 388373 w 402299"/>
                <a:gd name="connsiteY12" fmla="*/ 275420 h 417772"/>
                <a:gd name="connsiteX13" fmla="*/ 402299 w 402299"/>
                <a:gd name="connsiteY13" fmla="*/ 205791 h 417772"/>
                <a:gd name="connsiteX14" fmla="*/ 402299 w 402299"/>
                <a:gd name="connsiteY14" fmla="*/ 198829 h 417772"/>
                <a:gd name="connsiteX15" fmla="*/ 201150 w 402299"/>
                <a:gd name="connsiteY15" fmla="*/ 0 h 417772"/>
                <a:gd name="connsiteX16" fmla="*/ 355880 w 402299"/>
                <a:gd name="connsiteY16" fmla="*/ 205018 h 417772"/>
                <a:gd name="connsiteX17" fmla="*/ 345049 w 402299"/>
                <a:gd name="connsiteY17" fmla="*/ 259173 h 417772"/>
                <a:gd name="connsiteX18" fmla="*/ 318745 w 402299"/>
                <a:gd name="connsiteY18" fmla="*/ 301724 h 417772"/>
                <a:gd name="connsiteX19" fmla="*/ 273873 w 402299"/>
                <a:gd name="connsiteY19" fmla="*/ 371353 h 417772"/>
                <a:gd name="connsiteX20" fmla="*/ 201150 w 402299"/>
                <a:gd name="connsiteY20" fmla="*/ 371353 h 417772"/>
                <a:gd name="connsiteX21" fmla="*/ 129200 w 402299"/>
                <a:gd name="connsiteY21" fmla="*/ 371353 h 417772"/>
                <a:gd name="connsiteX22" fmla="*/ 84328 w 402299"/>
                <a:gd name="connsiteY22" fmla="*/ 301724 h 417772"/>
                <a:gd name="connsiteX23" fmla="*/ 58024 w 402299"/>
                <a:gd name="connsiteY23" fmla="*/ 259173 h 417772"/>
                <a:gd name="connsiteX24" fmla="*/ 47193 w 402299"/>
                <a:gd name="connsiteY24" fmla="*/ 205018 h 417772"/>
                <a:gd name="connsiteX25" fmla="*/ 47193 w 402299"/>
                <a:gd name="connsiteY25" fmla="*/ 198829 h 417772"/>
                <a:gd name="connsiteX26" fmla="*/ 201923 w 402299"/>
                <a:gd name="connsiteY26" fmla="*/ 45645 h 417772"/>
                <a:gd name="connsiteX27" fmla="*/ 201923 w 402299"/>
                <a:gd name="connsiteY27" fmla="*/ 45645 h 417772"/>
                <a:gd name="connsiteX28" fmla="*/ 201923 w 402299"/>
                <a:gd name="connsiteY28" fmla="*/ 45645 h 417772"/>
                <a:gd name="connsiteX29" fmla="*/ 201923 w 402299"/>
                <a:gd name="connsiteY29" fmla="*/ 45645 h 417772"/>
                <a:gd name="connsiteX30" fmla="*/ 201923 w 402299"/>
                <a:gd name="connsiteY30" fmla="*/ 45645 h 417772"/>
                <a:gd name="connsiteX31" fmla="*/ 201923 w 402299"/>
                <a:gd name="connsiteY31" fmla="*/ 45645 h 417772"/>
                <a:gd name="connsiteX32" fmla="*/ 201923 w 402299"/>
                <a:gd name="connsiteY32" fmla="*/ 45645 h 417772"/>
                <a:gd name="connsiteX33" fmla="*/ 356654 w 402299"/>
                <a:gd name="connsiteY33" fmla="*/ 198829 h 417772"/>
                <a:gd name="connsiteX34" fmla="*/ 356654 w 402299"/>
                <a:gd name="connsiteY34" fmla="*/ 205018 h 417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2299" h="417772">
                  <a:moveTo>
                    <a:pt x="201150" y="0"/>
                  </a:moveTo>
                  <a:cubicBezTo>
                    <a:pt x="201150" y="0"/>
                    <a:pt x="201150" y="0"/>
                    <a:pt x="201150" y="0"/>
                  </a:cubicBezTo>
                  <a:cubicBezTo>
                    <a:pt x="201150" y="0"/>
                    <a:pt x="201150" y="0"/>
                    <a:pt x="201150" y="0"/>
                  </a:cubicBezTo>
                  <a:cubicBezTo>
                    <a:pt x="91291" y="774"/>
                    <a:pt x="2321" y="88970"/>
                    <a:pt x="0" y="198829"/>
                  </a:cubicBezTo>
                  <a:lnTo>
                    <a:pt x="0" y="205791"/>
                  </a:lnTo>
                  <a:cubicBezTo>
                    <a:pt x="774" y="229775"/>
                    <a:pt x="5416" y="252984"/>
                    <a:pt x="13926" y="275420"/>
                  </a:cubicBezTo>
                  <a:cubicBezTo>
                    <a:pt x="22436" y="296309"/>
                    <a:pt x="34041" y="315650"/>
                    <a:pt x="48740" y="332670"/>
                  </a:cubicBezTo>
                  <a:cubicBezTo>
                    <a:pt x="67308" y="352785"/>
                    <a:pt x="87423" y="392242"/>
                    <a:pt x="95933" y="409262"/>
                  </a:cubicBezTo>
                  <a:cubicBezTo>
                    <a:pt x="98254" y="414678"/>
                    <a:pt x="103669" y="417772"/>
                    <a:pt x="109859" y="417772"/>
                  </a:cubicBezTo>
                  <a:lnTo>
                    <a:pt x="292440" y="417772"/>
                  </a:lnTo>
                  <a:cubicBezTo>
                    <a:pt x="298630" y="417772"/>
                    <a:pt x="304045" y="414678"/>
                    <a:pt x="306366" y="409262"/>
                  </a:cubicBezTo>
                  <a:cubicBezTo>
                    <a:pt x="314876" y="392242"/>
                    <a:pt x="334991" y="352785"/>
                    <a:pt x="353559" y="332670"/>
                  </a:cubicBezTo>
                  <a:cubicBezTo>
                    <a:pt x="368258" y="315650"/>
                    <a:pt x="380637" y="296309"/>
                    <a:pt x="388373" y="275420"/>
                  </a:cubicBezTo>
                  <a:cubicBezTo>
                    <a:pt x="396884" y="252984"/>
                    <a:pt x="401525" y="229775"/>
                    <a:pt x="402299" y="205791"/>
                  </a:cubicBezTo>
                  <a:lnTo>
                    <a:pt x="402299" y="198829"/>
                  </a:lnTo>
                  <a:cubicBezTo>
                    <a:pt x="399978" y="88970"/>
                    <a:pt x="311008" y="774"/>
                    <a:pt x="201150" y="0"/>
                  </a:cubicBezTo>
                  <a:close/>
                  <a:moveTo>
                    <a:pt x="355880" y="205018"/>
                  </a:moveTo>
                  <a:cubicBezTo>
                    <a:pt x="355106" y="223585"/>
                    <a:pt x="351238" y="242153"/>
                    <a:pt x="345049" y="259173"/>
                  </a:cubicBezTo>
                  <a:cubicBezTo>
                    <a:pt x="338860" y="274647"/>
                    <a:pt x="330349" y="289346"/>
                    <a:pt x="318745" y="301724"/>
                  </a:cubicBezTo>
                  <a:cubicBezTo>
                    <a:pt x="300951" y="323387"/>
                    <a:pt x="285478" y="346596"/>
                    <a:pt x="273873" y="371353"/>
                  </a:cubicBezTo>
                  <a:lnTo>
                    <a:pt x="201150" y="371353"/>
                  </a:lnTo>
                  <a:lnTo>
                    <a:pt x="129200" y="371353"/>
                  </a:lnTo>
                  <a:cubicBezTo>
                    <a:pt x="116821" y="346596"/>
                    <a:pt x="101348" y="323387"/>
                    <a:pt x="84328" y="301724"/>
                  </a:cubicBezTo>
                  <a:cubicBezTo>
                    <a:pt x="73497" y="289346"/>
                    <a:pt x="64213" y="274647"/>
                    <a:pt x="58024" y="259173"/>
                  </a:cubicBezTo>
                  <a:cubicBezTo>
                    <a:pt x="51061" y="242153"/>
                    <a:pt x="47966" y="223585"/>
                    <a:pt x="47193" y="205018"/>
                  </a:cubicBezTo>
                  <a:lnTo>
                    <a:pt x="47193" y="198829"/>
                  </a:lnTo>
                  <a:cubicBezTo>
                    <a:pt x="48740" y="114501"/>
                    <a:pt x="117595" y="46419"/>
                    <a:pt x="201923" y="45645"/>
                  </a:cubicBezTo>
                  <a:lnTo>
                    <a:pt x="201923" y="45645"/>
                  </a:lnTo>
                  <a:lnTo>
                    <a:pt x="201923" y="45645"/>
                  </a:lnTo>
                  <a:cubicBezTo>
                    <a:pt x="201923" y="45645"/>
                    <a:pt x="201923" y="45645"/>
                    <a:pt x="201923" y="45645"/>
                  </a:cubicBezTo>
                  <a:cubicBezTo>
                    <a:pt x="201923" y="45645"/>
                    <a:pt x="201923" y="45645"/>
                    <a:pt x="201923" y="45645"/>
                  </a:cubicBezTo>
                  <a:lnTo>
                    <a:pt x="201923" y="45645"/>
                  </a:lnTo>
                  <a:lnTo>
                    <a:pt x="201923" y="45645"/>
                  </a:lnTo>
                  <a:cubicBezTo>
                    <a:pt x="286251" y="46419"/>
                    <a:pt x="355106" y="113727"/>
                    <a:pt x="356654" y="198829"/>
                  </a:cubicBezTo>
                  <a:lnTo>
                    <a:pt x="356654" y="205018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2" name="Graphic 96" descr="Puzzle">
            <a:extLst>
              <a:ext uri="{FF2B5EF4-FFF2-40B4-BE49-F238E27FC236}">
                <a16:creationId xmlns:a16="http://schemas.microsoft.com/office/drawing/2014/main" id="{6FDCE545-841A-4E30-BB2D-B1A96B9D4A5E}"/>
              </a:ext>
            </a:extLst>
          </p:cNvPr>
          <p:cNvSpPr/>
          <p:nvPr/>
        </p:nvSpPr>
        <p:spPr>
          <a:xfrm>
            <a:off x="6618628" y="3931564"/>
            <a:ext cx="618922" cy="618922"/>
          </a:xfrm>
          <a:custGeom>
            <a:avLst/>
            <a:gdLst>
              <a:gd name="connsiteX0" fmla="*/ 399978 w 618921"/>
              <a:gd name="connsiteY0" fmla="*/ 469607 h 618921"/>
              <a:gd name="connsiteX1" fmla="*/ 366711 w 618921"/>
              <a:gd name="connsiteY1" fmla="*/ 367485 h 618921"/>
              <a:gd name="connsiteX2" fmla="*/ 372127 w 618921"/>
              <a:gd name="connsiteY2" fmla="*/ 362069 h 618921"/>
              <a:gd name="connsiteX3" fmla="*/ 475796 w 618921"/>
              <a:gd name="connsiteY3" fmla="*/ 393789 h 618921"/>
              <a:gd name="connsiteX4" fmla="*/ 530725 w 618921"/>
              <a:gd name="connsiteY4" fmla="*/ 437887 h 618921"/>
              <a:gd name="connsiteX5" fmla="*/ 618922 w 618921"/>
              <a:gd name="connsiteY5" fmla="*/ 349691 h 618921"/>
              <a:gd name="connsiteX6" fmla="*/ 487401 w 618921"/>
              <a:gd name="connsiteY6" fmla="*/ 218170 h 618921"/>
              <a:gd name="connsiteX7" fmla="*/ 531499 w 618921"/>
              <a:gd name="connsiteY7" fmla="*/ 163241 h 618921"/>
              <a:gd name="connsiteX8" fmla="*/ 563219 w 618921"/>
              <a:gd name="connsiteY8" fmla="*/ 59571 h 618921"/>
              <a:gd name="connsiteX9" fmla="*/ 557803 w 618921"/>
              <a:gd name="connsiteY9" fmla="*/ 54156 h 618921"/>
              <a:gd name="connsiteX10" fmla="*/ 455681 w 618921"/>
              <a:gd name="connsiteY10" fmla="*/ 87423 h 618921"/>
              <a:gd name="connsiteX11" fmla="*/ 400752 w 618921"/>
              <a:gd name="connsiteY11" fmla="*/ 131521 h 618921"/>
              <a:gd name="connsiteX12" fmla="*/ 269231 w 618921"/>
              <a:gd name="connsiteY12" fmla="*/ 0 h 618921"/>
              <a:gd name="connsiteX13" fmla="*/ 180261 w 618921"/>
              <a:gd name="connsiteY13" fmla="*/ 88196 h 618921"/>
              <a:gd name="connsiteX14" fmla="*/ 224359 w 618921"/>
              <a:gd name="connsiteY14" fmla="*/ 143126 h 618921"/>
              <a:gd name="connsiteX15" fmla="*/ 257626 w 618921"/>
              <a:gd name="connsiteY15" fmla="*/ 245248 h 618921"/>
              <a:gd name="connsiteX16" fmla="*/ 252211 w 618921"/>
              <a:gd name="connsiteY16" fmla="*/ 250663 h 618921"/>
              <a:gd name="connsiteX17" fmla="*/ 148541 w 618921"/>
              <a:gd name="connsiteY17" fmla="*/ 218944 h 618921"/>
              <a:gd name="connsiteX18" fmla="*/ 93612 w 618921"/>
              <a:gd name="connsiteY18" fmla="*/ 174845 h 618921"/>
              <a:gd name="connsiteX19" fmla="*/ 0 w 618921"/>
              <a:gd name="connsiteY19" fmla="*/ 269231 h 618921"/>
              <a:gd name="connsiteX20" fmla="*/ 131521 w 618921"/>
              <a:gd name="connsiteY20" fmla="*/ 400752 h 618921"/>
              <a:gd name="connsiteX21" fmla="*/ 87423 w 618921"/>
              <a:gd name="connsiteY21" fmla="*/ 455681 h 618921"/>
              <a:gd name="connsiteX22" fmla="*/ 55703 w 618921"/>
              <a:gd name="connsiteY22" fmla="*/ 559351 h 618921"/>
              <a:gd name="connsiteX23" fmla="*/ 61119 w 618921"/>
              <a:gd name="connsiteY23" fmla="*/ 564766 h 618921"/>
              <a:gd name="connsiteX24" fmla="*/ 163241 w 618921"/>
              <a:gd name="connsiteY24" fmla="*/ 531499 h 618921"/>
              <a:gd name="connsiteX25" fmla="*/ 218170 w 618921"/>
              <a:gd name="connsiteY25" fmla="*/ 487401 h 618921"/>
              <a:gd name="connsiteX26" fmla="*/ 349691 w 618921"/>
              <a:gd name="connsiteY26" fmla="*/ 618922 h 618921"/>
              <a:gd name="connsiteX27" fmla="*/ 444076 w 618921"/>
              <a:gd name="connsiteY27" fmla="*/ 524536 h 618921"/>
              <a:gd name="connsiteX28" fmla="*/ 399978 w 618921"/>
              <a:gd name="connsiteY28" fmla="*/ 469607 h 618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18921" h="618921">
                <a:moveTo>
                  <a:pt x="399978" y="469607"/>
                </a:moveTo>
                <a:cubicBezTo>
                  <a:pt x="348917" y="471154"/>
                  <a:pt x="330349" y="405394"/>
                  <a:pt x="366711" y="367485"/>
                </a:cubicBezTo>
                <a:lnTo>
                  <a:pt x="372127" y="362069"/>
                </a:lnTo>
                <a:cubicBezTo>
                  <a:pt x="410036" y="325708"/>
                  <a:pt x="477343" y="342728"/>
                  <a:pt x="475796" y="393789"/>
                </a:cubicBezTo>
                <a:cubicBezTo>
                  <a:pt x="475022" y="423188"/>
                  <a:pt x="509837" y="458776"/>
                  <a:pt x="530725" y="437887"/>
                </a:cubicBezTo>
                <a:lnTo>
                  <a:pt x="618922" y="349691"/>
                </a:lnTo>
                <a:lnTo>
                  <a:pt x="487401" y="218170"/>
                </a:lnTo>
                <a:cubicBezTo>
                  <a:pt x="466512" y="197281"/>
                  <a:pt x="502100" y="162467"/>
                  <a:pt x="531499" y="163241"/>
                </a:cubicBezTo>
                <a:cubicBezTo>
                  <a:pt x="582560" y="164788"/>
                  <a:pt x="599580" y="97480"/>
                  <a:pt x="563219" y="59571"/>
                </a:cubicBezTo>
                <a:lnTo>
                  <a:pt x="557803" y="54156"/>
                </a:lnTo>
                <a:cubicBezTo>
                  <a:pt x="519894" y="17794"/>
                  <a:pt x="454134" y="36362"/>
                  <a:pt x="455681" y="87423"/>
                </a:cubicBezTo>
                <a:cubicBezTo>
                  <a:pt x="456455" y="116821"/>
                  <a:pt x="421640" y="152409"/>
                  <a:pt x="400752" y="131521"/>
                </a:cubicBezTo>
                <a:lnTo>
                  <a:pt x="269231" y="0"/>
                </a:lnTo>
                <a:lnTo>
                  <a:pt x="180261" y="88196"/>
                </a:lnTo>
                <a:cubicBezTo>
                  <a:pt x="159372" y="109085"/>
                  <a:pt x="194960" y="143899"/>
                  <a:pt x="224359" y="143126"/>
                </a:cubicBezTo>
                <a:cubicBezTo>
                  <a:pt x="275420" y="141578"/>
                  <a:pt x="293988" y="207339"/>
                  <a:pt x="257626" y="245248"/>
                </a:cubicBezTo>
                <a:lnTo>
                  <a:pt x="252211" y="250663"/>
                </a:lnTo>
                <a:cubicBezTo>
                  <a:pt x="214302" y="287025"/>
                  <a:pt x="146994" y="270005"/>
                  <a:pt x="148541" y="218944"/>
                </a:cubicBezTo>
                <a:cubicBezTo>
                  <a:pt x="149315" y="189545"/>
                  <a:pt x="114501" y="153957"/>
                  <a:pt x="93612" y="174845"/>
                </a:cubicBezTo>
                <a:lnTo>
                  <a:pt x="0" y="269231"/>
                </a:lnTo>
                <a:lnTo>
                  <a:pt x="131521" y="400752"/>
                </a:lnTo>
                <a:cubicBezTo>
                  <a:pt x="152409" y="421640"/>
                  <a:pt x="116821" y="456455"/>
                  <a:pt x="87423" y="455681"/>
                </a:cubicBezTo>
                <a:cubicBezTo>
                  <a:pt x="36362" y="454134"/>
                  <a:pt x="19341" y="521442"/>
                  <a:pt x="55703" y="559351"/>
                </a:cubicBezTo>
                <a:lnTo>
                  <a:pt x="61119" y="564766"/>
                </a:lnTo>
                <a:cubicBezTo>
                  <a:pt x="99027" y="601128"/>
                  <a:pt x="164788" y="582560"/>
                  <a:pt x="163241" y="531499"/>
                </a:cubicBezTo>
                <a:cubicBezTo>
                  <a:pt x="162467" y="502100"/>
                  <a:pt x="197281" y="466512"/>
                  <a:pt x="218170" y="487401"/>
                </a:cubicBezTo>
                <a:lnTo>
                  <a:pt x="349691" y="618922"/>
                </a:lnTo>
                <a:lnTo>
                  <a:pt x="444076" y="524536"/>
                </a:lnTo>
                <a:cubicBezTo>
                  <a:pt x="464965" y="503648"/>
                  <a:pt x="430151" y="468833"/>
                  <a:pt x="399978" y="469607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764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75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entagon 1">
            <a:extLst>
              <a:ext uri="{FF2B5EF4-FFF2-40B4-BE49-F238E27FC236}">
                <a16:creationId xmlns:a16="http://schemas.microsoft.com/office/drawing/2014/main" id="{C3AD2012-EA62-4DCB-9BE2-05737FAB1C71}"/>
              </a:ext>
            </a:extLst>
          </p:cNvPr>
          <p:cNvSpPr/>
          <p:nvPr/>
        </p:nvSpPr>
        <p:spPr>
          <a:xfrm flipH="1">
            <a:off x="643216" y="1563875"/>
            <a:ext cx="1420366" cy="2005144"/>
          </a:xfrm>
          <a:prstGeom prst="homePlate">
            <a:avLst>
              <a:gd name="adj" fmla="val 0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7EC1785-557F-4123-AA1F-E69DE7898EFA}"/>
              </a:ext>
            </a:extLst>
          </p:cNvPr>
          <p:cNvSpPr/>
          <p:nvPr/>
        </p:nvSpPr>
        <p:spPr>
          <a:xfrm>
            <a:off x="2041359" y="1563874"/>
            <a:ext cx="3714425" cy="20051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b="1" cap="all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  <a:p>
            <a:pPr lvl="0">
              <a:spcBef>
                <a:spcPts val="600"/>
              </a:spcBef>
            </a:pPr>
            <a:r>
              <a:rPr lang="en-US" sz="16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B1AC518-2DDC-4C39-8B29-1B175618CAC2}"/>
              </a:ext>
            </a:extLst>
          </p:cNvPr>
          <p:cNvGrpSpPr>
            <a:grpSpLocks noChangeAspect="1"/>
          </p:cNvGrpSpPr>
          <p:nvPr/>
        </p:nvGrpSpPr>
        <p:grpSpPr>
          <a:xfrm>
            <a:off x="1228013" y="2755674"/>
            <a:ext cx="813345" cy="813345"/>
            <a:chOff x="1382807" y="174388"/>
            <a:chExt cx="3025588" cy="3025588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E3ABE68-A43D-4CCF-9B09-0F059AD0B2F2}"/>
                </a:ext>
              </a:extLst>
            </p:cNvPr>
            <p:cNvSpPr/>
            <p:nvPr/>
          </p:nvSpPr>
          <p:spPr>
            <a:xfrm>
              <a:off x="1382807" y="174388"/>
              <a:ext cx="3025588" cy="30255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64">
              <a:extLst>
                <a:ext uri="{FF2B5EF4-FFF2-40B4-BE49-F238E27FC236}">
                  <a16:creationId xmlns:a16="http://schemas.microsoft.com/office/drawing/2014/main" id="{1D6DA410-B794-44AF-BDB9-FD822EA28E1A}"/>
                </a:ext>
              </a:extLst>
            </p:cNvPr>
            <p:cNvSpPr/>
            <p:nvPr/>
          </p:nvSpPr>
          <p:spPr>
            <a:xfrm>
              <a:off x="2070319" y="829424"/>
              <a:ext cx="2338075" cy="2370551"/>
            </a:xfrm>
            <a:custGeom>
              <a:avLst/>
              <a:gdLst>
                <a:gd name="connsiteX0" fmla="*/ 804405 w 2338075"/>
                <a:gd name="connsiteY0" fmla="*/ 321667 h 2370551"/>
                <a:gd name="connsiteX1" fmla="*/ 805889 w 2338075"/>
                <a:gd name="connsiteY1" fmla="*/ 321667 h 2370551"/>
                <a:gd name="connsiteX2" fmla="*/ 1077393 w 2338075"/>
                <a:gd name="connsiteY2" fmla="*/ 1137663 h 2370551"/>
                <a:gd name="connsiteX3" fmla="*/ 532901 w 2338075"/>
                <a:gd name="connsiteY3" fmla="*/ 1137663 h 2370551"/>
                <a:gd name="connsiteX4" fmla="*/ 1080225 w 2338075"/>
                <a:gd name="connsiteY4" fmla="*/ 0 h 2370551"/>
                <a:gd name="connsiteX5" fmla="*/ 2338075 w 2338075"/>
                <a:gd name="connsiteY5" fmla="*/ 1091143 h 2370551"/>
                <a:gd name="connsiteX6" fmla="*/ 2338075 w 2338075"/>
                <a:gd name="connsiteY6" fmla="*/ 2370551 h 2370551"/>
                <a:gd name="connsiteX7" fmla="*/ 568165 w 2338075"/>
                <a:gd name="connsiteY7" fmla="*/ 2370551 h 2370551"/>
                <a:gd name="connsiteX8" fmla="*/ 0 w 2338075"/>
                <a:gd name="connsiteY8" fmla="*/ 1877687 h 2370551"/>
                <a:gd name="connsiteX9" fmla="*/ 7697 w 2338075"/>
                <a:gd name="connsiteY9" fmla="*/ 1879480 h 2370551"/>
                <a:gd name="connsiteX10" fmla="*/ 114518 w 2338075"/>
                <a:gd name="connsiteY10" fmla="*/ 1883931 h 2370551"/>
                <a:gd name="connsiteX11" fmla="*/ 217630 w 2338075"/>
                <a:gd name="connsiteY11" fmla="*/ 1880963 h 2370551"/>
                <a:gd name="connsiteX12" fmla="*/ 278459 w 2338075"/>
                <a:gd name="connsiteY12" fmla="*/ 1869836 h 2370551"/>
                <a:gd name="connsiteX13" fmla="*/ 309615 w 2338075"/>
                <a:gd name="connsiteY13" fmla="*/ 1847582 h 2370551"/>
                <a:gd name="connsiteX14" fmla="*/ 325194 w 2338075"/>
                <a:gd name="connsiteY14" fmla="*/ 1812716 h 2370551"/>
                <a:gd name="connsiteX15" fmla="*/ 446851 w 2338075"/>
                <a:gd name="connsiteY15" fmla="*/ 1437358 h 2370551"/>
                <a:gd name="connsiteX16" fmla="*/ 1167896 w 2338075"/>
                <a:gd name="connsiteY16" fmla="*/ 1437358 h 2370551"/>
                <a:gd name="connsiteX17" fmla="*/ 1296972 w 2338075"/>
                <a:gd name="connsiteY17" fmla="*/ 1823102 h 2370551"/>
                <a:gd name="connsiteX18" fmla="*/ 1311808 w 2338075"/>
                <a:gd name="connsiteY18" fmla="*/ 1854258 h 2370551"/>
                <a:gd name="connsiteX19" fmla="*/ 1342964 w 2338075"/>
                <a:gd name="connsiteY19" fmla="*/ 1872803 h 2370551"/>
                <a:gd name="connsiteX20" fmla="*/ 1407502 w 2338075"/>
                <a:gd name="connsiteY20" fmla="*/ 1881705 h 2370551"/>
                <a:gd name="connsiteX21" fmla="*/ 1525451 w 2338075"/>
                <a:gd name="connsiteY21" fmla="*/ 1883931 h 2370551"/>
                <a:gd name="connsiteX22" fmla="*/ 1639690 w 2338075"/>
                <a:gd name="connsiteY22" fmla="*/ 1880221 h 2370551"/>
                <a:gd name="connsiteX23" fmla="*/ 1697552 w 2338075"/>
                <a:gd name="connsiteY23" fmla="*/ 1860934 h 2370551"/>
                <a:gd name="connsiteX24" fmla="*/ 1709421 w 2338075"/>
                <a:gd name="connsiteY24" fmla="*/ 1814200 h 2370551"/>
                <a:gd name="connsiteX25" fmla="*/ 1687166 w 2338075"/>
                <a:gd name="connsiteY25" fmla="*/ 1729633 h 2370551"/>
                <a:gd name="connsiteX26" fmla="*/ 1093714 w 2338075"/>
                <a:gd name="connsiteY26" fmla="*/ 27909 h 2370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338075" h="2370551">
                  <a:moveTo>
                    <a:pt x="804405" y="321667"/>
                  </a:moveTo>
                  <a:lnTo>
                    <a:pt x="805889" y="321667"/>
                  </a:lnTo>
                  <a:lnTo>
                    <a:pt x="1077393" y="1137663"/>
                  </a:lnTo>
                  <a:lnTo>
                    <a:pt x="532901" y="1137663"/>
                  </a:lnTo>
                  <a:close/>
                  <a:moveTo>
                    <a:pt x="1080225" y="0"/>
                  </a:moveTo>
                  <a:lnTo>
                    <a:pt x="2338075" y="1091143"/>
                  </a:lnTo>
                  <a:lnTo>
                    <a:pt x="2338075" y="2370551"/>
                  </a:lnTo>
                  <a:lnTo>
                    <a:pt x="568165" y="2370551"/>
                  </a:lnTo>
                  <a:lnTo>
                    <a:pt x="0" y="1877687"/>
                  </a:lnTo>
                  <a:lnTo>
                    <a:pt x="7697" y="1879480"/>
                  </a:lnTo>
                  <a:cubicBezTo>
                    <a:pt x="33413" y="1882447"/>
                    <a:pt x="69020" y="1883931"/>
                    <a:pt x="114518" y="1883931"/>
                  </a:cubicBezTo>
                  <a:cubicBezTo>
                    <a:pt x="157049" y="1883931"/>
                    <a:pt x="191420" y="1882941"/>
                    <a:pt x="217630" y="1880963"/>
                  </a:cubicBezTo>
                  <a:cubicBezTo>
                    <a:pt x="243841" y="1878985"/>
                    <a:pt x="264117" y="1875276"/>
                    <a:pt x="278459" y="1869836"/>
                  </a:cubicBezTo>
                  <a:cubicBezTo>
                    <a:pt x="292801" y="1864396"/>
                    <a:pt x="303186" y="1856978"/>
                    <a:pt x="309615" y="1847582"/>
                  </a:cubicBezTo>
                  <a:cubicBezTo>
                    <a:pt x="316045" y="1838185"/>
                    <a:pt x="321237" y="1826563"/>
                    <a:pt x="325194" y="1812716"/>
                  </a:cubicBezTo>
                  <a:lnTo>
                    <a:pt x="446851" y="1437358"/>
                  </a:lnTo>
                  <a:lnTo>
                    <a:pt x="1167896" y="1437358"/>
                  </a:lnTo>
                  <a:lnTo>
                    <a:pt x="1296972" y="1823102"/>
                  </a:lnTo>
                  <a:cubicBezTo>
                    <a:pt x="1300928" y="1835960"/>
                    <a:pt x="1305873" y="1846345"/>
                    <a:pt x="1311808" y="1854258"/>
                  </a:cubicBezTo>
                  <a:cubicBezTo>
                    <a:pt x="1317742" y="1862171"/>
                    <a:pt x="1328128" y="1868352"/>
                    <a:pt x="1342964" y="1872803"/>
                  </a:cubicBezTo>
                  <a:cubicBezTo>
                    <a:pt x="1357800" y="1877254"/>
                    <a:pt x="1379313" y="1880221"/>
                    <a:pt x="1407502" y="1881705"/>
                  </a:cubicBezTo>
                  <a:cubicBezTo>
                    <a:pt x="1435691" y="1883189"/>
                    <a:pt x="1475007" y="1883931"/>
                    <a:pt x="1525451" y="1883931"/>
                  </a:cubicBezTo>
                  <a:cubicBezTo>
                    <a:pt x="1573916" y="1883931"/>
                    <a:pt x="1611996" y="1882694"/>
                    <a:pt x="1639690" y="1880221"/>
                  </a:cubicBezTo>
                  <a:cubicBezTo>
                    <a:pt x="1667385" y="1877749"/>
                    <a:pt x="1686672" y="1871320"/>
                    <a:pt x="1697552" y="1860934"/>
                  </a:cubicBezTo>
                  <a:cubicBezTo>
                    <a:pt x="1708432" y="1850549"/>
                    <a:pt x="1712388" y="1834971"/>
                    <a:pt x="1709421" y="1814200"/>
                  </a:cubicBezTo>
                  <a:cubicBezTo>
                    <a:pt x="1706454" y="1793429"/>
                    <a:pt x="1699035" y="1765240"/>
                    <a:pt x="1687166" y="1729633"/>
                  </a:cubicBezTo>
                  <a:lnTo>
                    <a:pt x="1093714" y="27909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45A3A5C-C85C-484D-A16B-A283A6D58FB0}"/>
                </a:ext>
              </a:extLst>
            </p:cNvPr>
            <p:cNvSpPr txBox="1"/>
            <p:nvPr/>
          </p:nvSpPr>
          <p:spPr>
            <a:xfrm>
              <a:off x="2013191" y="775732"/>
              <a:ext cx="1767501" cy="1937622"/>
            </a:xfrm>
            <a:custGeom>
              <a:avLst/>
              <a:gdLst/>
              <a:ahLst/>
              <a:cxnLst/>
              <a:rect l="l" t="t" r="r" b="b"/>
              <a:pathLst>
                <a:path w="1767501" h="1937622">
                  <a:moveTo>
                    <a:pt x="867468" y="0"/>
                  </a:moveTo>
                  <a:cubicBezTo>
                    <a:pt x="925824" y="0"/>
                    <a:pt x="972311" y="742"/>
                    <a:pt x="1006929" y="2225"/>
                  </a:cubicBezTo>
                  <a:cubicBezTo>
                    <a:pt x="1041547" y="3709"/>
                    <a:pt x="1068500" y="7171"/>
                    <a:pt x="1087787" y="12611"/>
                  </a:cubicBezTo>
                  <a:cubicBezTo>
                    <a:pt x="1107074" y="18051"/>
                    <a:pt x="1120921" y="26211"/>
                    <a:pt x="1129329" y="37091"/>
                  </a:cubicBezTo>
                  <a:cubicBezTo>
                    <a:pt x="1137736" y="47971"/>
                    <a:pt x="1144907" y="62807"/>
                    <a:pt x="1150841" y="81600"/>
                  </a:cubicBezTo>
                  <a:lnTo>
                    <a:pt x="1744293" y="1783324"/>
                  </a:lnTo>
                  <a:cubicBezTo>
                    <a:pt x="1756162" y="1818931"/>
                    <a:pt x="1763581" y="1847120"/>
                    <a:pt x="1766548" y="1867891"/>
                  </a:cubicBezTo>
                  <a:cubicBezTo>
                    <a:pt x="1769515" y="1888662"/>
                    <a:pt x="1765559" y="1904240"/>
                    <a:pt x="1754679" y="1914625"/>
                  </a:cubicBezTo>
                  <a:cubicBezTo>
                    <a:pt x="1743799" y="1925011"/>
                    <a:pt x="1724512" y="1931440"/>
                    <a:pt x="1696817" y="1933912"/>
                  </a:cubicBezTo>
                  <a:cubicBezTo>
                    <a:pt x="1669123" y="1936385"/>
                    <a:pt x="1631043" y="1937622"/>
                    <a:pt x="1582578" y="1937622"/>
                  </a:cubicBezTo>
                  <a:cubicBezTo>
                    <a:pt x="1532134" y="1937622"/>
                    <a:pt x="1492818" y="1936880"/>
                    <a:pt x="1464629" y="1935396"/>
                  </a:cubicBezTo>
                  <a:cubicBezTo>
                    <a:pt x="1436440" y="1933912"/>
                    <a:pt x="1414927" y="1930945"/>
                    <a:pt x="1400091" y="1926494"/>
                  </a:cubicBezTo>
                  <a:cubicBezTo>
                    <a:pt x="1385255" y="1922043"/>
                    <a:pt x="1374869" y="1915862"/>
                    <a:pt x="1368935" y="1907949"/>
                  </a:cubicBezTo>
                  <a:cubicBezTo>
                    <a:pt x="1363000" y="1900036"/>
                    <a:pt x="1358055" y="1889651"/>
                    <a:pt x="1354099" y="1876793"/>
                  </a:cubicBezTo>
                  <a:lnTo>
                    <a:pt x="1225023" y="1491049"/>
                  </a:lnTo>
                  <a:lnTo>
                    <a:pt x="503978" y="1491049"/>
                  </a:lnTo>
                  <a:lnTo>
                    <a:pt x="382321" y="1866407"/>
                  </a:lnTo>
                  <a:cubicBezTo>
                    <a:pt x="378364" y="1880254"/>
                    <a:pt x="373172" y="1891876"/>
                    <a:pt x="366742" y="1901273"/>
                  </a:cubicBezTo>
                  <a:cubicBezTo>
                    <a:pt x="360313" y="1910669"/>
                    <a:pt x="349928" y="1918087"/>
                    <a:pt x="335586" y="1923527"/>
                  </a:cubicBezTo>
                  <a:cubicBezTo>
                    <a:pt x="321244" y="1928967"/>
                    <a:pt x="300968" y="1932676"/>
                    <a:pt x="274757" y="1934654"/>
                  </a:cubicBezTo>
                  <a:cubicBezTo>
                    <a:pt x="248547" y="1936632"/>
                    <a:pt x="214176" y="1937622"/>
                    <a:pt x="171645" y="1937622"/>
                  </a:cubicBezTo>
                  <a:cubicBezTo>
                    <a:pt x="126147" y="1937622"/>
                    <a:pt x="90540" y="1936138"/>
                    <a:pt x="64824" y="1933171"/>
                  </a:cubicBezTo>
                  <a:cubicBezTo>
                    <a:pt x="39107" y="1930203"/>
                    <a:pt x="21304" y="1923032"/>
                    <a:pt x="11413" y="1911658"/>
                  </a:cubicBezTo>
                  <a:cubicBezTo>
                    <a:pt x="1522" y="1900283"/>
                    <a:pt x="-1940" y="1884211"/>
                    <a:pt x="1027" y="1863440"/>
                  </a:cubicBezTo>
                  <a:cubicBezTo>
                    <a:pt x="3995" y="1842669"/>
                    <a:pt x="11413" y="1814975"/>
                    <a:pt x="23282" y="1780357"/>
                  </a:cubicBezTo>
                  <a:lnTo>
                    <a:pt x="615251" y="77149"/>
                  </a:lnTo>
                  <a:cubicBezTo>
                    <a:pt x="621185" y="60334"/>
                    <a:pt x="628109" y="46734"/>
                    <a:pt x="636021" y="36349"/>
                  </a:cubicBezTo>
                  <a:cubicBezTo>
                    <a:pt x="643934" y="25964"/>
                    <a:pt x="656545" y="18051"/>
                    <a:pt x="673854" y="12611"/>
                  </a:cubicBezTo>
                  <a:cubicBezTo>
                    <a:pt x="691163" y="7171"/>
                    <a:pt x="715148" y="3709"/>
                    <a:pt x="745810" y="2225"/>
                  </a:cubicBezTo>
                  <a:cubicBezTo>
                    <a:pt x="776472" y="742"/>
                    <a:pt x="817024" y="0"/>
                    <a:pt x="867468" y="0"/>
                  </a:cubicBezTo>
                  <a:close/>
                  <a:moveTo>
                    <a:pt x="861533" y="375359"/>
                  </a:moveTo>
                  <a:lnTo>
                    <a:pt x="590029" y="1191355"/>
                  </a:lnTo>
                  <a:lnTo>
                    <a:pt x="1134521" y="1191355"/>
                  </a:lnTo>
                  <a:lnTo>
                    <a:pt x="863017" y="375359"/>
                  </a:lnTo>
                  <a:lnTo>
                    <a:pt x="861533" y="37535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3900" b="1" dirty="0"/>
            </a:p>
          </p:txBody>
        </p:sp>
      </p:grpSp>
      <p:sp>
        <p:nvSpPr>
          <p:cNvPr id="88" name="Pentagon 1">
            <a:extLst>
              <a:ext uri="{FF2B5EF4-FFF2-40B4-BE49-F238E27FC236}">
                <a16:creationId xmlns:a16="http://schemas.microsoft.com/office/drawing/2014/main" id="{BD3C08DB-53D2-45A4-81DD-B4994F1C2864}"/>
              </a:ext>
            </a:extLst>
          </p:cNvPr>
          <p:cNvSpPr/>
          <p:nvPr/>
        </p:nvSpPr>
        <p:spPr>
          <a:xfrm flipH="1">
            <a:off x="643216" y="3814745"/>
            <a:ext cx="1420366" cy="2005144"/>
          </a:xfrm>
          <a:prstGeom prst="homePlate">
            <a:avLst>
              <a:gd name="adj" fmla="val 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22EF10EB-BCD3-4A35-ADB8-A2FC770F7EB1}"/>
              </a:ext>
            </a:extLst>
          </p:cNvPr>
          <p:cNvSpPr/>
          <p:nvPr/>
        </p:nvSpPr>
        <p:spPr>
          <a:xfrm>
            <a:off x="2041359" y="3814744"/>
            <a:ext cx="3714425" cy="200514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b="1" cap="all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  <a:p>
            <a:pPr lvl="0">
              <a:spcBef>
                <a:spcPts val="600"/>
              </a:spcBef>
            </a:pPr>
            <a:r>
              <a:rPr lang="en-US" sz="16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91" name="Pentagon 1">
            <a:extLst>
              <a:ext uri="{FF2B5EF4-FFF2-40B4-BE49-F238E27FC236}">
                <a16:creationId xmlns:a16="http://schemas.microsoft.com/office/drawing/2014/main" id="{5AFB3A89-03AE-4A20-849C-6B9E76D13A79}"/>
              </a:ext>
            </a:extLst>
          </p:cNvPr>
          <p:cNvSpPr/>
          <p:nvPr/>
        </p:nvSpPr>
        <p:spPr>
          <a:xfrm flipH="1">
            <a:off x="6436217" y="1563875"/>
            <a:ext cx="1420366" cy="2005144"/>
          </a:xfrm>
          <a:prstGeom prst="homePlate">
            <a:avLst>
              <a:gd name="adj" fmla="val 0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1EC57C51-E83E-4B47-B86E-D0E40060277F}"/>
              </a:ext>
            </a:extLst>
          </p:cNvPr>
          <p:cNvSpPr/>
          <p:nvPr/>
        </p:nvSpPr>
        <p:spPr>
          <a:xfrm>
            <a:off x="7834360" y="1563874"/>
            <a:ext cx="3714425" cy="2005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b="1" cap="all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  <a:p>
            <a:pPr lvl="0">
              <a:spcBef>
                <a:spcPts val="600"/>
              </a:spcBef>
            </a:pPr>
            <a:r>
              <a:rPr lang="en-US" sz="16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94" name="Pentagon 1">
            <a:extLst>
              <a:ext uri="{FF2B5EF4-FFF2-40B4-BE49-F238E27FC236}">
                <a16:creationId xmlns:a16="http://schemas.microsoft.com/office/drawing/2014/main" id="{BF0B83C6-75DF-4877-B7CA-D0C933946E6A}"/>
              </a:ext>
            </a:extLst>
          </p:cNvPr>
          <p:cNvSpPr/>
          <p:nvPr/>
        </p:nvSpPr>
        <p:spPr>
          <a:xfrm flipH="1">
            <a:off x="6436217" y="3814745"/>
            <a:ext cx="1420366" cy="2005144"/>
          </a:xfrm>
          <a:prstGeom prst="homePlate">
            <a:avLst>
              <a:gd name="adj" fmla="val 0"/>
            </a:avLst>
          </a:prstGeom>
          <a:solidFill>
            <a:srgbClr val="9A2E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E147658F-74EC-4417-91DE-E9A7E7B65B6E}"/>
              </a:ext>
            </a:extLst>
          </p:cNvPr>
          <p:cNvSpPr/>
          <p:nvPr/>
        </p:nvSpPr>
        <p:spPr>
          <a:xfrm>
            <a:off x="7834360" y="3814744"/>
            <a:ext cx="3714425" cy="2005144"/>
          </a:xfrm>
          <a:prstGeom prst="rect">
            <a:avLst/>
          </a:prstGeom>
          <a:solidFill>
            <a:srgbClr val="C03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000" b="1" cap="all" noProof="1">
                <a:solidFill>
                  <a:prstClr val="white"/>
                </a:solidFill>
              </a:rPr>
              <a:t>Lorem Ipsum</a:t>
            </a:r>
          </a:p>
          <a:p>
            <a:pPr lvl="0">
              <a:spcBef>
                <a:spcPts val="600"/>
              </a:spcBef>
            </a:pPr>
            <a:r>
              <a:rPr lang="en-US" sz="1600" noProof="1">
                <a:solidFill>
                  <a:prstClr val="white"/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Flat Design Text Boxes – Slide Template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73DCF94-1A6D-47EC-86FB-8544A3DE471C}"/>
              </a:ext>
            </a:extLst>
          </p:cNvPr>
          <p:cNvGrpSpPr>
            <a:grpSpLocks noChangeAspect="1"/>
          </p:cNvGrpSpPr>
          <p:nvPr/>
        </p:nvGrpSpPr>
        <p:grpSpPr>
          <a:xfrm>
            <a:off x="1228013" y="5006544"/>
            <a:ext cx="813345" cy="813345"/>
            <a:chOff x="1382807" y="174388"/>
            <a:chExt cx="3025588" cy="3025588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48CC79A-094B-46EF-83E2-7984E0FC7086}"/>
                </a:ext>
              </a:extLst>
            </p:cNvPr>
            <p:cNvSpPr/>
            <p:nvPr/>
          </p:nvSpPr>
          <p:spPr>
            <a:xfrm>
              <a:off x="1382807" y="174388"/>
              <a:ext cx="3025588" cy="30255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7296D14A-F271-4C77-A495-A5DB9B52EDB0}"/>
                </a:ext>
              </a:extLst>
            </p:cNvPr>
            <p:cNvSpPr txBox="1"/>
            <p:nvPr/>
          </p:nvSpPr>
          <p:spPr>
            <a:xfrm>
              <a:off x="2301527" y="974561"/>
              <a:ext cx="2106868" cy="2225415"/>
            </a:xfrm>
            <a:custGeom>
              <a:avLst/>
              <a:gdLst>
                <a:gd name="connsiteX0" fmla="*/ 335967 w 2106868"/>
                <a:gd name="connsiteY0" fmla="*/ 885705 h 2225415"/>
                <a:gd name="connsiteX1" fmla="*/ 567414 w 2106868"/>
                <a:gd name="connsiteY1" fmla="*/ 885705 h 2225415"/>
                <a:gd name="connsiteX2" fmla="*/ 740998 w 2106868"/>
                <a:gd name="connsiteY2" fmla="*/ 904992 h 2225415"/>
                <a:gd name="connsiteX3" fmla="*/ 850787 w 2106868"/>
                <a:gd name="connsiteY3" fmla="*/ 959886 h 2225415"/>
                <a:gd name="connsiteX4" fmla="*/ 916067 w 2106868"/>
                <a:gd name="connsiteY4" fmla="*/ 1048162 h 2225415"/>
                <a:gd name="connsiteX5" fmla="*/ 938321 w 2106868"/>
                <a:gd name="connsiteY5" fmla="*/ 1167595 h 2225415"/>
                <a:gd name="connsiteX6" fmla="*/ 915325 w 2106868"/>
                <a:gd name="connsiteY6" fmla="*/ 1281093 h 2225415"/>
                <a:gd name="connsiteX7" fmla="*/ 851529 w 2106868"/>
                <a:gd name="connsiteY7" fmla="*/ 1364176 h 2225415"/>
                <a:gd name="connsiteX8" fmla="*/ 755093 w 2106868"/>
                <a:gd name="connsiteY8" fmla="*/ 1414619 h 2225415"/>
                <a:gd name="connsiteX9" fmla="*/ 617857 w 2106868"/>
                <a:gd name="connsiteY9" fmla="*/ 1431681 h 2225415"/>
                <a:gd name="connsiteX10" fmla="*/ 335967 w 2106868"/>
                <a:gd name="connsiteY10" fmla="*/ 1431681 h 2225415"/>
                <a:gd name="connsiteX11" fmla="*/ 335968 w 2106868"/>
                <a:gd name="connsiteY11" fmla="*/ 102348 h 2225415"/>
                <a:gd name="connsiteX12" fmla="*/ 533291 w 2106868"/>
                <a:gd name="connsiteY12" fmla="*/ 102348 h 2225415"/>
                <a:gd name="connsiteX13" fmla="*/ 677945 w 2106868"/>
                <a:gd name="connsiteY13" fmla="*/ 118668 h 2225415"/>
                <a:gd name="connsiteX14" fmla="*/ 767705 w 2106868"/>
                <a:gd name="connsiteY14" fmla="*/ 165402 h 2225415"/>
                <a:gd name="connsiteX15" fmla="*/ 821115 w 2106868"/>
                <a:gd name="connsiteY15" fmla="*/ 241809 h 2225415"/>
                <a:gd name="connsiteX16" fmla="*/ 838919 w 2106868"/>
                <a:gd name="connsiteY16" fmla="*/ 345663 h 2225415"/>
                <a:gd name="connsiteX17" fmla="*/ 822599 w 2106868"/>
                <a:gd name="connsiteY17" fmla="*/ 444325 h 2225415"/>
                <a:gd name="connsiteX18" fmla="*/ 772897 w 2106868"/>
                <a:gd name="connsiteY18" fmla="*/ 525925 h 2225415"/>
                <a:gd name="connsiteX19" fmla="*/ 689072 w 2106868"/>
                <a:gd name="connsiteY19" fmla="*/ 580819 h 2225415"/>
                <a:gd name="connsiteX20" fmla="*/ 554062 w 2106868"/>
                <a:gd name="connsiteY20" fmla="*/ 600848 h 2225415"/>
                <a:gd name="connsiteX21" fmla="*/ 335968 w 2106868"/>
                <a:gd name="connsiteY21" fmla="*/ 600848 h 2225415"/>
                <a:gd name="connsiteX22" fmla="*/ 1131839 w 2106868"/>
                <a:gd name="connsiteY22" fmla="*/ 0 h 2225415"/>
                <a:gd name="connsiteX23" fmla="*/ 2106868 w 2106868"/>
                <a:gd name="connsiteY23" fmla="*/ 845806 h 2225415"/>
                <a:gd name="connsiteX24" fmla="*/ 2106868 w 2106868"/>
                <a:gd name="connsiteY24" fmla="*/ 2225415 h 2225415"/>
                <a:gd name="connsiteX25" fmla="*/ 595571 w 2106868"/>
                <a:gd name="connsiteY25" fmla="*/ 2225415 h 2225415"/>
                <a:gd name="connsiteX26" fmla="*/ 0 w 2106868"/>
                <a:gd name="connsiteY26" fmla="*/ 1708777 h 2225415"/>
                <a:gd name="connsiteX27" fmla="*/ 23848 w 2106868"/>
                <a:gd name="connsiteY27" fmla="*/ 1722658 h 2225415"/>
                <a:gd name="connsiteX28" fmla="*/ 68913 w 2106868"/>
                <a:gd name="connsiteY28" fmla="*/ 1729891 h 2225415"/>
                <a:gd name="connsiteX29" fmla="*/ 579282 w 2106868"/>
                <a:gd name="connsiteY29" fmla="*/ 1729891 h 2225415"/>
                <a:gd name="connsiteX30" fmla="*/ 789215 w 2106868"/>
                <a:gd name="connsiteY30" fmla="*/ 1715796 h 2225415"/>
                <a:gd name="connsiteX31" fmla="*/ 966509 w 2106868"/>
                <a:gd name="connsiteY31" fmla="*/ 1672029 h 2225415"/>
                <a:gd name="connsiteX32" fmla="*/ 1118581 w 2106868"/>
                <a:gd name="connsiteY32" fmla="*/ 1596364 h 2225415"/>
                <a:gd name="connsiteX33" fmla="*/ 1237272 w 2106868"/>
                <a:gd name="connsiteY33" fmla="*/ 1486575 h 2225415"/>
                <a:gd name="connsiteX34" fmla="*/ 1315162 w 2106868"/>
                <a:gd name="connsiteY34" fmla="*/ 1339696 h 2225415"/>
                <a:gd name="connsiteX35" fmla="*/ 1343351 w 2106868"/>
                <a:gd name="connsiteY35" fmla="*/ 1154242 h 2225415"/>
                <a:gd name="connsiteX36" fmla="*/ 1313679 w 2106868"/>
                <a:gd name="connsiteY36" fmla="*/ 977690 h 2225415"/>
                <a:gd name="connsiteX37" fmla="*/ 1232821 w 2106868"/>
                <a:gd name="connsiteY37" fmla="*/ 840454 h 2225415"/>
                <a:gd name="connsiteX38" fmla="*/ 1112647 w 2106868"/>
                <a:gd name="connsiteY38" fmla="*/ 744760 h 2225415"/>
                <a:gd name="connsiteX39" fmla="*/ 962058 w 2106868"/>
                <a:gd name="connsiteY39" fmla="*/ 692833 h 2225415"/>
                <a:gd name="connsiteX40" fmla="*/ 1075556 w 2106868"/>
                <a:gd name="connsiteY40" fmla="*/ 630520 h 2225415"/>
                <a:gd name="connsiteX41" fmla="*/ 1159381 w 2106868"/>
                <a:gd name="connsiteY41" fmla="*/ 541503 h 2225415"/>
                <a:gd name="connsiteX42" fmla="*/ 1211308 w 2106868"/>
                <a:gd name="connsiteY42" fmla="*/ 429489 h 2225415"/>
                <a:gd name="connsiteX43" fmla="*/ 1229112 w 2106868"/>
                <a:gd name="connsiteY43" fmla="*/ 298187 h 2225415"/>
                <a:gd name="connsiteX44" fmla="*/ 1184603 w 2106868"/>
                <a:gd name="connsiteY44" fmla="*/ 81577 h 2225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106868" h="2225415">
                  <a:moveTo>
                    <a:pt x="335967" y="885705"/>
                  </a:moveTo>
                  <a:lnTo>
                    <a:pt x="567414" y="885705"/>
                  </a:lnTo>
                  <a:cubicBezTo>
                    <a:pt x="638628" y="885705"/>
                    <a:pt x="696489" y="892134"/>
                    <a:pt x="740998" y="904992"/>
                  </a:cubicBezTo>
                  <a:cubicBezTo>
                    <a:pt x="785507" y="917850"/>
                    <a:pt x="822103" y="936148"/>
                    <a:pt x="850787" y="959886"/>
                  </a:cubicBezTo>
                  <a:cubicBezTo>
                    <a:pt x="879471" y="983625"/>
                    <a:pt x="901230" y="1013050"/>
                    <a:pt x="916067" y="1048162"/>
                  </a:cubicBezTo>
                  <a:cubicBezTo>
                    <a:pt x="930903" y="1083275"/>
                    <a:pt x="938321" y="1123086"/>
                    <a:pt x="938321" y="1167595"/>
                  </a:cubicBezTo>
                  <a:cubicBezTo>
                    <a:pt x="938321" y="1210125"/>
                    <a:pt x="930656" y="1247958"/>
                    <a:pt x="915325" y="1281093"/>
                  </a:cubicBezTo>
                  <a:cubicBezTo>
                    <a:pt x="899994" y="1314227"/>
                    <a:pt x="878729" y="1341921"/>
                    <a:pt x="851529" y="1364176"/>
                  </a:cubicBezTo>
                  <a:cubicBezTo>
                    <a:pt x="824329" y="1386430"/>
                    <a:pt x="792184" y="1403245"/>
                    <a:pt x="755093" y="1414619"/>
                  </a:cubicBezTo>
                  <a:cubicBezTo>
                    <a:pt x="718002" y="1425994"/>
                    <a:pt x="672257" y="1431681"/>
                    <a:pt x="617857" y="1431681"/>
                  </a:cubicBezTo>
                  <a:lnTo>
                    <a:pt x="335967" y="1431681"/>
                  </a:lnTo>
                  <a:close/>
                  <a:moveTo>
                    <a:pt x="335968" y="102348"/>
                  </a:moveTo>
                  <a:lnTo>
                    <a:pt x="533291" y="102348"/>
                  </a:lnTo>
                  <a:cubicBezTo>
                    <a:pt x="593625" y="102348"/>
                    <a:pt x="641843" y="107788"/>
                    <a:pt x="677945" y="118668"/>
                  </a:cubicBezTo>
                  <a:cubicBezTo>
                    <a:pt x="714047" y="129548"/>
                    <a:pt x="743967" y="145126"/>
                    <a:pt x="767705" y="165402"/>
                  </a:cubicBezTo>
                  <a:cubicBezTo>
                    <a:pt x="791443" y="185679"/>
                    <a:pt x="809246" y="211147"/>
                    <a:pt x="821115" y="241809"/>
                  </a:cubicBezTo>
                  <a:cubicBezTo>
                    <a:pt x="832984" y="272471"/>
                    <a:pt x="838919" y="307089"/>
                    <a:pt x="838919" y="345663"/>
                  </a:cubicBezTo>
                  <a:cubicBezTo>
                    <a:pt x="838919" y="380281"/>
                    <a:pt x="833479" y="413169"/>
                    <a:pt x="822599" y="444325"/>
                  </a:cubicBezTo>
                  <a:cubicBezTo>
                    <a:pt x="811719" y="475481"/>
                    <a:pt x="795152" y="502681"/>
                    <a:pt x="772897" y="525925"/>
                  </a:cubicBezTo>
                  <a:cubicBezTo>
                    <a:pt x="750643" y="549168"/>
                    <a:pt x="722701" y="567466"/>
                    <a:pt x="689072" y="580819"/>
                  </a:cubicBezTo>
                  <a:cubicBezTo>
                    <a:pt x="655443" y="594172"/>
                    <a:pt x="610440" y="600848"/>
                    <a:pt x="554062" y="600848"/>
                  </a:cubicBezTo>
                  <a:lnTo>
                    <a:pt x="335968" y="600848"/>
                  </a:lnTo>
                  <a:close/>
                  <a:moveTo>
                    <a:pt x="1131839" y="0"/>
                  </a:moveTo>
                  <a:lnTo>
                    <a:pt x="2106868" y="845806"/>
                  </a:lnTo>
                  <a:lnTo>
                    <a:pt x="2106868" y="2225415"/>
                  </a:lnTo>
                  <a:lnTo>
                    <a:pt x="595571" y="2225415"/>
                  </a:lnTo>
                  <a:lnTo>
                    <a:pt x="0" y="1708777"/>
                  </a:lnTo>
                  <a:lnTo>
                    <a:pt x="23848" y="1722658"/>
                  </a:lnTo>
                  <a:cubicBezTo>
                    <a:pt x="37571" y="1727480"/>
                    <a:pt x="52593" y="1729891"/>
                    <a:pt x="68913" y="1729891"/>
                  </a:cubicBezTo>
                  <a:lnTo>
                    <a:pt x="579282" y="1729891"/>
                  </a:lnTo>
                  <a:cubicBezTo>
                    <a:pt x="656430" y="1729891"/>
                    <a:pt x="726408" y="1725192"/>
                    <a:pt x="789215" y="1715796"/>
                  </a:cubicBezTo>
                  <a:cubicBezTo>
                    <a:pt x="852022" y="1706400"/>
                    <a:pt x="911120" y="1691811"/>
                    <a:pt x="966509" y="1672029"/>
                  </a:cubicBezTo>
                  <a:cubicBezTo>
                    <a:pt x="1021898" y="1652247"/>
                    <a:pt x="1072589" y="1627026"/>
                    <a:pt x="1118581" y="1596364"/>
                  </a:cubicBezTo>
                  <a:cubicBezTo>
                    <a:pt x="1164574" y="1565702"/>
                    <a:pt x="1204137" y="1529106"/>
                    <a:pt x="1237272" y="1486575"/>
                  </a:cubicBezTo>
                  <a:cubicBezTo>
                    <a:pt x="1270406" y="1444045"/>
                    <a:pt x="1296370" y="1395085"/>
                    <a:pt x="1315162" y="1339696"/>
                  </a:cubicBezTo>
                  <a:cubicBezTo>
                    <a:pt x="1333955" y="1284307"/>
                    <a:pt x="1343351" y="1222489"/>
                    <a:pt x="1343351" y="1154242"/>
                  </a:cubicBezTo>
                  <a:cubicBezTo>
                    <a:pt x="1343351" y="1088962"/>
                    <a:pt x="1333460" y="1030112"/>
                    <a:pt x="1313679" y="977690"/>
                  </a:cubicBezTo>
                  <a:cubicBezTo>
                    <a:pt x="1293897" y="925268"/>
                    <a:pt x="1266944" y="879523"/>
                    <a:pt x="1232821" y="840454"/>
                  </a:cubicBezTo>
                  <a:cubicBezTo>
                    <a:pt x="1198697" y="801385"/>
                    <a:pt x="1158639" y="769487"/>
                    <a:pt x="1112647" y="744760"/>
                  </a:cubicBezTo>
                  <a:cubicBezTo>
                    <a:pt x="1066654" y="720033"/>
                    <a:pt x="1016458" y="702724"/>
                    <a:pt x="962058" y="692833"/>
                  </a:cubicBezTo>
                  <a:cubicBezTo>
                    <a:pt x="1004589" y="677008"/>
                    <a:pt x="1042422" y="656237"/>
                    <a:pt x="1075556" y="630520"/>
                  </a:cubicBezTo>
                  <a:cubicBezTo>
                    <a:pt x="1108690" y="604804"/>
                    <a:pt x="1136632" y="575132"/>
                    <a:pt x="1159381" y="541503"/>
                  </a:cubicBezTo>
                  <a:cubicBezTo>
                    <a:pt x="1182130" y="507874"/>
                    <a:pt x="1199439" y="470536"/>
                    <a:pt x="1211308" y="429489"/>
                  </a:cubicBezTo>
                  <a:cubicBezTo>
                    <a:pt x="1223177" y="388441"/>
                    <a:pt x="1229112" y="344674"/>
                    <a:pt x="1229112" y="298187"/>
                  </a:cubicBezTo>
                  <a:cubicBezTo>
                    <a:pt x="1229112" y="215104"/>
                    <a:pt x="1214275" y="142901"/>
                    <a:pt x="1184603" y="81577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endParaRPr lang="en-US" dirty="0"/>
            </a:p>
          </p:txBody>
        </p:sp>
        <p:sp>
          <p:nvSpPr>
            <p:cNvPr id="74" name="Freeform 69">
              <a:extLst>
                <a:ext uri="{FF2B5EF4-FFF2-40B4-BE49-F238E27FC236}">
                  <a16:creationId xmlns:a16="http://schemas.microsoft.com/office/drawing/2014/main" id="{BE308BBF-C1D0-4BAA-BE80-0E937F3DE167}"/>
                </a:ext>
              </a:extLst>
            </p:cNvPr>
            <p:cNvSpPr/>
            <p:nvPr/>
          </p:nvSpPr>
          <p:spPr>
            <a:xfrm>
              <a:off x="2254719" y="784634"/>
              <a:ext cx="1390161" cy="1919818"/>
            </a:xfrm>
            <a:custGeom>
              <a:avLst/>
              <a:gdLst/>
              <a:ahLst/>
              <a:cxnLst/>
              <a:rect l="l" t="t" r="r" b="b"/>
              <a:pathLst>
                <a:path w="1390161" h="1919818">
                  <a:moveTo>
                    <a:pt x="115723" y="0"/>
                  </a:moveTo>
                  <a:lnTo>
                    <a:pt x="597903" y="0"/>
                  </a:lnTo>
                  <a:cubicBezTo>
                    <a:pt x="715604" y="0"/>
                    <a:pt x="815254" y="9891"/>
                    <a:pt x="896854" y="29672"/>
                  </a:cubicBezTo>
                  <a:cubicBezTo>
                    <a:pt x="978454" y="49454"/>
                    <a:pt x="1047195" y="79374"/>
                    <a:pt x="1103079" y="119432"/>
                  </a:cubicBezTo>
                  <a:cubicBezTo>
                    <a:pt x="1158962" y="159490"/>
                    <a:pt x="1201740" y="210181"/>
                    <a:pt x="1231413" y="271504"/>
                  </a:cubicBezTo>
                  <a:cubicBezTo>
                    <a:pt x="1261085" y="332828"/>
                    <a:pt x="1275922" y="405031"/>
                    <a:pt x="1275922" y="488114"/>
                  </a:cubicBezTo>
                  <a:cubicBezTo>
                    <a:pt x="1275922" y="534601"/>
                    <a:pt x="1269987" y="578368"/>
                    <a:pt x="1258118" y="619416"/>
                  </a:cubicBezTo>
                  <a:cubicBezTo>
                    <a:pt x="1246249" y="660463"/>
                    <a:pt x="1228940" y="697801"/>
                    <a:pt x="1206191" y="731430"/>
                  </a:cubicBezTo>
                  <a:cubicBezTo>
                    <a:pt x="1183442" y="765059"/>
                    <a:pt x="1155500" y="794731"/>
                    <a:pt x="1122366" y="820447"/>
                  </a:cubicBezTo>
                  <a:cubicBezTo>
                    <a:pt x="1089232" y="846164"/>
                    <a:pt x="1051399" y="866935"/>
                    <a:pt x="1008868" y="882760"/>
                  </a:cubicBezTo>
                  <a:cubicBezTo>
                    <a:pt x="1063268" y="892651"/>
                    <a:pt x="1113464" y="909960"/>
                    <a:pt x="1159457" y="934687"/>
                  </a:cubicBezTo>
                  <a:cubicBezTo>
                    <a:pt x="1205449" y="959414"/>
                    <a:pt x="1245507" y="991312"/>
                    <a:pt x="1279631" y="1030381"/>
                  </a:cubicBezTo>
                  <a:cubicBezTo>
                    <a:pt x="1313754" y="1069450"/>
                    <a:pt x="1340707" y="1115195"/>
                    <a:pt x="1360489" y="1167617"/>
                  </a:cubicBezTo>
                  <a:cubicBezTo>
                    <a:pt x="1380270" y="1220039"/>
                    <a:pt x="1390161" y="1278889"/>
                    <a:pt x="1390161" y="1344169"/>
                  </a:cubicBezTo>
                  <a:cubicBezTo>
                    <a:pt x="1390161" y="1412416"/>
                    <a:pt x="1380765" y="1474234"/>
                    <a:pt x="1361972" y="1529623"/>
                  </a:cubicBezTo>
                  <a:cubicBezTo>
                    <a:pt x="1343180" y="1585012"/>
                    <a:pt x="1317216" y="1633972"/>
                    <a:pt x="1284082" y="1676502"/>
                  </a:cubicBezTo>
                  <a:cubicBezTo>
                    <a:pt x="1250947" y="1719033"/>
                    <a:pt x="1211384" y="1755629"/>
                    <a:pt x="1165391" y="1786291"/>
                  </a:cubicBezTo>
                  <a:cubicBezTo>
                    <a:pt x="1119399" y="1816953"/>
                    <a:pt x="1068708" y="1842174"/>
                    <a:pt x="1013319" y="1861956"/>
                  </a:cubicBezTo>
                  <a:cubicBezTo>
                    <a:pt x="957930" y="1881738"/>
                    <a:pt x="898832" y="1896327"/>
                    <a:pt x="836025" y="1905723"/>
                  </a:cubicBezTo>
                  <a:cubicBezTo>
                    <a:pt x="773218" y="1915119"/>
                    <a:pt x="703240" y="1919818"/>
                    <a:pt x="626092" y="1919818"/>
                  </a:cubicBezTo>
                  <a:lnTo>
                    <a:pt x="115723" y="1919818"/>
                  </a:lnTo>
                  <a:cubicBezTo>
                    <a:pt x="83083" y="1919818"/>
                    <a:pt x="55636" y="1910174"/>
                    <a:pt x="33381" y="1890887"/>
                  </a:cubicBezTo>
                  <a:cubicBezTo>
                    <a:pt x="11127" y="1871600"/>
                    <a:pt x="0" y="1840196"/>
                    <a:pt x="0" y="1796676"/>
                  </a:cubicBezTo>
                  <a:lnTo>
                    <a:pt x="0" y="123141"/>
                  </a:lnTo>
                  <a:cubicBezTo>
                    <a:pt x="0" y="79621"/>
                    <a:pt x="11127" y="48218"/>
                    <a:pt x="33381" y="28931"/>
                  </a:cubicBezTo>
                  <a:cubicBezTo>
                    <a:pt x="55636" y="9643"/>
                    <a:pt x="83083" y="0"/>
                    <a:pt x="115723" y="0"/>
                  </a:cubicBezTo>
                  <a:close/>
                  <a:moveTo>
                    <a:pt x="382776" y="292275"/>
                  </a:moveTo>
                  <a:lnTo>
                    <a:pt x="382776" y="790775"/>
                  </a:lnTo>
                  <a:lnTo>
                    <a:pt x="600870" y="790775"/>
                  </a:lnTo>
                  <a:cubicBezTo>
                    <a:pt x="657248" y="790775"/>
                    <a:pt x="702251" y="784099"/>
                    <a:pt x="735880" y="770746"/>
                  </a:cubicBezTo>
                  <a:cubicBezTo>
                    <a:pt x="769509" y="757393"/>
                    <a:pt x="797451" y="739095"/>
                    <a:pt x="819705" y="715852"/>
                  </a:cubicBezTo>
                  <a:cubicBezTo>
                    <a:pt x="841960" y="692608"/>
                    <a:pt x="858527" y="665408"/>
                    <a:pt x="869407" y="634252"/>
                  </a:cubicBezTo>
                  <a:cubicBezTo>
                    <a:pt x="880287" y="603096"/>
                    <a:pt x="885727" y="570208"/>
                    <a:pt x="885727" y="535590"/>
                  </a:cubicBezTo>
                  <a:cubicBezTo>
                    <a:pt x="885727" y="497016"/>
                    <a:pt x="879792" y="462398"/>
                    <a:pt x="867923" y="431736"/>
                  </a:cubicBezTo>
                  <a:cubicBezTo>
                    <a:pt x="856054" y="401074"/>
                    <a:pt x="838251" y="375606"/>
                    <a:pt x="814513" y="355329"/>
                  </a:cubicBezTo>
                  <a:cubicBezTo>
                    <a:pt x="790775" y="335053"/>
                    <a:pt x="760855" y="319475"/>
                    <a:pt x="724753" y="308595"/>
                  </a:cubicBezTo>
                  <a:cubicBezTo>
                    <a:pt x="688651" y="297715"/>
                    <a:pt x="640433" y="292275"/>
                    <a:pt x="580099" y="292275"/>
                  </a:cubicBezTo>
                  <a:lnTo>
                    <a:pt x="382776" y="292275"/>
                  </a:lnTo>
                  <a:close/>
                  <a:moveTo>
                    <a:pt x="382776" y="1075632"/>
                  </a:moveTo>
                  <a:lnTo>
                    <a:pt x="382776" y="1621608"/>
                  </a:lnTo>
                  <a:lnTo>
                    <a:pt x="664666" y="1621608"/>
                  </a:lnTo>
                  <a:cubicBezTo>
                    <a:pt x="719066" y="1621608"/>
                    <a:pt x="764811" y="1615921"/>
                    <a:pt x="801902" y="1604546"/>
                  </a:cubicBezTo>
                  <a:cubicBezTo>
                    <a:pt x="838993" y="1593172"/>
                    <a:pt x="871138" y="1576357"/>
                    <a:pt x="898338" y="1554103"/>
                  </a:cubicBezTo>
                  <a:cubicBezTo>
                    <a:pt x="925538" y="1531848"/>
                    <a:pt x="946803" y="1504154"/>
                    <a:pt x="962134" y="1471020"/>
                  </a:cubicBezTo>
                  <a:cubicBezTo>
                    <a:pt x="977465" y="1437885"/>
                    <a:pt x="985130" y="1400052"/>
                    <a:pt x="985130" y="1357522"/>
                  </a:cubicBezTo>
                  <a:cubicBezTo>
                    <a:pt x="985130" y="1313013"/>
                    <a:pt x="977712" y="1273202"/>
                    <a:pt x="962876" y="1238089"/>
                  </a:cubicBezTo>
                  <a:cubicBezTo>
                    <a:pt x="948039" y="1202977"/>
                    <a:pt x="926280" y="1173552"/>
                    <a:pt x="897596" y="1149813"/>
                  </a:cubicBezTo>
                  <a:cubicBezTo>
                    <a:pt x="868912" y="1126075"/>
                    <a:pt x="832316" y="1107777"/>
                    <a:pt x="787807" y="1094919"/>
                  </a:cubicBezTo>
                  <a:cubicBezTo>
                    <a:pt x="743298" y="1082061"/>
                    <a:pt x="685437" y="1075632"/>
                    <a:pt x="614223" y="1075632"/>
                  </a:cubicBezTo>
                  <a:lnTo>
                    <a:pt x="382776" y="107563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AD4C750C-2EBC-49D8-9C6E-B4BA59557855}"/>
              </a:ext>
            </a:extLst>
          </p:cNvPr>
          <p:cNvGrpSpPr>
            <a:grpSpLocks noChangeAspect="1"/>
          </p:cNvGrpSpPr>
          <p:nvPr/>
        </p:nvGrpSpPr>
        <p:grpSpPr>
          <a:xfrm>
            <a:off x="7021015" y="2755674"/>
            <a:ext cx="813345" cy="813345"/>
            <a:chOff x="1382807" y="174388"/>
            <a:chExt cx="3025588" cy="3025589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52FAD615-1A9C-446F-B5D9-56BE716D3787}"/>
                </a:ext>
              </a:extLst>
            </p:cNvPr>
            <p:cNvSpPr/>
            <p:nvPr/>
          </p:nvSpPr>
          <p:spPr>
            <a:xfrm>
              <a:off x="1382807" y="174388"/>
              <a:ext cx="3025588" cy="30255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789C310-C7A0-4B14-92C6-6C0E8799B51B}"/>
                </a:ext>
              </a:extLst>
            </p:cNvPr>
            <p:cNvSpPr txBox="1"/>
            <p:nvPr/>
          </p:nvSpPr>
          <p:spPr>
            <a:xfrm>
              <a:off x="2501205" y="933640"/>
              <a:ext cx="1907190" cy="2266337"/>
            </a:xfrm>
            <a:custGeom>
              <a:avLst/>
              <a:gdLst>
                <a:gd name="connsiteX0" fmla="*/ 1102503 w 1907190"/>
                <a:gd name="connsiteY0" fmla="*/ 0 h 2266337"/>
                <a:gd name="connsiteX1" fmla="*/ 1907190 w 1907190"/>
                <a:gd name="connsiteY1" fmla="*/ 698039 h 2266337"/>
                <a:gd name="connsiteX2" fmla="*/ 1907190 w 1907190"/>
                <a:gd name="connsiteY2" fmla="*/ 2266337 h 2266337"/>
                <a:gd name="connsiteX3" fmla="*/ 747579 w 1907190"/>
                <a:gd name="connsiteY3" fmla="*/ 2266337 h 2266337"/>
                <a:gd name="connsiteX4" fmla="*/ 0 w 1907190"/>
                <a:gd name="connsiteY4" fmla="*/ 1617838 h 2266337"/>
                <a:gd name="connsiteX5" fmla="*/ 62256 w 1907190"/>
                <a:gd name="connsiteY5" fmla="*/ 1665289 h 2266337"/>
                <a:gd name="connsiteX6" fmla="*/ 209135 w 1907190"/>
                <a:gd name="connsiteY6" fmla="*/ 1741140 h 2266337"/>
                <a:gd name="connsiteX7" fmla="*/ 565206 w 1907190"/>
                <a:gd name="connsiteY7" fmla="*/ 1801969 h 2266337"/>
                <a:gd name="connsiteX8" fmla="*/ 752886 w 1907190"/>
                <a:gd name="connsiteY8" fmla="*/ 1785649 h 2266337"/>
                <a:gd name="connsiteX9" fmla="*/ 907183 w 1907190"/>
                <a:gd name="connsiteY9" fmla="*/ 1744849 h 2266337"/>
                <a:gd name="connsiteX10" fmla="*/ 1021423 w 1907190"/>
                <a:gd name="connsiteY10" fmla="*/ 1693664 h 2266337"/>
                <a:gd name="connsiteX11" fmla="*/ 1084477 w 1907190"/>
                <a:gd name="connsiteY11" fmla="*/ 1649897 h 2266337"/>
                <a:gd name="connsiteX12" fmla="*/ 1108215 w 1907190"/>
                <a:gd name="connsiteY12" fmla="*/ 1619482 h 2266337"/>
                <a:gd name="connsiteX13" fmla="*/ 1120084 w 1907190"/>
                <a:gd name="connsiteY13" fmla="*/ 1587584 h 2266337"/>
                <a:gd name="connsiteX14" fmla="*/ 1126760 w 1907190"/>
                <a:gd name="connsiteY14" fmla="*/ 1543075 h 2266337"/>
                <a:gd name="connsiteX15" fmla="*/ 1128986 w 1907190"/>
                <a:gd name="connsiteY15" fmla="*/ 1480021 h 2266337"/>
                <a:gd name="connsiteX16" fmla="*/ 1126019 w 1907190"/>
                <a:gd name="connsiteY16" fmla="*/ 1394712 h 2266337"/>
                <a:gd name="connsiteX17" fmla="*/ 1117117 w 1907190"/>
                <a:gd name="connsiteY17" fmla="*/ 1345011 h 2266337"/>
                <a:gd name="connsiteX18" fmla="*/ 1102280 w 1907190"/>
                <a:gd name="connsiteY18" fmla="*/ 1321273 h 2266337"/>
                <a:gd name="connsiteX19" fmla="*/ 1078542 w 1907190"/>
                <a:gd name="connsiteY19" fmla="*/ 1315338 h 2266337"/>
                <a:gd name="connsiteX20" fmla="*/ 1024390 w 1907190"/>
                <a:gd name="connsiteY20" fmla="*/ 1339076 h 2266337"/>
                <a:gd name="connsiteX21" fmla="*/ 935372 w 1907190"/>
                <a:gd name="connsiteY21" fmla="*/ 1392487 h 2266337"/>
                <a:gd name="connsiteX22" fmla="*/ 805554 w 1907190"/>
                <a:gd name="connsiteY22" fmla="*/ 1446640 h 2266337"/>
                <a:gd name="connsiteX23" fmla="*/ 626035 w 1907190"/>
                <a:gd name="connsiteY23" fmla="*/ 1471119 h 2266337"/>
                <a:gd name="connsiteX24" fmla="*/ 420552 w 1907190"/>
                <a:gd name="connsiteY24" fmla="*/ 1431803 h 2266337"/>
                <a:gd name="connsiteX25" fmla="*/ 264771 w 1907190"/>
                <a:gd name="connsiteY25" fmla="*/ 1312371 h 2266337"/>
                <a:gd name="connsiteX26" fmla="*/ 165368 w 1907190"/>
                <a:gd name="connsiteY26" fmla="*/ 1108372 h 2266337"/>
                <a:gd name="connsiteX27" fmla="*/ 130502 w 1907190"/>
                <a:gd name="connsiteY27" fmla="*/ 815355 h 2266337"/>
                <a:gd name="connsiteX28" fmla="*/ 163142 w 1907190"/>
                <a:gd name="connsiteY28" fmla="*/ 537916 h 2266337"/>
                <a:gd name="connsiteX29" fmla="*/ 258836 w 1907190"/>
                <a:gd name="connsiteY29" fmla="*/ 327982 h 2266337"/>
                <a:gd name="connsiteX30" fmla="*/ 411650 w 1907190"/>
                <a:gd name="connsiteY30" fmla="*/ 194455 h 2266337"/>
                <a:gd name="connsiteX31" fmla="*/ 615650 w 1907190"/>
                <a:gd name="connsiteY31" fmla="*/ 147721 h 2266337"/>
                <a:gd name="connsiteX32" fmla="*/ 794427 w 1907190"/>
                <a:gd name="connsiteY32" fmla="*/ 173684 h 2266337"/>
                <a:gd name="connsiteX33" fmla="*/ 923503 w 1907190"/>
                <a:gd name="connsiteY33" fmla="*/ 231546 h 2266337"/>
                <a:gd name="connsiteX34" fmla="*/ 1011779 w 1907190"/>
                <a:gd name="connsiteY34" fmla="*/ 289408 h 2266337"/>
                <a:gd name="connsiteX35" fmla="*/ 1068157 w 1907190"/>
                <a:gd name="connsiteY35" fmla="*/ 315371 h 2266337"/>
                <a:gd name="connsiteX36" fmla="*/ 1091895 w 1907190"/>
                <a:gd name="connsiteY36" fmla="*/ 306469 h 2266337"/>
                <a:gd name="connsiteX37" fmla="*/ 1109699 w 1907190"/>
                <a:gd name="connsiteY37" fmla="*/ 278280 h 2266337"/>
                <a:gd name="connsiteX38" fmla="*/ 1120084 w 1907190"/>
                <a:gd name="connsiteY38" fmla="*/ 227837 h 2266337"/>
                <a:gd name="connsiteX39" fmla="*/ 1123051 w 1907190"/>
                <a:gd name="connsiteY39" fmla="*/ 152172 h 2266337"/>
                <a:gd name="connsiteX40" fmla="*/ 1120826 w 1907190"/>
                <a:gd name="connsiteY40" fmla="*/ 82441 h 2266337"/>
                <a:gd name="connsiteX41" fmla="*/ 1114150 w 1907190"/>
                <a:gd name="connsiteY41" fmla="*/ 33481 h 2266337"/>
                <a:gd name="connsiteX42" fmla="*/ 1102503 w 1907190"/>
                <a:gd name="connsiteY42" fmla="*/ 0 h 2266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907190" h="2266337">
                  <a:moveTo>
                    <a:pt x="1102503" y="0"/>
                  </a:moveTo>
                  <a:lnTo>
                    <a:pt x="1907190" y="698039"/>
                  </a:lnTo>
                  <a:lnTo>
                    <a:pt x="1907190" y="2266337"/>
                  </a:lnTo>
                  <a:lnTo>
                    <a:pt x="747579" y="2266337"/>
                  </a:lnTo>
                  <a:lnTo>
                    <a:pt x="0" y="1617838"/>
                  </a:lnTo>
                  <a:lnTo>
                    <a:pt x="62256" y="1665289"/>
                  </a:lnTo>
                  <a:cubicBezTo>
                    <a:pt x="107259" y="1695580"/>
                    <a:pt x="156219" y="1720864"/>
                    <a:pt x="209135" y="1741140"/>
                  </a:cubicBezTo>
                  <a:cubicBezTo>
                    <a:pt x="314967" y="1781693"/>
                    <a:pt x="433658" y="1801969"/>
                    <a:pt x="565206" y="1801969"/>
                  </a:cubicBezTo>
                  <a:cubicBezTo>
                    <a:pt x="632464" y="1801969"/>
                    <a:pt x="695024" y="1796529"/>
                    <a:pt x="752886" y="1785649"/>
                  </a:cubicBezTo>
                  <a:cubicBezTo>
                    <a:pt x="810747" y="1774769"/>
                    <a:pt x="862180" y="1761169"/>
                    <a:pt x="907183" y="1744849"/>
                  </a:cubicBezTo>
                  <a:cubicBezTo>
                    <a:pt x="952186" y="1728529"/>
                    <a:pt x="990266" y="1711468"/>
                    <a:pt x="1021423" y="1693664"/>
                  </a:cubicBezTo>
                  <a:cubicBezTo>
                    <a:pt x="1052579" y="1675860"/>
                    <a:pt x="1073597" y="1661271"/>
                    <a:pt x="1084477" y="1649897"/>
                  </a:cubicBezTo>
                  <a:cubicBezTo>
                    <a:pt x="1095357" y="1638522"/>
                    <a:pt x="1103270" y="1628384"/>
                    <a:pt x="1108215" y="1619482"/>
                  </a:cubicBezTo>
                  <a:cubicBezTo>
                    <a:pt x="1113160" y="1610581"/>
                    <a:pt x="1117117" y="1599948"/>
                    <a:pt x="1120084" y="1587584"/>
                  </a:cubicBezTo>
                  <a:cubicBezTo>
                    <a:pt x="1123051" y="1575221"/>
                    <a:pt x="1125277" y="1560384"/>
                    <a:pt x="1126760" y="1543075"/>
                  </a:cubicBezTo>
                  <a:cubicBezTo>
                    <a:pt x="1128244" y="1525766"/>
                    <a:pt x="1128986" y="1504748"/>
                    <a:pt x="1128986" y="1480021"/>
                  </a:cubicBezTo>
                  <a:cubicBezTo>
                    <a:pt x="1128986" y="1444414"/>
                    <a:pt x="1127997" y="1415978"/>
                    <a:pt x="1126019" y="1394712"/>
                  </a:cubicBezTo>
                  <a:cubicBezTo>
                    <a:pt x="1124040" y="1373447"/>
                    <a:pt x="1121073" y="1356880"/>
                    <a:pt x="1117117" y="1345011"/>
                  </a:cubicBezTo>
                  <a:cubicBezTo>
                    <a:pt x="1113160" y="1333142"/>
                    <a:pt x="1108215" y="1325229"/>
                    <a:pt x="1102280" y="1321273"/>
                  </a:cubicBezTo>
                  <a:cubicBezTo>
                    <a:pt x="1096346" y="1317316"/>
                    <a:pt x="1088433" y="1315338"/>
                    <a:pt x="1078542" y="1315338"/>
                  </a:cubicBezTo>
                  <a:cubicBezTo>
                    <a:pt x="1065684" y="1315338"/>
                    <a:pt x="1047634" y="1323251"/>
                    <a:pt x="1024390" y="1339076"/>
                  </a:cubicBezTo>
                  <a:cubicBezTo>
                    <a:pt x="1001146" y="1354902"/>
                    <a:pt x="971474" y="1372705"/>
                    <a:pt x="935372" y="1392487"/>
                  </a:cubicBezTo>
                  <a:cubicBezTo>
                    <a:pt x="899270" y="1412269"/>
                    <a:pt x="855998" y="1430320"/>
                    <a:pt x="805554" y="1446640"/>
                  </a:cubicBezTo>
                  <a:cubicBezTo>
                    <a:pt x="755111" y="1462959"/>
                    <a:pt x="695271" y="1471119"/>
                    <a:pt x="626035" y="1471119"/>
                  </a:cubicBezTo>
                  <a:cubicBezTo>
                    <a:pt x="549875" y="1471119"/>
                    <a:pt x="481381" y="1458014"/>
                    <a:pt x="420552" y="1431803"/>
                  </a:cubicBezTo>
                  <a:cubicBezTo>
                    <a:pt x="359723" y="1405592"/>
                    <a:pt x="307796" y="1365782"/>
                    <a:pt x="264771" y="1312371"/>
                  </a:cubicBezTo>
                  <a:cubicBezTo>
                    <a:pt x="221746" y="1258960"/>
                    <a:pt x="188611" y="1190960"/>
                    <a:pt x="165368" y="1108372"/>
                  </a:cubicBezTo>
                  <a:cubicBezTo>
                    <a:pt x="142124" y="1025783"/>
                    <a:pt x="130502" y="928110"/>
                    <a:pt x="130502" y="815355"/>
                  </a:cubicBezTo>
                  <a:cubicBezTo>
                    <a:pt x="130502" y="712490"/>
                    <a:pt x="141382" y="620010"/>
                    <a:pt x="163142" y="537916"/>
                  </a:cubicBezTo>
                  <a:cubicBezTo>
                    <a:pt x="184902" y="455822"/>
                    <a:pt x="216800" y="385844"/>
                    <a:pt x="258836" y="327982"/>
                  </a:cubicBezTo>
                  <a:cubicBezTo>
                    <a:pt x="300873" y="270120"/>
                    <a:pt x="351811" y="225612"/>
                    <a:pt x="411650" y="194455"/>
                  </a:cubicBezTo>
                  <a:cubicBezTo>
                    <a:pt x="471490" y="163299"/>
                    <a:pt x="539490" y="147721"/>
                    <a:pt x="615650" y="147721"/>
                  </a:cubicBezTo>
                  <a:cubicBezTo>
                    <a:pt x="684886" y="147721"/>
                    <a:pt x="744478" y="156375"/>
                    <a:pt x="794427" y="173684"/>
                  </a:cubicBezTo>
                  <a:cubicBezTo>
                    <a:pt x="844376" y="190993"/>
                    <a:pt x="887401" y="210281"/>
                    <a:pt x="923503" y="231546"/>
                  </a:cubicBezTo>
                  <a:cubicBezTo>
                    <a:pt x="959605" y="252811"/>
                    <a:pt x="989030" y="272098"/>
                    <a:pt x="1011779" y="289408"/>
                  </a:cubicBezTo>
                  <a:cubicBezTo>
                    <a:pt x="1034528" y="306717"/>
                    <a:pt x="1053321" y="315371"/>
                    <a:pt x="1068157" y="315371"/>
                  </a:cubicBezTo>
                  <a:cubicBezTo>
                    <a:pt x="1077059" y="315371"/>
                    <a:pt x="1084971" y="312404"/>
                    <a:pt x="1091895" y="306469"/>
                  </a:cubicBezTo>
                  <a:cubicBezTo>
                    <a:pt x="1098819" y="300535"/>
                    <a:pt x="1104753" y="291139"/>
                    <a:pt x="1109699" y="278280"/>
                  </a:cubicBezTo>
                  <a:cubicBezTo>
                    <a:pt x="1114644" y="265422"/>
                    <a:pt x="1118106" y="248608"/>
                    <a:pt x="1120084" y="227837"/>
                  </a:cubicBezTo>
                  <a:cubicBezTo>
                    <a:pt x="1122062" y="207066"/>
                    <a:pt x="1123051" y="181844"/>
                    <a:pt x="1123051" y="152172"/>
                  </a:cubicBezTo>
                  <a:cubicBezTo>
                    <a:pt x="1123051" y="124477"/>
                    <a:pt x="1122309" y="101234"/>
                    <a:pt x="1120826" y="82441"/>
                  </a:cubicBezTo>
                  <a:cubicBezTo>
                    <a:pt x="1119342" y="63649"/>
                    <a:pt x="1117117" y="47329"/>
                    <a:pt x="1114150" y="33481"/>
                  </a:cubicBezTo>
                  <a:lnTo>
                    <a:pt x="1102503" y="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endParaRPr lang="en-US" dirty="0"/>
            </a:p>
          </p:txBody>
        </p:sp>
        <p:sp>
          <p:nvSpPr>
            <p:cNvPr id="81" name="Freeform 99">
              <a:extLst>
                <a:ext uri="{FF2B5EF4-FFF2-40B4-BE49-F238E27FC236}">
                  <a16:creationId xmlns:a16="http://schemas.microsoft.com/office/drawing/2014/main" id="{C1E8AAEE-9C06-4787-AA50-9DA94A2D3273}"/>
                </a:ext>
              </a:extLst>
            </p:cNvPr>
            <p:cNvSpPr/>
            <p:nvPr/>
          </p:nvSpPr>
          <p:spPr>
            <a:xfrm>
              <a:off x="2210358" y="753478"/>
              <a:ext cx="1419835" cy="1982130"/>
            </a:xfrm>
            <a:custGeom>
              <a:avLst/>
              <a:gdLst/>
              <a:ahLst/>
              <a:cxnLst/>
              <a:rect l="l" t="t" r="r" b="b"/>
              <a:pathLst>
                <a:path w="1419835" h="1982130">
                  <a:moveTo>
                    <a:pt x="890179" y="0"/>
                  </a:moveTo>
                  <a:cubicBezTo>
                    <a:pt x="943589" y="0"/>
                    <a:pt x="995022" y="4450"/>
                    <a:pt x="1044476" y="13352"/>
                  </a:cubicBezTo>
                  <a:cubicBezTo>
                    <a:pt x="1093931" y="22254"/>
                    <a:pt x="1139676" y="33876"/>
                    <a:pt x="1181712" y="48218"/>
                  </a:cubicBezTo>
                  <a:cubicBezTo>
                    <a:pt x="1223748" y="62559"/>
                    <a:pt x="1261581" y="79127"/>
                    <a:pt x="1295210" y="97919"/>
                  </a:cubicBezTo>
                  <a:cubicBezTo>
                    <a:pt x="1328839" y="116712"/>
                    <a:pt x="1352330" y="132785"/>
                    <a:pt x="1365682" y="146137"/>
                  </a:cubicBezTo>
                  <a:cubicBezTo>
                    <a:pt x="1379035" y="159490"/>
                    <a:pt x="1388184" y="170617"/>
                    <a:pt x="1393129" y="179519"/>
                  </a:cubicBezTo>
                  <a:cubicBezTo>
                    <a:pt x="1398075" y="188421"/>
                    <a:pt x="1402031" y="199795"/>
                    <a:pt x="1404999" y="213642"/>
                  </a:cubicBezTo>
                  <a:cubicBezTo>
                    <a:pt x="1407966" y="227490"/>
                    <a:pt x="1410191" y="243810"/>
                    <a:pt x="1411675" y="262602"/>
                  </a:cubicBezTo>
                  <a:cubicBezTo>
                    <a:pt x="1413158" y="281395"/>
                    <a:pt x="1413900" y="304638"/>
                    <a:pt x="1413900" y="332333"/>
                  </a:cubicBezTo>
                  <a:cubicBezTo>
                    <a:pt x="1413900" y="362005"/>
                    <a:pt x="1412911" y="387227"/>
                    <a:pt x="1410933" y="407998"/>
                  </a:cubicBezTo>
                  <a:cubicBezTo>
                    <a:pt x="1408955" y="428769"/>
                    <a:pt x="1405493" y="445583"/>
                    <a:pt x="1400548" y="458441"/>
                  </a:cubicBezTo>
                  <a:cubicBezTo>
                    <a:pt x="1395602" y="471300"/>
                    <a:pt x="1389668" y="480696"/>
                    <a:pt x="1382744" y="486630"/>
                  </a:cubicBezTo>
                  <a:cubicBezTo>
                    <a:pt x="1375820" y="492565"/>
                    <a:pt x="1367908" y="495532"/>
                    <a:pt x="1359006" y="495532"/>
                  </a:cubicBezTo>
                  <a:cubicBezTo>
                    <a:pt x="1344170" y="495532"/>
                    <a:pt x="1325377" y="486878"/>
                    <a:pt x="1302628" y="469569"/>
                  </a:cubicBezTo>
                  <a:cubicBezTo>
                    <a:pt x="1279879" y="452259"/>
                    <a:pt x="1250454" y="432972"/>
                    <a:pt x="1214352" y="411707"/>
                  </a:cubicBezTo>
                  <a:cubicBezTo>
                    <a:pt x="1178250" y="390442"/>
                    <a:pt x="1135225" y="371154"/>
                    <a:pt x="1085276" y="353845"/>
                  </a:cubicBezTo>
                  <a:cubicBezTo>
                    <a:pt x="1035327" y="336536"/>
                    <a:pt x="975735" y="327882"/>
                    <a:pt x="906499" y="327882"/>
                  </a:cubicBezTo>
                  <a:cubicBezTo>
                    <a:pt x="830339" y="327882"/>
                    <a:pt x="762339" y="343460"/>
                    <a:pt x="702499" y="374616"/>
                  </a:cubicBezTo>
                  <a:cubicBezTo>
                    <a:pt x="642660" y="405773"/>
                    <a:pt x="591722" y="450281"/>
                    <a:pt x="549685" y="508143"/>
                  </a:cubicBezTo>
                  <a:cubicBezTo>
                    <a:pt x="507649" y="566005"/>
                    <a:pt x="475751" y="635983"/>
                    <a:pt x="453991" y="718077"/>
                  </a:cubicBezTo>
                  <a:cubicBezTo>
                    <a:pt x="432231" y="800171"/>
                    <a:pt x="421351" y="892651"/>
                    <a:pt x="421351" y="995516"/>
                  </a:cubicBezTo>
                  <a:cubicBezTo>
                    <a:pt x="421351" y="1108271"/>
                    <a:pt x="432973" y="1205944"/>
                    <a:pt x="456217" y="1288533"/>
                  </a:cubicBezTo>
                  <a:cubicBezTo>
                    <a:pt x="479460" y="1371121"/>
                    <a:pt x="512595" y="1439121"/>
                    <a:pt x="555620" y="1492532"/>
                  </a:cubicBezTo>
                  <a:cubicBezTo>
                    <a:pt x="598645" y="1545943"/>
                    <a:pt x="650572" y="1585753"/>
                    <a:pt x="711401" y="1611964"/>
                  </a:cubicBezTo>
                  <a:cubicBezTo>
                    <a:pt x="772230" y="1638175"/>
                    <a:pt x="840724" y="1651280"/>
                    <a:pt x="916884" y="1651280"/>
                  </a:cubicBezTo>
                  <a:cubicBezTo>
                    <a:pt x="986120" y="1651280"/>
                    <a:pt x="1045960" y="1643120"/>
                    <a:pt x="1096403" y="1626801"/>
                  </a:cubicBezTo>
                  <a:cubicBezTo>
                    <a:pt x="1146847" y="1610481"/>
                    <a:pt x="1190119" y="1592430"/>
                    <a:pt x="1226221" y="1572648"/>
                  </a:cubicBezTo>
                  <a:cubicBezTo>
                    <a:pt x="1262323" y="1552866"/>
                    <a:pt x="1291995" y="1535063"/>
                    <a:pt x="1315239" y="1519237"/>
                  </a:cubicBezTo>
                  <a:cubicBezTo>
                    <a:pt x="1338483" y="1503412"/>
                    <a:pt x="1356533" y="1495499"/>
                    <a:pt x="1369391" y="1495499"/>
                  </a:cubicBezTo>
                  <a:cubicBezTo>
                    <a:pt x="1379282" y="1495499"/>
                    <a:pt x="1387195" y="1497477"/>
                    <a:pt x="1393129" y="1501434"/>
                  </a:cubicBezTo>
                  <a:cubicBezTo>
                    <a:pt x="1399064" y="1505390"/>
                    <a:pt x="1404009" y="1513303"/>
                    <a:pt x="1407966" y="1525172"/>
                  </a:cubicBezTo>
                  <a:cubicBezTo>
                    <a:pt x="1411922" y="1537041"/>
                    <a:pt x="1414889" y="1553608"/>
                    <a:pt x="1416868" y="1574873"/>
                  </a:cubicBezTo>
                  <a:cubicBezTo>
                    <a:pt x="1418846" y="1596139"/>
                    <a:pt x="1419835" y="1624575"/>
                    <a:pt x="1419835" y="1660182"/>
                  </a:cubicBezTo>
                  <a:cubicBezTo>
                    <a:pt x="1419835" y="1684909"/>
                    <a:pt x="1419093" y="1705927"/>
                    <a:pt x="1417609" y="1723236"/>
                  </a:cubicBezTo>
                  <a:cubicBezTo>
                    <a:pt x="1416126" y="1740545"/>
                    <a:pt x="1413900" y="1755382"/>
                    <a:pt x="1410933" y="1767745"/>
                  </a:cubicBezTo>
                  <a:cubicBezTo>
                    <a:pt x="1407966" y="1780109"/>
                    <a:pt x="1404009" y="1790742"/>
                    <a:pt x="1399064" y="1799643"/>
                  </a:cubicBezTo>
                  <a:cubicBezTo>
                    <a:pt x="1394119" y="1808545"/>
                    <a:pt x="1386206" y="1818683"/>
                    <a:pt x="1375326" y="1830058"/>
                  </a:cubicBezTo>
                  <a:cubicBezTo>
                    <a:pt x="1364446" y="1841432"/>
                    <a:pt x="1343428" y="1856021"/>
                    <a:pt x="1312272" y="1873825"/>
                  </a:cubicBezTo>
                  <a:cubicBezTo>
                    <a:pt x="1281115" y="1891629"/>
                    <a:pt x="1243035" y="1908690"/>
                    <a:pt x="1198032" y="1925010"/>
                  </a:cubicBezTo>
                  <a:cubicBezTo>
                    <a:pt x="1153029" y="1941330"/>
                    <a:pt x="1101596" y="1954930"/>
                    <a:pt x="1043735" y="1965810"/>
                  </a:cubicBezTo>
                  <a:cubicBezTo>
                    <a:pt x="985873" y="1976690"/>
                    <a:pt x="923313" y="1982130"/>
                    <a:pt x="856055" y="1982130"/>
                  </a:cubicBezTo>
                  <a:cubicBezTo>
                    <a:pt x="724507" y="1982130"/>
                    <a:pt x="605816" y="1961854"/>
                    <a:pt x="499984" y="1921301"/>
                  </a:cubicBezTo>
                  <a:cubicBezTo>
                    <a:pt x="394152" y="1880748"/>
                    <a:pt x="304145" y="1820167"/>
                    <a:pt x="229963" y="1739556"/>
                  </a:cubicBezTo>
                  <a:cubicBezTo>
                    <a:pt x="155782" y="1658946"/>
                    <a:pt x="98909" y="1558306"/>
                    <a:pt x="59346" y="1437637"/>
                  </a:cubicBezTo>
                  <a:cubicBezTo>
                    <a:pt x="19782" y="1316969"/>
                    <a:pt x="0" y="1176519"/>
                    <a:pt x="0" y="1016286"/>
                  </a:cubicBezTo>
                  <a:cubicBezTo>
                    <a:pt x="0" y="853087"/>
                    <a:pt x="21760" y="708186"/>
                    <a:pt x="65280" y="581583"/>
                  </a:cubicBezTo>
                  <a:cubicBezTo>
                    <a:pt x="108800" y="454980"/>
                    <a:pt x="169629" y="348653"/>
                    <a:pt x="247767" y="262602"/>
                  </a:cubicBezTo>
                  <a:cubicBezTo>
                    <a:pt x="325905" y="176552"/>
                    <a:pt x="419621" y="111272"/>
                    <a:pt x="528915" y="66763"/>
                  </a:cubicBezTo>
                  <a:cubicBezTo>
                    <a:pt x="638209" y="22254"/>
                    <a:pt x="758630" y="0"/>
                    <a:pt x="89017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D60F8A5A-57F2-4160-8D91-EB47A8C01036}"/>
              </a:ext>
            </a:extLst>
          </p:cNvPr>
          <p:cNvGrpSpPr>
            <a:grpSpLocks noChangeAspect="1"/>
          </p:cNvGrpSpPr>
          <p:nvPr/>
        </p:nvGrpSpPr>
        <p:grpSpPr>
          <a:xfrm>
            <a:off x="7021015" y="5006544"/>
            <a:ext cx="813345" cy="813345"/>
            <a:chOff x="1382807" y="174388"/>
            <a:chExt cx="3025589" cy="3025588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1F505219-C681-49F0-A636-2F5BE9423464}"/>
                </a:ext>
              </a:extLst>
            </p:cNvPr>
            <p:cNvSpPr/>
            <p:nvPr/>
          </p:nvSpPr>
          <p:spPr>
            <a:xfrm>
              <a:off x="1382807" y="174388"/>
              <a:ext cx="3025588" cy="30255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106">
              <a:extLst>
                <a:ext uri="{FF2B5EF4-FFF2-40B4-BE49-F238E27FC236}">
                  <a16:creationId xmlns:a16="http://schemas.microsoft.com/office/drawing/2014/main" id="{A9A9D278-F362-4ADF-8596-700E6049E7E9}"/>
                </a:ext>
              </a:extLst>
            </p:cNvPr>
            <p:cNvSpPr/>
            <p:nvPr/>
          </p:nvSpPr>
          <p:spPr>
            <a:xfrm>
              <a:off x="2189699" y="1032250"/>
              <a:ext cx="2218697" cy="2167726"/>
            </a:xfrm>
            <a:custGeom>
              <a:avLst/>
              <a:gdLst>
                <a:gd name="connsiteX0" fmla="*/ 347336 w 2218697"/>
                <a:gd name="connsiteY0" fmla="*/ 58012 h 2167726"/>
                <a:gd name="connsiteX1" fmla="*/ 544659 w 2218697"/>
                <a:gd name="connsiteY1" fmla="*/ 58012 h 2167726"/>
                <a:gd name="connsiteX2" fmla="*/ 834708 w 2218697"/>
                <a:gd name="connsiteY2" fmla="*/ 106230 h 2167726"/>
                <a:gd name="connsiteX3" fmla="*/ 1015711 w 2218697"/>
                <a:gd name="connsiteY3" fmla="*/ 240498 h 2167726"/>
                <a:gd name="connsiteX4" fmla="*/ 1118082 w 2218697"/>
                <a:gd name="connsiteY4" fmla="*/ 443756 h 2167726"/>
                <a:gd name="connsiteX5" fmla="*/ 1149980 w 2218697"/>
                <a:gd name="connsiteY5" fmla="*/ 697456 h 2167726"/>
                <a:gd name="connsiteX6" fmla="*/ 1113631 w 2218697"/>
                <a:gd name="connsiteY6" fmla="*/ 988248 h 2167726"/>
                <a:gd name="connsiteX7" fmla="*/ 1003842 w 2218697"/>
                <a:gd name="connsiteY7" fmla="*/ 1196698 h 2167726"/>
                <a:gd name="connsiteX8" fmla="*/ 820614 w 2218697"/>
                <a:gd name="connsiteY8" fmla="*/ 1322065 h 2167726"/>
                <a:gd name="connsiteX9" fmla="*/ 550593 w 2218697"/>
                <a:gd name="connsiteY9" fmla="*/ 1363607 h 2167726"/>
                <a:gd name="connsiteX10" fmla="*/ 347336 w 2218697"/>
                <a:gd name="connsiteY10" fmla="*/ 1363607 h 2167726"/>
                <a:gd name="connsiteX11" fmla="*/ 1311292 w 2218697"/>
                <a:gd name="connsiteY11" fmla="*/ 0 h 2167726"/>
                <a:gd name="connsiteX12" fmla="*/ 2218697 w 2218697"/>
                <a:gd name="connsiteY12" fmla="*/ 787144 h 2167726"/>
                <a:gd name="connsiteX13" fmla="*/ 2218697 w 2218697"/>
                <a:gd name="connsiteY13" fmla="*/ 2167726 h 2167726"/>
                <a:gd name="connsiteX14" fmla="*/ 599219 w 2218697"/>
                <a:gd name="connsiteY14" fmla="*/ 2167726 h 2167726"/>
                <a:gd name="connsiteX15" fmla="*/ 0 w 2218697"/>
                <a:gd name="connsiteY15" fmla="*/ 1647924 h 2167726"/>
                <a:gd name="connsiteX16" fmla="*/ 29283 w 2218697"/>
                <a:gd name="connsiteY16" fmla="*/ 1664969 h 2167726"/>
                <a:gd name="connsiteX17" fmla="*/ 74348 w 2218697"/>
                <a:gd name="connsiteY17" fmla="*/ 1672202 h 2167726"/>
                <a:gd name="connsiteX18" fmla="*/ 532790 w 2218697"/>
                <a:gd name="connsiteY18" fmla="*/ 1672202 h 2167726"/>
                <a:gd name="connsiteX19" fmla="*/ 972686 w 2218697"/>
                <a:gd name="connsiteY19" fmla="*/ 1616566 h 2167726"/>
                <a:gd name="connsiteX20" fmla="*/ 1286474 w 2218697"/>
                <a:gd name="connsiteY20" fmla="*/ 1442239 h 2167726"/>
                <a:gd name="connsiteX21" fmla="*/ 1484538 w 2218697"/>
                <a:gd name="connsiteY21" fmla="*/ 1135869 h 2167726"/>
                <a:gd name="connsiteX22" fmla="*/ 1553527 w 2218697"/>
                <a:gd name="connsiteY22" fmla="*/ 684104 h 2167726"/>
                <a:gd name="connsiteX23" fmla="*/ 1489731 w 2218697"/>
                <a:gd name="connsiteY23" fmla="*/ 282040 h 2167726"/>
                <a:gd name="connsiteX24" fmla="*/ 1411284 w 2218697"/>
                <a:gd name="connsiteY24" fmla="*/ 122364 h 2167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218697" h="2167726">
                  <a:moveTo>
                    <a:pt x="347336" y="58012"/>
                  </a:moveTo>
                  <a:lnTo>
                    <a:pt x="544659" y="58012"/>
                  </a:lnTo>
                  <a:cubicBezTo>
                    <a:pt x="664338" y="58012"/>
                    <a:pt x="761021" y="74084"/>
                    <a:pt x="834708" y="106230"/>
                  </a:cubicBezTo>
                  <a:cubicBezTo>
                    <a:pt x="908395" y="138375"/>
                    <a:pt x="968729" y="183131"/>
                    <a:pt x="1015711" y="240498"/>
                  </a:cubicBezTo>
                  <a:cubicBezTo>
                    <a:pt x="1062693" y="297865"/>
                    <a:pt x="1096816" y="365618"/>
                    <a:pt x="1118082" y="443756"/>
                  </a:cubicBezTo>
                  <a:cubicBezTo>
                    <a:pt x="1139347" y="521894"/>
                    <a:pt x="1149980" y="606460"/>
                    <a:pt x="1149980" y="697456"/>
                  </a:cubicBezTo>
                  <a:cubicBezTo>
                    <a:pt x="1149980" y="808234"/>
                    <a:pt x="1137863" y="905165"/>
                    <a:pt x="1113631" y="988248"/>
                  </a:cubicBezTo>
                  <a:cubicBezTo>
                    <a:pt x="1089398" y="1071331"/>
                    <a:pt x="1052802" y="1140815"/>
                    <a:pt x="1003842" y="1196698"/>
                  </a:cubicBezTo>
                  <a:cubicBezTo>
                    <a:pt x="954882" y="1252581"/>
                    <a:pt x="893806" y="1294370"/>
                    <a:pt x="820614" y="1322065"/>
                  </a:cubicBezTo>
                  <a:cubicBezTo>
                    <a:pt x="747421" y="1349759"/>
                    <a:pt x="657414" y="1363607"/>
                    <a:pt x="550593" y="1363607"/>
                  </a:cubicBezTo>
                  <a:lnTo>
                    <a:pt x="347336" y="1363607"/>
                  </a:lnTo>
                  <a:close/>
                  <a:moveTo>
                    <a:pt x="1311292" y="0"/>
                  </a:moveTo>
                  <a:lnTo>
                    <a:pt x="2218697" y="787144"/>
                  </a:lnTo>
                  <a:lnTo>
                    <a:pt x="2218697" y="2167726"/>
                  </a:lnTo>
                  <a:lnTo>
                    <a:pt x="599219" y="2167726"/>
                  </a:lnTo>
                  <a:lnTo>
                    <a:pt x="0" y="1647924"/>
                  </a:lnTo>
                  <a:lnTo>
                    <a:pt x="29283" y="1664969"/>
                  </a:lnTo>
                  <a:cubicBezTo>
                    <a:pt x="43006" y="1669791"/>
                    <a:pt x="58028" y="1672202"/>
                    <a:pt x="74348" y="1672202"/>
                  </a:cubicBezTo>
                  <a:lnTo>
                    <a:pt x="532790" y="1672202"/>
                  </a:lnTo>
                  <a:cubicBezTo>
                    <a:pt x="702913" y="1672202"/>
                    <a:pt x="849545" y="1653656"/>
                    <a:pt x="972686" y="1616566"/>
                  </a:cubicBezTo>
                  <a:cubicBezTo>
                    <a:pt x="1095827" y="1579475"/>
                    <a:pt x="1200423" y="1521366"/>
                    <a:pt x="1286474" y="1442239"/>
                  </a:cubicBezTo>
                  <a:cubicBezTo>
                    <a:pt x="1372524" y="1363112"/>
                    <a:pt x="1438546" y="1260989"/>
                    <a:pt x="1484538" y="1135869"/>
                  </a:cubicBezTo>
                  <a:cubicBezTo>
                    <a:pt x="1530531" y="1010750"/>
                    <a:pt x="1553527" y="860161"/>
                    <a:pt x="1553527" y="684104"/>
                  </a:cubicBezTo>
                  <a:cubicBezTo>
                    <a:pt x="1553527" y="531784"/>
                    <a:pt x="1532262" y="397763"/>
                    <a:pt x="1489731" y="282040"/>
                  </a:cubicBezTo>
                  <a:cubicBezTo>
                    <a:pt x="1468466" y="224179"/>
                    <a:pt x="1442317" y="170953"/>
                    <a:pt x="1411284" y="122364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Freeform 107">
              <a:extLst>
                <a:ext uri="{FF2B5EF4-FFF2-40B4-BE49-F238E27FC236}">
                  <a16:creationId xmlns:a16="http://schemas.microsoft.com/office/drawing/2014/main" id="{43158A64-8D41-41B8-B406-9D8AA4ACBEA0}"/>
                </a:ext>
              </a:extLst>
            </p:cNvPr>
            <p:cNvSpPr/>
            <p:nvPr/>
          </p:nvSpPr>
          <p:spPr>
            <a:xfrm>
              <a:off x="2148324" y="784634"/>
              <a:ext cx="1594902" cy="1919818"/>
            </a:xfrm>
            <a:custGeom>
              <a:avLst/>
              <a:gdLst/>
              <a:ahLst/>
              <a:cxnLst/>
              <a:rect l="l" t="t" r="r" b="b"/>
              <a:pathLst>
                <a:path w="1594902" h="1919818">
                  <a:moveTo>
                    <a:pt x="115723" y="0"/>
                  </a:moveTo>
                  <a:lnTo>
                    <a:pt x="608288" y="0"/>
                  </a:lnTo>
                  <a:cubicBezTo>
                    <a:pt x="779400" y="0"/>
                    <a:pt x="924549" y="20029"/>
                    <a:pt x="1043733" y="60087"/>
                  </a:cubicBezTo>
                  <a:cubicBezTo>
                    <a:pt x="1162918" y="100145"/>
                    <a:pt x="1263311" y="159490"/>
                    <a:pt x="1344910" y="238123"/>
                  </a:cubicBezTo>
                  <a:cubicBezTo>
                    <a:pt x="1426510" y="316755"/>
                    <a:pt x="1488575" y="413933"/>
                    <a:pt x="1531106" y="529656"/>
                  </a:cubicBezTo>
                  <a:cubicBezTo>
                    <a:pt x="1573637" y="645379"/>
                    <a:pt x="1594902" y="779400"/>
                    <a:pt x="1594902" y="931720"/>
                  </a:cubicBezTo>
                  <a:cubicBezTo>
                    <a:pt x="1594902" y="1107777"/>
                    <a:pt x="1571906" y="1258366"/>
                    <a:pt x="1525913" y="1383485"/>
                  </a:cubicBezTo>
                  <a:cubicBezTo>
                    <a:pt x="1479921" y="1508605"/>
                    <a:pt x="1413899" y="1610728"/>
                    <a:pt x="1327849" y="1689855"/>
                  </a:cubicBezTo>
                  <a:cubicBezTo>
                    <a:pt x="1241798" y="1768982"/>
                    <a:pt x="1137202" y="1827091"/>
                    <a:pt x="1014061" y="1864182"/>
                  </a:cubicBezTo>
                  <a:cubicBezTo>
                    <a:pt x="890920" y="1901272"/>
                    <a:pt x="744288" y="1919818"/>
                    <a:pt x="574165" y="1919818"/>
                  </a:cubicBezTo>
                  <a:lnTo>
                    <a:pt x="115723" y="1919818"/>
                  </a:lnTo>
                  <a:cubicBezTo>
                    <a:pt x="83083" y="1919818"/>
                    <a:pt x="55636" y="1910174"/>
                    <a:pt x="33381" y="1890887"/>
                  </a:cubicBezTo>
                  <a:cubicBezTo>
                    <a:pt x="11127" y="1871600"/>
                    <a:pt x="0" y="1840196"/>
                    <a:pt x="0" y="1796676"/>
                  </a:cubicBezTo>
                  <a:lnTo>
                    <a:pt x="0" y="123141"/>
                  </a:lnTo>
                  <a:cubicBezTo>
                    <a:pt x="0" y="79621"/>
                    <a:pt x="11127" y="48218"/>
                    <a:pt x="33381" y="28931"/>
                  </a:cubicBezTo>
                  <a:cubicBezTo>
                    <a:pt x="55636" y="9643"/>
                    <a:pt x="83083" y="0"/>
                    <a:pt x="115723" y="0"/>
                  </a:cubicBezTo>
                  <a:close/>
                  <a:moveTo>
                    <a:pt x="388711" y="305628"/>
                  </a:moveTo>
                  <a:lnTo>
                    <a:pt x="388711" y="1611223"/>
                  </a:lnTo>
                  <a:lnTo>
                    <a:pt x="591968" y="1611223"/>
                  </a:lnTo>
                  <a:cubicBezTo>
                    <a:pt x="698789" y="1611223"/>
                    <a:pt x="788796" y="1597375"/>
                    <a:pt x="861989" y="1569681"/>
                  </a:cubicBezTo>
                  <a:cubicBezTo>
                    <a:pt x="935181" y="1541986"/>
                    <a:pt x="996257" y="1500197"/>
                    <a:pt x="1045217" y="1444314"/>
                  </a:cubicBezTo>
                  <a:cubicBezTo>
                    <a:pt x="1094177" y="1388431"/>
                    <a:pt x="1130773" y="1318947"/>
                    <a:pt x="1155006" y="1235864"/>
                  </a:cubicBezTo>
                  <a:cubicBezTo>
                    <a:pt x="1179238" y="1152781"/>
                    <a:pt x="1191355" y="1055850"/>
                    <a:pt x="1191355" y="945072"/>
                  </a:cubicBezTo>
                  <a:cubicBezTo>
                    <a:pt x="1191355" y="854076"/>
                    <a:pt x="1180722" y="769510"/>
                    <a:pt x="1159457" y="691372"/>
                  </a:cubicBezTo>
                  <a:cubicBezTo>
                    <a:pt x="1138191" y="613234"/>
                    <a:pt x="1104068" y="545481"/>
                    <a:pt x="1057086" y="488114"/>
                  </a:cubicBezTo>
                  <a:cubicBezTo>
                    <a:pt x="1010104" y="430747"/>
                    <a:pt x="949770" y="385991"/>
                    <a:pt x="876083" y="353846"/>
                  </a:cubicBezTo>
                  <a:cubicBezTo>
                    <a:pt x="802396" y="321700"/>
                    <a:pt x="705713" y="305628"/>
                    <a:pt x="586034" y="305628"/>
                  </a:cubicBezTo>
                  <a:lnTo>
                    <a:pt x="388711" y="3056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" name="Graphic 98" descr="Rocket">
            <a:extLst>
              <a:ext uri="{FF2B5EF4-FFF2-40B4-BE49-F238E27FC236}">
                <a16:creationId xmlns:a16="http://schemas.microsoft.com/office/drawing/2014/main" id="{96E76464-5697-48EF-A795-68A3C4B35792}"/>
              </a:ext>
            </a:extLst>
          </p:cNvPr>
          <p:cNvGrpSpPr/>
          <p:nvPr/>
        </p:nvGrpSpPr>
        <p:grpSpPr>
          <a:xfrm>
            <a:off x="763734" y="1629830"/>
            <a:ext cx="742706" cy="742706"/>
            <a:chOff x="763734" y="1629830"/>
            <a:chExt cx="742706" cy="742706"/>
          </a:xfrm>
          <a:solidFill>
            <a:schemeClr val="tx1">
              <a:alpha val="50000"/>
            </a:schemeClr>
          </a:solidFill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310CE321-401A-4684-ABD8-A78661203E4B}"/>
                </a:ext>
              </a:extLst>
            </p:cNvPr>
            <p:cNvSpPr/>
            <p:nvPr/>
          </p:nvSpPr>
          <p:spPr>
            <a:xfrm>
              <a:off x="1304517" y="1690721"/>
              <a:ext cx="139257" cy="131521"/>
            </a:xfrm>
            <a:custGeom>
              <a:avLst/>
              <a:gdLst>
                <a:gd name="connsiteX0" fmla="*/ 138484 w 139257"/>
                <a:gd name="connsiteY0" fmla="*/ 4096 h 131520"/>
                <a:gd name="connsiteX1" fmla="*/ 0 w 139257"/>
                <a:gd name="connsiteY1" fmla="*/ 21116 h 131520"/>
                <a:gd name="connsiteX2" fmla="*/ 63439 w 139257"/>
                <a:gd name="connsiteY2" fmla="*/ 71403 h 131520"/>
                <a:gd name="connsiteX3" fmla="*/ 114500 w 139257"/>
                <a:gd name="connsiteY3" fmla="*/ 136390 h 131520"/>
                <a:gd name="connsiteX4" fmla="*/ 138484 w 139257"/>
                <a:gd name="connsiteY4" fmla="*/ 4096 h 131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257" h="131520">
                  <a:moveTo>
                    <a:pt x="138484" y="4096"/>
                  </a:moveTo>
                  <a:cubicBezTo>
                    <a:pt x="127653" y="-6736"/>
                    <a:pt x="58024" y="5643"/>
                    <a:pt x="0" y="21116"/>
                  </a:cubicBezTo>
                  <a:cubicBezTo>
                    <a:pt x="20889" y="33494"/>
                    <a:pt x="42551" y="50515"/>
                    <a:pt x="63439" y="71403"/>
                  </a:cubicBezTo>
                  <a:cubicBezTo>
                    <a:pt x="85102" y="93066"/>
                    <a:pt x="102122" y="114728"/>
                    <a:pt x="114500" y="136390"/>
                  </a:cubicBezTo>
                  <a:cubicBezTo>
                    <a:pt x="129974" y="76819"/>
                    <a:pt x="150089" y="14927"/>
                    <a:pt x="138484" y="4096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3AEE0DE6-C817-4BB6-8460-15A2CA807569}"/>
                </a:ext>
              </a:extLst>
            </p:cNvPr>
            <p:cNvSpPr/>
            <p:nvPr/>
          </p:nvSpPr>
          <p:spPr>
            <a:xfrm>
              <a:off x="823357" y="1903413"/>
              <a:ext cx="185677" cy="177940"/>
            </a:xfrm>
            <a:custGeom>
              <a:avLst/>
              <a:gdLst>
                <a:gd name="connsiteX0" fmla="*/ 188719 w 185676"/>
                <a:gd name="connsiteY0" fmla="*/ 11895 h 177939"/>
                <a:gd name="connsiteX1" fmla="*/ 162415 w 185676"/>
                <a:gd name="connsiteY1" fmla="*/ 1838 h 177939"/>
                <a:gd name="connsiteX2" fmla="*/ 131469 w 185676"/>
                <a:gd name="connsiteY2" fmla="*/ 8027 h 177939"/>
                <a:gd name="connsiteX3" fmla="*/ 8458 w 185676"/>
                <a:gd name="connsiteY3" fmla="*/ 131037 h 177939"/>
                <a:gd name="connsiteX4" fmla="*/ 34762 w 185676"/>
                <a:gd name="connsiteY4" fmla="*/ 179778 h 177939"/>
                <a:gd name="connsiteX5" fmla="*/ 137658 w 185676"/>
                <a:gd name="connsiteY5" fmla="*/ 156568 h 177939"/>
                <a:gd name="connsiteX6" fmla="*/ 188719 w 185676"/>
                <a:gd name="connsiteY6" fmla="*/ 11895 h 177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5676" h="177939">
                  <a:moveTo>
                    <a:pt x="188719" y="11895"/>
                  </a:moveTo>
                  <a:lnTo>
                    <a:pt x="162415" y="1838"/>
                  </a:lnTo>
                  <a:cubicBezTo>
                    <a:pt x="151584" y="-2031"/>
                    <a:pt x="139979" y="290"/>
                    <a:pt x="131469" y="8027"/>
                  </a:cubicBezTo>
                  <a:lnTo>
                    <a:pt x="8458" y="131037"/>
                  </a:lnTo>
                  <a:cubicBezTo>
                    <a:pt x="-11657" y="151152"/>
                    <a:pt x="6911" y="185967"/>
                    <a:pt x="34762" y="179778"/>
                  </a:cubicBezTo>
                  <a:lnTo>
                    <a:pt x="137658" y="156568"/>
                  </a:lnTo>
                  <a:cubicBezTo>
                    <a:pt x="146168" y="117885"/>
                    <a:pt x="160094" y="66051"/>
                    <a:pt x="188719" y="11895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0D6BD47-8F51-4C23-A4EF-4538A35ACB73}"/>
                </a:ext>
              </a:extLst>
            </p:cNvPr>
            <p:cNvSpPr/>
            <p:nvPr/>
          </p:nvSpPr>
          <p:spPr>
            <a:xfrm>
              <a:off x="1050792" y="2117231"/>
              <a:ext cx="177940" cy="193413"/>
            </a:xfrm>
            <a:custGeom>
              <a:avLst/>
              <a:gdLst>
                <a:gd name="connsiteX0" fmla="*/ 166302 w 177939"/>
                <a:gd name="connsiteY0" fmla="*/ 0 h 193413"/>
                <a:gd name="connsiteX1" fmla="*/ 24724 w 177939"/>
                <a:gd name="connsiteY1" fmla="*/ 49514 h 193413"/>
                <a:gd name="connsiteX2" fmla="*/ 741 w 177939"/>
                <a:gd name="connsiteY2" fmla="*/ 159372 h 193413"/>
                <a:gd name="connsiteX3" fmla="*/ 49481 w 177939"/>
                <a:gd name="connsiteY3" fmla="*/ 185677 h 193413"/>
                <a:gd name="connsiteX4" fmla="*/ 172491 w 177939"/>
                <a:gd name="connsiteY4" fmla="*/ 62666 h 193413"/>
                <a:gd name="connsiteX5" fmla="*/ 178681 w 177939"/>
                <a:gd name="connsiteY5" fmla="*/ 31720 h 193413"/>
                <a:gd name="connsiteX6" fmla="*/ 166302 w 177939"/>
                <a:gd name="connsiteY6" fmla="*/ 0 h 193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7939" h="193413">
                  <a:moveTo>
                    <a:pt x="166302" y="0"/>
                  </a:moveTo>
                  <a:cubicBezTo>
                    <a:pt x="114467" y="27078"/>
                    <a:pt x="64954" y="41777"/>
                    <a:pt x="24724" y="49514"/>
                  </a:cubicBezTo>
                  <a:lnTo>
                    <a:pt x="741" y="159372"/>
                  </a:lnTo>
                  <a:cubicBezTo>
                    <a:pt x="-5449" y="187224"/>
                    <a:pt x="28592" y="206565"/>
                    <a:pt x="49481" y="185677"/>
                  </a:cubicBezTo>
                  <a:lnTo>
                    <a:pt x="172491" y="62666"/>
                  </a:lnTo>
                  <a:cubicBezTo>
                    <a:pt x="180228" y="54929"/>
                    <a:pt x="183322" y="42551"/>
                    <a:pt x="178681" y="31720"/>
                  </a:cubicBezTo>
                  <a:lnTo>
                    <a:pt x="166302" y="0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CF65C8A-49DD-4244-BCEE-6783DA98885B}"/>
                </a:ext>
              </a:extLst>
            </p:cNvPr>
            <p:cNvSpPr/>
            <p:nvPr/>
          </p:nvSpPr>
          <p:spPr>
            <a:xfrm>
              <a:off x="988093" y="1725763"/>
              <a:ext cx="410036" cy="410036"/>
            </a:xfrm>
            <a:custGeom>
              <a:avLst/>
              <a:gdLst>
                <a:gd name="connsiteX0" fmla="*/ 274647 w 410035"/>
                <a:gd name="connsiteY0" fmla="*/ 0 h 410035"/>
                <a:gd name="connsiteX1" fmla="*/ 126879 w 410035"/>
                <a:gd name="connsiteY1" fmla="*/ 100575 h 410035"/>
                <a:gd name="connsiteX2" fmla="*/ 0 w 410035"/>
                <a:gd name="connsiteY2" fmla="*/ 367485 h 410035"/>
                <a:gd name="connsiteX3" fmla="*/ 47966 w 410035"/>
                <a:gd name="connsiteY3" fmla="*/ 415451 h 410035"/>
                <a:gd name="connsiteX4" fmla="*/ 315650 w 410035"/>
                <a:gd name="connsiteY4" fmla="*/ 289346 h 410035"/>
                <a:gd name="connsiteX5" fmla="*/ 416225 w 410035"/>
                <a:gd name="connsiteY5" fmla="*/ 142352 h 410035"/>
                <a:gd name="connsiteX6" fmla="*/ 357427 w 410035"/>
                <a:gd name="connsiteY6" fmla="*/ 57250 h 410035"/>
                <a:gd name="connsiteX7" fmla="*/ 274647 w 410035"/>
                <a:gd name="connsiteY7" fmla="*/ 0 h 410035"/>
                <a:gd name="connsiteX8" fmla="*/ 314103 w 410035"/>
                <a:gd name="connsiteY8" fmla="*/ 167109 h 410035"/>
                <a:gd name="connsiteX9" fmla="*/ 248342 w 410035"/>
                <a:gd name="connsiteY9" fmla="*/ 167109 h 410035"/>
                <a:gd name="connsiteX10" fmla="*/ 248342 w 410035"/>
                <a:gd name="connsiteY10" fmla="*/ 101348 h 410035"/>
                <a:gd name="connsiteX11" fmla="*/ 314103 w 410035"/>
                <a:gd name="connsiteY11" fmla="*/ 101348 h 410035"/>
                <a:gd name="connsiteX12" fmla="*/ 314103 w 410035"/>
                <a:gd name="connsiteY12" fmla="*/ 167109 h 41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0035" h="410035">
                  <a:moveTo>
                    <a:pt x="274647" y="0"/>
                  </a:moveTo>
                  <a:cubicBezTo>
                    <a:pt x="229001" y="18568"/>
                    <a:pt x="177166" y="50287"/>
                    <a:pt x="126879" y="100575"/>
                  </a:cubicBezTo>
                  <a:cubicBezTo>
                    <a:pt x="34814" y="192639"/>
                    <a:pt x="7737" y="304045"/>
                    <a:pt x="0" y="367485"/>
                  </a:cubicBezTo>
                  <a:lnTo>
                    <a:pt x="47966" y="415451"/>
                  </a:lnTo>
                  <a:cubicBezTo>
                    <a:pt x="111406" y="407715"/>
                    <a:pt x="223585" y="381411"/>
                    <a:pt x="315650" y="289346"/>
                  </a:cubicBezTo>
                  <a:cubicBezTo>
                    <a:pt x="365937" y="239058"/>
                    <a:pt x="397657" y="187997"/>
                    <a:pt x="416225" y="142352"/>
                  </a:cubicBezTo>
                  <a:cubicBezTo>
                    <a:pt x="406167" y="116821"/>
                    <a:pt x="386052" y="86649"/>
                    <a:pt x="357427" y="57250"/>
                  </a:cubicBezTo>
                  <a:cubicBezTo>
                    <a:pt x="329576" y="30172"/>
                    <a:pt x="300177" y="10057"/>
                    <a:pt x="274647" y="0"/>
                  </a:cubicBezTo>
                  <a:close/>
                  <a:moveTo>
                    <a:pt x="314103" y="167109"/>
                  </a:moveTo>
                  <a:cubicBezTo>
                    <a:pt x="296309" y="184903"/>
                    <a:pt x="266910" y="184903"/>
                    <a:pt x="248342" y="167109"/>
                  </a:cubicBezTo>
                  <a:cubicBezTo>
                    <a:pt x="230548" y="149315"/>
                    <a:pt x="230548" y="119916"/>
                    <a:pt x="248342" y="101348"/>
                  </a:cubicBezTo>
                  <a:cubicBezTo>
                    <a:pt x="266136" y="83554"/>
                    <a:pt x="295535" y="83554"/>
                    <a:pt x="314103" y="101348"/>
                  </a:cubicBezTo>
                  <a:cubicBezTo>
                    <a:pt x="331897" y="119916"/>
                    <a:pt x="331897" y="149315"/>
                    <a:pt x="314103" y="167109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12ADC51-B688-4C40-8444-DEC2C2B419C0}"/>
                </a:ext>
              </a:extLst>
            </p:cNvPr>
            <p:cNvSpPr/>
            <p:nvPr/>
          </p:nvSpPr>
          <p:spPr>
            <a:xfrm>
              <a:off x="896971" y="2122147"/>
              <a:ext cx="108311" cy="108311"/>
            </a:xfrm>
            <a:custGeom>
              <a:avLst/>
              <a:gdLst>
                <a:gd name="connsiteX0" fmla="*/ 90349 w 108311"/>
                <a:gd name="connsiteY0" fmla="*/ 19841 h 108311"/>
                <a:gd name="connsiteX1" fmla="*/ 53987 w 108311"/>
                <a:gd name="connsiteY1" fmla="*/ 12105 h 108311"/>
                <a:gd name="connsiteX2" fmla="*/ 2152 w 108311"/>
                <a:gd name="connsiteY2" fmla="*/ 108037 h 108311"/>
                <a:gd name="connsiteX3" fmla="*/ 98085 w 108311"/>
                <a:gd name="connsiteY3" fmla="*/ 56203 h 108311"/>
                <a:gd name="connsiteX4" fmla="*/ 90349 w 108311"/>
                <a:gd name="connsiteY4" fmla="*/ 19841 h 108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311" h="108311">
                  <a:moveTo>
                    <a:pt x="90349" y="19841"/>
                  </a:moveTo>
                  <a:cubicBezTo>
                    <a:pt x="77970" y="7463"/>
                    <a:pt x="79518" y="-13426"/>
                    <a:pt x="53987" y="12105"/>
                  </a:cubicBezTo>
                  <a:cubicBezTo>
                    <a:pt x="28457" y="37635"/>
                    <a:pt x="-9452" y="95659"/>
                    <a:pt x="2152" y="108037"/>
                  </a:cubicBezTo>
                  <a:cubicBezTo>
                    <a:pt x="14531" y="120416"/>
                    <a:pt x="72555" y="81733"/>
                    <a:pt x="98085" y="56203"/>
                  </a:cubicBezTo>
                  <a:cubicBezTo>
                    <a:pt x="123616" y="29899"/>
                    <a:pt x="102727" y="31446"/>
                    <a:pt x="90349" y="19841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" name="Graphic 95" descr="Users">
            <a:extLst>
              <a:ext uri="{FF2B5EF4-FFF2-40B4-BE49-F238E27FC236}">
                <a16:creationId xmlns:a16="http://schemas.microsoft.com/office/drawing/2014/main" id="{F41E1920-2BAC-4756-BD7D-8171DD5DBD78}"/>
              </a:ext>
            </a:extLst>
          </p:cNvPr>
          <p:cNvGrpSpPr/>
          <p:nvPr/>
        </p:nvGrpSpPr>
        <p:grpSpPr>
          <a:xfrm>
            <a:off x="6603155" y="1802931"/>
            <a:ext cx="649868" cy="402299"/>
            <a:chOff x="6603155" y="1802931"/>
            <a:chExt cx="649868" cy="402299"/>
          </a:xfrm>
          <a:solidFill>
            <a:schemeClr val="tx1">
              <a:alpha val="50000"/>
            </a:schemeClr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073F209-2134-4479-980D-D94CA20F0480}"/>
                </a:ext>
              </a:extLst>
            </p:cNvPr>
            <p:cNvSpPr/>
            <p:nvPr/>
          </p:nvSpPr>
          <p:spPr>
            <a:xfrm>
              <a:off x="6672784" y="1802931"/>
              <a:ext cx="139257" cy="131521"/>
            </a:xfrm>
            <a:custGeom>
              <a:avLst/>
              <a:gdLst>
                <a:gd name="connsiteX0" fmla="*/ 139257 w 139257"/>
                <a:gd name="connsiteY0" fmla="*/ 69629 h 131520"/>
                <a:gd name="connsiteX1" fmla="*/ 69629 w 139257"/>
                <a:gd name="connsiteY1" fmla="*/ 139257 h 131520"/>
                <a:gd name="connsiteX2" fmla="*/ 0 w 139257"/>
                <a:gd name="connsiteY2" fmla="*/ 69629 h 131520"/>
                <a:gd name="connsiteX3" fmla="*/ 69629 w 139257"/>
                <a:gd name="connsiteY3" fmla="*/ 0 h 131520"/>
                <a:gd name="connsiteX4" fmla="*/ 139257 w 139257"/>
                <a:gd name="connsiteY4" fmla="*/ 69629 h 131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257" h="131520">
                  <a:moveTo>
                    <a:pt x="139257" y="69629"/>
                  </a:moveTo>
                  <a:cubicBezTo>
                    <a:pt x="139257" y="108084"/>
                    <a:pt x="108084" y="139257"/>
                    <a:pt x="69629" y="139257"/>
                  </a:cubicBezTo>
                  <a:cubicBezTo>
                    <a:pt x="31174" y="139257"/>
                    <a:pt x="0" y="108084"/>
                    <a:pt x="0" y="69629"/>
                  </a:cubicBezTo>
                  <a:cubicBezTo>
                    <a:pt x="0" y="31174"/>
                    <a:pt x="31174" y="0"/>
                    <a:pt x="69629" y="0"/>
                  </a:cubicBezTo>
                  <a:cubicBezTo>
                    <a:pt x="108084" y="0"/>
                    <a:pt x="139257" y="31174"/>
                    <a:pt x="139257" y="69629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8FCC825D-1C88-41B8-AF63-31552DEEE5C0}"/>
                </a:ext>
              </a:extLst>
            </p:cNvPr>
            <p:cNvSpPr/>
            <p:nvPr/>
          </p:nvSpPr>
          <p:spPr>
            <a:xfrm>
              <a:off x="7044137" y="1802931"/>
              <a:ext cx="139257" cy="131521"/>
            </a:xfrm>
            <a:custGeom>
              <a:avLst/>
              <a:gdLst>
                <a:gd name="connsiteX0" fmla="*/ 139257 w 139257"/>
                <a:gd name="connsiteY0" fmla="*/ 69629 h 131520"/>
                <a:gd name="connsiteX1" fmla="*/ 69629 w 139257"/>
                <a:gd name="connsiteY1" fmla="*/ 139257 h 131520"/>
                <a:gd name="connsiteX2" fmla="*/ 0 w 139257"/>
                <a:gd name="connsiteY2" fmla="*/ 69629 h 131520"/>
                <a:gd name="connsiteX3" fmla="*/ 69629 w 139257"/>
                <a:gd name="connsiteY3" fmla="*/ 0 h 131520"/>
                <a:gd name="connsiteX4" fmla="*/ 139257 w 139257"/>
                <a:gd name="connsiteY4" fmla="*/ 69629 h 131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257" h="131520">
                  <a:moveTo>
                    <a:pt x="139257" y="69629"/>
                  </a:moveTo>
                  <a:cubicBezTo>
                    <a:pt x="139257" y="108084"/>
                    <a:pt x="108084" y="139257"/>
                    <a:pt x="69629" y="139257"/>
                  </a:cubicBezTo>
                  <a:cubicBezTo>
                    <a:pt x="31174" y="139257"/>
                    <a:pt x="0" y="108084"/>
                    <a:pt x="0" y="69629"/>
                  </a:cubicBezTo>
                  <a:cubicBezTo>
                    <a:pt x="0" y="31174"/>
                    <a:pt x="31174" y="0"/>
                    <a:pt x="69629" y="0"/>
                  </a:cubicBezTo>
                  <a:cubicBezTo>
                    <a:pt x="108084" y="0"/>
                    <a:pt x="139257" y="31174"/>
                    <a:pt x="139257" y="69629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086997C-6E7E-4A2F-8150-4CB380985CDB}"/>
                </a:ext>
              </a:extLst>
            </p:cNvPr>
            <p:cNvSpPr/>
            <p:nvPr/>
          </p:nvSpPr>
          <p:spPr>
            <a:xfrm>
              <a:off x="6788832" y="2069067"/>
              <a:ext cx="278515" cy="131521"/>
            </a:xfrm>
            <a:custGeom>
              <a:avLst/>
              <a:gdLst>
                <a:gd name="connsiteX0" fmla="*/ 278515 w 278514"/>
                <a:gd name="connsiteY0" fmla="*/ 139257 h 131520"/>
                <a:gd name="connsiteX1" fmla="*/ 278515 w 278514"/>
                <a:gd name="connsiteY1" fmla="*/ 69629 h 131520"/>
                <a:gd name="connsiteX2" fmla="*/ 264589 w 278514"/>
                <a:gd name="connsiteY2" fmla="*/ 41777 h 131520"/>
                <a:gd name="connsiteX3" fmla="*/ 196508 w 278514"/>
                <a:gd name="connsiteY3" fmla="*/ 9284 h 131520"/>
                <a:gd name="connsiteX4" fmla="*/ 139257 w 278514"/>
                <a:gd name="connsiteY4" fmla="*/ 0 h 131520"/>
                <a:gd name="connsiteX5" fmla="*/ 82007 w 278514"/>
                <a:gd name="connsiteY5" fmla="*/ 9284 h 131520"/>
                <a:gd name="connsiteX6" fmla="*/ 13926 w 278514"/>
                <a:gd name="connsiteY6" fmla="*/ 41777 h 131520"/>
                <a:gd name="connsiteX7" fmla="*/ 0 w 278514"/>
                <a:gd name="connsiteY7" fmla="*/ 69629 h 131520"/>
                <a:gd name="connsiteX8" fmla="*/ 0 w 278514"/>
                <a:gd name="connsiteY8" fmla="*/ 139257 h 131520"/>
                <a:gd name="connsiteX9" fmla="*/ 278515 w 278514"/>
                <a:gd name="connsiteY9" fmla="*/ 139257 h 131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8514" h="131520">
                  <a:moveTo>
                    <a:pt x="278515" y="139257"/>
                  </a:moveTo>
                  <a:lnTo>
                    <a:pt x="278515" y="69629"/>
                  </a:lnTo>
                  <a:cubicBezTo>
                    <a:pt x="278515" y="58798"/>
                    <a:pt x="273873" y="47966"/>
                    <a:pt x="264589" y="41777"/>
                  </a:cubicBezTo>
                  <a:cubicBezTo>
                    <a:pt x="246021" y="26304"/>
                    <a:pt x="221264" y="15473"/>
                    <a:pt x="196508" y="9284"/>
                  </a:cubicBezTo>
                  <a:cubicBezTo>
                    <a:pt x="179487" y="4642"/>
                    <a:pt x="159372" y="0"/>
                    <a:pt x="139257" y="0"/>
                  </a:cubicBezTo>
                  <a:cubicBezTo>
                    <a:pt x="120690" y="0"/>
                    <a:pt x="100575" y="3095"/>
                    <a:pt x="82007" y="9284"/>
                  </a:cubicBezTo>
                  <a:cubicBezTo>
                    <a:pt x="57250" y="15473"/>
                    <a:pt x="34041" y="27851"/>
                    <a:pt x="13926" y="41777"/>
                  </a:cubicBezTo>
                  <a:cubicBezTo>
                    <a:pt x="4642" y="49514"/>
                    <a:pt x="0" y="58798"/>
                    <a:pt x="0" y="69629"/>
                  </a:cubicBezTo>
                  <a:lnTo>
                    <a:pt x="0" y="139257"/>
                  </a:lnTo>
                  <a:lnTo>
                    <a:pt x="278515" y="139257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5BADB1B-4A44-42BE-8F94-6A75A8D64615}"/>
                </a:ext>
              </a:extLst>
            </p:cNvPr>
            <p:cNvSpPr/>
            <p:nvPr/>
          </p:nvSpPr>
          <p:spPr>
            <a:xfrm>
              <a:off x="6858460" y="1911242"/>
              <a:ext cx="139257" cy="139257"/>
            </a:xfrm>
            <a:custGeom>
              <a:avLst/>
              <a:gdLst>
                <a:gd name="connsiteX0" fmla="*/ 139257 w 139257"/>
                <a:gd name="connsiteY0" fmla="*/ 69629 h 139257"/>
                <a:gd name="connsiteX1" fmla="*/ 69629 w 139257"/>
                <a:gd name="connsiteY1" fmla="*/ 139257 h 139257"/>
                <a:gd name="connsiteX2" fmla="*/ 0 w 139257"/>
                <a:gd name="connsiteY2" fmla="*/ 69629 h 139257"/>
                <a:gd name="connsiteX3" fmla="*/ 69629 w 139257"/>
                <a:gd name="connsiteY3" fmla="*/ 0 h 139257"/>
                <a:gd name="connsiteX4" fmla="*/ 139257 w 139257"/>
                <a:gd name="connsiteY4" fmla="*/ 69629 h 139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257" h="139257">
                  <a:moveTo>
                    <a:pt x="139257" y="69629"/>
                  </a:moveTo>
                  <a:cubicBezTo>
                    <a:pt x="139257" y="108084"/>
                    <a:pt x="108084" y="139257"/>
                    <a:pt x="69629" y="139257"/>
                  </a:cubicBezTo>
                  <a:cubicBezTo>
                    <a:pt x="31174" y="139257"/>
                    <a:pt x="0" y="108084"/>
                    <a:pt x="0" y="69629"/>
                  </a:cubicBezTo>
                  <a:cubicBezTo>
                    <a:pt x="0" y="31174"/>
                    <a:pt x="31174" y="0"/>
                    <a:pt x="69629" y="0"/>
                  </a:cubicBezTo>
                  <a:cubicBezTo>
                    <a:pt x="108084" y="0"/>
                    <a:pt x="139257" y="31174"/>
                    <a:pt x="139257" y="69629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4EBDF2A-57AA-4429-8658-1F7560795871}"/>
                </a:ext>
              </a:extLst>
            </p:cNvPr>
            <p:cNvSpPr/>
            <p:nvPr/>
          </p:nvSpPr>
          <p:spPr>
            <a:xfrm>
              <a:off x="7000812" y="1960756"/>
              <a:ext cx="247569" cy="139257"/>
            </a:xfrm>
            <a:custGeom>
              <a:avLst/>
              <a:gdLst>
                <a:gd name="connsiteX0" fmla="*/ 238285 w 247568"/>
                <a:gd name="connsiteY0" fmla="*/ 41777 h 139257"/>
                <a:gd name="connsiteX1" fmla="*/ 170203 w 247568"/>
                <a:gd name="connsiteY1" fmla="*/ 9284 h 139257"/>
                <a:gd name="connsiteX2" fmla="*/ 112953 w 247568"/>
                <a:gd name="connsiteY2" fmla="*/ 0 h 139257"/>
                <a:gd name="connsiteX3" fmla="*/ 55703 w 247568"/>
                <a:gd name="connsiteY3" fmla="*/ 9284 h 139257"/>
                <a:gd name="connsiteX4" fmla="*/ 27851 w 247568"/>
                <a:gd name="connsiteY4" fmla="*/ 20115 h 139257"/>
                <a:gd name="connsiteX5" fmla="*/ 27851 w 247568"/>
                <a:gd name="connsiteY5" fmla="*/ 21662 h 139257"/>
                <a:gd name="connsiteX6" fmla="*/ 0 w 247568"/>
                <a:gd name="connsiteY6" fmla="*/ 89744 h 139257"/>
                <a:gd name="connsiteX7" fmla="*/ 71176 w 247568"/>
                <a:gd name="connsiteY7" fmla="*/ 125332 h 139257"/>
                <a:gd name="connsiteX8" fmla="*/ 83554 w 247568"/>
                <a:gd name="connsiteY8" fmla="*/ 139257 h 139257"/>
                <a:gd name="connsiteX9" fmla="*/ 252211 w 247568"/>
                <a:gd name="connsiteY9" fmla="*/ 139257 h 139257"/>
                <a:gd name="connsiteX10" fmla="*/ 252211 w 247568"/>
                <a:gd name="connsiteY10" fmla="*/ 69629 h 139257"/>
                <a:gd name="connsiteX11" fmla="*/ 238285 w 247568"/>
                <a:gd name="connsiteY11" fmla="*/ 41777 h 139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7568" h="139257">
                  <a:moveTo>
                    <a:pt x="238285" y="41777"/>
                  </a:moveTo>
                  <a:cubicBezTo>
                    <a:pt x="219717" y="26304"/>
                    <a:pt x="194960" y="15473"/>
                    <a:pt x="170203" y="9284"/>
                  </a:cubicBezTo>
                  <a:cubicBezTo>
                    <a:pt x="153183" y="4642"/>
                    <a:pt x="133068" y="0"/>
                    <a:pt x="112953" y="0"/>
                  </a:cubicBezTo>
                  <a:cubicBezTo>
                    <a:pt x="94386" y="0"/>
                    <a:pt x="74271" y="3095"/>
                    <a:pt x="55703" y="9284"/>
                  </a:cubicBezTo>
                  <a:cubicBezTo>
                    <a:pt x="46419" y="12378"/>
                    <a:pt x="37135" y="15473"/>
                    <a:pt x="27851" y="20115"/>
                  </a:cubicBezTo>
                  <a:lnTo>
                    <a:pt x="27851" y="21662"/>
                  </a:lnTo>
                  <a:cubicBezTo>
                    <a:pt x="27851" y="47966"/>
                    <a:pt x="17020" y="72723"/>
                    <a:pt x="0" y="89744"/>
                  </a:cubicBezTo>
                  <a:cubicBezTo>
                    <a:pt x="29399" y="99027"/>
                    <a:pt x="52608" y="111406"/>
                    <a:pt x="71176" y="125332"/>
                  </a:cubicBezTo>
                  <a:cubicBezTo>
                    <a:pt x="75818" y="129974"/>
                    <a:pt x="80460" y="133068"/>
                    <a:pt x="83554" y="139257"/>
                  </a:cubicBezTo>
                  <a:lnTo>
                    <a:pt x="252211" y="139257"/>
                  </a:lnTo>
                  <a:lnTo>
                    <a:pt x="252211" y="69629"/>
                  </a:lnTo>
                  <a:cubicBezTo>
                    <a:pt x="252211" y="58798"/>
                    <a:pt x="247569" y="47966"/>
                    <a:pt x="238285" y="41777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A1A7D6D-25FB-480B-B5A3-2A125C6323E0}"/>
                </a:ext>
              </a:extLst>
            </p:cNvPr>
            <p:cNvSpPr/>
            <p:nvPr/>
          </p:nvSpPr>
          <p:spPr>
            <a:xfrm>
              <a:off x="6603155" y="1960756"/>
              <a:ext cx="247569" cy="139257"/>
            </a:xfrm>
            <a:custGeom>
              <a:avLst/>
              <a:gdLst>
                <a:gd name="connsiteX0" fmla="*/ 181035 w 247568"/>
                <a:gd name="connsiteY0" fmla="*/ 125332 h 139257"/>
                <a:gd name="connsiteX1" fmla="*/ 181035 w 247568"/>
                <a:gd name="connsiteY1" fmla="*/ 125332 h 139257"/>
                <a:gd name="connsiteX2" fmla="*/ 252211 w 247568"/>
                <a:gd name="connsiteY2" fmla="*/ 89744 h 139257"/>
                <a:gd name="connsiteX3" fmla="*/ 224359 w 247568"/>
                <a:gd name="connsiteY3" fmla="*/ 21662 h 139257"/>
                <a:gd name="connsiteX4" fmla="*/ 224359 w 247568"/>
                <a:gd name="connsiteY4" fmla="*/ 18568 h 139257"/>
                <a:gd name="connsiteX5" fmla="*/ 196508 w 247568"/>
                <a:gd name="connsiteY5" fmla="*/ 9284 h 139257"/>
                <a:gd name="connsiteX6" fmla="*/ 139257 w 247568"/>
                <a:gd name="connsiteY6" fmla="*/ 0 h 139257"/>
                <a:gd name="connsiteX7" fmla="*/ 82007 w 247568"/>
                <a:gd name="connsiteY7" fmla="*/ 9284 h 139257"/>
                <a:gd name="connsiteX8" fmla="*/ 13926 w 247568"/>
                <a:gd name="connsiteY8" fmla="*/ 41777 h 139257"/>
                <a:gd name="connsiteX9" fmla="*/ 0 w 247568"/>
                <a:gd name="connsiteY9" fmla="*/ 69629 h 139257"/>
                <a:gd name="connsiteX10" fmla="*/ 0 w 247568"/>
                <a:gd name="connsiteY10" fmla="*/ 139257 h 139257"/>
                <a:gd name="connsiteX11" fmla="*/ 167109 w 247568"/>
                <a:gd name="connsiteY11" fmla="*/ 139257 h 139257"/>
                <a:gd name="connsiteX12" fmla="*/ 181035 w 247568"/>
                <a:gd name="connsiteY12" fmla="*/ 125332 h 139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7568" h="139257">
                  <a:moveTo>
                    <a:pt x="181035" y="125332"/>
                  </a:moveTo>
                  <a:lnTo>
                    <a:pt x="181035" y="125332"/>
                  </a:lnTo>
                  <a:cubicBezTo>
                    <a:pt x="202697" y="109859"/>
                    <a:pt x="227454" y="97480"/>
                    <a:pt x="252211" y="89744"/>
                  </a:cubicBezTo>
                  <a:cubicBezTo>
                    <a:pt x="235190" y="71176"/>
                    <a:pt x="224359" y="47966"/>
                    <a:pt x="224359" y="21662"/>
                  </a:cubicBezTo>
                  <a:cubicBezTo>
                    <a:pt x="224359" y="20115"/>
                    <a:pt x="224359" y="20115"/>
                    <a:pt x="224359" y="18568"/>
                  </a:cubicBezTo>
                  <a:cubicBezTo>
                    <a:pt x="215075" y="15473"/>
                    <a:pt x="205791" y="10831"/>
                    <a:pt x="196508" y="9284"/>
                  </a:cubicBezTo>
                  <a:cubicBezTo>
                    <a:pt x="179487" y="4642"/>
                    <a:pt x="159372" y="0"/>
                    <a:pt x="139257" y="0"/>
                  </a:cubicBezTo>
                  <a:cubicBezTo>
                    <a:pt x="120690" y="0"/>
                    <a:pt x="100575" y="3095"/>
                    <a:pt x="82007" y="9284"/>
                  </a:cubicBezTo>
                  <a:cubicBezTo>
                    <a:pt x="57250" y="17020"/>
                    <a:pt x="34041" y="27851"/>
                    <a:pt x="13926" y="41777"/>
                  </a:cubicBezTo>
                  <a:cubicBezTo>
                    <a:pt x="4642" y="47966"/>
                    <a:pt x="0" y="58798"/>
                    <a:pt x="0" y="69629"/>
                  </a:cubicBezTo>
                  <a:lnTo>
                    <a:pt x="0" y="139257"/>
                  </a:lnTo>
                  <a:lnTo>
                    <a:pt x="167109" y="139257"/>
                  </a:lnTo>
                  <a:cubicBezTo>
                    <a:pt x="171751" y="133068"/>
                    <a:pt x="174845" y="129974"/>
                    <a:pt x="181035" y="125332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" name="Graphic 97" descr="Lightbulb">
            <a:extLst>
              <a:ext uri="{FF2B5EF4-FFF2-40B4-BE49-F238E27FC236}">
                <a16:creationId xmlns:a16="http://schemas.microsoft.com/office/drawing/2014/main" id="{F83510C1-5E33-4714-8E75-DA67D35E6438}"/>
              </a:ext>
            </a:extLst>
          </p:cNvPr>
          <p:cNvGrpSpPr/>
          <p:nvPr/>
        </p:nvGrpSpPr>
        <p:grpSpPr>
          <a:xfrm>
            <a:off x="763735" y="3885145"/>
            <a:ext cx="742706" cy="742706"/>
            <a:chOff x="763735" y="3885145"/>
            <a:chExt cx="742706" cy="742706"/>
          </a:xfrm>
          <a:solidFill>
            <a:schemeClr val="tx1">
              <a:alpha val="50000"/>
            </a:schemeClr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990C0D8-DF36-4268-8477-7F08818D4846}"/>
                </a:ext>
              </a:extLst>
            </p:cNvPr>
            <p:cNvSpPr/>
            <p:nvPr/>
          </p:nvSpPr>
          <p:spPr>
            <a:xfrm>
              <a:off x="1034513" y="4380282"/>
              <a:ext cx="201150" cy="46419"/>
            </a:xfrm>
            <a:custGeom>
              <a:avLst/>
              <a:gdLst>
                <a:gd name="connsiteX0" fmla="*/ 23210 w 201149"/>
                <a:gd name="connsiteY0" fmla="*/ 0 h 46419"/>
                <a:gd name="connsiteX1" fmla="*/ 177940 w 201149"/>
                <a:gd name="connsiteY1" fmla="*/ 0 h 46419"/>
                <a:gd name="connsiteX2" fmla="*/ 201150 w 201149"/>
                <a:gd name="connsiteY2" fmla="*/ 23210 h 46419"/>
                <a:gd name="connsiteX3" fmla="*/ 177940 w 201149"/>
                <a:gd name="connsiteY3" fmla="*/ 46419 h 46419"/>
                <a:gd name="connsiteX4" fmla="*/ 23210 w 201149"/>
                <a:gd name="connsiteY4" fmla="*/ 46419 h 46419"/>
                <a:gd name="connsiteX5" fmla="*/ 0 w 201149"/>
                <a:gd name="connsiteY5" fmla="*/ 23210 h 46419"/>
                <a:gd name="connsiteX6" fmla="*/ 23210 w 201149"/>
                <a:gd name="connsiteY6" fmla="*/ 0 h 4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1149" h="46419">
                  <a:moveTo>
                    <a:pt x="23210" y="0"/>
                  </a:moveTo>
                  <a:lnTo>
                    <a:pt x="177940" y="0"/>
                  </a:lnTo>
                  <a:cubicBezTo>
                    <a:pt x="191092" y="0"/>
                    <a:pt x="201150" y="10058"/>
                    <a:pt x="201150" y="23210"/>
                  </a:cubicBezTo>
                  <a:cubicBezTo>
                    <a:pt x="201150" y="36362"/>
                    <a:pt x="191092" y="46419"/>
                    <a:pt x="177940" y="46419"/>
                  </a:cubicBezTo>
                  <a:lnTo>
                    <a:pt x="23210" y="46419"/>
                  </a:lnTo>
                  <a:cubicBezTo>
                    <a:pt x="10057" y="46419"/>
                    <a:pt x="0" y="36362"/>
                    <a:pt x="0" y="23210"/>
                  </a:cubicBezTo>
                  <a:cubicBezTo>
                    <a:pt x="0" y="10058"/>
                    <a:pt x="10057" y="0"/>
                    <a:pt x="23210" y="0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331B7A7-5964-40F2-999B-11D5B03A0426}"/>
                </a:ext>
              </a:extLst>
            </p:cNvPr>
            <p:cNvSpPr/>
            <p:nvPr/>
          </p:nvSpPr>
          <p:spPr>
            <a:xfrm>
              <a:off x="1034513" y="4457648"/>
              <a:ext cx="201150" cy="46419"/>
            </a:xfrm>
            <a:custGeom>
              <a:avLst/>
              <a:gdLst>
                <a:gd name="connsiteX0" fmla="*/ 23210 w 201149"/>
                <a:gd name="connsiteY0" fmla="*/ 0 h 46419"/>
                <a:gd name="connsiteX1" fmla="*/ 177940 w 201149"/>
                <a:gd name="connsiteY1" fmla="*/ 0 h 46419"/>
                <a:gd name="connsiteX2" fmla="*/ 201150 w 201149"/>
                <a:gd name="connsiteY2" fmla="*/ 23210 h 46419"/>
                <a:gd name="connsiteX3" fmla="*/ 177940 w 201149"/>
                <a:gd name="connsiteY3" fmla="*/ 46419 h 46419"/>
                <a:gd name="connsiteX4" fmla="*/ 23210 w 201149"/>
                <a:gd name="connsiteY4" fmla="*/ 46419 h 46419"/>
                <a:gd name="connsiteX5" fmla="*/ 0 w 201149"/>
                <a:gd name="connsiteY5" fmla="*/ 23210 h 46419"/>
                <a:gd name="connsiteX6" fmla="*/ 23210 w 201149"/>
                <a:gd name="connsiteY6" fmla="*/ 0 h 4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1149" h="46419">
                  <a:moveTo>
                    <a:pt x="23210" y="0"/>
                  </a:moveTo>
                  <a:lnTo>
                    <a:pt x="177940" y="0"/>
                  </a:lnTo>
                  <a:cubicBezTo>
                    <a:pt x="191092" y="0"/>
                    <a:pt x="201150" y="10058"/>
                    <a:pt x="201150" y="23210"/>
                  </a:cubicBezTo>
                  <a:cubicBezTo>
                    <a:pt x="201150" y="36362"/>
                    <a:pt x="191092" y="46419"/>
                    <a:pt x="177940" y="46419"/>
                  </a:cubicBezTo>
                  <a:lnTo>
                    <a:pt x="23210" y="46419"/>
                  </a:lnTo>
                  <a:cubicBezTo>
                    <a:pt x="10057" y="46419"/>
                    <a:pt x="0" y="36362"/>
                    <a:pt x="0" y="23210"/>
                  </a:cubicBezTo>
                  <a:cubicBezTo>
                    <a:pt x="0" y="10058"/>
                    <a:pt x="10057" y="0"/>
                    <a:pt x="23210" y="0"/>
                  </a:cubicBez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2FF373-A222-4308-B2BE-C4A87C0484A5}"/>
                </a:ext>
              </a:extLst>
            </p:cNvPr>
            <p:cNvSpPr/>
            <p:nvPr/>
          </p:nvSpPr>
          <p:spPr>
            <a:xfrm>
              <a:off x="1084801" y="4535013"/>
              <a:ext cx="100575" cy="46419"/>
            </a:xfrm>
            <a:custGeom>
              <a:avLst/>
              <a:gdLst>
                <a:gd name="connsiteX0" fmla="*/ 0 w 100574"/>
                <a:gd name="connsiteY0" fmla="*/ 0 h 46419"/>
                <a:gd name="connsiteX1" fmla="*/ 50287 w 100574"/>
                <a:gd name="connsiteY1" fmla="*/ 46419 h 46419"/>
                <a:gd name="connsiteX2" fmla="*/ 100575 w 100574"/>
                <a:gd name="connsiteY2" fmla="*/ 0 h 46419"/>
                <a:gd name="connsiteX3" fmla="*/ 0 w 100574"/>
                <a:gd name="connsiteY3" fmla="*/ 0 h 4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574" h="46419">
                  <a:moveTo>
                    <a:pt x="0" y="0"/>
                  </a:moveTo>
                  <a:cubicBezTo>
                    <a:pt x="2321" y="26304"/>
                    <a:pt x="23983" y="46419"/>
                    <a:pt x="50287" y="46419"/>
                  </a:cubicBezTo>
                  <a:cubicBezTo>
                    <a:pt x="76592" y="46419"/>
                    <a:pt x="98254" y="26304"/>
                    <a:pt x="10057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CAE7D2A-FC93-4C76-995E-FF932E7E5FA7}"/>
                </a:ext>
              </a:extLst>
            </p:cNvPr>
            <p:cNvSpPr/>
            <p:nvPr/>
          </p:nvSpPr>
          <p:spPr>
            <a:xfrm>
              <a:off x="933938" y="3931564"/>
              <a:ext cx="402299" cy="417772"/>
            </a:xfrm>
            <a:custGeom>
              <a:avLst/>
              <a:gdLst>
                <a:gd name="connsiteX0" fmla="*/ 201150 w 402299"/>
                <a:gd name="connsiteY0" fmla="*/ 0 h 417772"/>
                <a:gd name="connsiteX1" fmla="*/ 201150 w 402299"/>
                <a:gd name="connsiteY1" fmla="*/ 0 h 417772"/>
                <a:gd name="connsiteX2" fmla="*/ 201150 w 402299"/>
                <a:gd name="connsiteY2" fmla="*/ 0 h 417772"/>
                <a:gd name="connsiteX3" fmla="*/ 0 w 402299"/>
                <a:gd name="connsiteY3" fmla="*/ 198829 h 417772"/>
                <a:gd name="connsiteX4" fmla="*/ 0 w 402299"/>
                <a:gd name="connsiteY4" fmla="*/ 205791 h 417772"/>
                <a:gd name="connsiteX5" fmla="*/ 13926 w 402299"/>
                <a:gd name="connsiteY5" fmla="*/ 275420 h 417772"/>
                <a:gd name="connsiteX6" fmla="*/ 48740 w 402299"/>
                <a:gd name="connsiteY6" fmla="*/ 332670 h 417772"/>
                <a:gd name="connsiteX7" fmla="*/ 95933 w 402299"/>
                <a:gd name="connsiteY7" fmla="*/ 409262 h 417772"/>
                <a:gd name="connsiteX8" fmla="*/ 109859 w 402299"/>
                <a:gd name="connsiteY8" fmla="*/ 417772 h 417772"/>
                <a:gd name="connsiteX9" fmla="*/ 292440 w 402299"/>
                <a:gd name="connsiteY9" fmla="*/ 417772 h 417772"/>
                <a:gd name="connsiteX10" fmla="*/ 306366 w 402299"/>
                <a:gd name="connsiteY10" fmla="*/ 409262 h 417772"/>
                <a:gd name="connsiteX11" fmla="*/ 353559 w 402299"/>
                <a:gd name="connsiteY11" fmla="*/ 332670 h 417772"/>
                <a:gd name="connsiteX12" fmla="*/ 388373 w 402299"/>
                <a:gd name="connsiteY12" fmla="*/ 275420 h 417772"/>
                <a:gd name="connsiteX13" fmla="*/ 402299 w 402299"/>
                <a:gd name="connsiteY13" fmla="*/ 205791 h 417772"/>
                <a:gd name="connsiteX14" fmla="*/ 402299 w 402299"/>
                <a:gd name="connsiteY14" fmla="*/ 198829 h 417772"/>
                <a:gd name="connsiteX15" fmla="*/ 201150 w 402299"/>
                <a:gd name="connsiteY15" fmla="*/ 0 h 417772"/>
                <a:gd name="connsiteX16" fmla="*/ 355880 w 402299"/>
                <a:gd name="connsiteY16" fmla="*/ 205018 h 417772"/>
                <a:gd name="connsiteX17" fmla="*/ 345049 w 402299"/>
                <a:gd name="connsiteY17" fmla="*/ 259173 h 417772"/>
                <a:gd name="connsiteX18" fmla="*/ 318745 w 402299"/>
                <a:gd name="connsiteY18" fmla="*/ 301724 h 417772"/>
                <a:gd name="connsiteX19" fmla="*/ 273873 w 402299"/>
                <a:gd name="connsiteY19" fmla="*/ 371353 h 417772"/>
                <a:gd name="connsiteX20" fmla="*/ 201150 w 402299"/>
                <a:gd name="connsiteY20" fmla="*/ 371353 h 417772"/>
                <a:gd name="connsiteX21" fmla="*/ 129200 w 402299"/>
                <a:gd name="connsiteY21" fmla="*/ 371353 h 417772"/>
                <a:gd name="connsiteX22" fmla="*/ 84328 w 402299"/>
                <a:gd name="connsiteY22" fmla="*/ 301724 h 417772"/>
                <a:gd name="connsiteX23" fmla="*/ 58024 w 402299"/>
                <a:gd name="connsiteY23" fmla="*/ 259173 h 417772"/>
                <a:gd name="connsiteX24" fmla="*/ 47193 w 402299"/>
                <a:gd name="connsiteY24" fmla="*/ 205018 h 417772"/>
                <a:gd name="connsiteX25" fmla="*/ 47193 w 402299"/>
                <a:gd name="connsiteY25" fmla="*/ 198829 h 417772"/>
                <a:gd name="connsiteX26" fmla="*/ 201923 w 402299"/>
                <a:gd name="connsiteY26" fmla="*/ 45645 h 417772"/>
                <a:gd name="connsiteX27" fmla="*/ 201923 w 402299"/>
                <a:gd name="connsiteY27" fmla="*/ 45645 h 417772"/>
                <a:gd name="connsiteX28" fmla="*/ 201923 w 402299"/>
                <a:gd name="connsiteY28" fmla="*/ 45645 h 417772"/>
                <a:gd name="connsiteX29" fmla="*/ 201923 w 402299"/>
                <a:gd name="connsiteY29" fmla="*/ 45645 h 417772"/>
                <a:gd name="connsiteX30" fmla="*/ 201923 w 402299"/>
                <a:gd name="connsiteY30" fmla="*/ 45645 h 417772"/>
                <a:gd name="connsiteX31" fmla="*/ 201923 w 402299"/>
                <a:gd name="connsiteY31" fmla="*/ 45645 h 417772"/>
                <a:gd name="connsiteX32" fmla="*/ 201923 w 402299"/>
                <a:gd name="connsiteY32" fmla="*/ 45645 h 417772"/>
                <a:gd name="connsiteX33" fmla="*/ 356654 w 402299"/>
                <a:gd name="connsiteY33" fmla="*/ 198829 h 417772"/>
                <a:gd name="connsiteX34" fmla="*/ 356654 w 402299"/>
                <a:gd name="connsiteY34" fmla="*/ 205018 h 417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2299" h="417772">
                  <a:moveTo>
                    <a:pt x="201150" y="0"/>
                  </a:moveTo>
                  <a:cubicBezTo>
                    <a:pt x="201150" y="0"/>
                    <a:pt x="201150" y="0"/>
                    <a:pt x="201150" y="0"/>
                  </a:cubicBezTo>
                  <a:cubicBezTo>
                    <a:pt x="201150" y="0"/>
                    <a:pt x="201150" y="0"/>
                    <a:pt x="201150" y="0"/>
                  </a:cubicBezTo>
                  <a:cubicBezTo>
                    <a:pt x="91291" y="774"/>
                    <a:pt x="2321" y="88970"/>
                    <a:pt x="0" y="198829"/>
                  </a:cubicBezTo>
                  <a:lnTo>
                    <a:pt x="0" y="205791"/>
                  </a:lnTo>
                  <a:cubicBezTo>
                    <a:pt x="774" y="229775"/>
                    <a:pt x="5416" y="252984"/>
                    <a:pt x="13926" y="275420"/>
                  </a:cubicBezTo>
                  <a:cubicBezTo>
                    <a:pt x="22436" y="296309"/>
                    <a:pt x="34041" y="315650"/>
                    <a:pt x="48740" y="332670"/>
                  </a:cubicBezTo>
                  <a:cubicBezTo>
                    <a:pt x="67308" y="352785"/>
                    <a:pt x="87423" y="392242"/>
                    <a:pt x="95933" y="409262"/>
                  </a:cubicBezTo>
                  <a:cubicBezTo>
                    <a:pt x="98254" y="414678"/>
                    <a:pt x="103669" y="417772"/>
                    <a:pt x="109859" y="417772"/>
                  </a:cubicBezTo>
                  <a:lnTo>
                    <a:pt x="292440" y="417772"/>
                  </a:lnTo>
                  <a:cubicBezTo>
                    <a:pt x="298630" y="417772"/>
                    <a:pt x="304045" y="414678"/>
                    <a:pt x="306366" y="409262"/>
                  </a:cubicBezTo>
                  <a:cubicBezTo>
                    <a:pt x="314876" y="392242"/>
                    <a:pt x="334991" y="352785"/>
                    <a:pt x="353559" y="332670"/>
                  </a:cubicBezTo>
                  <a:cubicBezTo>
                    <a:pt x="368258" y="315650"/>
                    <a:pt x="380637" y="296309"/>
                    <a:pt x="388373" y="275420"/>
                  </a:cubicBezTo>
                  <a:cubicBezTo>
                    <a:pt x="396884" y="252984"/>
                    <a:pt x="401525" y="229775"/>
                    <a:pt x="402299" y="205791"/>
                  </a:cubicBezTo>
                  <a:lnTo>
                    <a:pt x="402299" y="198829"/>
                  </a:lnTo>
                  <a:cubicBezTo>
                    <a:pt x="399978" y="88970"/>
                    <a:pt x="311008" y="774"/>
                    <a:pt x="201150" y="0"/>
                  </a:cubicBezTo>
                  <a:close/>
                  <a:moveTo>
                    <a:pt x="355880" y="205018"/>
                  </a:moveTo>
                  <a:cubicBezTo>
                    <a:pt x="355106" y="223585"/>
                    <a:pt x="351238" y="242153"/>
                    <a:pt x="345049" y="259173"/>
                  </a:cubicBezTo>
                  <a:cubicBezTo>
                    <a:pt x="338860" y="274647"/>
                    <a:pt x="330349" y="289346"/>
                    <a:pt x="318745" y="301724"/>
                  </a:cubicBezTo>
                  <a:cubicBezTo>
                    <a:pt x="300951" y="323387"/>
                    <a:pt x="285478" y="346596"/>
                    <a:pt x="273873" y="371353"/>
                  </a:cubicBezTo>
                  <a:lnTo>
                    <a:pt x="201150" y="371353"/>
                  </a:lnTo>
                  <a:lnTo>
                    <a:pt x="129200" y="371353"/>
                  </a:lnTo>
                  <a:cubicBezTo>
                    <a:pt x="116821" y="346596"/>
                    <a:pt x="101348" y="323387"/>
                    <a:pt x="84328" y="301724"/>
                  </a:cubicBezTo>
                  <a:cubicBezTo>
                    <a:pt x="73497" y="289346"/>
                    <a:pt x="64213" y="274647"/>
                    <a:pt x="58024" y="259173"/>
                  </a:cubicBezTo>
                  <a:cubicBezTo>
                    <a:pt x="51061" y="242153"/>
                    <a:pt x="47966" y="223585"/>
                    <a:pt x="47193" y="205018"/>
                  </a:cubicBezTo>
                  <a:lnTo>
                    <a:pt x="47193" y="198829"/>
                  </a:lnTo>
                  <a:cubicBezTo>
                    <a:pt x="48740" y="114501"/>
                    <a:pt x="117595" y="46419"/>
                    <a:pt x="201923" y="45645"/>
                  </a:cubicBezTo>
                  <a:lnTo>
                    <a:pt x="201923" y="45645"/>
                  </a:lnTo>
                  <a:lnTo>
                    <a:pt x="201923" y="45645"/>
                  </a:lnTo>
                  <a:cubicBezTo>
                    <a:pt x="201923" y="45645"/>
                    <a:pt x="201923" y="45645"/>
                    <a:pt x="201923" y="45645"/>
                  </a:cubicBezTo>
                  <a:cubicBezTo>
                    <a:pt x="201923" y="45645"/>
                    <a:pt x="201923" y="45645"/>
                    <a:pt x="201923" y="45645"/>
                  </a:cubicBezTo>
                  <a:lnTo>
                    <a:pt x="201923" y="45645"/>
                  </a:lnTo>
                  <a:lnTo>
                    <a:pt x="201923" y="45645"/>
                  </a:lnTo>
                  <a:cubicBezTo>
                    <a:pt x="286251" y="46419"/>
                    <a:pt x="355106" y="113727"/>
                    <a:pt x="356654" y="198829"/>
                  </a:cubicBezTo>
                  <a:lnTo>
                    <a:pt x="356654" y="205018"/>
                  </a:lnTo>
                  <a:close/>
                </a:path>
              </a:pathLst>
            </a:custGeom>
            <a:grpFill/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2" name="Graphic 96" descr="Puzzle">
            <a:extLst>
              <a:ext uri="{FF2B5EF4-FFF2-40B4-BE49-F238E27FC236}">
                <a16:creationId xmlns:a16="http://schemas.microsoft.com/office/drawing/2014/main" id="{6FDCE545-841A-4E30-BB2D-B1A96B9D4A5E}"/>
              </a:ext>
            </a:extLst>
          </p:cNvPr>
          <p:cNvSpPr/>
          <p:nvPr/>
        </p:nvSpPr>
        <p:spPr>
          <a:xfrm>
            <a:off x="6618628" y="3931564"/>
            <a:ext cx="618922" cy="618922"/>
          </a:xfrm>
          <a:custGeom>
            <a:avLst/>
            <a:gdLst>
              <a:gd name="connsiteX0" fmla="*/ 399978 w 618921"/>
              <a:gd name="connsiteY0" fmla="*/ 469607 h 618921"/>
              <a:gd name="connsiteX1" fmla="*/ 366711 w 618921"/>
              <a:gd name="connsiteY1" fmla="*/ 367485 h 618921"/>
              <a:gd name="connsiteX2" fmla="*/ 372127 w 618921"/>
              <a:gd name="connsiteY2" fmla="*/ 362069 h 618921"/>
              <a:gd name="connsiteX3" fmla="*/ 475796 w 618921"/>
              <a:gd name="connsiteY3" fmla="*/ 393789 h 618921"/>
              <a:gd name="connsiteX4" fmla="*/ 530725 w 618921"/>
              <a:gd name="connsiteY4" fmla="*/ 437887 h 618921"/>
              <a:gd name="connsiteX5" fmla="*/ 618922 w 618921"/>
              <a:gd name="connsiteY5" fmla="*/ 349691 h 618921"/>
              <a:gd name="connsiteX6" fmla="*/ 487401 w 618921"/>
              <a:gd name="connsiteY6" fmla="*/ 218170 h 618921"/>
              <a:gd name="connsiteX7" fmla="*/ 531499 w 618921"/>
              <a:gd name="connsiteY7" fmla="*/ 163241 h 618921"/>
              <a:gd name="connsiteX8" fmla="*/ 563219 w 618921"/>
              <a:gd name="connsiteY8" fmla="*/ 59571 h 618921"/>
              <a:gd name="connsiteX9" fmla="*/ 557803 w 618921"/>
              <a:gd name="connsiteY9" fmla="*/ 54156 h 618921"/>
              <a:gd name="connsiteX10" fmla="*/ 455681 w 618921"/>
              <a:gd name="connsiteY10" fmla="*/ 87423 h 618921"/>
              <a:gd name="connsiteX11" fmla="*/ 400752 w 618921"/>
              <a:gd name="connsiteY11" fmla="*/ 131521 h 618921"/>
              <a:gd name="connsiteX12" fmla="*/ 269231 w 618921"/>
              <a:gd name="connsiteY12" fmla="*/ 0 h 618921"/>
              <a:gd name="connsiteX13" fmla="*/ 180261 w 618921"/>
              <a:gd name="connsiteY13" fmla="*/ 88196 h 618921"/>
              <a:gd name="connsiteX14" fmla="*/ 224359 w 618921"/>
              <a:gd name="connsiteY14" fmla="*/ 143126 h 618921"/>
              <a:gd name="connsiteX15" fmla="*/ 257626 w 618921"/>
              <a:gd name="connsiteY15" fmla="*/ 245248 h 618921"/>
              <a:gd name="connsiteX16" fmla="*/ 252211 w 618921"/>
              <a:gd name="connsiteY16" fmla="*/ 250663 h 618921"/>
              <a:gd name="connsiteX17" fmla="*/ 148541 w 618921"/>
              <a:gd name="connsiteY17" fmla="*/ 218944 h 618921"/>
              <a:gd name="connsiteX18" fmla="*/ 93612 w 618921"/>
              <a:gd name="connsiteY18" fmla="*/ 174845 h 618921"/>
              <a:gd name="connsiteX19" fmla="*/ 0 w 618921"/>
              <a:gd name="connsiteY19" fmla="*/ 269231 h 618921"/>
              <a:gd name="connsiteX20" fmla="*/ 131521 w 618921"/>
              <a:gd name="connsiteY20" fmla="*/ 400752 h 618921"/>
              <a:gd name="connsiteX21" fmla="*/ 87423 w 618921"/>
              <a:gd name="connsiteY21" fmla="*/ 455681 h 618921"/>
              <a:gd name="connsiteX22" fmla="*/ 55703 w 618921"/>
              <a:gd name="connsiteY22" fmla="*/ 559351 h 618921"/>
              <a:gd name="connsiteX23" fmla="*/ 61119 w 618921"/>
              <a:gd name="connsiteY23" fmla="*/ 564766 h 618921"/>
              <a:gd name="connsiteX24" fmla="*/ 163241 w 618921"/>
              <a:gd name="connsiteY24" fmla="*/ 531499 h 618921"/>
              <a:gd name="connsiteX25" fmla="*/ 218170 w 618921"/>
              <a:gd name="connsiteY25" fmla="*/ 487401 h 618921"/>
              <a:gd name="connsiteX26" fmla="*/ 349691 w 618921"/>
              <a:gd name="connsiteY26" fmla="*/ 618922 h 618921"/>
              <a:gd name="connsiteX27" fmla="*/ 444076 w 618921"/>
              <a:gd name="connsiteY27" fmla="*/ 524536 h 618921"/>
              <a:gd name="connsiteX28" fmla="*/ 399978 w 618921"/>
              <a:gd name="connsiteY28" fmla="*/ 469607 h 618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18921" h="618921">
                <a:moveTo>
                  <a:pt x="399978" y="469607"/>
                </a:moveTo>
                <a:cubicBezTo>
                  <a:pt x="348917" y="471154"/>
                  <a:pt x="330349" y="405394"/>
                  <a:pt x="366711" y="367485"/>
                </a:cubicBezTo>
                <a:lnTo>
                  <a:pt x="372127" y="362069"/>
                </a:lnTo>
                <a:cubicBezTo>
                  <a:pt x="410036" y="325708"/>
                  <a:pt x="477343" y="342728"/>
                  <a:pt x="475796" y="393789"/>
                </a:cubicBezTo>
                <a:cubicBezTo>
                  <a:pt x="475022" y="423188"/>
                  <a:pt x="509837" y="458776"/>
                  <a:pt x="530725" y="437887"/>
                </a:cubicBezTo>
                <a:lnTo>
                  <a:pt x="618922" y="349691"/>
                </a:lnTo>
                <a:lnTo>
                  <a:pt x="487401" y="218170"/>
                </a:lnTo>
                <a:cubicBezTo>
                  <a:pt x="466512" y="197281"/>
                  <a:pt x="502100" y="162467"/>
                  <a:pt x="531499" y="163241"/>
                </a:cubicBezTo>
                <a:cubicBezTo>
                  <a:pt x="582560" y="164788"/>
                  <a:pt x="599580" y="97480"/>
                  <a:pt x="563219" y="59571"/>
                </a:cubicBezTo>
                <a:lnTo>
                  <a:pt x="557803" y="54156"/>
                </a:lnTo>
                <a:cubicBezTo>
                  <a:pt x="519894" y="17794"/>
                  <a:pt x="454134" y="36362"/>
                  <a:pt x="455681" y="87423"/>
                </a:cubicBezTo>
                <a:cubicBezTo>
                  <a:pt x="456455" y="116821"/>
                  <a:pt x="421640" y="152409"/>
                  <a:pt x="400752" y="131521"/>
                </a:cubicBezTo>
                <a:lnTo>
                  <a:pt x="269231" y="0"/>
                </a:lnTo>
                <a:lnTo>
                  <a:pt x="180261" y="88196"/>
                </a:lnTo>
                <a:cubicBezTo>
                  <a:pt x="159372" y="109085"/>
                  <a:pt x="194960" y="143899"/>
                  <a:pt x="224359" y="143126"/>
                </a:cubicBezTo>
                <a:cubicBezTo>
                  <a:pt x="275420" y="141578"/>
                  <a:pt x="293988" y="207339"/>
                  <a:pt x="257626" y="245248"/>
                </a:cubicBezTo>
                <a:lnTo>
                  <a:pt x="252211" y="250663"/>
                </a:lnTo>
                <a:cubicBezTo>
                  <a:pt x="214302" y="287025"/>
                  <a:pt x="146994" y="270005"/>
                  <a:pt x="148541" y="218944"/>
                </a:cubicBezTo>
                <a:cubicBezTo>
                  <a:pt x="149315" y="189545"/>
                  <a:pt x="114501" y="153957"/>
                  <a:pt x="93612" y="174845"/>
                </a:cubicBezTo>
                <a:lnTo>
                  <a:pt x="0" y="269231"/>
                </a:lnTo>
                <a:lnTo>
                  <a:pt x="131521" y="400752"/>
                </a:lnTo>
                <a:cubicBezTo>
                  <a:pt x="152409" y="421640"/>
                  <a:pt x="116821" y="456455"/>
                  <a:pt x="87423" y="455681"/>
                </a:cubicBezTo>
                <a:cubicBezTo>
                  <a:pt x="36362" y="454134"/>
                  <a:pt x="19341" y="521442"/>
                  <a:pt x="55703" y="559351"/>
                </a:cubicBezTo>
                <a:lnTo>
                  <a:pt x="61119" y="564766"/>
                </a:lnTo>
                <a:cubicBezTo>
                  <a:pt x="99027" y="601128"/>
                  <a:pt x="164788" y="582560"/>
                  <a:pt x="163241" y="531499"/>
                </a:cubicBezTo>
                <a:cubicBezTo>
                  <a:pt x="162467" y="502100"/>
                  <a:pt x="197281" y="466512"/>
                  <a:pt x="218170" y="487401"/>
                </a:cubicBezTo>
                <a:lnTo>
                  <a:pt x="349691" y="618922"/>
                </a:lnTo>
                <a:lnTo>
                  <a:pt x="444076" y="524536"/>
                </a:lnTo>
                <a:cubicBezTo>
                  <a:pt x="464965" y="503648"/>
                  <a:pt x="430151" y="468833"/>
                  <a:pt x="399978" y="469607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764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15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8476</TotalTime>
  <Words>371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Flat Design Text Boxes – Slide Template</vt:lpstr>
      <vt:lpstr>Flat Design Text Boxes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Flat Design Text Boxes</dc:title>
  <dc:creator>PresentationGO.com</dc:creator>
  <dc:description>© Copyright PresentationGO.com</dc:description>
  <dcterms:created xsi:type="dcterms:W3CDTF">2014-11-26T05:14:11Z</dcterms:created>
  <dcterms:modified xsi:type="dcterms:W3CDTF">2019-08-29T15:33:58Z</dcterms:modified>
  <cp:category>Text &amp; Tables</cp:category>
</cp:coreProperties>
</file>