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66" d="100"/>
          <a:sy n="66" d="100"/>
        </p:scale>
        <p:origin x="1164" y="19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8962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5840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Flat Design Text Boxes – Slide Template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9133BD8-A4AC-4647-9DBB-F146A0C5FE21}"/>
              </a:ext>
            </a:extLst>
          </p:cNvPr>
          <p:cNvGrpSpPr/>
          <p:nvPr/>
        </p:nvGrpSpPr>
        <p:grpSpPr>
          <a:xfrm>
            <a:off x="670560" y="1046480"/>
            <a:ext cx="2306321" cy="4917440"/>
            <a:chOff x="670560" y="1046480"/>
            <a:chExt cx="2306321" cy="4917440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35CC28FC-CD07-4620-893C-5637EA233C32}"/>
                </a:ext>
              </a:extLst>
            </p:cNvPr>
            <p:cNvGrpSpPr/>
            <p:nvPr/>
          </p:nvGrpSpPr>
          <p:grpSpPr>
            <a:xfrm>
              <a:off x="670560" y="1046480"/>
              <a:ext cx="2306321" cy="1046480"/>
              <a:chOff x="670560" y="1046480"/>
              <a:chExt cx="2306321" cy="1046480"/>
            </a:xfrm>
          </p:grpSpPr>
          <p:sp>
            <p:nvSpPr>
              <p:cNvPr id="34" name="Rectangle: Rounded Corners 33">
                <a:extLst>
                  <a:ext uri="{FF2B5EF4-FFF2-40B4-BE49-F238E27FC236}">
                    <a16:creationId xmlns:a16="http://schemas.microsoft.com/office/drawing/2014/main" id="{8C45A4DE-4515-4CC9-A0E5-4B9315DF6F85}"/>
                  </a:ext>
                </a:extLst>
              </p:cNvPr>
              <p:cNvSpPr/>
              <p:nvPr/>
            </p:nvSpPr>
            <p:spPr>
              <a:xfrm>
                <a:off x="670560" y="1046480"/>
                <a:ext cx="2306320" cy="1046480"/>
              </a:xfrm>
              <a:prstGeom prst="roundRect">
                <a:avLst>
                  <a:gd name="adj" fmla="val 24182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Freeform: Shape 80">
                <a:extLst>
                  <a:ext uri="{FF2B5EF4-FFF2-40B4-BE49-F238E27FC236}">
                    <a16:creationId xmlns:a16="http://schemas.microsoft.com/office/drawing/2014/main" id="{E8CAAEE2-9876-4BCC-86F2-AFE5D74A1C2D}"/>
                  </a:ext>
                </a:extLst>
              </p:cNvPr>
              <p:cNvSpPr/>
              <p:nvPr/>
            </p:nvSpPr>
            <p:spPr>
              <a:xfrm>
                <a:off x="943216" y="1317836"/>
                <a:ext cx="2033665" cy="775124"/>
              </a:xfrm>
              <a:custGeom>
                <a:avLst/>
                <a:gdLst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23006 w 2033665"/>
                  <a:gd name="connsiteY6" fmla="*/ 528060 h 775124"/>
                  <a:gd name="connsiteX7" fmla="*/ 59918 w 2033665"/>
                  <a:gd name="connsiteY7" fmla="*/ 535512 h 775124"/>
                  <a:gd name="connsiteX8" fmla="*/ 646370 w 2033665"/>
                  <a:gd name="connsiteY8" fmla="*/ 535512 h 775124"/>
                  <a:gd name="connsiteX9" fmla="*/ 1795921 w 2033665"/>
                  <a:gd name="connsiteY9" fmla="*/ 236441 h 775124"/>
                  <a:gd name="connsiteX10" fmla="*/ 1795921 w 2033665"/>
                  <a:gd name="connsiteY10" fmla="*/ 61380 h 775124"/>
                  <a:gd name="connsiteX11" fmla="*/ 1788469 w 2033665"/>
                  <a:gd name="connsiteY11" fmla="*/ 24469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23006 w 2033665"/>
                  <a:gd name="connsiteY6" fmla="*/ 528060 h 775124"/>
                  <a:gd name="connsiteX7" fmla="*/ 59918 w 2033665"/>
                  <a:gd name="connsiteY7" fmla="*/ 535512 h 775124"/>
                  <a:gd name="connsiteX8" fmla="*/ 1795921 w 2033665"/>
                  <a:gd name="connsiteY8" fmla="*/ 236441 h 775124"/>
                  <a:gd name="connsiteX9" fmla="*/ 1795921 w 2033665"/>
                  <a:gd name="connsiteY9" fmla="*/ 61380 h 775124"/>
                  <a:gd name="connsiteX10" fmla="*/ 1788469 w 2033665"/>
                  <a:gd name="connsiteY10" fmla="*/ 24469 h 775124"/>
                  <a:gd name="connsiteX11" fmla="*/ 1771972 w 2033665"/>
                  <a:gd name="connsiteY11" fmla="*/ 0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23006 w 2033665"/>
                  <a:gd name="connsiteY6" fmla="*/ 528060 h 775124"/>
                  <a:gd name="connsiteX7" fmla="*/ 1795921 w 2033665"/>
                  <a:gd name="connsiteY7" fmla="*/ 236441 h 775124"/>
                  <a:gd name="connsiteX8" fmla="*/ 1795921 w 2033665"/>
                  <a:gd name="connsiteY8" fmla="*/ 61380 h 775124"/>
                  <a:gd name="connsiteX9" fmla="*/ 1788469 w 2033665"/>
                  <a:gd name="connsiteY9" fmla="*/ 24469 h 775124"/>
                  <a:gd name="connsiteX10" fmla="*/ 1771972 w 2033665"/>
                  <a:gd name="connsiteY10" fmla="*/ 0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1795921 w 2033665"/>
                  <a:gd name="connsiteY6" fmla="*/ 236441 h 775124"/>
                  <a:gd name="connsiteX7" fmla="*/ 1795921 w 2033665"/>
                  <a:gd name="connsiteY7" fmla="*/ 61380 h 775124"/>
                  <a:gd name="connsiteX8" fmla="*/ 1788469 w 2033665"/>
                  <a:gd name="connsiteY8" fmla="*/ 24469 h 775124"/>
                  <a:gd name="connsiteX9" fmla="*/ 1771972 w 2033665"/>
                  <a:gd name="connsiteY9" fmla="*/ 0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1795921 w 2033665"/>
                  <a:gd name="connsiteY6" fmla="*/ 236441 h 775124"/>
                  <a:gd name="connsiteX7" fmla="*/ 1788469 w 2033665"/>
                  <a:gd name="connsiteY7" fmla="*/ 24469 h 775124"/>
                  <a:gd name="connsiteX8" fmla="*/ 1771972 w 2033665"/>
                  <a:gd name="connsiteY8" fmla="*/ 0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1795921 w 2033665"/>
                  <a:gd name="connsiteY6" fmla="*/ 236441 h 775124"/>
                  <a:gd name="connsiteX7" fmla="*/ 1771972 w 2033665"/>
                  <a:gd name="connsiteY7" fmla="*/ 0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1771972 w 2033665"/>
                  <a:gd name="connsiteY6" fmla="*/ 0 h 7751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33665" h="775124">
                    <a:moveTo>
                      <a:pt x="1771972" y="0"/>
                    </a:moveTo>
                    <a:lnTo>
                      <a:pt x="2033665" y="247683"/>
                    </a:lnTo>
                    <a:lnTo>
                      <a:pt x="2033665" y="522064"/>
                    </a:lnTo>
                    <a:cubicBezTo>
                      <a:pt x="2033665" y="661825"/>
                      <a:pt x="1920366" y="775124"/>
                      <a:pt x="1780605" y="775124"/>
                    </a:cubicBezTo>
                    <a:lnTo>
                      <a:pt x="277429" y="775124"/>
                    </a:lnTo>
                    <a:lnTo>
                      <a:pt x="0" y="512547"/>
                    </a:lnTo>
                    <a:lnTo>
                      <a:pt x="1771972" y="0"/>
                    </a:lnTo>
                    <a:close/>
                  </a:path>
                </a:pathLst>
              </a:custGeom>
              <a:solidFill>
                <a:schemeClr val="tx1">
                  <a:alpha val="3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ectangle: Rounded Corners 41">
                <a:extLst>
                  <a:ext uri="{FF2B5EF4-FFF2-40B4-BE49-F238E27FC236}">
                    <a16:creationId xmlns:a16="http://schemas.microsoft.com/office/drawing/2014/main" id="{00C1C8EC-6047-403A-A6B5-9CF248BEE5F2}"/>
                  </a:ext>
                </a:extLst>
              </p:cNvPr>
              <p:cNvSpPr/>
              <p:nvPr/>
            </p:nvSpPr>
            <p:spPr>
              <a:xfrm>
                <a:off x="908304" y="1284388"/>
                <a:ext cx="1830832" cy="568960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cap="all" dirty="0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437FAE58-94D9-465A-B685-E97A64C89C62}"/>
                </a:ext>
              </a:extLst>
            </p:cNvPr>
            <p:cNvGrpSpPr/>
            <p:nvPr/>
          </p:nvGrpSpPr>
          <p:grpSpPr>
            <a:xfrm>
              <a:off x="670560" y="2316480"/>
              <a:ext cx="2306320" cy="3647440"/>
              <a:chOff x="670560" y="2316480"/>
              <a:chExt cx="2306320" cy="3647440"/>
            </a:xfrm>
          </p:grpSpPr>
          <p:sp>
            <p:nvSpPr>
              <p:cNvPr id="3" name="Rectangle: Rounded Corners 2">
                <a:extLst>
                  <a:ext uri="{FF2B5EF4-FFF2-40B4-BE49-F238E27FC236}">
                    <a16:creationId xmlns:a16="http://schemas.microsoft.com/office/drawing/2014/main" id="{2EE9CC63-6EF8-4B21-8382-A6E1E1A71552}"/>
                  </a:ext>
                </a:extLst>
              </p:cNvPr>
              <p:cNvSpPr/>
              <p:nvPr/>
            </p:nvSpPr>
            <p:spPr>
              <a:xfrm>
                <a:off x="670560" y="2316480"/>
                <a:ext cx="2306320" cy="3647440"/>
              </a:xfrm>
              <a:prstGeom prst="roundRect">
                <a:avLst>
                  <a:gd name="adj" fmla="val 9619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id="{CC1D2B79-5CA4-418A-ADBB-B5C4037B4C14}"/>
                  </a:ext>
                </a:extLst>
              </p:cNvPr>
              <p:cNvSpPr/>
              <p:nvPr/>
            </p:nvSpPr>
            <p:spPr>
              <a:xfrm>
                <a:off x="948326" y="2600160"/>
                <a:ext cx="2028554" cy="3363760"/>
              </a:xfrm>
              <a:custGeom>
                <a:avLst/>
                <a:gdLst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61920 w 2028554"/>
                  <a:gd name="connsiteY7" fmla="*/ 3126017 h 3363760"/>
                  <a:gd name="connsiteX8" fmla="*/ 431553 w 2028554"/>
                  <a:gd name="connsiteY8" fmla="*/ 3126017 h 3363760"/>
                  <a:gd name="connsiteX9" fmla="*/ 1790810 w 2028554"/>
                  <a:gd name="connsiteY9" fmla="*/ 289818 h 3363760"/>
                  <a:gd name="connsiteX10" fmla="*/ 1790810 w 2028554"/>
                  <a:gd name="connsiteY10" fmla="*/ 56006 h 3363760"/>
                  <a:gd name="connsiteX11" fmla="*/ 1782800 w 2028554"/>
                  <a:gd name="connsiteY11" fmla="*/ 16325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61920 w 2028554"/>
                  <a:gd name="connsiteY7" fmla="*/ 3126017 h 3363760"/>
                  <a:gd name="connsiteX8" fmla="*/ 431553 w 2028554"/>
                  <a:gd name="connsiteY8" fmla="*/ 3126017 h 3363760"/>
                  <a:gd name="connsiteX9" fmla="*/ 1790810 w 2028554"/>
                  <a:gd name="connsiteY9" fmla="*/ 56006 h 3363760"/>
                  <a:gd name="connsiteX10" fmla="*/ 1782800 w 2028554"/>
                  <a:gd name="connsiteY10" fmla="*/ 16325 h 3363760"/>
                  <a:gd name="connsiteX11" fmla="*/ 1771792 w 2028554"/>
                  <a:gd name="connsiteY11" fmla="*/ 0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61920 w 2028554"/>
                  <a:gd name="connsiteY7" fmla="*/ 3126017 h 3363760"/>
                  <a:gd name="connsiteX8" fmla="*/ 431553 w 2028554"/>
                  <a:gd name="connsiteY8" fmla="*/ 3126017 h 3363760"/>
                  <a:gd name="connsiteX9" fmla="*/ 1782800 w 2028554"/>
                  <a:gd name="connsiteY9" fmla="*/ 16325 h 3363760"/>
                  <a:gd name="connsiteX10" fmla="*/ 1771792 w 2028554"/>
                  <a:gd name="connsiteY10" fmla="*/ 0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61920 w 2028554"/>
                  <a:gd name="connsiteY7" fmla="*/ 3126017 h 3363760"/>
                  <a:gd name="connsiteX8" fmla="*/ 431553 w 2028554"/>
                  <a:gd name="connsiteY8" fmla="*/ 3126017 h 3363760"/>
                  <a:gd name="connsiteX9" fmla="*/ 1771792 w 2028554"/>
                  <a:gd name="connsiteY9" fmla="*/ 0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61920 w 2028554"/>
                  <a:gd name="connsiteY7" fmla="*/ 3126017 h 3363760"/>
                  <a:gd name="connsiteX8" fmla="*/ 1771792 w 2028554"/>
                  <a:gd name="connsiteY8" fmla="*/ 0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1771792 w 2028554"/>
                  <a:gd name="connsiteY7" fmla="*/ 0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1771792 w 2028554"/>
                  <a:gd name="connsiteY6" fmla="*/ 0 h 33637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28554" h="3363760">
                    <a:moveTo>
                      <a:pt x="1771792" y="0"/>
                    </a:moveTo>
                    <a:lnTo>
                      <a:pt x="2028554" y="243016"/>
                    </a:lnTo>
                    <a:lnTo>
                      <a:pt x="2028554" y="3141915"/>
                    </a:lnTo>
                    <a:cubicBezTo>
                      <a:pt x="2028554" y="3264437"/>
                      <a:pt x="1929231" y="3363760"/>
                      <a:pt x="1806709" y="3363760"/>
                    </a:cubicBezTo>
                    <a:lnTo>
                      <a:pt x="275498" y="3363760"/>
                    </a:lnTo>
                    <a:lnTo>
                      <a:pt x="0" y="3103011"/>
                    </a:lnTo>
                    <a:lnTo>
                      <a:pt x="1771792" y="0"/>
                    </a:lnTo>
                    <a:close/>
                  </a:path>
                </a:pathLst>
              </a:custGeom>
              <a:solidFill>
                <a:schemeClr val="tx1">
                  <a:alpha val="3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4" name="Rectangle: Rounded Corners 3">
                <a:extLst>
                  <a:ext uri="{FF2B5EF4-FFF2-40B4-BE49-F238E27FC236}">
                    <a16:creationId xmlns:a16="http://schemas.microsoft.com/office/drawing/2014/main" id="{CFF338D1-491B-47A1-AE07-59799EBE5658}"/>
                  </a:ext>
                </a:extLst>
              </p:cNvPr>
              <p:cNvSpPr/>
              <p:nvPr/>
            </p:nvSpPr>
            <p:spPr>
              <a:xfrm>
                <a:off x="908304" y="2554224"/>
                <a:ext cx="1830832" cy="3171952"/>
              </a:xfrm>
              <a:prstGeom prst="roundRect">
                <a:avLst>
                  <a:gd name="adj" fmla="val 5568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spcAft>
                    <a:spcPts val="1200"/>
                  </a:spcAft>
                </a:pPr>
                <a:r>
                  <a:rPr lang="en-US" sz="1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</a:t>
                </a:r>
              </a:p>
              <a:p>
                <a:pPr algn="just">
                  <a:spcAft>
                    <a:spcPts val="1200"/>
                  </a:spcAft>
                </a:pPr>
                <a:r>
                  <a:rPr lang="en-US" sz="1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Suspendisse viverra sodales mauris, cras pharetra proin egestas arcu erat dolor, at amet. </a:t>
                </a:r>
              </a:p>
            </p:txBody>
          </p:sp>
        </p:grp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49A9476-8C7E-4C41-9E14-D042C72BE63F}"/>
              </a:ext>
            </a:extLst>
          </p:cNvPr>
          <p:cNvGrpSpPr/>
          <p:nvPr/>
        </p:nvGrpSpPr>
        <p:grpSpPr>
          <a:xfrm>
            <a:off x="6377148" y="1046480"/>
            <a:ext cx="2306321" cy="4917440"/>
            <a:chOff x="7275436" y="1046480"/>
            <a:chExt cx="2306321" cy="4917440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486D6815-4CDA-4565-A343-ADE2845232B2}"/>
                </a:ext>
              </a:extLst>
            </p:cNvPr>
            <p:cNvGrpSpPr/>
            <p:nvPr/>
          </p:nvGrpSpPr>
          <p:grpSpPr>
            <a:xfrm>
              <a:off x="7275436" y="1046480"/>
              <a:ext cx="2306321" cy="1046480"/>
              <a:chOff x="7275436" y="1046480"/>
              <a:chExt cx="2306321" cy="1046480"/>
            </a:xfrm>
          </p:grpSpPr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00EEE87-98F1-4380-B116-B1636610951F}"/>
                  </a:ext>
                </a:extLst>
              </p:cNvPr>
              <p:cNvSpPr/>
              <p:nvPr/>
            </p:nvSpPr>
            <p:spPr>
              <a:xfrm>
                <a:off x="7275436" y="1046480"/>
                <a:ext cx="2306320" cy="1046480"/>
              </a:xfrm>
              <a:prstGeom prst="roundRect">
                <a:avLst>
                  <a:gd name="adj" fmla="val 24182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:a16="http://schemas.microsoft.com/office/drawing/2014/main" id="{52AC2B88-6CAC-41E2-82F7-B35E66FAD1A3}"/>
                  </a:ext>
                </a:extLst>
              </p:cNvPr>
              <p:cNvSpPr/>
              <p:nvPr/>
            </p:nvSpPr>
            <p:spPr>
              <a:xfrm>
                <a:off x="7548092" y="1317836"/>
                <a:ext cx="2033665" cy="775124"/>
              </a:xfrm>
              <a:custGeom>
                <a:avLst/>
                <a:gdLst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23006 w 2033665"/>
                  <a:gd name="connsiteY6" fmla="*/ 528060 h 775124"/>
                  <a:gd name="connsiteX7" fmla="*/ 59918 w 2033665"/>
                  <a:gd name="connsiteY7" fmla="*/ 535512 h 775124"/>
                  <a:gd name="connsiteX8" fmla="*/ 646370 w 2033665"/>
                  <a:gd name="connsiteY8" fmla="*/ 535512 h 775124"/>
                  <a:gd name="connsiteX9" fmla="*/ 1795921 w 2033665"/>
                  <a:gd name="connsiteY9" fmla="*/ 236441 h 775124"/>
                  <a:gd name="connsiteX10" fmla="*/ 1795921 w 2033665"/>
                  <a:gd name="connsiteY10" fmla="*/ 61380 h 775124"/>
                  <a:gd name="connsiteX11" fmla="*/ 1788469 w 2033665"/>
                  <a:gd name="connsiteY11" fmla="*/ 24469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23006 w 2033665"/>
                  <a:gd name="connsiteY6" fmla="*/ 528060 h 775124"/>
                  <a:gd name="connsiteX7" fmla="*/ 59918 w 2033665"/>
                  <a:gd name="connsiteY7" fmla="*/ 535512 h 775124"/>
                  <a:gd name="connsiteX8" fmla="*/ 1795921 w 2033665"/>
                  <a:gd name="connsiteY8" fmla="*/ 236441 h 775124"/>
                  <a:gd name="connsiteX9" fmla="*/ 1795921 w 2033665"/>
                  <a:gd name="connsiteY9" fmla="*/ 61380 h 775124"/>
                  <a:gd name="connsiteX10" fmla="*/ 1788469 w 2033665"/>
                  <a:gd name="connsiteY10" fmla="*/ 24469 h 775124"/>
                  <a:gd name="connsiteX11" fmla="*/ 1771972 w 2033665"/>
                  <a:gd name="connsiteY11" fmla="*/ 0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23006 w 2033665"/>
                  <a:gd name="connsiteY6" fmla="*/ 528060 h 775124"/>
                  <a:gd name="connsiteX7" fmla="*/ 1795921 w 2033665"/>
                  <a:gd name="connsiteY7" fmla="*/ 236441 h 775124"/>
                  <a:gd name="connsiteX8" fmla="*/ 1795921 w 2033665"/>
                  <a:gd name="connsiteY8" fmla="*/ 61380 h 775124"/>
                  <a:gd name="connsiteX9" fmla="*/ 1788469 w 2033665"/>
                  <a:gd name="connsiteY9" fmla="*/ 24469 h 775124"/>
                  <a:gd name="connsiteX10" fmla="*/ 1771972 w 2033665"/>
                  <a:gd name="connsiteY10" fmla="*/ 0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1795921 w 2033665"/>
                  <a:gd name="connsiteY6" fmla="*/ 236441 h 775124"/>
                  <a:gd name="connsiteX7" fmla="*/ 1795921 w 2033665"/>
                  <a:gd name="connsiteY7" fmla="*/ 61380 h 775124"/>
                  <a:gd name="connsiteX8" fmla="*/ 1788469 w 2033665"/>
                  <a:gd name="connsiteY8" fmla="*/ 24469 h 775124"/>
                  <a:gd name="connsiteX9" fmla="*/ 1771972 w 2033665"/>
                  <a:gd name="connsiteY9" fmla="*/ 0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1795921 w 2033665"/>
                  <a:gd name="connsiteY6" fmla="*/ 236441 h 775124"/>
                  <a:gd name="connsiteX7" fmla="*/ 1788469 w 2033665"/>
                  <a:gd name="connsiteY7" fmla="*/ 24469 h 775124"/>
                  <a:gd name="connsiteX8" fmla="*/ 1771972 w 2033665"/>
                  <a:gd name="connsiteY8" fmla="*/ 0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1795921 w 2033665"/>
                  <a:gd name="connsiteY6" fmla="*/ 236441 h 775124"/>
                  <a:gd name="connsiteX7" fmla="*/ 1771972 w 2033665"/>
                  <a:gd name="connsiteY7" fmla="*/ 0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1771972 w 2033665"/>
                  <a:gd name="connsiteY6" fmla="*/ 0 h 7751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33665" h="775124">
                    <a:moveTo>
                      <a:pt x="1771972" y="0"/>
                    </a:moveTo>
                    <a:lnTo>
                      <a:pt x="2033665" y="247683"/>
                    </a:lnTo>
                    <a:lnTo>
                      <a:pt x="2033665" y="522064"/>
                    </a:lnTo>
                    <a:cubicBezTo>
                      <a:pt x="2033665" y="661825"/>
                      <a:pt x="1920366" y="775124"/>
                      <a:pt x="1780605" y="775124"/>
                    </a:cubicBezTo>
                    <a:lnTo>
                      <a:pt x="277429" y="775124"/>
                    </a:lnTo>
                    <a:lnTo>
                      <a:pt x="0" y="512547"/>
                    </a:lnTo>
                    <a:lnTo>
                      <a:pt x="1771972" y="0"/>
                    </a:lnTo>
                    <a:close/>
                  </a:path>
                </a:pathLst>
              </a:custGeom>
              <a:solidFill>
                <a:schemeClr val="tx1">
                  <a:alpha val="3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Rectangle: Rounded Corners 87">
                <a:extLst>
                  <a:ext uri="{FF2B5EF4-FFF2-40B4-BE49-F238E27FC236}">
                    <a16:creationId xmlns:a16="http://schemas.microsoft.com/office/drawing/2014/main" id="{323FC3AE-C6FB-48B1-B3C4-DFA05C31036A}"/>
                  </a:ext>
                </a:extLst>
              </p:cNvPr>
              <p:cNvSpPr/>
              <p:nvPr/>
            </p:nvSpPr>
            <p:spPr>
              <a:xfrm>
                <a:off x="7513180" y="1284388"/>
                <a:ext cx="1830832" cy="568960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cap="all" dirty="0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BD2551AF-E1A1-4E4E-91CB-B0728CA234FA}"/>
                </a:ext>
              </a:extLst>
            </p:cNvPr>
            <p:cNvGrpSpPr/>
            <p:nvPr/>
          </p:nvGrpSpPr>
          <p:grpSpPr>
            <a:xfrm>
              <a:off x="7275436" y="2316480"/>
              <a:ext cx="2306320" cy="3647440"/>
              <a:chOff x="7275436" y="2316480"/>
              <a:chExt cx="2306320" cy="3647440"/>
            </a:xfrm>
          </p:grpSpPr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428919C9-BA5D-4F01-B39E-8E7625CCD76B}"/>
                  </a:ext>
                </a:extLst>
              </p:cNvPr>
              <p:cNvSpPr/>
              <p:nvPr/>
            </p:nvSpPr>
            <p:spPr>
              <a:xfrm>
                <a:off x="7275436" y="2316480"/>
                <a:ext cx="2306320" cy="3647440"/>
              </a:xfrm>
              <a:prstGeom prst="roundRect">
                <a:avLst>
                  <a:gd name="adj" fmla="val 9619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:a16="http://schemas.microsoft.com/office/drawing/2014/main" id="{D874BDB7-0327-485F-9EDA-EF5A73EBC504}"/>
                  </a:ext>
                </a:extLst>
              </p:cNvPr>
              <p:cNvSpPr/>
              <p:nvPr/>
            </p:nvSpPr>
            <p:spPr>
              <a:xfrm>
                <a:off x="7553202" y="2600160"/>
                <a:ext cx="2028554" cy="3363760"/>
              </a:xfrm>
              <a:custGeom>
                <a:avLst/>
                <a:gdLst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61920 w 2028554"/>
                  <a:gd name="connsiteY7" fmla="*/ 3126017 h 3363760"/>
                  <a:gd name="connsiteX8" fmla="*/ 431553 w 2028554"/>
                  <a:gd name="connsiteY8" fmla="*/ 3126017 h 3363760"/>
                  <a:gd name="connsiteX9" fmla="*/ 1790810 w 2028554"/>
                  <a:gd name="connsiteY9" fmla="*/ 289818 h 3363760"/>
                  <a:gd name="connsiteX10" fmla="*/ 1790810 w 2028554"/>
                  <a:gd name="connsiteY10" fmla="*/ 56006 h 3363760"/>
                  <a:gd name="connsiteX11" fmla="*/ 1782800 w 2028554"/>
                  <a:gd name="connsiteY11" fmla="*/ 16325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61920 w 2028554"/>
                  <a:gd name="connsiteY7" fmla="*/ 3126017 h 3363760"/>
                  <a:gd name="connsiteX8" fmla="*/ 431553 w 2028554"/>
                  <a:gd name="connsiteY8" fmla="*/ 3126017 h 3363760"/>
                  <a:gd name="connsiteX9" fmla="*/ 1790810 w 2028554"/>
                  <a:gd name="connsiteY9" fmla="*/ 56006 h 3363760"/>
                  <a:gd name="connsiteX10" fmla="*/ 1782800 w 2028554"/>
                  <a:gd name="connsiteY10" fmla="*/ 16325 h 3363760"/>
                  <a:gd name="connsiteX11" fmla="*/ 1771792 w 2028554"/>
                  <a:gd name="connsiteY11" fmla="*/ 0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61920 w 2028554"/>
                  <a:gd name="connsiteY7" fmla="*/ 3126017 h 3363760"/>
                  <a:gd name="connsiteX8" fmla="*/ 431553 w 2028554"/>
                  <a:gd name="connsiteY8" fmla="*/ 3126017 h 3363760"/>
                  <a:gd name="connsiteX9" fmla="*/ 1782800 w 2028554"/>
                  <a:gd name="connsiteY9" fmla="*/ 16325 h 3363760"/>
                  <a:gd name="connsiteX10" fmla="*/ 1771792 w 2028554"/>
                  <a:gd name="connsiteY10" fmla="*/ 0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61920 w 2028554"/>
                  <a:gd name="connsiteY7" fmla="*/ 3126017 h 3363760"/>
                  <a:gd name="connsiteX8" fmla="*/ 431553 w 2028554"/>
                  <a:gd name="connsiteY8" fmla="*/ 3126017 h 3363760"/>
                  <a:gd name="connsiteX9" fmla="*/ 1771792 w 2028554"/>
                  <a:gd name="connsiteY9" fmla="*/ 0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61920 w 2028554"/>
                  <a:gd name="connsiteY7" fmla="*/ 3126017 h 3363760"/>
                  <a:gd name="connsiteX8" fmla="*/ 1771792 w 2028554"/>
                  <a:gd name="connsiteY8" fmla="*/ 0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1771792 w 2028554"/>
                  <a:gd name="connsiteY7" fmla="*/ 0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1771792 w 2028554"/>
                  <a:gd name="connsiteY6" fmla="*/ 0 h 33637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28554" h="3363760">
                    <a:moveTo>
                      <a:pt x="1771792" y="0"/>
                    </a:moveTo>
                    <a:lnTo>
                      <a:pt x="2028554" y="243016"/>
                    </a:lnTo>
                    <a:lnTo>
                      <a:pt x="2028554" y="3141915"/>
                    </a:lnTo>
                    <a:cubicBezTo>
                      <a:pt x="2028554" y="3264437"/>
                      <a:pt x="1929231" y="3363760"/>
                      <a:pt x="1806709" y="3363760"/>
                    </a:cubicBezTo>
                    <a:lnTo>
                      <a:pt x="275498" y="3363760"/>
                    </a:lnTo>
                    <a:lnTo>
                      <a:pt x="0" y="3103011"/>
                    </a:lnTo>
                    <a:lnTo>
                      <a:pt x="1771792" y="0"/>
                    </a:lnTo>
                    <a:close/>
                  </a:path>
                </a:pathLst>
              </a:custGeom>
              <a:solidFill>
                <a:schemeClr val="tx1">
                  <a:alpha val="3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: Rounded Corners 88">
                <a:extLst>
                  <a:ext uri="{FF2B5EF4-FFF2-40B4-BE49-F238E27FC236}">
                    <a16:creationId xmlns:a16="http://schemas.microsoft.com/office/drawing/2014/main" id="{F9CCB33F-7123-4BE3-A23F-9F9C75E7E07F}"/>
                  </a:ext>
                </a:extLst>
              </p:cNvPr>
              <p:cNvSpPr/>
              <p:nvPr/>
            </p:nvSpPr>
            <p:spPr>
              <a:xfrm>
                <a:off x="7513180" y="2554224"/>
                <a:ext cx="1830832" cy="3171952"/>
              </a:xfrm>
              <a:prstGeom prst="roundRect">
                <a:avLst>
                  <a:gd name="adj" fmla="val 5568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spcAft>
                    <a:spcPts val="1200"/>
                  </a:spcAft>
                </a:pPr>
                <a:r>
                  <a:rPr lang="en-US" sz="1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</a:t>
                </a:r>
              </a:p>
              <a:p>
                <a:pPr algn="just">
                  <a:spcAft>
                    <a:spcPts val="1200"/>
                  </a:spcAft>
                </a:pPr>
                <a:r>
                  <a:rPr lang="en-US" sz="1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Suspendisse viverra sodales mauris, cras pharetra proin egestas arcu erat dolor, at amet. </a:t>
                </a:r>
              </a:p>
            </p:txBody>
          </p:sp>
        </p:grp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A6C8426-E4D0-404C-A45E-60150B88A509}"/>
              </a:ext>
            </a:extLst>
          </p:cNvPr>
          <p:cNvGrpSpPr/>
          <p:nvPr/>
        </p:nvGrpSpPr>
        <p:grpSpPr>
          <a:xfrm>
            <a:off x="3523854" y="1046480"/>
            <a:ext cx="2306321" cy="4917440"/>
            <a:chOff x="3804636" y="1046480"/>
            <a:chExt cx="2306321" cy="4917440"/>
          </a:xfrm>
        </p:grpSpPr>
        <p:grpSp>
          <p:nvGrpSpPr>
            <p:cNvPr id="90" name="Group 89">
              <a:extLst>
                <a:ext uri="{FF2B5EF4-FFF2-40B4-BE49-F238E27FC236}">
                  <a16:creationId xmlns:a16="http://schemas.microsoft.com/office/drawing/2014/main" id="{0B8B2016-D6D9-4318-BD49-4A153ACF7342}"/>
                </a:ext>
              </a:extLst>
            </p:cNvPr>
            <p:cNvGrpSpPr/>
            <p:nvPr/>
          </p:nvGrpSpPr>
          <p:grpSpPr>
            <a:xfrm>
              <a:off x="3804636" y="4917440"/>
              <a:ext cx="2306321" cy="1046480"/>
              <a:chOff x="7275436" y="1046480"/>
              <a:chExt cx="2306321" cy="1046480"/>
            </a:xfrm>
          </p:grpSpPr>
          <p:sp>
            <p:nvSpPr>
              <p:cNvPr id="91" name="Rectangle: Rounded Corners 90">
                <a:extLst>
                  <a:ext uri="{FF2B5EF4-FFF2-40B4-BE49-F238E27FC236}">
                    <a16:creationId xmlns:a16="http://schemas.microsoft.com/office/drawing/2014/main" id="{BB25775D-8C5F-495B-89E9-33734DC7D0E0}"/>
                  </a:ext>
                </a:extLst>
              </p:cNvPr>
              <p:cNvSpPr/>
              <p:nvPr/>
            </p:nvSpPr>
            <p:spPr>
              <a:xfrm>
                <a:off x="7275436" y="1046480"/>
                <a:ext cx="2306320" cy="1046480"/>
              </a:xfrm>
              <a:prstGeom prst="roundRect">
                <a:avLst>
                  <a:gd name="adj" fmla="val 24182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Freeform: Shape 91">
                <a:extLst>
                  <a:ext uri="{FF2B5EF4-FFF2-40B4-BE49-F238E27FC236}">
                    <a16:creationId xmlns:a16="http://schemas.microsoft.com/office/drawing/2014/main" id="{5B0CDEBF-0F6A-4640-8BD9-437CACB5A673}"/>
                  </a:ext>
                </a:extLst>
              </p:cNvPr>
              <p:cNvSpPr/>
              <p:nvPr/>
            </p:nvSpPr>
            <p:spPr>
              <a:xfrm>
                <a:off x="7548092" y="1317836"/>
                <a:ext cx="2033665" cy="775124"/>
              </a:xfrm>
              <a:custGeom>
                <a:avLst/>
                <a:gdLst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23006 w 2033665"/>
                  <a:gd name="connsiteY6" fmla="*/ 528060 h 775124"/>
                  <a:gd name="connsiteX7" fmla="*/ 59918 w 2033665"/>
                  <a:gd name="connsiteY7" fmla="*/ 535512 h 775124"/>
                  <a:gd name="connsiteX8" fmla="*/ 646370 w 2033665"/>
                  <a:gd name="connsiteY8" fmla="*/ 535512 h 775124"/>
                  <a:gd name="connsiteX9" fmla="*/ 1795921 w 2033665"/>
                  <a:gd name="connsiteY9" fmla="*/ 236441 h 775124"/>
                  <a:gd name="connsiteX10" fmla="*/ 1795921 w 2033665"/>
                  <a:gd name="connsiteY10" fmla="*/ 61380 h 775124"/>
                  <a:gd name="connsiteX11" fmla="*/ 1788469 w 2033665"/>
                  <a:gd name="connsiteY11" fmla="*/ 24469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23006 w 2033665"/>
                  <a:gd name="connsiteY6" fmla="*/ 528060 h 775124"/>
                  <a:gd name="connsiteX7" fmla="*/ 59918 w 2033665"/>
                  <a:gd name="connsiteY7" fmla="*/ 535512 h 775124"/>
                  <a:gd name="connsiteX8" fmla="*/ 1795921 w 2033665"/>
                  <a:gd name="connsiteY8" fmla="*/ 236441 h 775124"/>
                  <a:gd name="connsiteX9" fmla="*/ 1795921 w 2033665"/>
                  <a:gd name="connsiteY9" fmla="*/ 61380 h 775124"/>
                  <a:gd name="connsiteX10" fmla="*/ 1788469 w 2033665"/>
                  <a:gd name="connsiteY10" fmla="*/ 24469 h 775124"/>
                  <a:gd name="connsiteX11" fmla="*/ 1771972 w 2033665"/>
                  <a:gd name="connsiteY11" fmla="*/ 0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23006 w 2033665"/>
                  <a:gd name="connsiteY6" fmla="*/ 528060 h 775124"/>
                  <a:gd name="connsiteX7" fmla="*/ 1795921 w 2033665"/>
                  <a:gd name="connsiteY7" fmla="*/ 236441 h 775124"/>
                  <a:gd name="connsiteX8" fmla="*/ 1795921 w 2033665"/>
                  <a:gd name="connsiteY8" fmla="*/ 61380 h 775124"/>
                  <a:gd name="connsiteX9" fmla="*/ 1788469 w 2033665"/>
                  <a:gd name="connsiteY9" fmla="*/ 24469 h 775124"/>
                  <a:gd name="connsiteX10" fmla="*/ 1771972 w 2033665"/>
                  <a:gd name="connsiteY10" fmla="*/ 0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1795921 w 2033665"/>
                  <a:gd name="connsiteY6" fmla="*/ 236441 h 775124"/>
                  <a:gd name="connsiteX7" fmla="*/ 1795921 w 2033665"/>
                  <a:gd name="connsiteY7" fmla="*/ 61380 h 775124"/>
                  <a:gd name="connsiteX8" fmla="*/ 1788469 w 2033665"/>
                  <a:gd name="connsiteY8" fmla="*/ 24469 h 775124"/>
                  <a:gd name="connsiteX9" fmla="*/ 1771972 w 2033665"/>
                  <a:gd name="connsiteY9" fmla="*/ 0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1795921 w 2033665"/>
                  <a:gd name="connsiteY6" fmla="*/ 236441 h 775124"/>
                  <a:gd name="connsiteX7" fmla="*/ 1788469 w 2033665"/>
                  <a:gd name="connsiteY7" fmla="*/ 24469 h 775124"/>
                  <a:gd name="connsiteX8" fmla="*/ 1771972 w 2033665"/>
                  <a:gd name="connsiteY8" fmla="*/ 0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1795921 w 2033665"/>
                  <a:gd name="connsiteY6" fmla="*/ 236441 h 775124"/>
                  <a:gd name="connsiteX7" fmla="*/ 1771972 w 2033665"/>
                  <a:gd name="connsiteY7" fmla="*/ 0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1771972 w 2033665"/>
                  <a:gd name="connsiteY6" fmla="*/ 0 h 7751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33665" h="775124">
                    <a:moveTo>
                      <a:pt x="1771972" y="0"/>
                    </a:moveTo>
                    <a:lnTo>
                      <a:pt x="2033665" y="247683"/>
                    </a:lnTo>
                    <a:lnTo>
                      <a:pt x="2033665" y="522064"/>
                    </a:lnTo>
                    <a:cubicBezTo>
                      <a:pt x="2033665" y="661825"/>
                      <a:pt x="1920366" y="775124"/>
                      <a:pt x="1780605" y="775124"/>
                    </a:cubicBezTo>
                    <a:lnTo>
                      <a:pt x="277429" y="775124"/>
                    </a:lnTo>
                    <a:lnTo>
                      <a:pt x="0" y="512547"/>
                    </a:lnTo>
                    <a:lnTo>
                      <a:pt x="1771972" y="0"/>
                    </a:lnTo>
                    <a:close/>
                  </a:path>
                </a:pathLst>
              </a:custGeom>
              <a:solidFill>
                <a:schemeClr val="tx1">
                  <a:alpha val="3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ectangle: Rounded Corners 92">
                <a:extLst>
                  <a:ext uri="{FF2B5EF4-FFF2-40B4-BE49-F238E27FC236}">
                    <a16:creationId xmlns:a16="http://schemas.microsoft.com/office/drawing/2014/main" id="{28826CAE-B489-4266-9A13-1246AF5F11B8}"/>
                  </a:ext>
                </a:extLst>
              </p:cNvPr>
              <p:cNvSpPr/>
              <p:nvPr/>
            </p:nvSpPr>
            <p:spPr>
              <a:xfrm>
                <a:off x="7513180" y="1284388"/>
                <a:ext cx="1830832" cy="568960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cap="all" dirty="0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</p:grpSp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2C6C4BB4-3801-4CDF-9E36-3301F743C386}"/>
                </a:ext>
              </a:extLst>
            </p:cNvPr>
            <p:cNvGrpSpPr/>
            <p:nvPr/>
          </p:nvGrpSpPr>
          <p:grpSpPr>
            <a:xfrm>
              <a:off x="3804636" y="1046480"/>
              <a:ext cx="2306320" cy="3647440"/>
              <a:chOff x="7275436" y="2316480"/>
              <a:chExt cx="2306320" cy="3647440"/>
            </a:xfrm>
          </p:grpSpPr>
          <p:sp>
            <p:nvSpPr>
              <p:cNvPr id="95" name="Rectangle: Rounded Corners 94">
                <a:extLst>
                  <a:ext uri="{FF2B5EF4-FFF2-40B4-BE49-F238E27FC236}">
                    <a16:creationId xmlns:a16="http://schemas.microsoft.com/office/drawing/2014/main" id="{DD8154A2-0504-4CF7-8A61-3869C2D3FD82}"/>
                  </a:ext>
                </a:extLst>
              </p:cNvPr>
              <p:cNvSpPr/>
              <p:nvPr/>
            </p:nvSpPr>
            <p:spPr>
              <a:xfrm>
                <a:off x="7275436" y="2316480"/>
                <a:ext cx="2306320" cy="3647440"/>
              </a:xfrm>
              <a:prstGeom prst="roundRect">
                <a:avLst>
                  <a:gd name="adj" fmla="val 9619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Freeform: Shape 95">
                <a:extLst>
                  <a:ext uri="{FF2B5EF4-FFF2-40B4-BE49-F238E27FC236}">
                    <a16:creationId xmlns:a16="http://schemas.microsoft.com/office/drawing/2014/main" id="{31BCC145-FA56-4C96-9A2F-B6902C2E440B}"/>
                  </a:ext>
                </a:extLst>
              </p:cNvPr>
              <p:cNvSpPr/>
              <p:nvPr/>
            </p:nvSpPr>
            <p:spPr>
              <a:xfrm>
                <a:off x="7553202" y="2600160"/>
                <a:ext cx="2028554" cy="3363760"/>
              </a:xfrm>
              <a:custGeom>
                <a:avLst/>
                <a:gdLst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61920 w 2028554"/>
                  <a:gd name="connsiteY7" fmla="*/ 3126017 h 3363760"/>
                  <a:gd name="connsiteX8" fmla="*/ 431553 w 2028554"/>
                  <a:gd name="connsiteY8" fmla="*/ 3126017 h 3363760"/>
                  <a:gd name="connsiteX9" fmla="*/ 1790810 w 2028554"/>
                  <a:gd name="connsiteY9" fmla="*/ 289818 h 3363760"/>
                  <a:gd name="connsiteX10" fmla="*/ 1790810 w 2028554"/>
                  <a:gd name="connsiteY10" fmla="*/ 56006 h 3363760"/>
                  <a:gd name="connsiteX11" fmla="*/ 1782800 w 2028554"/>
                  <a:gd name="connsiteY11" fmla="*/ 16325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61920 w 2028554"/>
                  <a:gd name="connsiteY7" fmla="*/ 3126017 h 3363760"/>
                  <a:gd name="connsiteX8" fmla="*/ 431553 w 2028554"/>
                  <a:gd name="connsiteY8" fmla="*/ 3126017 h 3363760"/>
                  <a:gd name="connsiteX9" fmla="*/ 1790810 w 2028554"/>
                  <a:gd name="connsiteY9" fmla="*/ 56006 h 3363760"/>
                  <a:gd name="connsiteX10" fmla="*/ 1782800 w 2028554"/>
                  <a:gd name="connsiteY10" fmla="*/ 16325 h 3363760"/>
                  <a:gd name="connsiteX11" fmla="*/ 1771792 w 2028554"/>
                  <a:gd name="connsiteY11" fmla="*/ 0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61920 w 2028554"/>
                  <a:gd name="connsiteY7" fmla="*/ 3126017 h 3363760"/>
                  <a:gd name="connsiteX8" fmla="*/ 431553 w 2028554"/>
                  <a:gd name="connsiteY8" fmla="*/ 3126017 h 3363760"/>
                  <a:gd name="connsiteX9" fmla="*/ 1782800 w 2028554"/>
                  <a:gd name="connsiteY9" fmla="*/ 16325 h 3363760"/>
                  <a:gd name="connsiteX10" fmla="*/ 1771792 w 2028554"/>
                  <a:gd name="connsiteY10" fmla="*/ 0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61920 w 2028554"/>
                  <a:gd name="connsiteY7" fmla="*/ 3126017 h 3363760"/>
                  <a:gd name="connsiteX8" fmla="*/ 431553 w 2028554"/>
                  <a:gd name="connsiteY8" fmla="*/ 3126017 h 3363760"/>
                  <a:gd name="connsiteX9" fmla="*/ 1771792 w 2028554"/>
                  <a:gd name="connsiteY9" fmla="*/ 0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61920 w 2028554"/>
                  <a:gd name="connsiteY7" fmla="*/ 3126017 h 3363760"/>
                  <a:gd name="connsiteX8" fmla="*/ 1771792 w 2028554"/>
                  <a:gd name="connsiteY8" fmla="*/ 0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1771792 w 2028554"/>
                  <a:gd name="connsiteY7" fmla="*/ 0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1771792 w 2028554"/>
                  <a:gd name="connsiteY6" fmla="*/ 0 h 33637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28554" h="3363760">
                    <a:moveTo>
                      <a:pt x="1771792" y="0"/>
                    </a:moveTo>
                    <a:lnTo>
                      <a:pt x="2028554" y="243016"/>
                    </a:lnTo>
                    <a:lnTo>
                      <a:pt x="2028554" y="3141915"/>
                    </a:lnTo>
                    <a:cubicBezTo>
                      <a:pt x="2028554" y="3264437"/>
                      <a:pt x="1929231" y="3363760"/>
                      <a:pt x="1806709" y="3363760"/>
                    </a:cubicBezTo>
                    <a:lnTo>
                      <a:pt x="275498" y="3363760"/>
                    </a:lnTo>
                    <a:lnTo>
                      <a:pt x="0" y="3103011"/>
                    </a:lnTo>
                    <a:lnTo>
                      <a:pt x="1771792" y="0"/>
                    </a:lnTo>
                    <a:close/>
                  </a:path>
                </a:pathLst>
              </a:custGeom>
              <a:solidFill>
                <a:schemeClr val="tx1">
                  <a:alpha val="3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: Rounded Corners 96">
                <a:extLst>
                  <a:ext uri="{FF2B5EF4-FFF2-40B4-BE49-F238E27FC236}">
                    <a16:creationId xmlns:a16="http://schemas.microsoft.com/office/drawing/2014/main" id="{AF648E23-9F61-43EB-A73E-12EFB5C4A6D3}"/>
                  </a:ext>
                </a:extLst>
              </p:cNvPr>
              <p:cNvSpPr/>
              <p:nvPr/>
            </p:nvSpPr>
            <p:spPr>
              <a:xfrm>
                <a:off x="7513180" y="2554224"/>
                <a:ext cx="1830832" cy="3171952"/>
              </a:xfrm>
              <a:prstGeom prst="roundRect">
                <a:avLst>
                  <a:gd name="adj" fmla="val 5568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spcAft>
                    <a:spcPts val="1200"/>
                  </a:spcAft>
                </a:pPr>
                <a:r>
                  <a:rPr lang="en-US" sz="1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</a:t>
                </a:r>
              </a:p>
              <a:p>
                <a:pPr algn="just">
                  <a:spcAft>
                    <a:spcPts val="1200"/>
                  </a:spcAft>
                </a:pPr>
                <a:r>
                  <a:rPr lang="en-US" sz="1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Suspendisse viverra sodales mauris, cras pharetra proin egestas arcu erat dolor, at amet. </a:t>
                </a:r>
              </a:p>
            </p:txBody>
          </p:sp>
        </p:grp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DDA4E9F4-3885-40BF-B5BD-B7C9D19FCA7D}"/>
              </a:ext>
            </a:extLst>
          </p:cNvPr>
          <p:cNvGrpSpPr/>
          <p:nvPr/>
        </p:nvGrpSpPr>
        <p:grpSpPr>
          <a:xfrm>
            <a:off x="9230443" y="1046480"/>
            <a:ext cx="2306321" cy="4917440"/>
            <a:chOff x="3804636" y="1046480"/>
            <a:chExt cx="2306321" cy="4917440"/>
          </a:xfrm>
        </p:grpSpPr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E9D54715-ED8E-4BD9-9072-E0C44889224D}"/>
                </a:ext>
              </a:extLst>
            </p:cNvPr>
            <p:cNvGrpSpPr/>
            <p:nvPr/>
          </p:nvGrpSpPr>
          <p:grpSpPr>
            <a:xfrm>
              <a:off x="3804636" y="4917440"/>
              <a:ext cx="2306321" cy="1046480"/>
              <a:chOff x="7275436" y="1046480"/>
              <a:chExt cx="2306321" cy="1046480"/>
            </a:xfrm>
          </p:grpSpPr>
          <p:sp>
            <p:nvSpPr>
              <p:cNvPr id="104" name="Rectangle: Rounded Corners 103">
                <a:extLst>
                  <a:ext uri="{FF2B5EF4-FFF2-40B4-BE49-F238E27FC236}">
                    <a16:creationId xmlns:a16="http://schemas.microsoft.com/office/drawing/2014/main" id="{3FF751A7-398E-4D84-B01F-3900225E81B6}"/>
                  </a:ext>
                </a:extLst>
              </p:cNvPr>
              <p:cNvSpPr/>
              <p:nvPr/>
            </p:nvSpPr>
            <p:spPr>
              <a:xfrm>
                <a:off x="7275436" y="1046480"/>
                <a:ext cx="2306320" cy="1046480"/>
              </a:xfrm>
              <a:prstGeom prst="roundRect">
                <a:avLst>
                  <a:gd name="adj" fmla="val 24182"/>
                </a:avLst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Freeform: Shape 104">
                <a:extLst>
                  <a:ext uri="{FF2B5EF4-FFF2-40B4-BE49-F238E27FC236}">
                    <a16:creationId xmlns:a16="http://schemas.microsoft.com/office/drawing/2014/main" id="{00A0EE35-DD32-4E82-8D9E-0222AEA4BC20}"/>
                  </a:ext>
                </a:extLst>
              </p:cNvPr>
              <p:cNvSpPr/>
              <p:nvPr/>
            </p:nvSpPr>
            <p:spPr>
              <a:xfrm>
                <a:off x="7548092" y="1317836"/>
                <a:ext cx="2033665" cy="775124"/>
              </a:xfrm>
              <a:custGeom>
                <a:avLst/>
                <a:gdLst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23006 w 2033665"/>
                  <a:gd name="connsiteY6" fmla="*/ 528060 h 775124"/>
                  <a:gd name="connsiteX7" fmla="*/ 59918 w 2033665"/>
                  <a:gd name="connsiteY7" fmla="*/ 535512 h 775124"/>
                  <a:gd name="connsiteX8" fmla="*/ 646370 w 2033665"/>
                  <a:gd name="connsiteY8" fmla="*/ 535512 h 775124"/>
                  <a:gd name="connsiteX9" fmla="*/ 1795921 w 2033665"/>
                  <a:gd name="connsiteY9" fmla="*/ 236441 h 775124"/>
                  <a:gd name="connsiteX10" fmla="*/ 1795921 w 2033665"/>
                  <a:gd name="connsiteY10" fmla="*/ 61380 h 775124"/>
                  <a:gd name="connsiteX11" fmla="*/ 1788469 w 2033665"/>
                  <a:gd name="connsiteY11" fmla="*/ 24469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23006 w 2033665"/>
                  <a:gd name="connsiteY6" fmla="*/ 528060 h 775124"/>
                  <a:gd name="connsiteX7" fmla="*/ 59918 w 2033665"/>
                  <a:gd name="connsiteY7" fmla="*/ 535512 h 775124"/>
                  <a:gd name="connsiteX8" fmla="*/ 1795921 w 2033665"/>
                  <a:gd name="connsiteY8" fmla="*/ 236441 h 775124"/>
                  <a:gd name="connsiteX9" fmla="*/ 1795921 w 2033665"/>
                  <a:gd name="connsiteY9" fmla="*/ 61380 h 775124"/>
                  <a:gd name="connsiteX10" fmla="*/ 1788469 w 2033665"/>
                  <a:gd name="connsiteY10" fmla="*/ 24469 h 775124"/>
                  <a:gd name="connsiteX11" fmla="*/ 1771972 w 2033665"/>
                  <a:gd name="connsiteY11" fmla="*/ 0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23006 w 2033665"/>
                  <a:gd name="connsiteY6" fmla="*/ 528060 h 775124"/>
                  <a:gd name="connsiteX7" fmla="*/ 1795921 w 2033665"/>
                  <a:gd name="connsiteY7" fmla="*/ 236441 h 775124"/>
                  <a:gd name="connsiteX8" fmla="*/ 1795921 w 2033665"/>
                  <a:gd name="connsiteY8" fmla="*/ 61380 h 775124"/>
                  <a:gd name="connsiteX9" fmla="*/ 1788469 w 2033665"/>
                  <a:gd name="connsiteY9" fmla="*/ 24469 h 775124"/>
                  <a:gd name="connsiteX10" fmla="*/ 1771972 w 2033665"/>
                  <a:gd name="connsiteY10" fmla="*/ 0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1795921 w 2033665"/>
                  <a:gd name="connsiteY6" fmla="*/ 236441 h 775124"/>
                  <a:gd name="connsiteX7" fmla="*/ 1795921 w 2033665"/>
                  <a:gd name="connsiteY7" fmla="*/ 61380 h 775124"/>
                  <a:gd name="connsiteX8" fmla="*/ 1788469 w 2033665"/>
                  <a:gd name="connsiteY8" fmla="*/ 24469 h 775124"/>
                  <a:gd name="connsiteX9" fmla="*/ 1771972 w 2033665"/>
                  <a:gd name="connsiteY9" fmla="*/ 0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1795921 w 2033665"/>
                  <a:gd name="connsiteY6" fmla="*/ 236441 h 775124"/>
                  <a:gd name="connsiteX7" fmla="*/ 1788469 w 2033665"/>
                  <a:gd name="connsiteY7" fmla="*/ 24469 h 775124"/>
                  <a:gd name="connsiteX8" fmla="*/ 1771972 w 2033665"/>
                  <a:gd name="connsiteY8" fmla="*/ 0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1795921 w 2033665"/>
                  <a:gd name="connsiteY6" fmla="*/ 236441 h 775124"/>
                  <a:gd name="connsiteX7" fmla="*/ 1771972 w 2033665"/>
                  <a:gd name="connsiteY7" fmla="*/ 0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1771972 w 2033665"/>
                  <a:gd name="connsiteY6" fmla="*/ 0 h 7751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33665" h="775124">
                    <a:moveTo>
                      <a:pt x="1771972" y="0"/>
                    </a:moveTo>
                    <a:lnTo>
                      <a:pt x="2033665" y="247683"/>
                    </a:lnTo>
                    <a:lnTo>
                      <a:pt x="2033665" y="522064"/>
                    </a:lnTo>
                    <a:cubicBezTo>
                      <a:pt x="2033665" y="661825"/>
                      <a:pt x="1920366" y="775124"/>
                      <a:pt x="1780605" y="775124"/>
                    </a:cubicBezTo>
                    <a:lnTo>
                      <a:pt x="277429" y="775124"/>
                    </a:lnTo>
                    <a:lnTo>
                      <a:pt x="0" y="512547"/>
                    </a:lnTo>
                    <a:lnTo>
                      <a:pt x="1771972" y="0"/>
                    </a:lnTo>
                    <a:close/>
                  </a:path>
                </a:pathLst>
              </a:custGeom>
              <a:solidFill>
                <a:schemeClr val="tx1">
                  <a:alpha val="3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: Rounded Corners 105">
                <a:extLst>
                  <a:ext uri="{FF2B5EF4-FFF2-40B4-BE49-F238E27FC236}">
                    <a16:creationId xmlns:a16="http://schemas.microsoft.com/office/drawing/2014/main" id="{ED5C78A1-B4B3-4C88-8918-ECAE7D5C1408}"/>
                  </a:ext>
                </a:extLst>
              </p:cNvPr>
              <p:cNvSpPr/>
              <p:nvPr/>
            </p:nvSpPr>
            <p:spPr>
              <a:xfrm>
                <a:off x="7513180" y="1284388"/>
                <a:ext cx="1830832" cy="568960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cap="all" dirty="0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</p:grpSp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01F38F7A-39EE-4424-8383-BDF23FE2FECC}"/>
                </a:ext>
              </a:extLst>
            </p:cNvPr>
            <p:cNvGrpSpPr/>
            <p:nvPr/>
          </p:nvGrpSpPr>
          <p:grpSpPr>
            <a:xfrm>
              <a:off x="3804636" y="1046480"/>
              <a:ext cx="2306320" cy="3647440"/>
              <a:chOff x="7275436" y="2316480"/>
              <a:chExt cx="2306320" cy="3647440"/>
            </a:xfrm>
          </p:grpSpPr>
          <p:sp>
            <p:nvSpPr>
              <p:cNvPr id="101" name="Rectangle: Rounded Corners 100">
                <a:extLst>
                  <a:ext uri="{FF2B5EF4-FFF2-40B4-BE49-F238E27FC236}">
                    <a16:creationId xmlns:a16="http://schemas.microsoft.com/office/drawing/2014/main" id="{58C0CDEF-19C5-43DE-8764-5F1DDFBF193A}"/>
                  </a:ext>
                </a:extLst>
              </p:cNvPr>
              <p:cNvSpPr/>
              <p:nvPr/>
            </p:nvSpPr>
            <p:spPr>
              <a:xfrm>
                <a:off x="7275436" y="2316480"/>
                <a:ext cx="2306320" cy="3647440"/>
              </a:xfrm>
              <a:prstGeom prst="roundRect">
                <a:avLst>
                  <a:gd name="adj" fmla="val 9619"/>
                </a:avLst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Freeform: Shape 101">
                <a:extLst>
                  <a:ext uri="{FF2B5EF4-FFF2-40B4-BE49-F238E27FC236}">
                    <a16:creationId xmlns:a16="http://schemas.microsoft.com/office/drawing/2014/main" id="{CC832FCE-F422-495F-ABD3-FB45D489BC26}"/>
                  </a:ext>
                </a:extLst>
              </p:cNvPr>
              <p:cNvSpPr/>
              <p:nvPr/>
            </p:nvSpPr>
            <p:spPr>
              <a:xfrm>
                <a:off x="7553202" y="2600160"/>
                <a:ext cx="2028554" cy="3363760"/>
              </a:xfrm>
              <a:custGeom>
                <a:avLst/>
                <a:gdLst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61920 w 2028554"/>
                  <a:gd name="connsiteY7" fmla="*/ 3126017 h 3363760"/>
                  <a:gd name="connsiteX8" fmla="*/ 431553 w 2028554"/>
                  <a:gd name="connsiteY8" fmla="*/ 3126017 h 3363760"/>
                  <a:gd name="connsiteX9" fmla="*/ 1790810 w 2028554"/>
                  <a:gd name="connsiteY9" fmla="*/ 289818 h 3363760"/>
                  <a:gd name="connsiteX10" fmla="*/ 1790810 w 2028554"/>
                  <a:gd name="connsiteY10" fmla="*/ 56006 h 3363760"/>
                  <a:gd name="connsiteX11" fmla="*/ 1782800 w 2028554"/>
                  <a:gd name="connsiteY11" fmla="*/ 16325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61920 w 2028554"/>
                  <a:gd name="connsiteY7" fmla="*/ 3126017 h 3363760"/>
                  <a:gd name="connsiteX8" fmla="*/ 431553 w 2028554"/>
                  <a:gd name="connsiteY8" fmla="*/ 3126017 h 3363760"/>
                  <a:gd name="connsiteX9" fmla="*/ 1790810 w 2028554"/>
                  <a:gd name="connsiteY9" fmla="*/ 56006 h 3363760"/>
                  <a:gd name="connsiteX10" fmla="*/ 1782800 w 2028554"/>
                  <a:gd name="connsiteY10" fmla="*/ 16325 h 3363760"/>
                  <a:gd name="connsiteX11" fmla="*/ 1771792 w 2028554"/>
                  <a:gd name="connsiteY11" fmla="*/ 0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61920 w 2028554"/>
                  <a:gd name="connsiteY7" fmla="*/ 3126017 h 3363760"/>
                  <a:gd name="connsiteX8" fmla="*/ 431553 w 2028554"/>
                  <a:gd name="connsiteY8" fmla="*/ 3126017 h 3363760"/>
                  <a:gd name="connsiteX9" fmla="*/ 1782800 w 2028554"/>
                  <a:gd name="connsiteY9" fmla="*/ 16325 h 3363760"/>
                  <a:gd name="connsiteX10" fmla="*/ 1771792 w 2028554"/>
                  <a:gd name="connsiteY10" fmla="*/ 0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61920 w 2028554"/>
                  <a:gd name="connsiteY7" fmla="*/ 3126017 h 3363760"/>
                  <a:gd name="connsiteX8" fmla="*/ 431553 w 2028554"/>
                  <a:gd name="connsiteY8" fmla="*/ 3126017 h 3363760"/>
                  <a:gd name="connsiteX9" fmla="*/ 1771792 w 2028554"/>
                  <a:gd name="connsiteY9" fmla="*/ 0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61920 w 2028554"/>
                  <a:gd name="connsiteY7" fmla="*/ 3126017 h 3363760"/>
                  <a:gd name="connsiteX8" fmla="*/ 1771792 w 2028554"/>
                  <a:gd name="connsiteY8" fmla="*/ 0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1771792 w 2028554"/>
                  <a:gd name="connsiteY7" fmla="*/ 0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1771792 w 2028554"/>
                  <a:gd name="connsiteY6" fmla="*/ 0 h 33637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28554" h="3363760">
                    <a:moveTo>
                      <a:pt x="1771792" y="0"/>
                    </a:moveTo>
                    <a:lnTo>
                      <a:pt x="2028554" y="243016"/>
                    </a:lnTo>
                    <a:lnTo>
                      <a:pt x="2028554" y="3141915"/>
                    </a:lnTo>
                    <a:cubicBezTo>
                      <a:pt x="2028554" y="3264437"/>
                      <a:pt x="1929231" y="3363760"/>
                      <a:pt x="1806709" y="3363760"/>
                    </a:cubicBezTo>
                    <a:lnTo>
                      <a:pt x="275498" y="3363760"/>
                    </a:lnTo>
                    <a:lnTo>
                      <a:pt x="0" y="3103011"/>
                    </a:lnTo>
                    <a:lnTo>
                      <a:pt x="1771792" y="0"/>
                    </a:lnTo>
                    <a:close/>
                  </a:path>
                </a:pathLst>
              </a:custGeom>
              <a:solidFill>
                <a:schemeClr val="tx1">
                  <a:alpha val="3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: Rounded Corners 102">
                <a:extLst>
                  <a:ext uri="{FF2B5EF4-FFF2-40B4-BE49-F238E27FC236}">
                    <a16:creationId xmlns:a16="http://schemas.microsoft.com/office/drawing/2014/main" id="{E8851C7D-3076-4564-A8BA-2BDD82F15980}"/>
                  </a:ext>
                </a:extLst>
              </p:cNvPr>
              <p:cNvSpPr/>
              <p:nvPr/>
            </p:nvSpPr>
            <p:spPr>
              <a:xfrm>
                <a:off x="7513180" y="2554224"/>
                <a:ext cx="1830832" cy="3171952"/>
              </a:xfrm>
              <a:prstGeom prst="roundRect">
                <a:avLst>
                  <a:gd name="adj" fmla="val 5568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spcAft>
                    <a:spcPts val="1200"/>
                  </a:spcAft>
                </a:pPr>
                <a:r>
                  <a:rPr lang="en-US" sz="1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</a:t>
                </a:r>
              </a:p>
              <a:p>
                <a:pPr algn="just">
                  <a:spcAft>
                    <a:spcPts val="1200"/>
                  </a:spcAft>
                </a:pPr>
                <a:r>
                  <a:rPr lang="en-US" sz="1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Suspendisse viverra sodales mauris, cras pharetra proin egestas arcu erat dolor, at amet.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3883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Flat Design Text Boxes – Slide Template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9133BD8-A4AC-4647-9DBB-F146A0C5FE21}"/>
              </a:ext>
            </a:extLst>
          </p:cNvPr>
          <p:cNvGrpSpPr/>
          <p:nvPr/>
        </p:nvGrpSpPr>
        <p:grpSpPr>
          <a:xfrm>
            <a:off x="670560" y="1046480"/>
            <a:ext cx="2306321" cy="4917440"/>
            <a:chOff x="670560" y="1046480"/>
            <a:chExt cx="2306321" cy="4917440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35CC28FC-CD07-4620-893C-5637EA233C32}"/>
                </a:ext>
              </a:extLst>
            </p:cNvPr>
            <p:cNvGrpSpPr/>
            <p:nvPr/>
          </p:nvGrpSpPr>
          <p:grpSpPr>
            <a:xfrm>
              <a:off x="670560" y="1046480"/>
              <a:ext cx="2306321" cy="1046480"/>
              <a:chOff x="670560" y="1046480"/>
              <a:chExt cx="2306321" cy="1046480"/>
            </a:xfrm>
          </p:grpSpPr>
          <p:sp>
            <p:nvSpPr>
              <p:cNvPr id="34" name="Rectangle: Rounded Corners 33">
                <a:extLst>
                  <a:ext uri="{FF2B5EF4-FFF2-40B4-BE49-F238E27FC236}">
                    <a16:creationId xmlns:a16="http://schemas.microsoft.com/office/drawing/2014/main" id="{8C45A4DE-4515-4CC9-A0E5-4B9315DF6F85}"/>
                  </a:ext>
                </a:extLst>
              </p:cNvPr>
              <p:cNvSpPr/>
              <p:nvPr/>
            </p:nvSpPr>
            <p:spPr>
              <a:xfrm>
                <a:off x="670560" y="1046480"/>
                <a:ext cx="2306320" cy="1046480"/>
              </a:xfrm>
              <a:prstGeom prst="roundRect">
                <a:avLst>
                  <a:gd name="adj" fmla="val 24182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Freeform: Shape 80">
                <a:extLst>
                  <a:ext uri="{FF2B5EF4-FFF2-40B4-BE49-F238E27FC236}">
                    <a16:creationId xmlns:a16="http://schemas.microsoft.com/office/drawing/2014/main" id="{E8CAAEE2-9876-4BCC-86F2-AFE5D74A1C2D}"/>
                  </a:ext>
                </a:extLst>
              </p:cNvPr>
              <p:cNvSpPr/>
              <p:nvPr/>
            </p:nvSpPr>
            <p:spPr>
              <a:xfrm>
                <a:off x="943216" y="1317836"/>
                <a:ext cx="2033665" cy="775124"/>
              </a:xfrm>
              <a:custGeom>
                <a:avLst/>
                <a:gdLst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23006 w 2033665"/>
                  <a:gd name="connsiteY6" fmla="*/ 528060 h 775124"/>
                  <a:gd name="connsiteX7" fmla="*/ 59918 w 2033665"/>
                  <a:gd name="connsiteY7" fmla="*/ 535512 h 775124"/>
                  <a:gd name="connsiteX8" fmla="*/ 646370 w 2033665"/>
                  <a:gd name="connsiteY8" fmla="*/ 535512 h 775124"/>
                  <a:gd name="connsiteX9" fmla="*/ 1795921 w 2033665"/>
                  <a:gd name="connsiteY9" fmla="*/ 236441 h 775124"/>
                  <a:gd name="connsiteX10" fmla="*/ 1795921 w 2033665"/>
                  <a:gd name="connsiteY10" fmla="*/ 61380 h 775124"/>
                  <a:gd name="connsiteX11" fmla="*/ 1788469 w 2033665"/>
                  <a:gd name="connsiteY11" fmla="*/ 24469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23006 w 2033665"/>
                  <a:gd name="connsiteY6" fmla="*/ 528060 h 775124"/>
                  <a:gd name="connsiteX7" fmla="*/ 59918 w 2033665"/>
                  <a:gd name="connsiteY7" fmla="*/ 535512 h 775124"/>
                  <a:gd name="connsiteX8" fmla="*/ 1795921 w 2033665"/>
                  <a:gd name="connsiteY8" fmla="*/ 236441 h 775124"/>
                  <a:gd name="connsiteX9" fmla="*/ 1795921 w 2033665"/>
                  <a:gd name="connsiteY9" fmla="*/ 61380 h 775124"/>
                  <a:gd name="connsiteX10" fmla="*/ 1788469 w 2033665"/>
                  <a:gd name="connsiteY10" fmla="*/ 24469 h 775124"/>
                  <a:gd name="connsiteX11" fmla="*/ 1771972 w 2033665"/>
                  <a:gd name="connsiteY11" fmla="*/ 0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23006 w 2033665"/>
                  <a:gd name="connsiteY6" fmla="*/ 528060 h 775124"/>
                  <a:gd name="connsiteX7" fmla="*/ 1795921 w 2033665"/>
                  <a:gd name="connsiteY7" fmla="*/ 236441 h 775124"/>
                  <a:gd name="connsiteX8" fmla="*/ 1795921 w 2033665"/>
                  <a:gd name="connsiteY8" fmla="*/ 61380 h 775124"/>
                  <a:gd name="connsiteX9" fmla="*/ 1788469 w 2033665"/>
                  <a:gd name="connsiteY9" fmla="*/ 24469 h 775124"/>
                  <a:gd name="connsiteX10" fmla="*/ 1771972 w 2033665"/>
                  <a:gd name="connsiteY10" fmla="*/ 0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1795921 w 2033665"/>
                  <a:gd name="connsiteY6" fmla="*/ 236441 h 775124"/>
                  <a:gd name="connsiteX7" fmla="*/ 1795921 w 2033665"/>
                  <a:gd name="connsiteY7" fmla="*/ 61380 h 775124"/>
                  <a:gd name="connsiteX8" fmla="*/ 1788469 w 2033665"/>
                  <a:gd name="connsiteY8" fmla="*/ 24469 h 775124"/>
                  <a:gd name="connsiteX9" fmla="*/ 1771972 w 2033665"/>
                  <a:gd name="connsiteY9" fmla="*/ 0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1795921 w 2033665"/>
                  <a:gd name="connsiteY6" fmla="*/ 236441 h 775124"/>
                  <a:gd name="connsiteX7" fmla="*/ 1788469 w 2033665"/>
                  <a:gd name="connsiteY7" fmla="*/ 24469 h 775124"/>
                  <a:gd name="connsiteX8" fmla="*/ 1771972 w 2033665"/>
                  <a:gd name="connsiteY8" fmla="*/ 0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1795921 w 2033665"/>
                  <a:gd name="connsiteY6" fmla="*/ 236441 h 775124"/>
                  <a:gd name="connsiteX7" fmla="*/ 1771972 w 2033665"/>
                  <a:gd name="connsiteY7" fmla="*/ 0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1771972 w 2033665"/>
                  <a:gd name="connsiteY6" fmla="*/ 0 h 7751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33665" h="775124">
                    <a:moveTo>
                      <a:pt x="1771972" y="0"/>
                    </a:moveTo>
                    <a:lnTo>
                      <a:pt x="2033665" y="247683"/>
                    </a:lnTo>
                    <a:lnTo>
                      <a:pt x="2033665" y="522064"/>
                    </a:lnTo>
                    <a:cubicBezTo>
                      <a:pt x="2033665" y="661825"/>
                      <a:pt x="1920366" y="775124"/>
                      <a:pt x="1780605" y="775124"/>
                    </a:cubicBezTo>
                    <a:lnTo>
                      <a:pt x="277429" y="775124"/>
                    </a:lnTo>
                    <a:lnTo>
                      <a:pt x="0" y="512547"/>
                    </a:lnTo>
                    <a:lnTo>
                      <a:pt x="1771972" y="0"/>
                    </a:lnTo>
                    <a:close/>
                  </a:path>
                </a:pathLst>
              </a:custGeom>
              <a:solidFill>
                <a:schemeClr val="tx1">
                  <a:alpha val="3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ectangle: Rounded Corners 41">
                <a:extLst>
                  <a:ext uri="{FF2B5EF4-FFF2-40B4-BE49-F238E27FC236}">
                    <a16:creationId xmlns:a16="http://schemas.microsoft.com/office/drawing/2014/main" id="{00C1C8EC-6047-403A-A6B5-9CF248BEE5F2}"/>
                  </a:ext>
                </a:extLst>
              </p:cNvPr>
              <p:cNvSpPr/>
              <p:nvPr/>
            </p:nvSpPr>
            <p:spPr>
              <a:xfrm>
                <a:off x="908304" y="1284388"/>
                <a:ext cx="1830832" cy="568960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cap="all" dirty="0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437FAE58-94D9-465A-B685-E97A64C89C62}"/>
                </a:ext>
              </a:extLst>
            </p:cNvPr>
            <p:cNvGrpSpPr/>
            <p:nvPr/>
          </p:nvGrpSpPr>
          <p:grpSpPr>
            <a:xfrm>
              <a:off x="670560" y="2316480"/>
              <a:ext cx="2306320" cy="3647440"/>
              <a:chOff x="670560" y="2316480"/>
              <a:chExt cx="2306320" cy="3647440"/>
            </a:xfrm>
          </p:grpSpPr>
          <p:sp>
            <p:nvSpPr>
              <p:cNvPr id="3" name="Rectangle: Rounded Corners 2">
                <a:extLst>
                  <a:ext uri="{FF2B5EF4-FFF2-40B4-BE49-F238E27FC236}">
                    <a16:creationId xmlns:a16="http://schemas.microsoft.com/office/drawing/2014/main" id="{2EE9CC63-6EF8-4B21-8382-A6E1E1A71552}"/>
                  </a:ext>
                </a:extLst>
              </p:cNvPr>
              <p:cNvSpPr/>
              <p:nvPr/>
            </p:nvSpPr>
            <p:spPr>
              <a:xfrm>
                <a:off x="670560" y="2316480"/>
                <a:ext cx="2306320" cy="3647440"/>
              </a:xfrm>
              <a:prstGeom prst="roundRect">
                <a:avLst>
                  <a:gd name="adj" fmla="val 9619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id="{CC1D2B79-5CA4-418A-ADBB-B5C4037B4C14}"/>
                  </a:ext>
                </a:extLst>
              </p:cNvPr>
              <p:cNvSpPr/>
              <p:nvPr/>
            </p:nvSpPr>
            <p:spPr>
              <a:xfrm>
                <a:off x="948326" y="2600160"/>
                <a:ext cx="2028554" cy="3363760"/>
              </a:xfrm>
              <a:custGeom>
                <a:avLst/>
                <a:gdLst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61920 w 2028554"/>
                  <a:gd name="connsiteY7" fmla="*/ 3126017 h 3363760"/>
                  <a:gd name="connsiteX8" fmla="*/ 431553 w 2028554"/>
                  <a:gd name="connsiteY8" fmla="*/ 3126017 h 3363760"/>
                  <a:gd name="connsiteX9" fmla="*/ 1790810 w 2028554"/>
                  <a:gd name="connsiteY9" fmla="*/ 289818 h 3363760"/>
                  <a:gd name="connsiteX10" fmla="*/ 1790810 w 2028554"/>
                  <a:gd name="connsiteY10" fmla="*/ 56006 h 3363760"/>
                  <a:gd name="connsiteX11" fmla="*/ 1782800 w 2028554"/>
                  <a:gd name="connsiteY11" fmla="*/ 16325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61920 w 2028554"/>
                  <a:gd name="connsiteY7" fmla="*/ 3126017 h 3363760"/>
                  <a:gd name="connsiteX8" fmla="*/ 431553 w 2028554"/>
                  <a:gd name="connsiteY8" fmla="*/ 3126017 h 3363760"/>
                  <a:gd name="connsiteX9" fmla="*/ 1790810 w 2028554"/>
                  <a:gd name="connsiteY9" fmla="*/ 56006 h 3363760"/>
                  <a:gd name="connsiteX10" fmla="*/ 1782800 w 2028554"/>
                  <a:gd name="connsiteY10" fmla="*/ 16325 h 3363760"/>
                  <a:gd name="connsiteX11" fmla="*/ 1771792 w 2028554"/>
                  <a:gd name="connsiteY11" fmla="*/ 0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61920 w 2028554"/>
                  <a:gd name="connsiteY7" fmla="*/ 3126017 h 3363760"/>
                  <a:gd name="connsiteX8" fmla="*/ 431553 w 2028554"/>
                  <a:gd name="connsiteY8" fmla="*/ 3126017 h 3363760"/>
                  <a:gd name="connsiteX9" fmla="*/ 1782800 w 2028554"/>
                  <a:gd name="connsiteY9" fmla="*/ 16325 h 3363760"/>
                  <a:gd name="connsiteX10" fmla="*/ 1771792 w 2028554"/>
                  <a:gd name="connsiteY10" fmla="*/ 0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61920 w 2028554"/>
                  <a:gd name="connsiteY7" fmla="*/ 3126017 h 3363760"/>
                  <a:gd name="connsiteX8" fmla="*/ 431553 w 2028554"/>
                  <a:gd name="connsiteY8" fmla="*/ 3126017 h 3363760"/>
                  <a:gd name="connsiteX9" fmla="*/ 1771792 w 2028554"/>
                  <a:gd name="connsiteY9" fmla="*/ 0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61920 w 2028554"/>
                  <a:gd name="connsiteY7" fmla="*/ 3126017 h 3363760"/>
                  <a:gd name="connsiteX8" fmla="*/ 1771792 w 2028554"/>
                  <a:gd name="connsiteY8" fmla="*/ 0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1771792 w 2028554"/>
                  <a:gd name="connsiteY7" fmla="*/ 0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1771792 w 2028554"/>
                  <a:gd name="connsiteY6" fmla="*/ 0 h 33637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28554" h="3363760">
                    <a:moveTo>
                      <a:pt x="1771792" y="0"/>
                    </a:moveTo>
                    <a:lnTo>
                      <a:pt x="2028554" y="243016"/>
                    </a:lnTo>
                    <a:lnTo>
                      <a:pt x="2028554" y="3141915"/>
                    </a:lnTo>
                    <a:cubicBezTo>
                      <a:pt x="2028554" y="3264437"/>
                      <a:pt x="1929231" y="3363760"/>
                      <a:pt x="1806709" y="3363760"/>
                    </a:cubicBezTo>
                    <a:lnTo>
                      <a:pt x="275498" y="3363760"/>
                    </a:lnTo>
                    <a:lnTo>
                      <a:pt x="0" y="3103011"/>
                    </a:lnTo>
                    <a:lnTo>
                      <a:pt x="1771792" y="0"/>
                    </a:lnTo>
                    <a:close/>
                  </a:path>
                </a:pathLst>
              </a:custGeom>
              <a:solidFill>
                <a:schemeClr val="tx1">
                  <a:alpha val="3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4" name="Rectangle: Rounded Corners 3">
                <a:extLst>
                  <a:ext uri="{FF2B5EF4-FFF2-40B4-BE49-F238E27FC236}">
                    <a16:creationId xmlns:a16="http://schemas.microsoft.com/office/drawing/2014/main" id="{CFF338D1-491B-47A1-AE07-59799EBE5658}"/>
                  </a:ext>
                </a:extLst>
              </p:cNvPr>
              <p:cNvSpPr/>
              <p:nvPr/>
            </p:nvSpPr>
            <p:spPr>
              <a:xfrm>
                <a:off x="908304" y="2554224"/>
                <a:ext cx="1830832" cy="3171952"/>
              </a:xfrm>
              <a:prstGeom prst="roundRect">
                <a:avLst>
                  <a:gd name="adj" fmla="val 5568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spcAft>
                    <a:spcPts val="1200"/>
                  </a:spcAft>
                </a:pPr>
                <a:r>
                  <a:rPr lang="en-US" sz="1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</a:t>
                </a:r>
              </a:p>
              <a:p>
                <a:pPr algn="just">
                  <a:spcAft>
                    <a:spcPts val="1200"/>
                  </a:spcAft>
                </a:pPr>
                <a:r>
                  <a:rPr lang="en-US" sz="1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Suspendisse viverra sodales mauris, cras pharetra proin egestas arcu erat dolor, at amet. </a:t>
                </a:r>
              </a:p>
            </p:txBody>
          </p:sp>
        </p:grp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49A9476-8C7E-4C41-9E14-D042C72BE63F}"/>
              </a:ext>
            </a:extLst>
          </p:cNvPr>
          <p:cNvGrpSpPr/>
          <p:nvPr/>
        </p:nvGrpSpPr>
        <p:grpSpPr>
          <a:xfrm>
            <a:off x="6377148" y="1046480"/>
            <a:ext cx="2306321" cy="4917440"/>
            <a:chOff x="7275436" y="1046480"/>
            <a:chExt cx="2306321" cy="4917440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486D6815-4CDA-4565-A343-ADE2845232B2}"/>
                </a:ext>
              </a:extLst>
            </p:cNvPr>
            <p:cNvGrpSpPr/>
            <p:nvPr/>
          </p:nvGrpSpPr>
          <p:grpSpPr>
            <a:xfrm>
              <a:off x="7275436" y="1046480"/>
              <a:ext cx="2306321" cy="1046480"/>
              <a:chOff x="7275436" y="1046480"/>
              <a:chExt cx="2306321" cy="1046480"/>
            </a:xfrm>
          </p:grpSpPr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00EEE87-98F1-4380-B116-B1636610951F}"/>
                  </a:ext>
                </a:extLst>
              </p:cNvPr>
              <p:cNvSpPr/>
              <p:nvPr/>
            </p:nvSpPr>
            <p:spPr>
              <a:xfrm>
                <a:off x="7275436" y="1046480"/>
                <a:ext cx="2306320" cy="1046480"/>
              </a:xfrm>
              <a:prstGeom prst="roundRect">
                <a:avLst>
                  <a:gd name="adj" fmla="val 24182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:a16="http://schemas.microsoft.com/office/drawing/2014/main" id="{52AC2B88-6CAC-41E2-82F7-B35E66FAD1A3}"/>
                  </a:ext>
                </a:extLst>
              </p:cNvPr>
              <p:cNvSpPr/>
              <p:nvPr/>
            </p:nvSpPr>
            <p:spPr>
              <a:xfrm>
                <a:off x="7548092" y="1317836"/>
                <a:ext cx="2033665" cy="775124"/>
              </a:xfrm>
              <a:custGeom>
                <a:avLst/>
                <a:gdLst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23006 w 2033665"/>
                  <a:gd name="connsiteY6" fmla="*/ 528060 h 775124"/>
                  <a:gd name="connsiteX7" fmla="*/ 59918 w 2033665"/>
                  <a:gd name="connsiteY7" fmla="*/ 535512 h 775124"/>
                  <a:gd name="connsiteX8" fmla="*/ 646370 w 2033665"/>
                  <a:gd name="connsiteY8" fmla="*/ 535512 h 775124"/>
                  <a:gd name="connsiteX9" fmla="*/ 1795921 w 2033665"/>
                  <a:gd name="connsiteY9" fmla="*/ 236441 h 775124"/>
                  <a:gd name="connsiteX10" fmla="*/ 1795921 w 2033665"/>
                  <a:gd name="connsiteY10" fmla="*/ 61380 h 775124"/>
                  <a:gd name="connsiteX11" fmla="*/ 1788469 w 2033665"/>
                  <a:gd name="connsiteY11" fmla="*/ 24469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23006 w 2033665"/>
                  <a:gd name="connsiteY6" fmla="*/ 528060 h 775124"/>
                  <a:gd name="connsiteX7" fmla="*/ 59918 w 2033665"/>
                  <a:gd name="connsiteY7" fmla="*/ 535512 h 775124"/>
                  <a:gd name="connsiteX8" fmla="*/ 1795921 w 2033665"/>
                  <a:gd name="connsiteY8" fmla="*/ 236441 h 775124"/>
                  <a:gd name="connsiteX9" fmla="*/ 1795921 w 2033665"/>
                  <a:gd name="connsiteY9" fmla="*/ 61380 h 775124"/>
                  <a:gd name="connsiteX10" fmla="*/ 1788469 w 2033665"/>
                  <a:gd name="connsiteY10" fmla="*/ 24469 h 775124"/>
                  <a:gd name="connsiteX11" fmla="*/ 1771972 w 2033665"/>
                  <a:gd name="connsiteY11" fmla="*/ 0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23006 w 2033665"/>
                  <a:gd name="connsiteY6" fmla="*/ 528060 h 775124"/>
                  <a:gd name="connsiteX7" fmla="*/ 1795921 w 2033665"/>
                  <a:gd name="connsiteY7" fmla="*/ 236441 h 775124"/>
                  <a:gd name="connsiteX8" fmla="*/ 1795921 w 2033665"/>
                  <a:gd name="connsiteY8" fmla="*/ 61380 h 775124"/>
                  <a:gd name="connsiteX9" fmla="*/ 1788469 w 2033665"/>
                  <a:gd name="connsiteY9" fmla="*/ 24469 h 775124"/>
                  <a:gd name="connsiteX10" fmla="*/ 1771972 w 2033665"/>
                  <a:gd name="connsiteY10" fmla="*/ 0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1795921 w 2033665"/>
                  <a:gd name="connsiteY6" fmla="*/ 236441 h 775124"/>
                  <a:gd name="connsiteX7" fmla="*/ 1795921 w 2033665"/>
                  <a:gd name="connsiteY7" fmla="*/ 61380 h 775124"/>
                  <a:gd name="connsiteX8" fmla="*/ 1788469 w 2033665"/>
                  <a:gd name="connsiteY8" fmla="*/ 24469 h 775124"/>
                  <a:gd name="connsiteX9" fmla="*/ 1771972 w 2033665"/>
                  <a:gd name="connsiteY9" fmla="*/ 0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1795921 w 2033665"/>
                  <a:gd name="connsiteY6" fmla="*/ 236441 h 775124"/>
                  <a:gd name="connsiteX7" fmla="*/ 1788469 w 2033665"/>
                  <a:gd name="connsiteY7" fmla="*/ 24469 h 775124"/>
                  <a:gd name="connsiteX8" fmla="*/ 1771972 w 2033665"/>
                  <a:gd name="connsiteY8" fmla="*/ 0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1795921 w 2033665"/>
                  <a:gd name="connsiteY6" fmla="*/ 236441 h 775124"/>
                  <a:gd name="connsiteX7" fmla="*/ 1771972 w 2033665"/>
                  <a:gd name="connsiteY7" fmla="*/ 0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1771972 w 2033665"/>
                  <a:gd name="connsiteY6" fmla="*/ 0 h 7751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33665" h="775124">
                    <a:moveTo>
                      <a:pt x="1771972" y="0"/>
                    </a:moveTo>
                    <a:lnTo>
                      <a:pt x="2033665" y="247683"/>
                    </a:lnTo>
                    <a:lnTo>
                      <a:pt x="2033665" y="522064"/>
                    </a:lnTo>
                    <a:cubicBezTo>
                      <a:pt x="2033665" y="661825"/>
                      <a:pt x="1920366" y="775124"/>
                      <a:pt x="1780605" y="775124"/>
                    </a:cubicBezTo>
                    <a:lnTo>
                      <a:pt x="277429" y="775124"/>
                    </a:lnTo>
                    <a:lnTo>
                      <a:pt x="0" y="512547"/>
                    </a:lnTo>
                    <a:lnTo>
                      <a:pt x="1771972" y="0"/>
                    </a:lnTo>
                    <a:close/>
                  </a:path>
                </a:pathLst>
              </a:custGeom>
              <a:solidFill>
                <a:schemeClr val="tx1">
                  <a:alpha val="3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Rectangle: Rounded Corners 87">
                <a:extLst>
                  <a:ext uri="{FF2B5EF4-FFF2-40B4-BE49-F238E27FC236}">
                    <a16:creationId xmlns:a16="http://schemas.microsoft.com/office/drawing/2014/main" id="{323FC3AE-C6FB-48B1-B3C4-DFA05C31036A}"/>
                  </a:ext>
                </a:extLst>
              </p:cNvPr>
              <p:cNvSpPr/>
              <p:nvPr/>
            </p:nvSpPr>
            <p:spPr>
              <a:xfrm>
                <a:off x="7513180" y="1284388"/>
                <a:ext cx="1830832" cy="568960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cap="all" dirty="0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BD2551AF-E1A1-4E4E-91CB-B0728CA234FA}"/>
                </a:ext>
              </a:extLst>
            </p:cNvPr>
            <p:cNvGrpSpPr/>
            <p:nvPr/>
          </p:nvGrpSpPr>
          <p:grpSpPr>
            <a:xfrm>
              <a:off x="7275436" y="2316480"/>
              <a:ext cx="2306320" cy="3647440"/>
              <a:chOff x="7275436" y="2316480"/>
              <a:chExt cx="2306320" cy="3647440"/>
            </a:xfrm>
          </p:grpSpPr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428919C9-BA5D-4F01-B39E-8E7625CCD76B}"/>
                  </a:ext>
                </a:extLst>
              </p:cNvPr>
              <p:cNvSpPr/>
              <p:nvPr/>
            </p:nvSpPr>
            <p:spPr>
              <a:xfrm>
                <a:off x="7275436" y="2316480"/>
                <a:ext cx="2306320" cy="3647440"/>
              </a:xfrm>
              <a:prstGeom prst="roundRect">
                <a:avLst>
                  <a:gd name="adj" fmla="val 9619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:a16="http://schemas.microsoft.com/office/drawing/2014/main" id="{D874BDB7-0327-485F-9EDA-EF5A73EBC504}"/>
                  </a:ext>
                </a:extLst>
              </p:cNvPr>
              <p:cNvSpPr/>
              <p:nvPr/>
            </p:nvSpPr>
            <p:spPr>
              <a:xfrm>
                <a:off x="7553202" y="2600160"/>
                <a:ext cx="2028554" cy="3363760"/>
              </a:xfrm>
              <a:custGeom>
                <a:avLst/>
                <a:gdLst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61920 w 2028554"/>
                  <a:gd name="connsiteY7" fmla="*/ 3126017 h 3363760"/>
                  <a:gd name="connsiteX8" fmla="*/ 431553 w 2028554"/>
                  <a:gd name="connsiteY8" fmla="*/ 3126017 h 3363760"/>
                  <a:gd name="connsiteX9" fmla="*/ 1790810 w 2028554"/>
                  <a:gd name="connsiteY9" fmla="*/ 289818 h 3363760"/>
                  <a:gd name="connsiteX10" fmla="*/ 1790810 w 2028554"/>
                  <a:gd name="connsiteY10" fmla="*/ 56006 h 3363760"/>
                  <a:gd name="connsiteX11" fmla="*/ 1782800 w 2028554"/>
                  <a:gd name="connsiteY11" fmla="*/ 16325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61920 w 2028554"/>
                  <a:gd name="connsiteY7" fmla="*/ 3126017 h 3363760"/>
                  <a:gd name="connsiteX8" fmla="*/ 431553 w 2028554"/>
                  <a:gd name="connsiteY8" fmla="*/ 3126017 h 3363760"/>
                  <a:gd name="connsiteX9" fmla="*/ 1790810 w 2028554"/>
                  <a:gd name="connsiteY9" fmla="*/ 56006 h 3363760"/>
                  <a:gd name="connsiteX10" fmla="*/ 1782800 w 2028554"/>
                  <a:gd name="connsiteY10" fmla="*/ 16325 h 3363760"/>
                  <a:gd name="connsiteX11" fmla="*/ 1771792 w 2028554"/>
                  <a:gd name="connsiteY11" fmla="*/ 0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61920 w 2028554"/>
                  <a:gd name="connsiteY7" fmla="*/ 3126017 h 3363760"/>
                  <a:gd name="connsiteX8" fmla="*/ 431553 w 2028554"/>
                  <a:gd name="connsiteY8" fmla="*/ 3126017 h 3363760"/>
                  <a:gd name="connsiteX9" fmla="*/ 1782800 w 2028554"/>
                  <a:gd name="connsiteY9" fmla="*/ 16325 h 3363760"/>
                  <a:gd name="connsiteX10" fmla="*/ 1771792 w 2028554"/>
                  <a:gd name="connsiteY10" fmla="*/ 0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61920 w 2028554"/>
                  <a:gd name="connsiteY7" fmla="*/ 3126017 h 3363760"/>
                  <a:gd name="connsiteX8" fmla="*/ 431553 w 2028554"/>
                  <a:gd name="connsiteY8" fmla="*/ 3126017 h 3363760"/>
                  <a:gd name="connsiteX9" fmla="*/ 1771792 w 2028554"/>
                  <a:gd name="connsiteY9" fmla="*/ 0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61920 w 2028554"/>
                  <a:gd name="connsiteY7" fmla="*/ 3126017 h 3363760"/>
                  <a:gd name="connsiteX8" fmla="*/ 1771792 w 2028554"/>
                  <a:gd name="connsiteY8" fmla="*/ 0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1771792 w 2028554"/>
                  <a:gd name="connsiteY7" fmla="*/ 0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1771792 w 2028554"/>
                  <a:gd name="connsiteY6" fmla="*/ 0 h 33637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28554" h="3363760">
                    <a:moveTo>
                      <a:pt x="1771792" y="0"/>
                    </a:moveTo>
                    <a:lnTo>
                      <a:pt x="2028554" y="243016"/>
                    </a:lnTo>
                    <a:lnTo>
                      <a:pt x="2028554" y="3141915"/>
                    </a:lnTo>
                    <a:cubicBezTo>
                      <a:pt x="2028554" y="3264437"/>
                      <a:pt x="1929231" y="3363760"/>
                      <a:pt x="1806709" y="3363760"/>
                    </a:cubicBezTo>
                    <a:lnTo>
                      <a:pt x="275498" y="3363760"/>
                    </a:lnTo>
                    <a:lnTo>
                      <a:pt x="0" y="3103011"/>
                    </a:lnTo>
                    <a:lnTo>
                      <a:pt x="1771792" y="0"/>
                    </a:lnTo>
                    <a:close/>
                  </a:path>
                </a:pathLst>
              </a:custGeom>
              <a:solidFill>
                <a:schemeClr val="tx1">
                  <a:alpha val="3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: Rounded Corners 88">
                <a:extLst>
                  <a:ext uri="{FF2B5EF4-FFF2-40B4-BE49-F238E27FC236}">
                    <a16:creationId xmlns:a16="http://schemas.microsoft.com/office/drawing/2014/main" id="{F9CCB33F-7123-4BE3-A23F-9F9C75E7E07F}"/>
                  </a:ext>
                </a:extLst>
              </p:cNvPr>
              <p:cNvSpPr/>
              <p:nvPr/>
            </p:nvSpPr>
            <p:spPr>
              <a:xfrm>
                <a:off x="7513180" y="2554224"/>
                <a:ext cx="1830832" cy="3171952"/>
              </a:xfrm>
              <a:prstGeom prst="roundRect">
                <a:avLst>
                  <a:gd name="adj" fmla="val 5568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spcAft>
                    <a:spcPts val="1200"/>
                  </a:spcAft>
                </a:pPr>
                <a:r>
                  <a:rPr lang="en-US" sz="1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</a:t>
                </a:r>
              </a:p>
              <a:p>
                <a:pPr algn="just">
                  <a:spcAft>
                    <a:spcPts val="1200"/>
                  </a:spcAft>
                </a:pPr>
                <a:r>
                  <a:rPr lang="en-US" sz="1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Suspendisse viverra sodales mauris, cras pharetra proin egestas arcu erat dolor, at amet. </a:t>
                </a:r>
              </a:p>
            </p:txBody>
          </p:sp>
        </p:grp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A6C8426-E4D0-404C-A45E-60150B88A509}"/>
              </a:ext>
            </a:extLst>
          </p:cNvPr>
          <p:cNvGrpSpPr/>
          <p:nvPr/>
        </p:nvGrpSpPr>
        <p:grpSpPr>
          <a:xfrm>
            <a:off x="3523854" y="1046480"/>
            <a:ext cx="2306321" cy="4917440"/>
            <a:chOff x="3804636" y="1046480"/>
            <a:chExt cx="2306321" cy="4917440"/>
          </a:xfrm>
        </p:grpSpPr>
        <p:grpSp>
          <p:nvGrpSpPr>
            <p:cNvPr id="90" name="Group 89">
              <a:extLst>
                <a:ext uri="{FF2B5EF4-FFF2-40B4-BE49-F238E27FC236}">
                  <a16:creationId xmlns:a16="http://schemas.microsoft.com/office/drawing/2014/main" id="{0B8B2016-D6D9-4318-BD49-4A153ACF7342}"/>
                </a:ext>
              </a:extLst>
            </p:cNvPr>
            <p:cNvGrpSpPr/>
            <p:nvPr/>
          </p:nvGrpSpPr>
          <p:grpSpPr>
            <a:xfrm>
              <a:off x="3804636" y="4917440"/>
              <a:ext cx="2306321" cy="1046480"/>
              <a:chOff x="7275436" y="1046480"/>
              <a:chExt cx="2306321" cy="1046480"/>
            </a:xfrm>
          </p:grpSpPr>
          <p:sp>
            <p:nvSpPr>
              <p:cNvPr id="91" name="Rectangle: Rounded Corners 90">
                <a:extLst>
                  <a:ext uri="{FF2B5EF4-FFF2-40B4-BE49-F238E27FC236}">
                    <a16:creationId xmlns:a16="http://schemas.microsoft.com/office/drawing/2014/main" id="{BB25775D-8C5F-495B-89E9-33734DC7D0E0}"/>
                  </a:ext>
                </a:extLst>
              </p:cNvPr>
              <p:cNvSpPr/>
              <p:nvPr/>
            </p:nvSpPr>
            <p:spPr>
              <a:xfrm>
                <a:off x="7275436" y="1046480"/>
                <a:ext cx="2306320" cy="1046480"/>
              </a:xfrm>
              <a:prstGeom prst="roundRect">
                <a:avLst>
                  <a:gd name="adj" fmla="val 24182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Freeform: Shape 91">
                <a:extLst>
                  <a:ext uri="{FF2B5EF4-FFF2-40B4-BE49-F238E27FC236}">
                    <a16:creationId xmlns:a16="http://schemas.microsoft.com/office/drawing/2014/main" id="{5B0CDEBF-0F6A-4640-8BD9-437CACB5A673}"/>
                  </a:ext>
                </a:extLst>
              </p:cNvPr>
              <p:cNvSpPr/>
              <p:nvPr/>
            </p:nvSpPr>
            <p:spPr>
              <a:xfrm>
                <a:off x="7548092" y="1317836"/>
                <a:ext cx="2033665" cy="775124"/>
              </a:xfrm>
              <a:custGeom>
                <a:avLst/>
                <a:gdLst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23006 w 2033665"/>
                  <a:gd name="connsiteY6" fmla="*/ 528060 h 775124"/>
                  <a:gd name="connsiteX7" fmla="*/ 59918 w 2033665"/>
                  <a:gd name="connsiteY7" fmla="*/ 535512 h 775124"/>
                  <a:gd name="connsiteX8" fmla="*/ 646370 w 2033665"/>
                  <a:gd name="connsiteY8" fmla="*/ 535512 h 775124"/>
                  <a:gd name="connsiteX9" fmla="*/ 1795921 w 2033665"/>
                  <a:gd name="connsiteY9" fmla="*/ 236441 h 775124"/>
                  <a:gd name="connsiteX10" fmla="*/ 1795921 w 2033665"/>
                  <a:gd name="connsiteY10" fmla="*/ 61380 h 775124"/>
                  <a:gd name="connsiteX11" fmla="*/ 1788469 w 2033665"/>
                  <a:gd name="connsiteY11" fmla="*/ 24469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23006 w 2033665"/>
                  <a:gd name="connsiteY6" fmla="*/ 528060 h 775124"/>
                  <a:gd name="connsiteX7" fmla="*/ 59918 w 2033665"/>
                  <a:gd name="connsiteY7" fmla="*/ 535512 h 775124"/>
                  <a:gd name="connsiteX8" fmla="*/ 1795921 w 2033665"/>
                  <a:gd name="connsiteY8" fmla="*/ 236441 h 775124"/>
                  <a:gd name="connsiteX9" fmla="*/ 1795921 w 2033665"/>
                  <a:gd name="connsiteY9" fmla="*/ 61380 h 775124"/>
                  <a:gd name="connsiteX10" fmla="*/ 1788469 w 2033665"/>
                  <a:gd name="connsiteY10" fmla="*/ 24469 h 775124"/>
                  <a:gd name="connsiteX11" fmla="*/ 1771972 w 2033665"/>
                  <a:gd name="connsiteY11" fmla="*/ 0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23006 w 2033665"/>
                  <a:gd name="connsiteY6" fmla="*/ 528060 h 775124"/>
                  <a:gd name="connsiteX7" fmla="*/ 1795921 w 2033665"/>
                  <a:gd name="connsiteY7" fmla="*/ 236441 h 775124"/>
                  <a:gd name="connsiteX8" fmla="*/ 1795921 w 2033665"/>
                  <a:gd name="connsiteY8" fmla="*/ 61380 h 775124"/>
                  <a:gd name="connsiteX9" fmla="*/ 1788469 w 2033665"/>
                  <a:gd name="connsiteY9" fmla="*/ 24469 h 775124"/>
                  <a:gd name="connsiteX10" fmla="*/ 1771972 w 2033665"/>
                  <a:gd name="connsiteY10" fmla="*/ 0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1795921 w 2033665"/>
                  <a:gd name="connsiteY6" fmla="*/ 236441 h 775124"/>
                  <a:gd name="connsiteX7" fmla="*/ 1795921 w 2033665"/>
                  <a:gd name="connsiteY7" fmla="*/ 61380 h 775124"/>
                  <a:gd name="connsiteX8" fmla="*/ 1788469 w 2033665"/>
                  <a:gd name="connsiteY8" fmla="*/ 24469 h 775124"/>
                  <a:gd name="connsiteX9" fmla="*/ 1771972 w 2033665"/>
                  <a:gd name="connsiteY9" fmla="*/ 0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1795921 w 2033665"/>
                  <a:gd name="connsiteY6" fmla="*/ 236441 h 775124"/>
                  <a:gd name="connsiteX7" fmla="*/ 1788469 w 2033665"/>
                  <a:gd name="connsiteY7" fmla="*/ 24469 h 775124"/>
                  <a:gd name="connsiteX8" fmla="*/ 1771972 w 2033665"/>
                  <a:gd name="connsiteY8" fmla="*/ 0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1795921 w 2033665"/>
                  <a:gd name="connsiteY6" fmla="*/ 236441 h 775124"/>
                  <a:gd name="connsiteX7" fmla="*/ 1771972 w 2033665"/>
                  <a:gd name="connsiteY7" fmla="*/ 0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1771972 w 2033665"/>
                  <a:gd name="connsiteY6" fmla="*/ 0 h 7751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33665" h="775124">
                    <a:moveTo>
                      <a:pt x="1771972" y="0"/>
                    </a:moveTo>
                    <a:lnTo>
                      <a:pt x="2033665" y="247683"/>
                    </a:lnTo>
                    <a:lnTo>
                      <a:pt x="2033665" y="522064"/>
                    </a:lnTo>
                    <a:cubicBezTo>
                      <a:pt x="2033665" y="661825"/>
                      <a:pt x="1920366" y="775124"/>
                      <a:pt x="1780605" y="775124"/>
                    </a:cubicBezTo>
                    <a:lnTo>
                      <a:pt x="277429" y="775124"/>
                    </a:lnTo>
                    <a:lnTo>
                      <a:pt x="0" y="512547"/>
                    </a:lnTo>
                    <a:lnTo>
                      <a:pt x="1771972" y="0"/>
                    </a:lnTo>
                    <a:close/>
                  </a:path>
                </a:pathLst>
              </a:custGeom>
              <a:solidFill>
                <a:schemeClr val="tx1">
                  <a:alpha val="3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ectangle: Rounded Corners 92">
                <a:extLst>
                  <a:ext uri="{FF2B5EF4-FFF2-40B4-BE49-F238E27FC236}">
                    <a16:creationId xmlns:a16="http://schemas.microsoft.com/office/drawing/2014/main" id="{28826CAE-B489-4266-9A13-1246AF5F11B8}"/>
                  </a:ext>
                </a:extLst>
              </p:cNvPr>
              <p:cNvSpPr/>
              <p:nvPr/>
            </p:nvSpPr>
            <p:spPr>
              <a:xfrm>
                <a:off x="7513180" y="1284388"/>
                <a:ext cx="1830832" cy="568960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cap="all" dirty="0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</p:grpSp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2C6C4BB4-3801-4CDF-9E36-3301F743C386}"/>
                </a:ext>
              </a:extLst>
            </p:cNvPr>
            <p:cNvGrpSpPr/>
            <p:nvPr/>
          </p:nvGrpSpPr>
          <p:grpSpPr>
            <a:xfrm>
              <a:off x="3804636" y="1046480"/>
              <a:ext cx="2306320" cy="3647440"/>
              <a:chOff x="7275436" y="2316480"/>
              <a:chExt cx="2306320" cy="3647440"/>
            </a:xfrm>
          </p:grpSpPr>
          <p:sp>
            <p:nvSpPr>
              <p:cNvPr id="95" name="Rectangle: Rounded Corners 94">
                <a:extLst>
                  <a:ext uri="{FF2B5EF4-FFF2-40B4-BE49-F238E27FC236}">
                    <a16:creationId xmlns:a16="http://schemas.microsoft.com/office/drawing/2014/main" id="{DD8154A2-0504-4CF7-8A61-3869C2D3FD82}"/>
                  </a:ext>
                </a:extLst>
              </p:cNvPr>
              <p:cNvSpPr/>
              <p:nvPr/>
            </p:nvSpPr>
            <p:spPr>
              <a:xfrm>
                <a:off x="7275436" y="2316480"/>
                <a:ext cx="2306320" cy="3647440"/>
              </a:xfrm>
              <a:prstGeom prst="roundRect">
                <a:avLst>
                  <a:gd name="adj" fmla="val 9619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Freeform: Shape 95">
                <a:extLst>
                  <a:ext uri="{FF2B5EF4-FFF2-40B4-BE49-F238E27FC236}">
                    <a16:creationId xmlns:a16="http://schemas.microsoft.com/office/drawing/2014/main" id="{31BCC145-FA56-4C96-9A2F-B6902C2E440B}"/>
                  </a:ext>
                </a:extLst>
              </p:cNvPr>
              <p:cNvSpPr/>
              <p:nvPr/>
            </p:nvSpPr>
            <p:spPr>
              <a:xfrm>
                <a:off x="7553202" y="2600160"/>
                <a:ext cx="2028554" cy="3363760"/>
              </a:xfrm>
              <a:custGeom>
                <a:avLst/>
                <a:gdLst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61920 w 2028554"/>
                  <a:gd name="connsiteY7" fmla="*/ 3126017 h 3363760"/>
                  <a:gd name="connsiteX8" fmla="*/ 431553 w 2028554"/>
                  <a:gd name="connsiteY8" fmla="*/ 3126017 h 3363760"/>
                  <a:gd name="connsiteX9" fmla="*/ 1790810 w 2028554"/>
                  <a:gd name="connsiteY9" fmla="*/ 289818 h 3363760"/>
                  <a:gd name="connsiteX10" fmla="*/ 1790810 w 2028554"/>
                  <a:gd name="connsiteY10" fmla="*/ 56006 h 3363760"/>
                  <a:gd name="connsiteX11" fmla="*/ 1782800 w 2028554"/>
                  <a:gd name="connsiteY11" fmla="*/ 16325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61920 w 2028554"/>
                  <a:gd name="connsiteY7" fmla="*/ 3126017 h 3363760"/>
                  <a:gd name="connsiteX8" fmla="*/ 431553 w 2028554"/>
                  <a:gd name="connsiteY8" fmla="*/ 3126017 h 3363760"/>
                  <a:gd name="connsiteX9" fmla="*/ 1790810 w 2028554"/>
                  <a:gd name="connsiteY9" fmla="*/ 56006 h 3363760"/>
                  <a:gd name="connsiteX10" fmla="*/ 1782800 w 2028554"/>
                  <a:gd name="connsiteY10" fmla="*/ 16325 h 3363760"/>
                  <a:gd name="connsiteX11" fmla="*/ 1771792 w 2028554"/>
                  <a:gd name="connsiteY11" fmla="*/ 0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61920 w 2028554"/>
                  <a:gd name="connsiteY7" fmla="*/ 3126017 h 3363760"/>
                  <a:gd name="connsiteX8" fmla="*/ 431553 w 2028554"/>
                  <a:gd name="connsiteY8" fmla="*/ 3126017 h 3363760"/>
                  <a:gd name="connsiteX9" fmla="*/ 1782800 w 2028554"/>
                  <a:gd name="connsiteY9" fmla="*/ 16325 h 3363760"/>
                  <a:gd name="connsiteX10" fmla="*/ 1771792 w 2028554"/>
                  <a:gd name="connsiteY10" fmla="*/ 0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61920 w 2028554"/>
                  <a:gd name="connsiteY7" fmla="*/ 3126017 h 3363760"/>
                  <a:gd name="connsiteX8" fmla="*/ 431553 w 2028554"/>
                  <a:gd name="connsiteY8" fmla="*/ 3126017 h 3363760"/>
                  <a:gd name="connsiteX9" fmla="*/ 1771792 w 2028554"/>
                  <a:gd name="connsiteY9" fmla="*/ 0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61920 w 2028554"/>
                  <a:gd name="connsiteY7" fmla="*/ 3126017 h 3363760"/>
                  <a:gd name="connsiteX8" fmla="*/ 1771792 w 2028554"/>
                  <a:gd name="connsiteY8" fmla="*/ 0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1771792 w 2028554"/>
                  <a:gd name="connsiteY7" fmla="*/ 0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1771792 w 2028554"/>
                  <a:gd name="connsiteY6" fmla="*/ 0 h 33637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28554" h="3363760">
                    <a:moveTo>
                      <a:pt x="1771792" y="0"/>
                    </a:moveTo>
                    <a:lnTo>
                      <a:pt x="2028554" y="243016"/>
                    </a:lnTo>
                    <a:lnTo>
                      <a:pt x="2028554" y="3141915"/>
                    </a:lnTo>
                    <a:cubicBezTo>
                      <a:pt x="2028554" y="3264437"/>
                      <a:pt x="1929231" y="3363760"/>
                      <a:pt x="1806709" y="3363760"/>
                    </a:cubicBezTo>
                    <a:lnTo>
                      <a:pt x="275498" y="3363760"/>
                    </a:lnTo>
                    <a:lnTo>
                      <a:pt x="0" y="3103011"/>
                    </a:lnTo>
                    <a:lnTo>
                      <a:pt x="1771792" y="0"/>
                    </a:lnTo>
                    <a:close/>
                  </a:path>
                </a:pathLst>
              </a:custGeom>
              <a:solidFill>
                <a:schemeClr val="tx1">
                  <a:alpha val="3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: Rounded Corners 96">
                <a:extLst>
                  <a:ext uri="{FF2B5EF4-FFF2-40B4-BE49-F238E27FC236}">
                    <a16:creationId xmlns:a16="http://schemas.microsoft.com/office/drawing/2014/main" id="{AF648E23-9F61-43EB-A73E-12EFB5C4A6D3}"/>
                  </a:ext>
                </a:extLst>
              </p:cNvPr>
              <p:cNvSpPr/>
              <p:nvPr/>
            </p:nvSpPr>
            <p:spPr>
              <a:xfrm>
                <a:off x="7513180" y="2554224"/>
                <a:ext cx="1830832" cy="3171952"/>
              </a:xfrm>
              <a:prstGeom prst="roundRect">
                <a:avLst>
                  <a:gd name="adj" fmla="val 5568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spcAft>
                    <a:spcPts val="1200"/>
                  </a:spcAft>
                </a:pPr>
                <a:r>
                  <a:rPr lang="en-US" sz="1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</a:t>
                </a:r>
              </a:p>
              <a:p>
                <a:pPr algn="just">
                  <a:spcAft>
                    <a:spcPts val="1200"/>
                  </a:spcAft>
                </a:pPr>
                <a:r>
                  <a:rPr lang="en-US" sz="1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Suspendisse viverra sodales mauris, cras pharetra proin egestas arcu erat dolor, at amet. </a:t>
                </a:r>
              </a:p>
            </p:txBody>
          </p:sp>
        </p:grp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DDA4E9F4-3885-40BF-B5BD-B7C9D19FCA7D}"/>
              </a:ext>
            </a:extLst>
          </p:cNvPr>
          <p:cNvGrpSpPr/>
          <p:nvPr/>
        </p:nvGrpSpPr>
        <p:grpSpPr>
          <a:xfrm>
            <a:off x="9230443" y="1046480"/>
            <a:ext cx="2306321" cy="4917440"/>
            <a:chOff x="3804636" y="1046480"/>
            <a:chExt cx="2306321" cy="4917440"/>
          </a:xfrm>
        </p:grpSpPr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E9D54715-ED8E-4BD9-9072-E0C44889224D}"/>
                </a:ext>
              </a:extLst>
            </p:cNvPr>
            <p:cNvGrpSpPr/>
            <p:nvPr/>
          </p:nvGrpSpPr>
          <p:grpSpPr>
            <a:xfrm>
              <a:off x="3804636" y="4917440"/>
              <a:ext cx="2306321" cy="1046480"/>
              <a:chOff x="7275436" y="1046480"/>
              <a:chExt cx="2306321" cy="1046480"/>
            </a:xfrm>
          </p:grpSpPr>
          <p:sp>
            <p:nvSpPr>
              <p:cNvPr id="104" name="Rectangle: Rounded Corners 103">
                <a:extLst>
                  <a:ext uri="{FF2B5EF4-FFF2-40B4-BE49-F238E27FC236}">
                    <a16:creationId xmlns:a16="http://schemas.microsoft.com/office/drawing/2014/main" id="{3FF751A7-398E-4D84-B01F-3900225E81B6}"/>
                  </a:ext>
                </a:extLst>
              </p:cNvPr>
              <p:cNvSpPr/>
              <p:nvPr/>
            </p:nvSpPr>
            <p:spPr>
              <a:xfrm>
                <a:off x="7275436" y="1046480"/>
                <a:ext cx="2306320" cy="1046480"/>
              </a:xfrm>
              <a:prstGeom prst="roundRect">
                <a:avLst>
                  <a:gd name="adj" fmla="val 24182"/>
                </a:avLst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Freeform: Shape 104">
                <a:extLst>
                  <a:ext uri="{FF2B5EF4-FFF2-40B4-BE49-F238E27FC236}">
                    <a16:creationId xmlns:a16="http://schemas.microsoft.com/office/drawing/2014/main" id="{00A0EE35-DD32-4E82-8D9E-0222AEA4BC20}"/>
                  </a:ext>
                </a:extLst>
              </p:cNvPr>
              <p:cNvSpPr/>
              <p:nvPr/>
            </p:nvSpPr>
            <p:spPr>
              <a:xfrm>
                <a:off x="7548092" y="1317836"/>
                <a:ext cx="2033665" cy="775124"/>
              </a:xfrm>
              <a:custGeom>
                <a:avLst/>
                <a:gdLst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23006 w 2033665"/>
                  <a:gd name="connsiteY6" fmla="*/ 528060 h 775124"/>
                  <a:gd name="connsiteX7" fmla="*/ 59918 w 2033665"/>
                  <a:gd name="connsiteY7" fmla="*/ 535512 h 775124"/>
                  <a:gd name="connsiteX8" fmla="*/ 646370 w 2033665"/>
                  <a:gd name="connsiteY8" fmla="*/ 535512 h 775124"/>
                  <a:gd name="connsiteX9" fmla="*/ 1795921 w 2033665"/>
                  <a:gd name="connsiteY9" fmla="*/ 236441 h 775124"/>
                  <a:gd name="connsiteX10" fmla="*/ 1795921 w 2033665"/>
                  <a:gd name="connsiteY10" fmla="*/ 61380 h 775124"/>
                  <a:gd name="connsiteX11" fmla="*/ 1788469 w 2033665"/>
                  <a:gd name="connsiteY11" fmla="*/ 24469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23006 w 2033665"/>
                  <a:gd name="connsiteY6" fmla="*/ 528060 h 775124"/>
                  <a:gd name="connsiteX7" fmla="*/ 59918 w 2033665"/>
                  <a:gd name="connsiteY7" fmla="*/ 535512 h 775124"/>
                  <a:gd name="connsiteX8" fmla="*/ 1795921 w 2033665"/>
                  <a:gd name="connsiteY8" fmla="*/ 236441 h 775124"/>
                  <a:gd name="connsiteX9" fmla="*/ 1795921 w 2033665"/>
                  <a:gd name="connsiteY9" fmla="*/ 61380 h 775124"/>
                  <a:gd name="connsiteX10" fmla="*/ 1788469 w 2033665"/>
                  <a:gd name="connsiteY10" fmla="*/ 24469 h 775124"/>
                  <a:gd name="connsiteX11" fmla="*/ 1771972 w 2033665"/>
                  <a:gd name="connsiteY11" fmla="*/ 0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23006 w 2033665"/>
                  <a:gd name="connsiteY6" fmla="*/ 528060 h 775124"/>
                  <a:gd name="connsiteX7" fmla="*/ 1795921 w 2033665"/>
                  <a:gd name="connsiteY7" fmla="*/ 236441 h 775124"/>
                  <a:gd name="connsiteX8" fmla="*/ 1795921 w 2033665"/>
                  <a:gd name="connsiteY8" fmla="*/ 61380 h 775124"/>
                  <a:gd name="connsiteX9" fmla="*/ 1788469 w 2033665"/>
                  <a:gd name="connsiteY9" fmla="*/ 24469 h 775124"/>
                  <a:gd name="connsiteX10" fmla="*/ 1771972 w 2033665"/>
                  <a:gd name="connsiteY10" fmla="*/ 0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1795921 w 2033665"/>
                  <a:gd name="connsiteY6" fmla="*/ 236441 h 775124"/>
                  <a:gd name="connsiteX7" fmla="*/ 1795921 w 2033665"/>
                  <a:gd name="connsiteY7" fmla="*/ 61380 h 775124"/>
                  <a:gd name="connsiteX8" fmla="*/ 1788469 w 2033665"/>
                  <a:gd name="connsiteY8" fmla="*/ 24469 h 775124"/>
                  <a:gd name="connsiteX9" fmla="*/ 1771972 w 2033665"/>
                  <a:gd name="connsiteY9" fmla="*/ 0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1795921 w 2033665"/>
                  <a:gd name="connsiteY6" fmla="*/ 236441 h 775124"/>
                  <a:gd name="connsiteX7" fmla="*/ 1788469 w 2033665"/>
                  <a:gd name="connsiteY7" fmla="*/ 24469 h 775124"/>
                  <a:gd name="connsiteX8" fmla="*/ 1771972 w 2033665"/>
                  <a:gd name="connsiteY8" fmla="*/ 0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1795921 w 2033665"/>
                  <a:gd name="connsiteY6" fmla="*/ 236441 h 775124"/>
                  <a:gd name="connsiteX7" fmla="*/ 1771972 w 2033665"/>
                  <a:gd name="connsiteY7" fmla="*/ 0 h 775124"/>
                  <a:gd name="connsiteX0" fmla="*/ 1771972 w 2033665"/>
                  <a:gd name="connsiteY0" fmla="*/ 0 h 775124"/>
                  <a:gd name="connsiteX1" fmla="*/ 2033665 w 2033665"/>
                  <a:gd name="connsiteY1" fmla="*/ 247683 h 775124"/>
                  <a:gd name="connsiteX2" fmla="*/ 2033665 w 2033665"/>
                  <a:gd name="connsiteY2" fmla="*/ 522064 h 775124"/>
                  <a:gd name="connsiteX3" fmla="*/ 1780605 w 2033665"/>
                  <a:gd name="connsiteY3" fmla="*/ 775124 h 775124"/>
                  <a:gd name="connsiteX4" fmla="*/ 277429 w 2033665"/>
                  <a:gd name="connsiteY4" fmla="*/ 775124 h 775124"/>
                  <a:gd name="connsiteX5" fmla="*/ 0 w 2033665"/>
                  <a:gd name="connsiteY5" fmla="*/ 512547 h 775124"/>
                  <a:gd name="connsiteX6" fmla="*/ 1771972 w 2033665"/>
                  <a:gd name="connsiteY6" fmla="*/ 0 h 7751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33665" h="775124">
                    <a:moveTo>
                      <a:pt x="1771972" y="0"/>
                    </a:moveTo>
                    <a:lnTo>
                      <a:pt x="2033665" y="247683"/>
                    </a:lnTo>
                    <a:lnTo>
                      <a:pt x="2033665" y="522064"/>
                    </a:lnTo>
                    <a:cubicBezTo>
                      <a:pt x="2033665" y="661825"/>
                      <a:pt x="1920366" y="775124"/>
                      <a:pt x="1780605" y="775124"/>
                    </a:cubicBezTo>
                    <a:lnTo>
                      <a:pt x="277429" y="775124"/>
                    </a:lnTo>
                    <a:lnTo>
                      <a:pt x="0" y="512547"/>
                    </a:lnTo>
                    <a:lnTo>
                      <a:pt x="1771972" y="0"/>
                    </a:lnTo>
                    <a:close/>
                  </a:path>
                </a:pathLst>
              </a:custGeom>
              <a:solidFill>
                <a:schemeClr val="tx1">
                  <a:alpha val="3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: Rounded Corners 105">
                <a:extLst>
                  <a:ext uri="{FF2B5EF4-FFF2-40B4-BE49-F238E27FC236}">
                    <a16:creationId xmlns:a16="http://schemas.microsoft.com/office/drawing/2014/main" id="{ED5C78A1-B4B3-4C88-8918-ECAE7D5C1408}"/>
                  </a:ext>
                </a:extLst>
              </p:cNvPr>
              <p:cNvSpPr/>
              <p:nvPr/>
            </p:nvSpPr>
            <p:spPr>
              <a:xfrm>
                <a:off x="7513180" y="1284388"/>
                <a:ext cx="1830832" cy="568960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cap="all" dirty="0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</p:grpSp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01F38F7A-39EE-4424-8383-BDF23FE2FECC}"/>
                </a:ext>
              </a:extLst>
            </p:cNvPr>
            <p:cNvGrpSpPr/>
            <p:nvPr/>
          </p:nvGrpSpPr>
          <p:grpSpPr>
            <a:xfrm>
              <a:off x="3804636" y="1046480"/>
              <a:ext cx="2306320" cy="3647440"/>
              <a:chOff x="7275436" y="2316480"/>
              <a:chExt cx="2306320" cy="3647440"/>
            </a:xfrm>
          </p:grpSpPr>
          <p:sp>
            <p:nvSpPr>
              <p:cNvPr id="101" name="Rectangle: Rounded Corners 100">
                <a:extLst>
                  <a:ext uri="{FF2B5EF4-FFF2-40B4-BE49-F238E27FC236}">
                    <a16:creationId xmlns:a16="http://schemas.microsoft.com/office/drawing/2014/main" id="{58C0CDEF-19C5-43DE-8764-5F1DDFBF193A}"/>
                  </a:ext>
                </a:extLst>
              </p:cNvPr>
              <p:cNvSpPr/>
              <p:nvPr/>
            </p:nvSpPr>
            <p:spPr>
              <a:xfrm>
                <a:off x="7275436" y="2316480"/>
                <a:ext cx="2306320" cy="3647440"/>
              </a:xfrm>
              <a:prstGeom prst="roundRect">
                <a:avLst>
                  <a:gd name="adj" fmla="val 9619"/>
                </a:avLst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Freeform: Shape 101">
                <a:extLst>
                  <a:ext uri="{FF2B5EF4-FFF2-40B4-BE49-F238E27FC236}">
                    <a16:creationId xmlns:a16="http://schemas.microsoft.com/office/drawing/2014/main" id="{CC832FCE-F422-495F-ABD3-FB45D489BC26}"/>
                  </a:ext>
                </a:extLst>
              </p:cNvPr>
              <p:cNvSpPr/>
              <p:nvPr/>
            </p:nvSpPr>
            <p:spPr>
              <a:xfrm>
                <a:off x="7553202" y="2600160"/>
                <a:ext cx="2028554" cy="3363760"/>
              </a:xfrm>
              <a:custGeom>
                <a:avLst/>
                <a:gdLst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61920 w 2028554"/>
                  <a:gd name="connsiteY7" fmla="*/ 3126017 h 3363760"/>
                  <a:gd name="connsiteX8" fmla="*/ 431553 w 2028554"/>
                  <a:gd name="connsiteY8" fmla="*/ 3126017 h 3363760"/>
                  <a:gd name="connsiteX9" fmla="*/ 1790810 w 2028554"/>
                  <a:gd name="connsiteY9" fmla="*/ 289818 h 3363760"/>
                  <a:gd name="connsiteX10" fmla="*/ 1790810 w 2028554"/>
                  <a:gd name="connsiteY10" fmla="*/ 56006 h 3363760"/>
                  <a:gd name="connsiteX11" fmla="*/ 1782800 w 2028554"/>
                  <a:gd name="connsiteY11" fmla="*/ 16325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61920 w 2028554"/>
                  <a:gd name="connsiteY7" fmla="*/ 3126017 h 3363760"/>
                  <a:gd name="connsiteX8" fmla="*/ 431553 w 2028554"/>
                  <a:gd name="connsiteY8" fmla="*/ 3126017 h 3363760"/>
                  <a:gd name="connsiteX9" fmla="*/ 1790810 w 2028554"/>
                  <a:gd name="connsiteY9" fmla="*/ 56006 h 3363760"/>
                  <a:gd name="connsiteX10" fmla="*/ 1782800 w 2028554"/>
                  <a:gd name="connsiteY10" fmla="*/ 16325 h 3363760"/>
                  <a:gd name="connsiteX11" fmla="*/ 1771792 w 2028554"/>
                  <a:gd name="connsiteY11" fmla="*/ 0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61920 w 2028554"/>
                  <a:gd name="connsiteY7" fmla="*/ 3126017 h 3363760"/>
                  <a:gd name="connsiteX8" fmla="*/ 431553 w 2028554"/>
                  <a:gd name="connsiteY8" fmla="*/ 3126017 h 3363760"/>
                  <a:gd name="connsiteX9" fmla="*/ 1782800 w 2028554"/>
                  <a:gd name="connsiteY9" fmla="*/ 16325 h 3363760"/>
                  <a:gd name="connsiteX10" fmla="*/ 1771792 w 2028554"/>
                  <a:gd name="connsiteY10" fmla="*/ 0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61920 w 2028554"/>
                  <a:gd name="connsiteY7" fmla="*/ 3126017 h 3363760"/>
                  <a:gd name="connsiteX8" fmla="*/ 431553 w 2028554"/>
                  <a:gd name="connsiteY8" fmla="*/ 3126017 h 3363760"/>
                  <a:gd name="connsiteX9" fmla="*/ 1771792 w 2028554"/>
                  <a:gd name="connsiteY9" fmla="*/ 0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61920 w 2028554"/>
                  <a:gd name="connsiteY7" fmla="*/ 3126017 h 3363760"/>
                  <a:gd name="connsiteX8" fmla="*/ 1771792 w 2028554"/>
                  <a:gd name="connsiteY8" fmla="*/ 0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22240 w 2028554"/>
                  <a:gd name="connsiteY6" fmla="*/ 3118006 h 3363760"/>
                  <a:gd name="connsiteX7" fmla="*/ 1771792 w 2028554"/>
                  <a:gd name="connsiteY7" fmla="*/ 0 h 3363760"/>
                  <a:gd name="connsiteX0" fmla="*/ 1771792 w 2028554"/>
                  <a:gd name="connsiteY0" fmla="*/ 0 h 3363760"/>
                  <a:gd name="connsiteX1" fmla="*/ 2028554 w 2028554"/>
                  <a:gd name="connsiteY1" fmla="*/ 243016 h 3363760"/>
                  <a:gd name="connsiteX2" fmla="*/ 2028554 w 2028554"/>
                  <a:gd name="connsiteY2" fmla="*/ 3141915 h 3363760"/>
                  <a:gd name="connsiteX3" fmla="*/ 1806709 w 2028554"/>
                  <a:gd name="connsiteY3" fmla="*/ 3363760 h 3363760"/>
                  <a:gd name="connsiteX4" fmla="*/ 275498 w 2028554"/>
                  <a:gd name="connsiteY4" fmla="*/ 3363760 h 3363760"/>
                  <a:gd name="connsiteX5" fmla="*/ 0 w 2028554"/>
                  <a:gd name="connsiteY5" fmla="*/ 3103011 h 3363760"/>
                  <a:gd name="connsiteX6" fmla="*/ 1771792 w 2028554"/>
                  <a:gd name="connsiteY6" fmla="*/ 0 h 33637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28554" h="3363760">
                    <a:moveTo>
                      <a:pt x="1771792" y="0"/>
                    </a:moveTo>
                    <a:lnTo>
                      <a:pt x="2028554" y="243016"/>
                    </a:lnTo>
                    <a:lnTo>
                      <a:pt x="2028554" y="3141915"/>
                    </a:lnTo>
                    <a:cubicBezTo>
                      <a:pt x="2028554" y="3264437"/>
                      <a:pt x="1929231" y="3363760"/>
                      <a:pt x="1806709" y="3363760"/>
                    </a:cubicBezTo>
                    <a:lnTo>
                      <a:pt x="275498" y="3363760"/>
                    </a:lnTo>
                    <a:lnTo>
                      <a:pt x="0" y="3103011"/>
                    </a:lnTo>
                    <a:lnTo>
                      <a:pt x="1771792" y="0"/>
                    </a:lnTo>
                    <a:close/>
                  </a:path>
                </a:pathLst>
              </a:custGeom>
              <a:solidFill>
                <a:schemeClr val="tx1">
                  <a:alpha val="3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: Rounded Corners 102">
                <a:extLst>
                  <a:ext uri="{FF2B5EF4-FFF2-40B4-BE49-F238E27FC236}">
                    <a16:creationId xmlns:a16="http://schemas.microsoft.com/office/drawing/2014/main" id="{E8851C7D-3076-4564-A8BA-2BDD82F15980}"/>
                  </a:ext>
                </a:extLst>
              </p:cNvPr>
              <p:cNvSpPr/>
              <p:nvPr/>
            </p:nvSpPr>
            <p:spPr>
              <a:xfrm>
                <a:off x="7513180" y="2554224"/>
                <a:ext cx="1830832" cy="3171952"/>
              </a:xfrm>
              <a:prstGeom prst="roundRect">
                <a:avLst>
                  <a:gd name="adj" fmla="val 5568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spcAft>
                    <a:spcPts val="1200"/>
                  </a:spcAft>
                </a:pPr>
                <a:r>
                  <a:rPr lang="en-US" sz="1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</a:t>
                </a:r>
              </a:p>
              <a:p>
                <a:pPr algn="just">
                  <a:spcAft>
                    <a:spcPts val="1200"/>
                  </a:spcAft>
                </a:pPr>
                <a:r>
                  <a:rPr lang="en-US" sz="1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Suspendisse viverra sodales mauris, cras pharetra proin egestas arcu erat dolor, at amet.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83757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8499</TotalTime>
  <Words>371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Flat Design Text Boxes – Slide Template</vt:lpstr>
      <vt:lpstr>Flat Design Text Boxes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Flat Design Text Boxes</dc:title>
  <dc:creator>PresentationGO.com</dc:creator>
  <dc:description>© Copyright PresentationGO.com</dc:description>
  <dcterms:created xsi:type="dcterms:W3CDTF">2014-11-26T05:14:11Z</dcterms:created>
  <dcterms:modified xsi:type="dcterms:W3CDTF">2019-08-16T22:57:05Z</dcterms:modified>
  <cp:category>Text &amp; Tables</cp:category>
</cp:coreProperties>
</file>