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Folded Corner Boxes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CAC0520-E25D-4DAA-A137-E28F88B06888}"/>
              </a:ext>
            </a:extLst>
          </p:cNvPr>
          <p:cNvGrpSpPr/>
          <p:nvPr/>
        </p:nvGrpSpPr>
        <p:grpSpPr>
          <a:xfrm>
            <a:off x="834909" y="1915786"/>
            <a:ext cx="3578843" cy="1674322"/>
            <a:chOff x="1996439" y="1494788"/>
            <a:chExt cx="3920490" cy="176910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B36B06C-D417-4985-8203-E5BD7E927BD2}"/>
                </a:ext>
              </a:extLst>
            </p:cNvPr>
            <p:cNvSpPr/>
            <p:nvPr/>
          </p:nvSpPr>
          <p:spPr>
            <a:xfrm>
              <a:off x="19964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1B961B7-0E90-4550-81C4-5ECF33724193}"/>
                </a:ext>
              </a:extLst>
            </p:cNvPr>
            <p:cNvSpPr/>
            <p:nvPr/>
          </p:nvSpPr>
          <p:spPr>
            <a:xfrm>
              <a:off x="50330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84F469A-56C9-434C-8A92-381FAAED792B}"/>
              </a:ext>
            </a:extLst>
          </p:cNvPr>
          <p:cNvGrpSpPr/>
          <p:nvPr/>
        </p:nvGrpSpPr>
        <p:grpSpPr>
          <a:xfrm>
            <a:off x="4730248" y="1915786"/>
            <a:ext cx="3578843" cy="1674322"/>
            <a:chOff x="6263639" y="1494788"/>
            <a:chExt cx="3920490" cy="1769109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CFB6C16-0687-4429-A3CD-74954A73B4B4}"/>
                </a:ext>
              </a:extLst>
            </p:cNvPr>
            <p:cNvSpPr/>
            <p:nvPr/>
          </p:nvSpPr>
          <p:spPr>
            <a:xfrm>
              <a:off x="62636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4DF09B-CC04-4B6A-B352-5E00B4548660}"/>
                </a:ext>
              </a:extLst>
            </p:cNvPr>
            <p:cNvSpPr/>
            <p:nvPr/>
          </p:nvSpPr>
          <p:spPr>
            <a:xfrm>
              <a:off x="93002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1E4189-2394-4DB1-873A-F7B5C5344EF4}"/>
              </a:ext>
            </a:extLst>
          </p:cNvPr>
          <p:cNvGrpSpPr/>
          <p:nvPr/>
        </p:nvGrpSpPr>
        <p:grpSpPr>
          <a:xfrm>
            <a:off x="834909" y="3842697"/>
            <a:ext cx="3578843" cy="1674322"/>
            <a:chOff x="1996439" y="3590288"/>
            <a:chExt cx="3920490" cy="1769109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D70472-0A73-49A6-8C4A-078CA261DDDE}"/>
                </a:ext>
              </a:extLst>
            </p:cNvPr>
            <p:cNvSpPr/>
            <p:nvPr/>
          </p:nvSpPr>
          <p:spPr>
            <a:xfrm>
              <a:off x="19964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991F3AA-8886-4F48-AF4C-6377EA6F3970}"/>
                </a:ext>
              </a:extLst>
            </p:cNvPr>
            <p:cNvSpPr/>
            <p:nvPr/>
          </p:nvSpPr>
          <p:spPr>
            <a:xfrm>
              <a:off x="50330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49A54A-D646-4EF7-A2F1-C6A79A00B4DA}"/>
              </a:ext>
            </a:extLst>
          </p:cNvPr>
          <p:cNvGrpSpPr/>
          <p:nvPr/>
        </p:nvGrpSpPr>
        <p:grpSpPr>
          <a:xfrm>
            <a:off x="4730248" y="3828676"/>
            <a:ext cx="3578843" cy="1674322"/>
            <a:chOff x="6263639" y="3590288"/>
            <a:chExt cx="3920490" cy="176910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58EE31-E09D-4FA2-8817-03E70CF83CD2}"/>
                </a:ext>
              </a:extLst>
            </p:cNvPr>
            <p:cNvSpPr/>
            <p:nvPr/>
          </p:nvSpPr>
          <p:spPr>
            <a:xfrm>
              <a:off x="62636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59ECC02-6ECD-47F8-918D-E88CA49CCBAC}"/>
                </a:ext>
              </a:extLst>
            </p:cNvPr>
            <p:cNvSpPr/>
            <p:nvPr/>
          </p:nvSpPr>
          <p:spPr>
            <a:xfrm>
              <a:off x="93002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8A907A-48E7-4E30-99A1-86F5CADEA0CE}"/>
              </a:ext>
            </a:extLst>
          </p:cNvPr>
          <p:cNvGrpSpPr/>
          <p:nvPr/>
        </p:nvGrpSpPr>
        <p:grpSpPr>
          <a:xfrm>
            <a:off x="4978910" y="2205574"/>
            <a:ext cx="2286001" cy="1013288"/>
            <a:chOff x="332935" y="2764230"/>
            <a:chExt cx="2976335" cy="10706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64B8BA-4EBA-4E3E-A2EC-6FBB1B22F9C5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33FC4D-4B91-46F2-8754-B77EB92ECB4E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C782C8-6299-4F79-BF6C-9167078264A6}"/>
              </a:ext>
            </a:extLst>
          </p:cNvPr>
          <p:cNvGrpSpPr/>
          <p:nvPr/>
        </p:nvGrpSpPr>
        <p:grpSpPr>
          <a:xfrm>
            <a:off x="1041016" y="2205574"/>
            <a:ext cx="2286001" cy="1013288"/>
            <a:chOff x="332935" y="2764230"/>
            <a:chExt cx="2976335" cy="10706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D723EC-64A4-4190-92E5-DBFBF62B3BC1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4843C9-91EE-4B19-A913-2C1866CD060C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7863B40-C080-4FFF-B882-BB69C17A13F4}"/>
              </a:ext>
            </a:extLst>
          </p:cNvPr>
          <p:cNvGrpSpPr/>
          <p:nvPr/>
        </p:nvGrpSpPr>
        <p:grpSpPr>
          <a:xfrm>
            <a:off x="4978910" y="4159791"/>
            <a:ext cx="2286001" cy="1013288"/>
            <a:chOff x="332935" y="2764230"/>
            <a:chExt cx="2976335" cy="10706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272F759-5537-4E3C-BBC2-297C7CC4174A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FB35C4-30E7-4196-B688-97C03309AA63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725EC04-70DA-4E93-921A-D251C56DFDC1}"/>
              </a:ext>
            </a:extLst>
          </p:cNvPr>
          <p:cNvGrpSpPr/>
          <p:nvPr/>
        </p:nvGrpSpPr>
        <p:grpSpPr>
          <a:xfrm>
            <a:off x="1041016" y="4159791"/>
            <a:ext cx="2286001" cy="1013288"/>
            <a:chOff x="332935" y="2764230"/>
            <a:chExt cx="2976335" cy="10706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30C948-5E35-44BA-B032-8069AE079B31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E62714-7166-44F8-8809-5D560A980ECC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4504924B-BB64-4FC8-AB83-8FEFB445A3CD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31325" y="208444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F37855A1-E407-4838-A66B-8131A1968167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5987" y="4011355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5C44012A-750D-46BC-A6FE-798918F76BD3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35987" y="208444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93228598-4A84-4BA1-A97D-E6A129525732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31325" y="3997332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7C131BA-5A76-4686-B323-DB628FE22A3A}"/>
              </a:ext>
            </a:extLst>
          </p:cNvPr>
          <p:cNvSpPr txBox="1"/>
          <p:nvPr/>
        </p:nvSpPr>
        <p:spPr>
          <a:xfrm>
            <a:off x="3642575" y="2823634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F553EB-13E1-4879-9837-0660CA80AF02}"/>
              </a:ext>
            </a:extLst>
          </p:cNvPr>
          <p:cNvSpPr txBox="1"/>
          <p:nvPr/>
        </p:nvSpPr>
        <p:spPr>
          <a:xfrm>
            <a:off x="7541187" y="2823634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D0AC8D-A37E-448B-8B7A-ED986451020A}"/>
              </a:ext>
            </a:extLst>
          </p:cNvPr>
          <p:cNvSpPr txBox="1"/>
          <p:nvPr/>
        </p:nvSpPr>
        <p:spPr>
          <a:xfrm>
            <a:off x="3642575" y="4718929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23E0A9-D953-4AA2-933B-920DBAA9B79A}"/>
              </a:ext>
            </a:extLst>
          </p:cNvPr>
          <p:cNvSpPr txBox="1"/>
          <p:nvPr/>
        </p:nvSpPr>
        <p:spPr>
          <a:xfrm>
            <a:off x="7541187" y="4718929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Folded Corner Boxes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CAC0520-E25D-4DAA-A137-E28F88B06888}"/>
              </a:ext>
            </a:extLst>
          </p:cNvPr>
          <p:cNvGrpSpPr/>
          <p:nvPr/>
        </p:nvGrpSpPr>
        <p:grpSpPr>
          <a:xfrm>
            <a:off x="834909" y="1915786"/>
            <a:ext cx="3578843" cy="1674322"/>
            <a:chOff x="1996439" y="1494788"/>
            <a:chExt cx="3920490" cy="176910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B36B06C-D417-4985-8203-E5BD7E927BD2}"/>
                </a:ext>
              </a:extLst>
            </p:cNvPr>
            <p:cNvSpPr/>
            <p:nvPr/>
          </p:nvSpPr>
          <p:spPr>
            <a:xfrm>
              <a:off x="19964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1B961B7-0E90-4550-81C4-5ECF33724193}"/>
                </a:ext>
              </a:extLst>
            </p:cNvPr>
            <p:cNvSpPr/>
            <p:nvPr/>
          </p:nvSpPr>
          <p:spPr>
            <a:xfrm>
              <a:off x="50330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84F469A-56C9-434C-8A92-381FAAED792B}"/>
              </a:ext>
            </a:extLst>
          </p:cNvPr>
          <p:cNvGrpSpPr/>
          <p:nvPr/>
        </p:nvGrpSpPr>
        <p:grpSpPr>
          <a:xfrm>
            <a:off x="4730248" y="1915786"/>
            <a:ext cx="3578843" cy="1674322"/>
            <a:chOff x="6263639" y="1494788"/>
            <a:chExt cx="3920490" cy="1769109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CFB6C16-0687-4429-A3CD-74954A73B4B4}"/>
                </a:ext>
              </a:extLst>
            </p:cNvPr>
            <p:cNvSpPr/>
            <p:nvPr/>
          </p:nvSpPr>
          <p:spPr>
            <a:xfrm>
              <a:off x="6263639" y="14947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71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04DF09B-CC04-4B6A-B352-5E00B4548660}"/>
                </a:ext>
              </a:extLst>
            </p:cNvPr>
            <p:cNvSpPr/>
            <p:nvPr/>
          </p:nvSpPr>
          <p:spPr>
            <a:xfrm>
              <a:off x="9300209" y="23799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81E4189-2394-4DB1-873A-F7B5C5344EF4}"/>
              </a:ext>
            </a:extLst>
          </p:cNvPr>
          <p:cNvGrpSpPr/>
          <p:nvPr/>
        </p:nvGrpSpPr>
        <p:grpSpPr>
          <a:xfrm>
            <a:off x="834909" y="3842697"/>
            <a:ext cx="3578843" cy="1674322"/>
            <a:chOff x="1996439" y="3590288"/>
            <a:chExt cx="3920490" cy="1769109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D70472-0A73-49A6-8C4A-078CA261DDDE}"/>
                </a:ext>
              </a:extLst>
            </p:cNvPr>
            <p:cNvSpPr/>
            <p:nvPr/>
          </p:nvSpPr>
          <p:spPr>
            <a:xfrm>
              <a:off x="19964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6991F3AA-8886-4F48-AF4C-6377EA6F3970}"/>
                </a:ext>
              </a:extLst>
            </p:cNvPr>
            <p:cNvSpPr/>
            <p:nvPr/>
          </p:nvSpPr>
          <p:spPr>
            <a:xfrm>
              <a:off x="50330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849A54A-D646-4EF7-A2F1-C6A79A00B4DA}"/>
              </a:ext>
            </a:extLst>
          </p:cNvPr>
          <p:cNvGrpSpPr/>
          <p:nvPr/>
        </p:nvGrpSpPr>
        <p:grpSpPr>
          <a:xfrm>
            <a:off x="4730248" y="3828676"/>
            <a:ext cx="3578843" cy="1674322"/>
            <a:chOff x="6263639" y="3590288"/>
            <a:chExt cx="3920490" cy="1769109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58EE31-E09D-4FA2-8817-03E70CF83CD2}"/>
                </a:ext>
              </a:extLst>
            </p:cNvPr>
            <p:cNvSpPr/>
            <p:nvPr/>
          </p:nvSpPr>
          <p:spPr>
            <a:xfrm>
              <a:off x="6263639" y="3590288"/>
              <a:ext cx="3920490" cy="176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27" y="0"/>
                  </a:moveTo>
                  <a:lnTo>
                    <a:pt x="973" y="0"/>
                  </a:lnTo>
                  <a:cubicBezTo>
                    <a:pt x="434" y="0"/>
                    <a:pt x="0" y="961"/>
                    <a:pt x="0" y="2155"/>
                  </a:cubicBezTo>
                  <a:lnTo>
                    <a:pt x="0" y="19445"/>
                  </a:lnTo>
                  <a:cubicBezTo>
                    <a:pt x="0" y="20639"/>
                    <a:pt x="434" y="21600"/>
                    <a:pt x="973" y="21600"/>
                  </a:cubicBezTo>
                  <a:lnTo>
                    <a:pt x="16730" y="21600"/>
                  </a:lnTo>
                  <a:lnTo>
                    <a:pt x="21600" y="10808"/>
                  </a:lnTo>
                  <a:lnTo>
                    <a:pt x="21600" y="2140"/>
                  </a:lnTo>
                  <a:cubicBezTo>
                    <a:pt x="21600" y="961"/>
                    <a:pt x="21166" y="0"/>
                    <a:pt x="2062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59ECC02-6ECD-47F8-918D-E88CA49CCBAC}"/>
                </a:ext>
              </a:extLst>
            </p:cNvPr>
            <p:cNvSpPr/>
            <p:nvPr/>
          </p:nvSpPr>
          <p:spPr>
            <a:xfrm>
              <a:off x="9300209" y="4475474"/>
              <a:ext cx="883920" cy="88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1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4314" y="0"/>
                  </a:lnTo>
                  <a:cubicBezTo>
                    <a:pt x="1924" y="0"/>
                    <a:pt x="0" y="1924"/>
                    <a:pt x="0" y="43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8A907A-48E7-4E30-99A1-86F5CADEA0CE}"/>
              </a:ext>
            </a:extLst>
          </p:cNvPr>
          <p:cNvGrpSpPr/>
          <p:nvPr/>
        </p:nvGrpSpPr>
        <p:grpSpPr>
          <a:xfrm>
            <a:off x="4978910" y="2205574"/>
            <a:ext cx="2286001" cy="1013288"/>
            <a:chOff x="332935" y="2764230"/>
            <a:chExt cx="2976335" cy="10706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64B8BA-4EBA-4E3E-A2EC-6FBB1B22F9C5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33FC4D-4B91-46F2-8754-B77EB92ECB4E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1C782C8-6299-4F79-BF6C-9167078264A6}"/>
              </a:ext>
            </a:extLst>
          </p:cNvPr>
          <p:cNvGrpSpPr/>
          <p:nvPr/>
        </p:nvGrpSpPr>
        <p:grpSpPr>
          <a:xfrm>
            <a:off x="1041016" y="2205574"/>
            <a:ext cx="2286001" cy="1013288"/>
            <a:chOff x="332935" y="2764230"/>
            <a:chExt cx="2976335" cy="10706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7D723EC-64A4-4190-92E5-DBFBF62B3BC1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B4843C9-91EE-4B19-A913-2C1866CD060C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7863B40-C080-4FFF-B882-BB69C17A13F4}"/>
              </a:ext>
            </a:extLst>
          </p:cNvPr>
          <p:cNvGrpSpPr/>
          <p:nvPr/>
        </p:nvGrpSpPr>
        <p:grpSpPr>
          <a:xfrm>
            <a:off x="4978910" y="4159791"/>
            <a:ext cx="2286001" cy="1013288"/>
            <a:chOff x="332935" y="2764230"/>
            <a:chExt cx="2976335" cy="10706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272F759-5537-4E3C-BBC2-297C7CC4174A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FB35C4-30E7-4196-B688-97C03309AA63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725EC04-70DA-4E93-921A-D251C56DFDC1}"/>
              </a:ext>
            </a:extLst>
          </p:cNvPr>
          <p:cNvGrpSpPr/>
          <p:nvPr/>
        </p:nvGrpSpPr>
        <p:grpSpPr>
          <a:xfrm>
            <a:off x="1041016" y="4159791"/>
            <a:ext cx="2286001" cy="1013288"/>
            <a:chOff x="332935" y="2764230"/>
            <a:chExt cx="2976335" cy="10706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30C948-5E35-44BA-B032-8069AE079B31}"/>
                </a:ext>
              </a:extLst>
            </p:cNvPr>
            <p:cNvSpPr txBox="1"/>
            <p:nvPr/>
          </p:nvSpPr>
          <p:spPr>
            <a:xfrm>
              <a:off x="332936" y="2764230"/>
              <a:ext cx="2976334" cy="32520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E62714-7166-44F8-8809-5D560A980ECC}"/>
                </a:ext>
              </a:extLst>
            </p:cNvPr>
            <p:cNvSpPr txBox="1"/>
            <p:nvPr/>
          </p:nvSpPr>
          <p:spPr>
            <a:xfrm>
              <a:off x="332935" y="3086922"/>
              <a:ext cx="2976334" cy="7479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4504924B-BB64-4FC8-AB83-8FEFB445A3CD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31325" y="208444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Hourglass 30% with solid fill">
            <a:extLst>
              <a:ext uri="{FF2B5EF4-FFF2-40B4-BE49-F238E27FC236}">
                <a16:creationId xmlns:a16="http://schemas.microsoft.com/office/drawing/2014/main" id="{F37855A1-E407-4838-A66B-8131A1968167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5987" y="4011355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25" descr="Lightbulb with solid fill">
            <a:extLst>
              <a:ext uri="{FF2B5EF4-FFF2-40B4-BE49-F238E27FC236}">
                <a16:creationId xmlns:a16="http://schemas.microsoft.com/office/drawing/2014/main" id="{5C44012A-750D-46BC-A6FE-798918F76BD3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35987" y="2084444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26" descr="Research with solid fill">
            <a:extLst>
              <a:ext uri="{FF2B5EF4-FFF2-40B4-BE49-F238E27FC236}">
                <a16:creationId xmlns:a16="http://schemas.microsoft.com/office/drawing/2014/main" id="{93228598-4A84-4BA1-A97D-E6A129525732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31325" y="3997332"/>
            <a:ext cx="548640" cy="5486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87C131BA-5A76-4686-B323-DB628FE22A3A}"/>
              </a:ext>
            </a:extLst>
          </p:cNvPr>
          <p:cNvSpPr txBox="1"/>
          <p:nvPr/>
        </p:nvSpPr>
        <p:spPr>
          <a:xfrm>
            <a:off x="3642575" y="2823634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F553EB-13E1-4879-9837-0660CA80AF02}"/>
              </a:ext>
            </a:extLst>
          </p:cNvPr>
          <p:cNvSpPr txBox="1"/>
          <p:nvPr/>
        </p:nvSpPr>
        <p:spPr>
          <a:xfrm>
            <a:off x="7541187" y="2823634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D0AC8D-A37E-448B-8B7A-ED986451020A}"/>
              </a:ext>
            </a:extLst>
          </p:cNvPr>
          <p:cNvSpPr txBox="1"/>
          <p:nvPr/>
        </p:nvSpPr>
        <p:spPr>
          <a:xfrm>
            <a:off x="3642575" y="4718929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23E0A9-D953-4AA2-933B-920DBAA9B79A}"/>
              </a:ext>
            </a:extLst>
          </p:cNvPr>
          <p:cNvSpPr txBox="1"/>
          <p:nvPr/>
        </p:nvSpPr>
        <p:spPr>
          <a:xfrm>
            <a:off x="7541187" y="4718929"/>
            <a:ext cx="439383" cy="365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8996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339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Folded Corner Boxes – Slide Template</vt:lpstr>
      <vt:lpstr>Flat Folded Corner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Folded Corner Boxes</dc:title>
  <dc:creator>PresentationGO.com</dc:creator>
  <dc:description>© Copyright PresentationGO.com</dc:description>
  <dcterms:created xsi:type="dcterms:W3CDTF">2014-11-26T05:14:11Z</dcterms:created>
  <dcterms:modified xsi:type="dcterms:W3CDTF">2021-10-21T15:32:37Z</dcterms:modified>
  <cp:category>Text &amp; Tables</cp:category>
</cp:coreProperties>
</file>