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7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Folded Corner Boxes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AC0520-E25D-4DAA-A137-E28F88B06888}"/>
              </a:ext>
            </a:extLst>
          </p:cNvPr>
          <p:cNvGrpSpPr/>
          <p:nvPr/>
        </p:nvGrpSpPr>
        <p:grpSpPr>
          <a:xfrm>
            <a:off x="2002155" y="1558288"/>
            <a:ext cx="3920490" cy="1769109"/>
            <a:chOff x="1996439" y="1494788"/>
            <a:chExt cx="3920490" cy="17691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B36B06C-D417-4985-8203-E5BD7E927BD2}"/>
                </a:ext>
              </a:extLst>
            </p:cNvPr>
            <p:cNvSpPr/>
            <p:nvPr/>
          </p:nvSpPr>
          <p:spPr>
            <a:xfrm>
              <a:off x="19964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B961B7-0E90-4550-81C4-5ECF33724193}"/>
                </a:ext>
              </a:extLst>
            </p:cNvPr>
            <p:cNvSpPr/>
            <p:nvPr/>
          </p:nvSpPr>
          <p:spPr>
            <a:xfrm>
              <a:off x="50330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4F469A-56C9-434C-8A92-381FAAED792B}"/>
              </a:ext>
            </a:extLst>
          </p:cNvPr>
          <p:cNvGrpSpPr/>
          <p:nvPr/>
        </p:nvGrpSpPr>
        <p:grpSpPr>
          <a:xfrm>
            <a:off x="6269355" y="1558288"/>
            <a:ext cx="3920490" cy="1769109"/>
            <a:chOff x="6263639" y="1494788"/>
            <a:chExt cx="3920490" cy="176910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CFB6C16-0687-4429-A3CD-74954A73B4B4}"/>
                </a:ext>
              </a:extLst>
            </p:cNvPr>
            <p:cNvSpPr/>
            <p:nvPr/>
          </p:nvSpPr>
          <p:spPr>
            <a:xfrm>
              <a:off x="62636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4DF09B-CC04-4B6A-B352-5E00B4548660}"/>
                </a:ext>
              </a:extLst>
            </p:cNvPr>
            <p:cNvSpPr/>
            <p:nvPr/>
          </p:nvSpPr>
          <p:spPr>
            <a:xfrm>
              <a:off x="93002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1E4189-2394-4DB1-873A-F7B5C5344EF4}"/>
              </a:ext>
            </a:extLst>
          </p:cNvPr>
          <p:cNvGrpSpPr/>
          <p:nvPr/>
        </p:nvGrpSpPr>
        <p:grpSpPr>
          <a:xfrm>
            <a:off x="2002155" y="3669148"/>
            <a:ext cx="3920490" cy="1769109"/>
            <a:chOff x="1996439" y="3590288"/>
            <a:chExt cx="3920490" cy="1769109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D70472-0A73-49A6-8C4A-078CA261DDDE}"/>
                </a:ext>
              </a:extLst>
            </p:cNvPr>
            <p:cNvSpPr/>
            <p:nvPr/>
          </p:nvSpPr>
          <p:spPr>
            <a:xfrm>
              <a:off x="19964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991F3AA-8886-4F48-AF4C-6377EA6F3970}"/>
                </a:ext>
              </a:extLst>
            </p:cNvPr>
            <p:cNvSpPr/>
            <p:nvPr/>
          </p:nvSpPr>
          <p:spPr>
            <a:xfrm>
              <a:off x="50330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49A54A-D646-4EF7-A2F1-C6A79A00B4DA}"/>
              </a:ext>
            </a:extLst>
          </p:cNvPr>
          <p:cNvGrpSpPr/>
          <p:nvPr/>
        </p:nvGrpSpPr>
        <p:grpSpPr>
          <a:xfrm>
            <a:off x="6269355" y="3653788"/>
            <a:ext cx="3920490" cy="1769109"/>
            <a:chOff x="6263639" y="3590288"/>
            <a:chExt cx="3920490" cy="17691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58EE31-E09D-4FA2-8817-03E70CF83CD2}"/>
                </a:ext>
              </a:extLst>
            </p:cNvPr>
            <p:cNvSpPr/>
            <p:nvPr/>
          </p:nvSpPr>
          <p:spPr>
            <a:xfrm>
              <a:off x="62636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59ECC02-6ECD-47F8-918D-E88CA49CCBAC}"/>
                </a:ext>
              </a:extLst>
            </p:cNvPr>
            <p:cNvSpPr/>
            <p:nvPr/>
          </p:nvSpPr>
          <p:spPr>
            <a:xfrm>
              <a:off x="93002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8A907A-48E7-4E30-99A1-86F5CADEA0CE}"/>
              </a:ext>
            </a:extLst>
          </p:cNvPr>
          <p:cNvGrpSpPr/>
          <p:nvPr/>
        </p:nvGrpSpPr>
        <p:grpSpPr>
          <a:xfrm>
            <a:off x="6574155" y="1828573"/>
            <a:ext cx="2468880" cy="1197820"/>
            <a:chOff x="332936" y="2720099"/>
            <a:chExt cx="2934321" cy="11978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4B8BA-4EBA-4E3E-A2EC-6FBB1B22F9C5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33FC4D-4B91-46F2-8754-B77EB92ECB4E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782C8-6299-4F79-BF6C-9167078264A6}"/>
              </a:ext>
            </a:extLst>
          </p:cNvPr>
          <p:cNvGrpSpPr/>
          <p:nvPr/>
        </p:nvGrpSpPr>
        <p:grpSpPr>
          <a:xfrm>
            <a:off x="2306955" y="1828573"/>
            <a:ext cx="2468880" cy="1197820"/>
            <a:chOff x="332936" y="2720099"/>
            <a:chExt cx="2934321" cy="11978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D723EC-64A4-4190-92E5-DBFBF62B3BC1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4843C9-91EE-4B19-A913-2C1866CD060C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863B40-C080-4FFF-B882-BB69C17A13F4}"/>
              </a:ext>
            </a:extLst>
          </p:cNvPr>
          <p:cNvGrpSpPr/>
          <p:nvPr/>
        </p:nvGrpSpPr>
        <p:grpSpPr>
          <a:xfrm>
            <a:off x="6574155" y="3924073"/>
            <a:ext cx="2468880" cy="1197820"/>
            <a:chOff x="332936" y="2720099"/>
            <a:chExt cx="2934321" cy="11978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72F759-5537-4E3C-BBC2-297C7CC4174A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FB35C4-30E7-4196-B688-97C03309AA63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725EC04-70DA-4E93-921A-D251C56DFDC1}"/>
              </a:ext>
            </a:extLst>
          </p:cNvPr>
          <p:cNvGrpSpPr/>
          <p:nvPr/>
        </p:nvGrpSpPr>
        <p:grpSpPr>
          <a:xfrm>
            <a:off x="2306955" y="3939433"/>
            <a:ext cx="2468880" cy="1197820"/>
            <a:chOff x="332936" y="2720099"/>
            <a:chExt cx="2934321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30C948-5E35-44BA-B032-8069AE079B31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E62714-7166-44F8-8809-5D560A980ECC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4504924B-BB64-4FC8-AB83-8FEFB445A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75277" y="17168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F37855A1-E407-4838-A66B-8131A1968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8077" y="3827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5C44012A-750D-46BC-A6FE-798918F76B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08077" y="17168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93228598-4A84-4BA1-A97D-E6A1295257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75277" y="38123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C131BA-5A76-4686-B323-DB628FE22A3A}"/>
              </a:ext>
            </a:extLst>
          </p:cNvPr>
          <p:cNvSpPr txBox="1"/>
          <p:nvPr/>
        </p:nvSpPr>
        <p:spPr>
          <a:xfrm>
            <a:off x="5077849" y="2487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F553EB-13E1-4879-9837-0660CA80AF02}"/>
              </a:ext>
            </a:extLst>
          </p:cNvPr>
          <p:cNvSpPr txBox="1"/>
          <p:nvPr/>
        </p:nvSpPr>
        <p:spPr>
          <a:xfrm>
            <a:off x="9348635" y="2487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D0AC8D-A37E-448B-8B7A-ED986451020A}"/>
              </a:ext>
            </a:extLst>
          </p:cNvPr>
          <p:cNvSpPr txBox="1"/>
          <p:nvPr/>
        </p:nvSpPr>
        <p:spPr>
          <a:xfrm>
            <a:off x="5077849" y="45639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23E0A9-D953-4AA2-933B-920DBAA9B79A}"/>
              </a:ext>
            </a:extLst>
          </p:cNvPr>
          <p:cNvSpPr txBox="1"/>
          <p:nvPr/>
        </p:nvSpPr>
        <p:spPr>
          <a:xfrm>
            <a:off x="9348635" y="45639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Folded Corner Boxes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AC0520-E25D-4DAA-A137-E28F88B06888}"/>
              </a:ext>
            </a:extLst>
          </p:cNvPr>
          <p:cNvGrpSpPr/>
          <p:nvPr/>
        </p:nvGrpSpPr>
        <p:grpSpPr>
          <a:xfrm>
            <a:off x="2002155" y="1558288"/>
            <a:ext cx="3920490" cy="1769109"/>
            <a:chOff x="1996439" y="1494788"/>
            <a:chExt cx="3920490" cy="17691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B36B06C-D417-4985-8203-E5BD7E927BD2}"/>
                </a:ext>
              </a:extLst>
            </p:cNvPr>
            <p:cNvSpPr/>
            <p:nvPr/>
          </p:nvSpPr>
          <p:spPr>
            <a:xfrm>
              <a:off x="19964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B961B7-0E90-4550-81C4-5ECF33724193}"/>
                </a:ext>
              </a:extLst>
            </p:cNvPr>
            <p:cNvSpPr/>
            <p:nvPr/>
          </p:nvSpPr>
          <p:spPr>
            <a:xfrm>
              <a:off x="50330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4F469A-56C9-434C-8A92-381FAAED792B}"/>
              </a:ext>
            </a:extLst>
          </p:cNvPr>
          <p:cNvGrpSpPr/>
          <p:nvPr/>
        </p:nvGrpSpPr>
        <p:grpSpPr>
          <a:xfrm>
            <a:off x="6269355" y="1558288"/>
            <a:ext cx="3920490" cy="1769109"/>
            <a:chOff x="6263639" y="1494788"/>
            <a:chExt cx="3920490" cy="176910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CFB6C16-0687-4429-A3CD-74954A73B4B4}"/>
                </a:ext>
              </a:extLst>
            </p:cNvPr>
            <p:cNvSpPr/>
            <p:nvPr/>
          </p:nvSpPr>
          <p:spPr>
            <a:xfrm>
              <a:off x="62636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4DF09B-CC04-4B6A-B352-5E00B4548660}"/>
                </a:ext>
              </a:extLst>
            </p:cNvPr>
            <p:cNvSpPr/>
            <p:nvPr/>
          </p:nvSpPr>
          <p:spPr>
            <a:xfrm>
              <a:off x="93002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1E4189-2394-4DB1-873A-F7B5C5344EF4}"/>
              </a:ext>
            </a:extLst>
          </p:cNvPr>
          <p:cNvGrpSpPr/>
          <p:nvPr/>
        </p:nvGrpSpPr>
        <p:grpSpPr>
          <a:xfrm>
            <a:off x="2002155" y="3669148"/>
            <a:ext cx="3920490" cy="1769109"/>
            <a:chOff x="1996439" y="3590288"/>
            <a:chExt cx="3920490" cy="1769109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D70472-0A73-49A6-8C4A-078CA261DDDE}"/>
                </a:ext>
              </a:extLst>
            </p:cNvPr>
            <p:cNvSpPr/>
            <p:nvPr/>
          </p:nvSpPr>
          <p:spPr>
            <a:xfrm>
              <a:off x="19964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991F3AA-8886-4F48-AF4C-6377EA6F3970}"/>
                </a:ext>
              </a:extLst>
            </p:cNvPr>
            <p:cNvSpPr/>
            <p:nvPr/>
          </p:nvSpPr>
          <p:spPr>
            <a:xfrm>
              <a:off x="50330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49A54A-D646-4EF7-A2F1-C6A79A00B4DA}"/>
              </a:ext>
            </a:extLst>
          </p:cNvPr>
          <p:cNvGrpSpPr/>
          <p:nvPr/>
        </p:nvGrpSpPr>
        <p:grpSpPr>
          <a:xfrm>
            <a:off x="6269355" y="3653788"/>
            <a:ext cx="3920490" cy="1769109"/>
            <a:chOff x="6263639" y="3590288"/>
            <a:chExt cx="3920490" cy="17691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58EE31-E09D-4FA2-8817-03E70CF83CD2}"/>
                </a:ext>
              </a:extLst>
            </p:cNvPr>
            <p:cNvSpPr/>
            <p:nvPr/>
          </p:nvSpPr>
          <p:spPr>
            <a:xfrm>
              <a:off x="62636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59ECC02-6ECD-47F8-918D-E88CA49CCBAC}"/>
                </a:ext>
              </a:extLst>
            </p:cNvPr>
            <p:cNvSpPr/>
            <p:nvPr/>
          </p:nvSpPr>
          <p:spPr>
            <a:xfrm>
              <a:off x="93002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4504924B-BB64-4FC8-AB83-8FEFB445A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75277" y="17168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F37855A1-E407-4838-A66B-8131A1968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8077" y="3827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5C44012A-750D-46BC-A6FE-798918F76B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08077" y="17168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93228598-4A84-4BA1-A97D-E6A1295257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75277" y="381237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C131BA-5A76-4686-B323-DB628FE22A3A}"/>
              </a:ext>
            </a:extLst>
          </p:cNvPr>
          <p:cNvSpPr txBox="1"/>
          <p:nvPr/>
        </p:nvSpPr>
        <p:spPr>
          <a:xfrm>
            <a:off x="5077849" y="2487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F553EB-13E1-4879-9837-0660CA80AF02}"/>
              </a:ext>
            </a:extLst>
          </p:cNvPr>
          <p:cNvSpPr txBox="1"/>
          <p:nvPr/>
        </p:nvSpPr>
        <p:spPr>
          <a:xfrm>
            <a:off x="9348635" y="2487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D0AC8D-A37E-448B-8B7A-ED986451020A}"/>
              </a:ext>
            </a:extLst>
          </p:cNvPr>
          <p:cNvSpPr txBox="1"/>
          <p:nvPr/>
        </p:nvSpPr>
        <p:spPr>
          <a:xfrm>
            <a:off x="5077849" y="45639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23E0A9-D953-4AA2-933B-920DBAA9B79A}"/>
              </a:ext>
            </a:extLst>
          </p:cNvPr>
          <p:cNvSpPr txBox="1"/>
          <p:nvPr/>
        </p:nvSpPr>
        <p:spPr>
          <a:xfrm>
            <a:off x="9348635" y="45639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6256FB-7E10-47B5-B7BD-24B3EF5C6BC5}"/>
              </a:ext>
            </a:extLst>
          </p:cNvPr>
          <p:cNvGrpSpPr/>
          <p:nvPr/>
        </p:nvGrpSpPr>
        <p:grpSpPr>
          <a:xfrm>
            <a:off x="6574155" y="1828573"/>
            <a:ext cx="2468880" cy="1197820"/>
            <a:chOff x="332936" y="2720099"/>
            <a:chExt cx="2934321" cy="11978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A251B3B-7120-4829-85F1-F23FDCEAB91C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4759DDE-A01F-4DA7-9607-F9C8AEECCE68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8CB3E3-BE6F-442C-AA73-9BC0C59C5EF2}"/>
              </a:ext>
            </a:extLst>
          </p:cNvPr>
          <p:cNvGrpSpPr/>
          <p:nvPr/>
        </p:nvGrpSpPr>
        <p:grpSpPr>
          <a:xfrm>
            <a:off x="2306955" y="1828573"/>
            <a:ext cx="2468880" cy="1197820"/>
            <a:chOff x="332936" y="2720099"/>
            <a:chExt cx="2934321" cy="11978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CF8136-36F4-4759-BD75-3FE25D30E4D0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543F186-BFDF-473B-A6CA-8505E2BCD12B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568C40-45CE-494F-A3D0-9FB416E847E2}"/>
              </a:ext>
            </a:extLst>
          </p:cNvPr>
          <p:cNvGrpSpPr/>
          <p:nvPr/>
        </p:nvGrpSpPr>
        <p:grpSpPr>
          <a:xfrm>
            <a:off x="6574155" y="3924073"/>
            <a:ext cx="2468880" cy="1197820"/>
            <a:chOff x="332936" y="2720099"/>
            <a:chExt cx="2934321" cy="11978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6904294-818C-4469-8E52-C5F6BE4BA663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FDAB986-C407-45C8-BEA7-616A07F27069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7E20122-4C66-4C35-B232-F16903E771A7}"/>
              </a:ext>
            </a:extLst>
          </p:cNvPr>
          <p:cNvGrpSpPr/>
          <p:nvPr/>
        </p:nvGrpSpPr>
        <p:grpSpPr>
          <a:xfrm>
            <a:off x="2306955" y="3939433"/>
            <a:ext cx="2468880" cy="1197820"/>
            <a:chOff x="332936" y="2720099"/>
            <a:chExt cx="2934321" cy="11978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3AFE79-C346-4CD4-8AED-594F2DC1000C}"/>
                </a:ext>
              </a:extLst>
            </p:cNvPr>
            <p:cNvSpPr txBox="1"/>
            <p:nvPr/>
          </p:nvSpPr>
          <p:spPr>
            <a:xfrm>
              <a:off x="332936" y="2720099"/>
              <a:ext cx="29343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8A2174-8039-47B2-A1E5-5821D1114764}"/>
                </a:ext>
              </a:extLst>
            </p:cNvPr>
            <p:cNvSpPr txBox="1"/>
            <p:nvPr/>
          </p:nvSpPr>
          <p:spPr>
            <a:xfrm>
              <a:off x="332936" y="3086922"/>
              <a:ext cx="2934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80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Folded Corner Boxes – Slide Template</vt:lpstr>
      <vt:lpstr>Flat Folded Corner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Folded Corner Boxes</dc:title>
  <dc:creator>PresentationGO.com</dc:creator>
  <dc:description>© Copyright PresentationGO.com</dc:description>
  <dcterms:created xsi:type="dcterms:W3CDTF">2014-11-26T05:14:11Z</dcterms:created>
  <dcterms:modified xsi:type="dcterms:W3CDTF">2021-10-21T15:34:40Z</dcterms:modified>
  <cp:category>Text &amp; Tables</cp:category>
</cp:coreProperties>
</file>