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00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91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 Pins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7B6AFF8-A90B-4AB6-824E-9A4B2E8715AB}"/>
              </a:ext>
            </a:extLst>
          </p:cNvPr>
          <p:cNvGrpSpPr/>
          <p:nvPr/>
        </p:nvGrpSpPr>
        <p:grpSpPr>
          <a:xfrm>
            <a:off x="737246" y="4248644"/>
            <a:ext cx="2194560" cy="1260003"/>
            <a:chOff x="332936" y="2555951"/>
            <a:chExt cx="2926080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134E658-800F-44B6-A2FF-87A7DB38A55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B3394E1-21CB-496D-A969-C86EF3CA0A2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9B99295-9251-4632-8476-3C49F22FEAD1}"/>
              </a:ext>
            </a:extLst>
          </p:cNvPr>
          <p:cNvGrpSpPr/>
          <p:nvPr/>
        </p:nvGrpSpPr>
        <p:grpSpPr>
          <a:xfrm>
            <a:off x="3474721" y="4248644"/>
            <a:ext cx="2194560" cy="1260003"/>
            <a:chOff x="332936" y="2555951"/>
            <a:chExt cx="2926080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A051226-E680-4B51-A615-8E301200C56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D41D4AE-E795-4350-B35A-A9133F5AA5E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9E2B466-222A-4E77-9A19-BC0F29117778}"/>
              </a:ext>
            </a:extLst>
          </p:cNvPr>
          <p:cNvGrpSpPr/>
          <p:nvPr/>
        </p:nvGrpSpPr>
        <p:grpSpPr>
          <a:xfrm>
            <a:off x="6212195" y="4248644"/>
            <a:ext cx="2194560" cy="1260003"/>
            <a:chOff x="332936" y="2555951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C02981B-FC32-43AF-A02F-63A269D6832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DDBE4F8-FA25-4042-9955-D8C6A94A7A9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1" name="Freeform: Shape 30" descr="Marker">
            <a:extLst>
              <a:ext uri="{FF2B5EF4-FFF2-40B4-BE49-F238E27FC236}">
                <a16:creationId xmlns:a16="http://schemas.microsoft.com/office/drawing/2014/main" id="{40950DD2-D557-4890-9145-D18E9ADC6073}"/>
              </a:ext>
            </a:extLst>
          </p:cNvPr>
          <p:cNvSpPr/>
          <p:nvPr/>
        </p:nvSpPr>
        <p:spPr>
          <a:xfrm>
            <a:off x="1106880" y="1766426"/>
            <a:ext cx="1455292" cy="2363896"/>
          </a:xfrm>
          <a:custGeom>
            <a:avLst/>
            <a:gdLst>
              <a:gd name="connsiteX0" fmla="*/ 970195 w 1940389"/>
              <a:gd name="connsiteY0" fmla="*/ 0 h 3151861"/>
              <a:gd name="connsiteX1" fmla="*/ 1772066 w 1940389"/>
              <a:gd name="connsiteY1" fmla="*/ 426429 h 3151861"/>
              <a:gd name="connsiteX2" fmla="*/ 1874038 w 1940389"/>
              <a:gd name="connsiteY2" fmla="*/ 1330271 h 3151861"/>
              <a:gd name="connsiteX3" fmla="*/ 1433704 w 1940389"/>
              <a:gd name="connsiteY3" fmla="*/ 2303640 h 3151861"/>
              <a:gd name="connsiteX4" fmla="*/ 1053627 w 1940389"/>
              <a:gd name="connsiteY4" fmla="*/ 3100875 h 3151861"/>
              <a:gd name="connsiteX5" fmla="*/ 970195 w 1940389"/>
              <a:gd name="connsiteY5" fmla="*/ 3151861 h 3151861"/>
              <a:gd name="connsiteX6" fmla="*/ 886764 w 1940389"/>
              <a:gd name="connsiteY6" fmla="*/ 3100875 h 3151861"/>
              <a:gd name="connsiteX7" fmla="*/ 506685 w 1940389"/>
              <a:gd name="connsiteY7" fmla="*/ 2303640 h 3151861"/>
              <a:gd name="connsiteX8" fmla="*/ 66353 w 1940389"/>
              <a:gd name="connsiteY8" fmla="*/ 1330271 h 3151861"/>
              <a:gd name="connsiteX9" fmla="*/ 168323 w 1940389"/>
              <a:gd name="connsiteY9" fmla="*/ 426429 h 3151861"/>
              <a:gd name="connsiteX10" fmla="*/ 970195 w 1940389"/>
              <a:gd name="connsiteY10" fmla="*/ 0 h 315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0389" h="3151861">
                <a:moveTo>
                  <a:pt x="970195" y="0"/>
                </a:moveTo>
                <a:cubicBezTo>
                  <a:pt x="1290017" y="0"/>
                  <a:pt x="1591297" y="157593"/>
                  <a:pt x="1772066" y="426429"/>
                </a:cubicBezTo>
                <a:cubicBezTo>
                  <a:pt x="1952835" y="690628"/>
                  <a:pt x="1989914" y="1028990"/>
                  <a:pt x="1874038" y="1330271"/>
                </a:cubicBezTo>
                <a:lnTo>
                  <a:pt x="1433704" y="2303640"/>
                </a:lnTo>
                <a:lnTo>
                  <a:pt x="1053627" y="3100875"/>
                </a:lnTo>
                <a:cubicBezTo>
                  <a:pt x="1039720" y="3133322"/>
                  <a:pt x="1007276" y="3151861"/>
                  <a:pt x="970195" y="3151861"/>
                </a:cubicBezTo>
                <a:cubicBezTo>
                  <a:pt x="933114" y="3151861"/>
                  <a:pt x="900669" y="3133322"/>
                  <a:pt x="886764" y="3100875"/>
                </a:cubicBezTo>
                <a:lnTo>
                  <a:pt x="506685" y="2303640"/>
                </a:lnTo>
                <a:lnTo>
                  <a:pt x="66353" y="1330271"/>
                </a:lnTo>
                <a:cubicBezTo>
                  <a:pt x="-49525" y="1028990"/>
                  <a:pt x="-12444" y="690628"/>
                  <a:pt x="168323" y="426429"/>
                </a:cubicBezTo>
                <a:cubicBezTo>
                  <a:pt x="349092" y="157593"/>
                  <a:pt x="650373" y="0"/>
                  <a:pt x="970195" y="0"/>
                </a:cubicBezTo>
                <a:close/>
              </a:path>
            </a:pathLst>
          </a:custGeom>
          <a:solidFill>
            <a:schemeClr val="accent2"/>
          </a:solidFill>
          <a:ln w="24209" cap="flat">
            <a:noFill/>
            <a:prstDash val="solid"/>
            <a:miter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B869A03-76C1-42AD-96B7-752F210DEDD5}"/>
              </a:ext>
            </a:extLst>
          </p:cNvPr>
          <p:cNvSpPr/>
          <p:nvPr/>
        </p:nvSpPr>
        <p:spPr>
          <a:xfrm>
            <a:off x="1508872" y="2179087"/>
            <a:ext cx="1050678" cy="1336628"/>
          </a:xfrm>
          <a:custGeom>
            <a:avLst/>
            <a:gdLst>
              <a:gd name="connsiteX0" fmla="*/ 918327 w 1400904"/>
              <a:gd name="connsiteY0" fmla="*/ 0 h 1782170"/>
              <a:gd name="connsiteX1" fmla="*/ 1400904 w 1400904"/>
              <a:gd name="connsiteY1" fmla="*/ 482578 h 1782170"/>
              <a:gd name="connsiteX2" fmla="*/ 1396421 w 1400904"/>
              <a:gd name="connsiteY2" fmla="*/ 548880 h 1782170"/>
              <a:gd name="connsiteX3" fmla="*/ 1338048 w 1400904"/>
              <a:gd name="connsiteY3" fmla="*/ 780055 h 1782170"/>
              <a:gd name="connsiteX4" fmla="*/ 897715 w 1400904"/>
              <a:gd name="connsiteY4" fmla="*/ 1753424 h 1782170"/>
              <a:gd name="connsiteX5" fmla="*/ 884011 w 1400904"/>
              <a:gd name="connsiteY5" fmla="*/ 1782170 h 1782170"/>
              <a:gd name="connsiteX6" fmla="*/ 0 w 1400904"/>
              <a:gd name="connsiteY6" fmla="*/ 898158 h 178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0904" h="1782170">
                <a:moveTo>
                  <a:pt x="918327" y="0"/>
                </a:moveTo>
                <a:lnTo>
                  <a:pt x="1400904" y="482578"/>
                </a:lnTo>
                <a:lnTo>
                  <a:pt x="1396421" y="548880"/>
                </a:lnTo>
                <a:cubicBezTo>
                  <a:pt x="1386427" y="627097"/>
                  <a:pt x="1367017" y="704735"/>
                  <a:pt x="1338048" y="780055"/>
                </a:cubicBezTo>
                <a:lnTo>
                  <a:pt x="897715" y="1753424"/>
                </a:lnTo>
                <a:lnTo>
                  <a:pt x="884011" y="1782170"/>
                </a:lnTo>
                <a:lnTo>
                  <a:pt x="0" y="89815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Freeform: Shape 31" descr="Marker">
            <a:extLst>
              <a:ext uri="{FF2B5EF4-FFF2-40B4-BE49-F238E27FC236}">
                <a16:creationId xmlns:a16="http://schemas.microsoft.com/office/drawing/2014/main" id="{5F122239-2C12-44A1-9DBD-5DA41B29FC3A}"/>
              </a:ext>
            </a:extLst>
          </p:cNvPr>
          <p:cNvSpPr/>
          <p:nvPr/>
        </p:nvSpPr>
        <p:spPr>
          <a:xfrm>
            <a:off x="3844355" y="1766426"/>
            <a:ext cx="1455292" cy="2363896"/>
          </a:xfrm>
          <a:custGeom>
            <a:avLst/>
            <a:gdLst>
              <a:gd name="connsiteX0" fmla="*/ 970195 w 1940389"/>
              <a:gd name="connsiteY0" fmla="*/ 0 h 3151861"/>
              <a:gd name="connsiteX1" fmla="*/ 1772066 w 1940389"/>
              <a:gd name="connsiteY1" fmla="*/ 426429 h 3151861"/>
              <a:gd name="connsiteX2" fmla="*/ 1874038 w 1940389"/>
              <a:gd name="connsiteY2" fmla="*/ 1330271 h 3151861"/>
              <a:gd name="connsiteX3" fmla="*/ 1433704 w 1940389"/>
              <a:gd name="connsiteY3" fmla="*/ 2303640 h 3151861"/>
              <a:gd name="connsiteX4" fmla="*/ 1053627 w 1940389"/>
              <a:gd name="connsiteY4" fmla="*/ 3100875 h 3151861"/>
              <a:gd name="connsiteX5" fmla="*/ 970195 w 1940389"/>
              <a:gd name="connsiteY5" fmla="*/ 3151861 h 3151861"/>
              <a:gd name="connsiteX6" fmla="*/ 886764 w 1940389"/>
              <a:gd name="connsiteY6" fmla="*/ 3100875 h 3151861"/>
              <a:gd name="connsiteX7" fmla="*/ 506685 w 1940389"/>
              <a:gd name="connsiteY7" fmla="*/ 2303640 h 3151861"/>
              <a:gd name="connsiteX8" fmla="*/ 66353 w 1940389"/>
              <a:gd name="connsiteY8" fmla="*/ 1330271 h 3151861"/>
              <a:gd name="connsiteX9" fmla="*/ 168323 w 1940389"/>
              <a:gd name="connsiteY9" fmla="*/ 426429 h 3151861"/>
              <a:gd name="connsiteX10" fmla="*/ 970195 w 1940389"/>
              <a:gd name="connsiteY10" fmla="*/ 0 h 315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0389" h="3151861">
                <a:moveTo>
                  <a:pt x="970195" y="0"/>
                </a:moveTo>
                <a:cubicBezTo>
                  <a:pt x="1290017" y="0"/>
                  <a:pt x="1591297" y="157593"/>
                  <a:pt x="1772066" y="426429"/>
                </a:cubicBezTo>
                <a:cubicBezTo>
                  <a:pt x="1952835" y="690628"/>
                  <a:pt x="1989914" y="1028990"/>
                  <a:pt x="1874038" y="1330271"/>
                </a:cubicBezTo>
                <a:lnTo>
                  <a:pt x="1433704" y="2303640"/>
                </a:lnTo>
                <a:lnTo>
                  <a:pt x="1053627" y="3100875"/>
                </a:lnTo>
                <a:cubicBezTo>
                  <a:pt x="1039720" y="3133322"/>
                  <a:pt x="1007276" y="3151861"/>
                  <a:pt x="970195" y="3151861"/>
                </a:cubicBezTo>
                <a:cubicBezTo>
                  <a:pt x="933114" y="3151861"/>
                  <a:pt x="900669" y="3133322"/>
                  <a:pt x="886764" y="3100875"/>
                </a:cubicBezTo>
                <a:lnTo>
                  <a:pt x="506685" y="2303640"/>
                </a:lnTo>
                <a:lnTo>
                  <a:pt x="66353" y="1330271"/>
                </a:lnTo>
                <a:cubicBezTo>
                  <a:pt x="-49525" y="1028990"/>
                  <a:pt x="-12444" y="690628"/>
                  <a:pt x="168323" y="426429"/>
                </a:cubicBezTo>
                <a:cubicBezTo>
                  <a:pt x="349092" y="157593"/>
                  <a:pt x="650373" y="0"/>
                  <a:pt x="970195" y="0"/>
                </a:cubicBezTo>
                <a:close/>
              </a:path>
            </a:pathLst>
          </a:custGeom>
          <a:solidFill>
            <a:schemeClr val="accent6"/>
          </a:solidFill>
          <a:ln w="24209" cap="flat">
            <a:noFill/>
            <a:prstDash val="solid"/>
            <a:miter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4E04A85-3AA1-4A67-A7E9-E05D17F5BDCC}"/>
              </a:ext>
            </a:extLst>
          </p:cNvPr>
          <p:cNvSpPr/>
          <p:nvPr/>
        </p:nvSpPr>
        <p:spPr>
          <a:xfrm>
            <a:off x="4246347" y="2179087"/>
            <a:ext cx="1050678" cy="1336628"/>
          </a:xfrm>
          <a:custGeom>
            <a:avLst/>
            <a:gdLst>
              <a:gd name="connsiteX0" fmla="*/ 918327 w 1400904"/>
              <a:gd name="connsiteY0" fmla="*/ 0 h 1782170"/>
              <a:gd name="connsiteX1" fmla="*/ 1400904 w 1400904"/>
              <a:gd name="connsiteY1" fmla="*/ 482578 h 1782170"/>
              <a:gd name="connsiteX2" fmla="*/ 1396421 w 1400904"/>
              <a:gd name="connsiteY2" fmla="*/ 548880 h 1782170"/>
              <a:gd name="connsiteX3" fmla="*/ 1338048 w 1400904"/>
              <a:gd name="connsiteY3" fmla="*/ 780055 h 1782170"/>
              <a:gd name="connsiteX4" fmla="*/ 897715 w 1400904"/>
              <a:gd name="connsiteY4" fmla="*/ 1753424 h 1782170"/>
              <a:gd name="connsiteX5" fmla="*/ 884011 w 1400904"/>
              <a:gd name="connsiteY5" fmla="*/ 1782170 h 1782170"/>
              <a:gd name="connsiteX6" fmla="*/ 0 w 1400904"/>
              <a:gd name="connsiteY6" fmla="*/ 898158 h 178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0904" h="1782170">
                <a:moveTo>
                  <a:pt x="918327" y="0"/>
                </a:moveTo>
                <a:lnTo>
                  <a:pt x="1400904" y="482578"/>
                </a:lnTo>
                <a:lnTo>
                  <a:pt x="1396421" y="548880"/>
                </a:lnTo>
                <a:cubicBezTo>
                  <a:pt x="1386427" y="627097"/>
                  <a:pt x="1367017" y="704735"/>
                  <a:pt x="1338048" y="780055"/>
                </a:cubicBezTo>
                <a:lnTo>
                  <a:pt x="897715" y="1753424"/>
                </a:lnTo>
                <a:lnTo>
                  <a:pt x="884011" y="1782170"/>
                </a:lnTo>
                <a:lnTo>
                  <a:pt x="0" y="89815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 descr="Marker">
            <a:extLst>
              <a:ext uri="{FF2B5EF4-FFF2-40B4-BE49-F238E27FC236}">
                <a16:creationId xmlns:a16="http://schemas.microsoft.com/office/drawing/2014/main" id="{F7470F60-7DD1-469F-8D93-50160CDB8DD0}"/>
              </a:ext>
            </a:extLst>
          </p:cNvPr>
          <p:cNvSpPr/>
          <p:nvPr/>
        </p:nvSpPr>
        <p:spPr>
          <a:xfrm>
            <a:off x="6581831" y="1766426"/>
            <a:ext cx="1455292" cy="2363896"/>
          </a:xfrm>
          <a:custGeom>
            <a:avLst/>
            <a:gdLst>
              <a:gd name="connsiteX0" fmla="*/ 970194 w 1940389"/>
              <a:gd name="connsiteY0" fmla="*/ 0 h 3151861"/>
              <a:gd name="connsiteX1" fmla="*/ 1772066 w 1940389"/>
              <a:gd name="connsiteY1" fmla="*/ 426429 h 3151861"/>
              <a:gd name="connsiteX2" fmla="*/ 1874038 w 1940389"/>
              <a:gd name="connsiteY2" fmla="*/ 1330271 h 3151861"/>
              <a:gd name="connsiteX3" fmla="*/ 1433704 w 1940389"/>
              <a:gd name="connsiteY3" fmla="*/ 2303640 h 3151861"/>
              <a:gd name="connsiteX4" fmla="*/ 1053627 w 1940389"/>
              <a:gd name="connsiteY4" fmla="*/ 3100875 h 3151861"/>
              <a:gd name="connsiteX5" fmla="*/ 970194 w 1940389"/>
              <a:gd name="connsiteY5" fmla="*/ 3151861 h 3151861"/>
              <a:gd name="connsiteX6" fmla="*/ 886764 w 1940389"/>
              <a:gd name="connsiteY6" fmla="*/ 3100875 h 3151861"/>
              <a:gd name="connsiteX7" fmla="*/ 506685 w 1940389"/>
              <a:gd name="connsiteY7" fmla="*/ 2303640 h 3151861"/>
              <a:gd name="connsiteX8" fmla="*/ 66353 w 1940389"/>
              <a:gd name="connsiteY8" fmla="*/ 1330271 h 3151861"/>
              <a:gd name="connsiteX9" fmla="*/ 168323 w 1940389"/>
              <a:gd name="connsiteY9" fmla="*/ 426429 h 3151861"/>
              <a:gd name="connsiteX10" fmla="*/ 970194 w 1940389"/>
              <a:gd name="connsiteY10" fmla="*/ 0 h 315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0389" h="3151861">
                <a:moveTo>
                  <a:pt x="970194" y="0"/>
                </a:moveTo>
                <a:cubicBezTo>
                  <a:pt x="1290016" y="0"/>
                  <a:pt x="1591297" y="157593"/>
                  <a:pt x="1772066" y="426429"/>
                </a:cubicBezTo>
                <a:cubicBezTo>
                  <a:pt x="1952834" y="690628"/>
                  <a:pt x="1989914" y="1028990"/>
                  <a:pt x="1874038" y="1330271"/>
                </a:cubicBezTo>
                <a:lnTo>
                  <a:pt x="1433704" y="2303640"/>
                </a:lnTo>
                <a:lnTo>
                  <a:pt x="1053627" y="3100875"/>
                </a:lnTo>
                <a:cubicBezTo>
                  <a:pt x="1039720" y="3133322"/>
                  <a:pt x="1007276" y="3151861"/>
                  <a:pt x="970194" y="3151861"/>
                </a:cubicBezTo>
                <a:cubicBezTo>
                  <a:pt x="933114" y="3151861"/>
                  <a:pt x="900669" y="3133322"/>
                  <a:pt x="886764" y="3100875"/>
                </a:cubicBezTo>
                <a:lnTo>
                  <a:pt x="506685" y="2303640"/>
                </a:lnTo>
                <a:lnTo>
                  <a:pt x="66353" y="1330271"/>
                </a:lnTo>
                <a:cubicBezTo>
                  <a:pt x="-49525" y="1028990"/>
                  <a:pt x="-12444" y="690628"/>
                  <a:pt x="168323" y="426429"/>
                </a:cubicBezTo>
                <a:cubicBezTo>
                  <a:pt x="349092" y="157593"/>
                  <a:pt x="650372" y="0"/>
                  <a:pt x="970194" y="0"/>
                </a:cubicBezTo>
                <a:close/>
              </a:path>
            </a:pathLst>
          </a:custGeom>
          <a:solidFill>
            <a:schemeClr val="accent3"/>
          </a:solidFill>
          <a:ln w="24209" cap="flat">
            <a:noFill/>
            <a:prstDash val="solid"/>
            <a:miter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A2EFB78-9438-4713-B925-8018737F7D9F}"/>
              </a:ext>
            </a:extLst>
          </p:cNvPr>
          <p:cNvSpPr/>
          <p:nvPr/>
        </p:nvSpPr>
        <p:spPr>
          <a:xfrm>
            <a:off x="6983823" y="2179087"/>
            <a:ext cx="1050678" cy="1336628"/>
          </a:xfrm>
          <a:custGeom>
            <a:avLst/>
            <a:gdLst>
              <a:gd name="connsiteX0" fmla="*/ 918327 w 1400904"/>
              <a:gd name="connsiteY0" fmla="*/ 0 h 1782170"/>
              <a:gd name="connsiteX1" fmla="*/ 1400904 w 1400904"/>
              <a:gd name="connsiteY1" fmla="*/ 482578 h 1782170"/>
              <a:gd name="connsiteX2" fmla="*/ 1396421 w 1400904"/>
              <a:gd name="connsiteY2" fmla="*/ 548880 h 1782170"/>
              <a:gd name="connsiteX3" fmla="*/ 1338048 w 1400904"/>
              <a:gd name="connsiteY3" fmla="*/ 780055 h 1782170"/>
              <a:gd name="connsiteX4" fmla="*/ 897715 w 1400904"/>
              <a:gd name="connsiteY4" fmla="*/ 1753424 h 1782170"/>
              <a:gd name="connsiteX5" fmla="*/ 884011 w 1400904"/>
              <a:gd name="connsiteY5" fmla="*/ 1782170 h 1782170"/>
              <a:gd name="connsiteX6" fmla="*/ 0 w 1400904"/>
              <a:gd name="connsiteY6" fmla="*/ 898158 h 178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0904" h="1782170">
                <a:moveTo>
                  <a:pt x="918327" y="0"/>
                </a:moveTo>
                <a:lnTo>
                  <a:pt x="1400904" y="482578"/>
                </a:lnTo>
                <a:lnTo>
                  <a:pt x="1396421" y="548880"/>
                </a:lnTo>
                <a:cubicBezTo>
                  <a:pt x="1386427" y="627097"/>
                  <a:pt x="1367017" y="704735"/>
                  <a:pt x="1338048" y="780055"/>
                </a:cubicBezTo>
                <a:lnTo>
                  <a:pt x="897715" y="1753424"/>
                </a:lnTo>
                <a:lnTo>
                  <a:pt x="884011" y="1782170"/>
                </a:lnTo>
                <a:lnTo>
                  <a:pt x="0" y="89815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3993CB9-1BB8-46E0-B18C-5D70DD621CB4}"/>
              </a:ext>
            </a:extLst>
          </p:cNvPr>
          <p:cNvSpPr/>
          <p:nvPr/>
        </p:nvSpPr>
        <p:spPr>
          <a:xfrm>
            <a:off x="1350270" y="2012197"/>
            <a:ext cx="968510" cy="9685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7A5BCD8-2DB7-415F-94B1-CCF26B9F0827}"/>
              </a:ext>
            </a:extLst>
          </p:cNvPr>
          <p:cNvSpPr/>
          <p:nvPr/>
        </p:nvSpPr>
        <p:spPr>
          <a:xfrm>
            <a:off x="4087745" y="2012197"/>
            <a:ext cx="968510" cy="9685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6F56BE4-2437-4D28-8D99-E0EB480580D7}"/>
              </a:ext>
            </a:extLst>
          </p:cNvPr>
          <p:cNvSpPr/>
          <p:nvPr/>
        </p:nvSpPr>
        <p:spPr>
          <a:xfrm>
            <a:off x="6825221" y="2012197"/>
            <a:ext cx="968510" cy="9685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3" name="Graphic 44" descr="Cupcake">
            <a:extLst>
              <a:ext uri="{FF2B5EF4-FFF2-40B4-BE49-F238E27FC236}">
                <a16:creationId xmlns:a16="http://schemas.microsoft.com/office/drawing/2014/main" id="{00ADB6DE-E023-44E2-B04C-9EEC7105F429}"/>
              </a:ext>
            </a:extLst>
          </p:cNvPr>
          <p:cNvGrpSpPr/>
          <p:nvPr/>
        </p:nvGrpSpPr>
        <p:grpSpPr>
          <a:xfrm>
            <a:off x="6966576" y="2153552"/>
            <a:ext cx="685800" cy="685800"/>
            <a:chOff x="9288768" y="1728403"/>
            <a:chExt cx="914400" cy="914400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2B9FEF1-4694-48B8-8380-5F9152DE9590}"/>
                </a:ext>
              </a:extLst>
            </p:cNvPr>
            <p:cNvSpPr/>
            <p:nvPr/>
          </p:nvSpPr>
          <p:spPr>
            <a:xfrm>
              <a:off x="9442120" y="2240847"/>
              <a:ext cx="607695" cy="278130"/>
            </a:xfrm>
            <a:custGeom>
              <a:avLst/>
              <a:gdLst>
                <a:gd name="connsiteX0" fmla="*/ 494348 w 607695"/>
                <a:gd name="connsiteY0" fmla="*/ 0 h 278130"/>
                <a:gd name="connsiteX1" fmla="*/ 399098 w 607695"/>
                <a:gd name="connsiteY1" fmla="*/ 40005 h 278130"/>
                <a:gd name="connsiteX2" fmla="*/ 303848 w 607695"/>
                <a:gd name="connsiteY2" fmla="*/ 0 h 278130"/>
                <a:gd name="connsiteX3" fmla="*/ 208598 w 607695"/>
                <a:gd name="connsiteY3" fmla="*/ 40005 h 278130"/>
                <a:gd name="connsiteX4" fmla="*/ 113348 w 607695"/>
                <a:gd name="connsiteY4" fmla="*/ 0 h 278130"/>
                <a:gd name="connsiteX5" fmla="*/ 18097 w 607695"/>
                <a:gd name="connsiteY5" fmla="*/ 40005 h 278130"/>
                <a:gd name="connsiteX6" fmla="*/ 0 w 607695"/>
                <a:gd name="connsiteY6" fmla="*/ 39053 h 278130"/>
                <a:gd name="connsiteX7" fmla="*/ 75248 w 607695"/>
                <a:gd name="connsiteY7" fmla="*/ 278130 h 278130"/>
                <a:gd name="connsiteX8" fmla="*/ 532448 w 607695"/>
                <a:gd name="connsiteY8" fmla="*/ 278130 h 278130"/>
                <a:gd name="connsiteX9" fmla="*/ 607695 w 607695"/>
                <a:gd name="connsiteY9" fmla="*/ 39053 h 278130"/>
                <a:gd name="connsiteX10" fmla="*/ 589598 w 607695"/>
                <a:gd name="connsiteY10" fmla="*/ 40005 h 278130"/>
                <a:gd name="connsiteX11" fmla="*/ 494348 w 607695"/>
                <a:gd name="connsiteY11" fmla="*/ 0 h 278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7695" h="278130">
                  <a:moveTo>
                    <a:pt x="494348" y="0"/>
                  </a:moveTo>
                  <a:cubicBezTo>
                    <a:pt x="470535" y="24765"/>
                    <a:pt x="436245" y="40005"/>
                    <a:pt x="399098" y="40005"/>
                  </a:cubicBezTo>
                  <a:cubicBezTo>
                    <a:pt x="361950" y="40005"/>
                    <a:pt x="327660" y="24765"/>
                    <a:pt x="303848" y="0"/>
                  </a:cubicBezTo>
                  <a:cubicBezTo>
                    <a:pt x="280035" y="24765"/>
                    <a:pt x="245745" y="40005"/>
                    <a:pt x="208598" y="40005"/>
                  </a:cubicBezTo>
                  <a:cubicBezTo>
                    <a:pt x="171450" y="40005"/>
                    <a:pt x="137160" y="24765"/>
                    <a:pt x="113348" y="0"/>
                  </a:cubicBezTo>
                  <a:cubicBezTo>
                    <a:pt x="89535" y="24765"/>
                    <a:pt x="55245" y="40005"/>
                    <a:pt x="18097" y="40005"/>
                  </a:cubicBezTo>
                  <a:cubicBezTo>
                    <a:pt x="12382" y="40005"/>
                    <a:pt x="6667" y="39053"/>
                    <a:pt x="0" y="39053"/>
                  </a:cubicBezTo>
                  <a:lnTo>
                    <a:pt x="75248" y="278130"/>
                  </a:lnTo>
                  <a:lnTo>
                    <a:pt x="532448" y="278130"/>
                  </a:lnTo>
                  <a:lnTo>
                    <a:pt x="607695" y="39053"/>
                  </a:lnTo>
                  <a:cubicBezTo>
                    <a:pt x="601027" y="39053"/>
                    <a:pt x="595313" y="40005"/>
                    <a:pt x="589598" y="40005"/>
                  </a:cubicBezTo>
                  <a:cubicBezTo>
                    <a:pt x="552450" y="40005"/>
                    <a:pt x="518160" y="24765"/>
                    <a:pt x="494348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6FB5662-64AE-4999-9F8D-ACAC3833F57F}"/>
                </a:ext>
              </a:extLst>
            </p:cNvPr>
            <p:cNvSpPr/>
            <p:nvPr/>
          </p:nvSpPr>
          <p:spPr>
            <a:xfrm>
              <a:off x="9364968" y="1833178"/>
              <a:ext cx="762000" cy="409575"/>
            </a:xfrm>
            <a:custGeom>
              <a:avLst/>
              <a:gdLst>
                <a:gd name="connsiteX0" fmla="*/ 575310 w 762000"/>
                <a:gd name="connsiteY0" fmla="*/ 214313 h 409575"/>
                <a:gd name="connsiteX1" fmla="*/ 535305 w 762000"/>
                <a:gd name="connsiteY1" fmla="*/ 252413 h 409575"/>
                <a:gd name="connsiteX2" fmla="*/ 508635 w 762000"/>
                <a:gd name="connsiteY2" fmla="*/ 251460 h 409575"/>
                <a:gd name="connsiteX3" fmla="*/ 503873 w 762000"/>
                <a:gd name="connsiteY3" fmla="*/ 238125 h 409575"/>
                <a:gd name="connsiteX4" fmla="*/ 509588 w 762000"/>
                <a:gd name="connsiteY4" fmla="*/ 223838 h 409575"/>
                <a:gd name="connsiteX5" fmla="*/ 549593 w 762000"/>
                <a:gd name="connsiteY5" fmla="*/ 185738 h 409575"/>
                <a:gd name="connsiteX6" fmla="*/ 576263 w 762000"/>
                <a:gd name="connsiteY6" fmla="*/ 186690 h 409575"/>
                <a:gd name="connsiteX7" fmla="*/ 575310 w 762000"/>
                <a:gd name="connsiteY7" fmla="*/ 214313 h 409575"/>
                <a:gd name="connsiteX8" fmla="*/ 441960 w 762000"/>
                <a:gd name="connsiteY8" fmla="*/ 130493 h 409575"/>
                <a:gd name="connsiteX9" fmla="*/ 428625 w 762000"/>
                <a:gd name="connsiteY9" fmla="*/ 135255 h 409575"/>
                <a:gd name="connsiteX10" fmla="*/ 414338 w 762000"/>
                <a:gd name="connsiteY10" fmla="*/ 129540 h 409575"/>
                <a:gd name="connsiteX11" fmla="*/ 376238 w 762000"/>
                <a:gd name="connsiteY11" fmla="*/ 89535 h 409575"/>
                <a:gd name="connsiteX12" fmla="*/ 377190 w 762000"/>
                <a:gd name="connsiteY12" fmla="*/ 62865 h 409575"/>
                <a:gd name="connsiteX13" fmla="*/ 403860 w 762000"/>
                <a:gd name="connsiteY13" fmla="*/ 63818 h 409575"/>
                <a:gd name="connsiteX14" fmla="*/ 441960 w 762000"/>
                <a:gd name="connsiteY14" fmla="*/ 103823 h 409575"/>
                <a:gd name="connsiteX15" fmla="*/ 441960 w 762000"/>
                <a:gd name="connsiteY15" fmla="*/ 130493 h 409575"/>
                <a:gd name="connsiteX16" fmla="*/ 337185 w 762000"/>
                <a:gd name="connsiteY16" fmla="*/ 280988 h 409575"/>
                <a:gd name="connsiteX17" fmla="*/ 310515 w 762000"/>
                <a:gd name="connsiteY17" fmla="*/ 280035 h 409575"/>
                <a:gd name="connsiteX18" fmla="*/ 272415 w 762000"/>
                <a:gd name="connsiteY18" fmla="*/ 240030 h 409575"/>
                <a:gd name="connsiteX19" fmla="*/ 273368 w 762000"/>
                <a:gd name="connsiteY19" fmla="*/ 213360 h 409575"/>
                <a:gd name="connsiteX20" fmla="*/ 286703 w 762000"/>
                <a:gd name="connsiteY20" fmla="*/ 208598 h 409575"/>
                <a:gd name="connsiteX21" fmla="*/ 300990 w 762000"/>
                <a:gd name="connsiteY21" fmla="*/ 214313 h 409575"/>
                <a:gd name="connsiteX22" fmla="*/ 339090 w 762000"/>
                <a:gd name="connsiteY22" fmla="*/ 254318 h 409575"/>
                <a:gd name="connsiteX23" fmla="*/ 337185 w 762000"/>
                <a:gd name="connsiteY23" fmla="*/ 280988 h 409575"/>
                <a:gd name="connsiteX24" fmla="*/ 234315 w 762000"/>
                <a:gd name="connsiteY24" fmla="*/ 147638 h 409575"/>
                <a:gd name="connsiteX25" fmla="*/ 194310 w 762000"/>
                <a:gd name="connsiteY25" fmla="*/ 185738 h 409575"/>
                <a:gd name="connsiteX26" fmla="*/ 167640 w 762000"/>
                <a:gd name="connsiteY26" fmla="*/ 184785 h 409575"/>
                <a:gd name="connsiteX27" fmla="*/ 168593 w 762000"/>
                <a:gd name="connsiteY27" fmla="*/ 158115 h 409575"/>
                <a:gd name="connsiteX28" fmla="*/ 208598 w 762000"/>
                <a:gd name="connsiteY28" fmla="*/ 120015 h 409575"/>
                <a:gd name="connsiteX29" fmla="*/ 235268 w 762000"/>
                <a:gd name="connsiteY29" fmla="*/ 120968 h 409575"/>
                <a:gd name="connsiteX30" fmla="*/ 240030 w 762000"/>
                <a:gd name="connsiteY30" fmla="*/ 134303 h 409575"/>
                <a:gd name="connsiteX31" fmla="*/ 234315 w 762000"/>
                <a:gd name="connsiteY31" fmla="*/ 147638 h 409575"/>
                <a:gd name="connsiteX32" fmla="*/ 690563 w 762000"/>
                <a:gd name="connsiteY32" fmla="*/ 221933 h 409575"/>
                <a:gd name="connsiteX33" fmla="*/ 381000 w 762000"/>
                <a:gd name="connsiteY33" fmla="*/ 0 h 409575"/>
                <a:gd name="connsiteX34" fmla="*/ 71438 w 762000"/>
                <a:gd name="connsiteY34" fmla="*/ 221933 h 409575"/>
                <a:gd name="connsiteX35" fmla="*/ 0 w 762000"/>
                <a:gd name="connsiteY35" fmla="*/ 314325 h 409575"/>
                <a:gd name="connsiteX36" fmla="*/ 95250 w 762000"/>
                <a:gd name="connsiteY36" fmla="*/ 409575 h 409575"/>
                <a:gd name="connsiteX37" fmla="*/ 190500 w 762000"/>
                <a:gd name="connsiteY37" fmla="*/ 314325 h 409575"/>
                <a:gd name="connsiteX38" fmla="*/ 285750 w 762000"/>
                <a:gd name="connsiteY38" fmla="*/ 409575 h 409575"/>
                <a:gd name="connsiteX39" fmla="*/ 381000 w 762000"/>
                <a:gd name="connsiteY39" fmla="*/ 314325 h 409575"/>
                <a:gd name="connsiteX40" fmla="*/ 476250 w 762000"/>
                <a:gd name="connsiteY40" fmla="*/ 409575 h 409575"/>
                <a:gd name="connsiteX41" fmla="*/ 571500 w 762000"/>
                <a:gd name="connsiteY41" fmla="*/ 314325 h 409575"/>
                <a:gd name="connsiteX42" fmla="*/ 666750 w 762000"/>
                <a:gd name="connsiteY42" fmla="*/ 409575 h 409575"/>
                <a:gd name="connsiteX43" fmla="*/ 762000 w 762000"/>
                <a:gd name="connsiteY43" fmla="*/ 314325 h 409575"/>
                <a:gd name="connsiteX44" fmla="*/ 690563 w 762000"/>
                <a:gd name="connsiteY44" fmla="*/ 221933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762000" h="409575">
                  <a:moveTo>
                    <a:pt x="575310" y="214313"/>
                  </a:moveTo>
                  <a:lnTo>
                    <a:pt x="535305" y="252413"/>
                  </a:lnTo>
                  <a:cubicBezTo>
                    <a:pt x="527685" y="260033"/>
                    <a:pt x="515303" y="259080"/>
                    <a:pt x="508635" y="251460"/>
                  </a:cubicBezTo>
                  <a:cubicBezTo>
                    <a:pt x="504825" y="247650"/>
                    <a:pt x="503873" y="242888"/>
                    <a:pt x="503873" y="238125"/>
                  </a:cubicBezTo>
                  <a:cubicBezTo>
                    <a:pt x="503873" y="233363"/>
                    <a:pt x="505778" y="227648"/>
                    <a:pt x="509588" y="223838"/>
                  </a:cubicBezTo>
                  <a:lnTo>
                    <a:pt x="549593" y="185738"/>
                  </a:lnTo>
                  <a:cubicBezTo>
                    <a:pt x="557213" y="178118"/>
                    <a:pt x="569595" y="179070"/>
                    <a:pt x="576263" y="186690"/>
                  </a:cubicBezTo>
                  <a:cubicBezTo>
                    <a:pt x="582930" y="194310"/>
                    <a:pt x="582930" y="206693"/>
                    <a:pt x="575310" y="214313"/>
                  </a:cubicBezTo>
                  <a:close/>
                  <a:moveTo>
                    <a:pt x="441960" y="130493"/>
                  </a:moveTo>
                  <a:cubicBezTo>
                    <a:pt x="438150" y="134303"/>
                    <a:pt x="433388" y="135255"/>
                    <a:pt x="428625" y="135255"/>
                  </a:cubicBezTo>
                  <a:cubicBezTo>
                    <a:pt x="423863" y="135255"/>
                    <a:pt x="418148" y="133350"/>
                    <a:pt x="414338" y="129540"/>
                  </a:cubicBezTo>
                  <a:lnTo>
                    <a:pt x="376238" y="89535"/>
                  </a:lnTo>
                  <a:cubicBezTo>
                    <a:pt x="368618" y="81915"/>
                    <a:pt x="369570" y="69532"/>
                    <a:pt x="377190" y="62865"/>
                  </a:cubicBezTo>
                  <a:cubicBezTo>
                    <a:pt x="384810" y="55245"/>
                    <a:pt x="397193" y="56197"/>
                    <a:pt x="403860" y="63818"/>
                  </a:cubicBezTo>
                  <a:lnTo>
                    <a:pt x="441960" y="103823"/>
                  </a:lnTo>
                  <a:cubicBezTo>
                    <a:pt x="449580" y="111443"/>
                    <a:pt x="449580" y="122873"/>
                    <a:pt x="441960" y="130493"/>
                  </a:cubicBezTo>
                  <a:close/>
                  <a:moveTo>
                    <a:pt x="337185" y="280988"/>
                  </a:moveTo>
                  <a:cubicBezTo>
                    <a:pt x="329565" y="288608"/>
                    <a:pt x="317183" y="287655"/>
                    <a:pt x="310515" y="280035"/>
                  </a:cubicBezTo>
                  <a:lnTo>
                    <a:pt x="272415" y="240030"/>
                  </a:lnTo>
                  <a:cubicBezTo>
                    <a:pt x="264795" y="232410"/>
                    <a:pt x="265748" y="220027"/>
                    <a:pt x="273368" y="213360"/>
                  </a:cubicBezTo>
                  <a:cubicBezTo>
                    <a:pt x="277178" y="209550"/>
                    <a:pt x="281940" y="208598"/>
                    <a:pt x="286703" y="208598"/>
                  </a:cubicBezTo>
                  <a:cubicBezTo>
                    <a:pt x="291465" y="208598"/>
                    <a:pt x="297180" y="210502"/>
                    <a:pt x="300990" y="214313"/>
                  </a:cubicBezTo>
                  <a:lnTo>
                    <a:pt x="339090" y="254318"/>
                  </a:lnTo>
                  <a:cubicBezTo>
                    <a:pt x="344805" y="260985"/>
                    <a:pt x="344805" y="273368"/>
                    <a:pt x="337185" y="280988"/>
                  </a:cubicBezTo>
                  <a:close/>
                  <a:moveTo>
                    <a:pt x="234315" y="147638"/>
                  </a:moveTo>
                  <a:lnTo>
                    <a:pt x="194310" y="185738"/>
                  </a:lnTo>
                  <a:cubicBezTo>
                    <a:pt x="186690" y="193358"/>
                    <a:pt x="174308" y="192405"/>
                    <a:pt x="167640" y="184785"/>
                  </a:cubicBezTo>
                  <a:cubicBezTo>
                    <a:pt x="160020" y="177165"/>
                    <a:pt x="160973" y="164783"/>
                    <a:pt x="168593" y="158115"/>
                  </a:cubicBezTo>
                  <a:lnTo>
                    <a:pt x="208598" y="120015"/>
                  </a:lnTo>
                  <a:cubicBezTo>
                    <a:pt x="216218" y="112395"/>
                    <a:pt x="228600" y="113348"/>
                    <a:pt x="235268" y="120968"/>
                  </a:cubicBezTo>
                  <a:cubicBezTo>
                    <a:pt x="239077" y="124778"/>
                    <a:pt x="240030" y="129540"/>
                    <a:pt x="240030" y="134303"/>
                  </a:cubicBezTo>
                  <a:cubicBezTo>
                    <a:pt x="240030" y="138113"/>
                    <a:pt x="238125" y="143828"/>
                    <a:pt x="234315" y="147638"/>
                  </a:cubicBezTo>
                  <a:close/>
                  <a:moveTo>
                    <a:pt x="690563" y="221933"/>
                  </a:moveTo>
                  <a:cubicBezTo>
                    <a:pt x="650558" y="93345"/>
                    <a:pt x="526733" y="0"/>
                    <a:pt x="381000" y="0"/>
                  </a:cubicBezTo>
                  <a:cubicBezTo>
                    <a:pt x="235268" y="0"/>
                    <a:pt x="111443" y="93345"/>
                    <a:pt x="71438" y="221933"/>
                  </a:cubicBezTo>
                  <a:cubicBezTo>
                    <a:pt x="30480" y="232410"/>
                    <a:pt x="0" y="269558"/>
                    <a:pt x="0" y="314325"/>
                  </a:cubicBezTo>
                  <a:cubicBezTo>
                    <a:pt x="0" y="366713"/>
                    <a:pt x="42863" y="409575"/>
                    <a:pt x="95250" y="409575"/>
                  </a:cubicBezTo>
                  <a:cubicBezTo>
                    <a:pt x="147638" y="409575"/>
                    <a:pt x="190500" y="366713"/>
                    <a:pt x="190500" y="314325"/>
                  </a:cubicBezTo>
                  <a:cubicBezTo>
                    <a:pt x="190500" y="366713"/>
                    <a:pt x="233363" y="409575"/>
                    <a:pt x="285750" y="409575"/>
                  </a:cubicBezTo>
                  <a:cubicBezTo>
                    <a:pt x="338138" y="409575"/>
                    <a:pt x="381000" y="366713"/>
                    <a:pt x="381000" y="314325"/>
                  </a:cubicBezTo>
                  <a:cubicBezTo>
                    <a:pt x="381000" y="366713"/>
                    <a:pt x="423863" y="409575"/>
                    <a:pt x="476250" y="409575"/>
                  </a:cubicBezTo>
                  <a:cubicBezTo>
                    <a:pt x="528638" y="409575"/>
                    <a:pt x="571500" y="366713"/>
                    <a:pt x="571500" y="314325"/>
                  </a:cubicBezTo>
                  <a:cubicBezTo>
                    <a:pt x="571500" y="366713"/>
                    <a:pt x="614363" y="409575"/>
                    <a:pt x="666750" y="409575"/>
                  </a:cubicBezTo>
                  <a:cubicBezTo>
                    <a:pt x="719138" y="409575"/>
                    <a:pt x="762000" y="366713"/>
                    <a:pt x="762000" y="314325"/>
                  </a:cubicBezTo>
                  <a:cubicBezTo>
                    <a:pt x="762000" y="269558"/>
                    <a:pt x="731520" y="232410"/>
                    <a:pt x="690563" y="22193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5" name="Graphic 42" descr="Avocado">
            <a:extLst>
              <a:ext uri="{FF2B5EF4-FFF2-40B4-BE49-F238E27FC236}">
                <a16:creationId xmlns:a16="http://schemas.microsoft.com/office/drawing/2014/main" id="{7C29643E-577C-4344-84FF-DF55B0A595AD}"/>
              </a:ext>
            </a:extLst>
          </p:cNvPr>
          <p:cNvGrpSpPr/>
          <p:nvPr/>
        </p:nvGrpSpPr>
        <p:grpSpPr>
          <a:xfrm>
            <a:off x="4229100" y="2153552"/>
            <a:ext cx="685800" cy="685800"/>
            <a:chOff x="5638800" y="1728403"/>
            <a:chExt cx="914400" cy="914400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6D210048-CFE3-4B0B-A336-9091DA7C5DB5}"/>
                </a:ext>
              </a:extLst>
            </p:cNvPr>
            <p:cNvSpPr/>
            <p:nvPr/>
          </p:nvSpPr>
          <p:spPr>
            <a:xfrm>
              <a:off x="5695950" y="1773176"/>
              <a:ext cx="771475" cy="811233"/>
            </a:xfrm>
            <a:custGeom>
              <a:avLst/>
              <a:gdLst>
                <a:gd name="connsiteX0" fmla="*/ 732663 w 771475"/>
                <a:gd name="connsiteY0" fmla="*/ 238786 h 811233"/>
                <a:gd name="connsiteX1" fmla="*/ 591312 w 771475"/>
                <a:gd name="connsiteY1" fmla="*/ 209354 h 811233"/>
                <a:gd name="connsiteX2" fmla="*/ 419100 w 771475"/>
                <a:gd name="connsiteY2" fmla="*/ 281458 h 811233"/>
                <a:gd name="connsiteX3" fmla="*/ 369665 w 771475"/>
                <a:gd name="connsiteY3" fmla="*/ 163348 h 811233"/>
                <a:gd name="connsiteX4" fmla="*/ 272796 w 771475"/>
                <a:gd name="connsiteY4" fmla="*/ 94863 h 811233"/>
                <a:gd name="connsiteX5" fmla="*/ 299942 w 771475"/>
                <a:gd name="connsiteY5" fmla="*/ 24759 h 811233"/>
                <a:gd name="connsiteX6" fmla="*/ 300695 w 771475"/>
                <a:gd name="connsiteY6" fmla="*/ 4568 h 811233"/>
                <a:gd name="connsiteX7" fmla="*/ 280503 w 771475"/>
                <a:gd name="connsiteY7" fmla="*/ 3816 h 811233"/>
                <a:gd name="connsiteX8" fmla="*/ 278797 w 771475"/>
                <a:gd name="connsiteY8" fmla="*/ 5709 h 811233"/>
                <a:gd name="connsiteX9" fmla="*/ 260985 w 771475"/>
                <a:gd name="connsiteY9" fmla="*/ 32284 h 811233"/>
                <a:gd name="connsiteX10" fmla="*/ 213360 w 771475"/>
                <a:gd name="connsiteY10" fmla="*/ 37142 h 811233"/>
                <a:gd name="connsiteX11" fmla="*/ 71914 w 771475"/>
                <a:gd name="connsiteY11" fmla="*/ 30570 h 811233"/>
                <a:gd name="connsiteX12" fmla="*/ 0 w 771475"/>
                <a:gd name="connsiteY12" fmla="*/ 122962 h 811233"/>
                <a:gd name="connsiteX13" fmla="*/ 161068 w 771475"/>
                <a:gd name="connsiteY13" fmla="*/ 118676 h 811233"/>
                <a:gd name="connsiteX14" fmla="*/ 221266 w 771475"/>
                <a:gd name="connsiteY14" fmla="*/ 54382 h 811233"/>
                <a:gd name="connsiteX15" fmla="*/ 253460 w 771475"/>
                <a:gd name="connsiteY15" fmla="*/ 50572 h 811233"/>
                <a:gd name="connsiteX16" fmla="*/ 243935 w 771475"/>
                <a:gd name="connsiteY16" fmla="*/ 96387 h 811233"/>
                <a:gd name="connsiteX17" fmla="*/ 159258 w 771475"/>
                <a:gd name="connsiteY17" fmla="*/ 163062 h 811233"/>
                <a:gd name="connsiteX18" fmla="*/ 31147 w 771475"/>
                <a:gd name="connsiteY18" fmla="*/ 542824 h 811233"/>
                <a:gd name="connsiteX19" fmla="*/ 264509 w 771475"/>
                <a:gd name="connsiteY19" fmla="*/ 776187 h 811233"/>
                <a:gd name="connsiteX20" fmla="*/ 279940 w 771475"/>
                <a:gd name="connsiteY20" fmla="*/ 775615 h 811233"/>
                <a:gd name="connsiteX21" fmla="*/ 583406 w 771475"/>
                <a:gd name="connsiteY21" fmla="*/ 738753 h 811233"/>
                <a:gd name="connsiteX22" fmla="*/ 762000 w 771475"/>
                <a:gd name="connsiteY22" fmla="*/ 380042 h 811233"/>
                <a:gd name="connsiteX23" fmla="*/ 732663 w 771475"/>
                <a:gd name="connsiteY23" fmla="*/ 238786 h 811233"/>
                <a:gd name="connsiteX24" fmla="*/ 726662 w 771475"/>
                <a:gd name="connsiteY24" fmla="*/ 366135 h 811233"/>
                <a:gd name="connsiteX25" fmla="*/ 556451 w 771475"/>
                <a:gd name="connsiteY25" fmla="*/ 711798 h 811233"/>
                <a:gd name="connsiteX26" fmla="*/ 259604 w 771475"/>
                <a:gd name="connsiteY26" fmla="*/ 711750 h 811233"/>
                <a:gd name="connsiteX27" fmla="*/ 259651 w 771475"/>
                <a:gd name="connsiteY27" fmla="*/ 414903 h 811233"/>
                <a:gd name="connsiteX28" fmla="*/ 605314 w 771475"/>
                <a:gd name="connsiteY28" fmla="*/ 244787 h 811233"/>
                <a:gd name="connsiteX29" fmla="*/ 640080 w 771475"/>
                <a:gd name="connsiteY29" fmla="*/ 238119 h 811233"/>
                <a:gd name="connsiteX30" fmla="*/ 733114 w 771475"/>
                <a:gd name="connsiteY30" fmla="*/ 332722 h 811233"/>
                <a:gd name="connsiteX31" fmla="*/ 726662 w 771475"/>
                <a:gd name="connsiteY31" fmla="*/ 366135 h 8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71475" h="811233">
                  <a:moveTo>
                    <a:pt x="732663" y="238786"/>
                  </a:moveTo>
                  <a:cubicBezTo>
                    <a:pt x="695850" y="201264"/>
                    <a:pt x="640043" y="189644"/>
                    <a:pt x="591312" y="209354"/>
                  </a:cubicBezTo>
                  <a:cubicBezTo>
                    <a:pt x="525335" y="235389"/>
                    <a:pt x="467932" y="259424"/>
                    <a:pt x="419100" y="281458"/>
                  </a:cubicBezTo>
                  <a:cubicBezTo>
                    <a:pt x="403193" y="241834"/>
                    <a:pt x="386334" y="201639"/>
                    <a:pt x="369665" y="163348"/>
                  </a:cubicBezTo>
                  <a:cubicBezTo>
                    <a:pt x="352961" y="124009"/>
                    <a:pt x="315454" y="97492"/>
                    <a:pt x="272796" y="94863"/>
                  </a:cubicBezTo>
                  <a:cubicBezTo>
                    <a:pt x="275368" y="72765"/>
                    <a:pt x="282321" y="44286"/>
                    <a:pt x="299942" y="24759"/>
                  </a:cubicBezTo>
                  <a:cubicBezTo>
                    <a:pt x="305726" y="19391"/>
                    <a:pt x="306062" y="10351"/>
                    <a:pt x="300695" y="4568"/>
                  </a:cubicBezTo>
                  <a:cubicBezTo>
                    <a:pt x="295326" y="-1216"/>
                    <a:pt x="286286" y="-1552"/>
                    <a:pt x="280503" y="3816"/>
                  </a:cubicBezTo>
                  <a:cubicBezTo>
                    <a:pt x="279879" y="4395"/>
                    <a:pt x="279308" y="5029"/>
                    <a:pt x="278797" y="5709"/>
                  </a:cubicBezTo>
                  <a:cubicBezTo>
                    <a:pt x="271691" y="13726"/>
                    <a:pt x="265700" y="22665"/>
                    <a:pt x="260985" y="32284"/>
                  </a:cubicBezTo>
                  <a:cubicBezTo>
                    <a:pt x="244946" y="30855"/>
                    <a:pt x="228781" y="32504"/>
                    <a:pt x="213360" y="37142"/>
                  </a:cubicBezTo>
                  <a:cubicBezTo>
                    <a:pt x="168402" y="21902"/>
                    <a:pt x="107632" y="15139"/>
                    <a:pt x="71914" y="30570"/>
                  </a:cubicBezTo>
                  <a:cubicBezTo>
                    <a:pt x="33562" y="46838"/>
                    <a:pt x="6357" y="81790"/>
                    <a:pt x="0" y="122962"/>
                  </a:cubicBezTo>
                  <a:cubicBezTo>
                    <a:pt x="0" y="122962"/>
                    <a:pt x="97441" y="145727"/>
                    <a:pt x="161068" y="118676"/>
                  </a:cubicBezTo>
                  <a:cubicBezTo>
                    <a:pt x="185833" y="108389"/>
                    <a:pt x="208217" y="76099"/>
                    <a:pt x="221266" y="54382"/>
                  </a:cubicBezTo>
                  <a:cubicBezTo>
                    <a:pt x="231758" y="51572"/>
                    <a:pt x="242602" y="50289"/>
                    <a:pt x="253460" y="50572"/>
                  </a:cubicBezTo>
                  <a:cubicBezTo>
                    <a:pt x="248575" y="65438"/>
                    <a:pt x="245379" y="80806"/>
                    <a:pt x="243935" y="96387"/>
                  </a:cubicBezTo>
                  <a:cubicBezTo>
                    <a:pt x="206177" y="102698"/>
                    <a:pt x="174248" y="127838"/>
                    <a:pt x="159258" y="163062"/>
                  </a:cubicBezTo>
                  <a:cubicBezTo>
                    <a:pt x="97345" y="305747"/>
                    <a:pt x="31147" y="474149"/>
                    <a:pt x="31147" y="542824"/>
                  </a:cubicBezTo>
                  <a:cubicBezTo>
                    <a:pt x="31147" y="671707"/>
                    <a:pt x="135626" y="776187"/>
                    <a:pt x="264509" y="776187"/>
                  </a:cubicBezTo>
                  <a:cubicBezTo>
                    <a:pt x="269653" y="776187"/>
                    <a:pt x="274796" y="775996"/>
                    <a:pt x="279940" y="775615"/>
                  </a:cubicBezTo>
                  <a:cubicBezTo>
                    <a:pt x="377568" y="834427"/>
                    <a:pt x="502697" y="819228"/>
                    <a:pt x="583406" y="738753"/>
                  </a:cubicBezTo>
                  <a:cubicBezTo>
                    <a:pt x="624269" y="698177"/>
                    <a:pt x="684371" y="577209"/>
                    <a:pt x="762000" y="380042"/>
                  </a:cubicBezTo>
                  <a:cubicBezTo>
                    <a:pt x="781691" y="331357"/>
                    <a:pt x="770112" y="275604"/>
                    <a:pt x="732663" y="238786"/>
                  </a:cubicBezTo>
                  <a:close/>
                  <a:moveTo>
                    <a:pt x="726662" y="366135"/>
                  </a:moveTo>
                  <a:cubicBezTo>
                    <a:pt x="632270" y="605499"/>
                    <a:pt x="582073" y="686271"/>
                    <a:pt x="556451" y="711798"/>
                  </a:cubicBezTo>
                  <a:cubicBezTo>
                    <a:pt x="474465" y="793756"/>
                    <a:pt x="341563" y="793736"/>
                    <a:pt x="259604" y="711750"/>
                  </a:cubicBezTo>
                  <a:cubicBezTo>
                    <a:pt x="177645" y="629764"/>
                    <a:pt x="177666" y="496862"/>
                    <a:pt x="259651" y="414903"/>
                  </a:cubicBezTo>
                  <a:cubicBezTo>
                    <a:pt x="285179" y="389376"/>
                    <a:pt x="365950" y="339180"/>
                    <a:pt x="605314" y="244787"/>
                  </a:cubicBezTo>
                  <a:cubicBezTo>
                    <a:pt x="616384" y="240411"/>
                    <a:pt x="628177" y="238150"/>
                    <a:pt x="640080" y="238119"/>
                  </a:cubicBezTo>
                  <a:cubicBezTo>
                    <a:pt x="691894" y="238553"/>
                    <a:pt x="733547" y="280908"/>
                    <a:pt x="733114" y="332722"/>
                  </a:cubicBezTo>
                  <a:cubicBezTo>
                    <a:pt x="733018" y="344159"/>
                    <a:pt x="730831" y="355484"/>
                    <a:pt x="726662" y="36613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7BB77C8-BAE8-4457-80E7-7DD2B8F3271C}"/>
                </a:ext>
              </a:extLst>
            </p:cNvPr>
            <p:cNvSpPr/>
            <p:nvPr/>
          </p:nvSpPr>
          <p:spPr>
            <a:xfrm>
              <a:off x="6009746" y="2221202"/>
              <a:ext cx="210014" cy="209626"/>
            </a:xfrm>
            <a:custGeom>
              <a:avLst/>
              <a:gdLst>
                <a:gd name="connsiteX0" fmla="*/ 30722 w 210014"/>
                <a:gd name="connsiteY0" fmla="*/ 45554 h 209626"/>
                <a:gd name="connsiteX1" fmla="*/ 24912 w 210014"/>
                <a:gd name="connsiteY1" fmla="*/ 184714 h 209626"/>
                <a:gd name="connsiteX2" fmla="*/ 163977 w 210014"/>
                <a:gd name="connsiteY2" fmla="*/ 178904 h 209626"/>
                <a:gd name="connsiteX3" fmla="*/ 193028 w 210014"/>
                <a:gd name="connsiteY3" fmla="*/ 16979 h 209626"/>
                <a:gd name="connsiteX4" fmla="*/ 30722 w 210014"/>
                <a:gd name="connsiteY4" fmla="*/ 45554 h 20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014" h="209626">
                  <a:moveTo>
                    <a:pt x="30722" y="45554"/>
                  </a:moveTo>
                  <a:cubicBezTo>
                    <a:pt x="-6139" y="82416"/>
                    <a:pt x="-11950" y="147852"/>
                    <a:pt x="24912" y="184714"/>
                  </a:cubicBezTo>
                  <a:cubicBezTo>
                    <a:pt x="61774" y="221576"/>
                    <a:pt x="127211" y="215766"/>
                    <a:pt x="163977" y="178904"/>
                  </a:cubicBezTo>
                  <a:cubicBezTo>
                    <a:pt x="200744" y="142042"/>
                    <a:pt x="229795" y="53460"/>
                    <a:pt x="193028" y="16979"/>
                  </a:cubicBezTo>
                  <a:cubicBezTo>
                    <a:pt x="156262" y="-19502"/>
                    <a:pt x="67203" y="8787"/>
                    <a:pt x="30722" y="45554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8" name="Graphic 40" descr="Taco">
            <a:extLst>
              <a:ext uri="{FF2B5EF4-FFF2-40B4-BE49-F238E27FC236}">
                <a16:creationId xmlns:a16="http://schemas.microsoft.com/office/drawing/2014/main" id="{DEE0A65F-9187-4CD9-938C-7B4EA1BFA097}"/>
              </a:ext>
            </a:extLst>
          </p:cNvPr>
          <p:cNvGrpSpPr/>
          <p:nvPr/>
        </p:nvGrpSpPr>
        <p:grpSpPr>
          <a:xfrm>
            <a:off x="1491625" y="2153552"/>
            <a:ext cx="685800" cy="685800"/>
            <a:chOff x="1988833" y="1728403"/>
            <a:chExt cx="914400" cy="914400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5C26C68-4CC3-4EAF-BE09-F4E26CAD3025}"/>
                </a:ext>
              </a:extLst>
            </p:cNvPr>
            <p:cNvSpPr/>
            <p:nvPr/>
          </p:nvSpPr>
          <p:spPr>
            <a:xfrm>
              <a:off x="2131200" y="1834356"/>
              <a:ext cx="638944" cy="617950"/>
            </a:xfrm>
            <a:custGeom>
              <a:avLst/>
              <a:gdLst>
                <a:gd name="connsiteX0" fmla="*/ 91376 w 638944"/>
                <a:gd name="connsiteY0" fmla="*/ 271618 h 617950"/>
                <a:gd name="connsiteX1" fmla="*/ 88120 w 638944"/>
                <a:gd name="connsiteY1" fmla="*/ 291560 h 617950"/>
                <a:gd name="connsiteX2" fmla="*/ 81851 w 638944"/>
                <a:gd name="connsiteY2" fmla="*/ 294097 h 617950"/>
                <a:gd name="connsiteX3" fmla="*/ 55562 w 638944"/>
                <a:gd name="connsiteY3" fmla="*/ 303622 h 617950"/>
                <a:gd name="connsiteX4" fmla="*/ 30606 w 638944"/>
                <a:gd name="connsiteY4" fmla="*/ 402682 h 617950"/>
                <a:gd name="connsiteX5" fmla="*/ 39084 w 638944"/>
                <a:gd name="connsiteY5" fmla="*/ 414207 h 617950"/>
                <a:gd name="connsiteX6" fmla="*/ 29559 w 638944"/>
                <a:gd name="connsiteY6" fmla="*/ 424399 h 617950"/>
                <a:gd name="connsiteX7" fmla="*/ 29559 w 638944"/>
                <a:gd name="connsiteY7" fmla="*/ 424399 h 617950"/>
                <a:gd name="connsiteX8" fmla="*/ 24987 w 638944"/>
                <a:gd name="connsiteY8" fmla="*/ 428495 h 617950"/>
                <a:gd name="connsiteX9" fmla="*/ 19272 w 638944"/>
                <a:gd name="connsiteY9" fmla="*/ 434400 h 617950"/>
                <a:gd name="connsiteX10" fmla="*/ 19272 w 638944"/>
                <a:gd name="connsiteY10" fmla="*/ 434400 h 617950"/>
                <a:gd name="connsiteX11" fmla="*/ 26744 w 638944"/>
                <a:gd name="connsiteY11" fmla="*/ 541904 h 617950"/>
                <a:gd name="connsiteX12" fmla="*/ 28130 w 638944"/>
                <a:gd name="connsiteY12" fmla="*/ 543081 h 617950"/>
                <a:gd name="connsiteX13" fmla="*/ 1340 w 638944"/>
                <a:gd name="connsiteY13" fmla="*/ 589830 h 617950"/>
                <a:gd name="connsiteX14" fmla="*/ 38607 w 638944"/>
                <a:gd name="connsiteY14" fmla="*/ 617947 h 617950"/>
                <a:gd name="connsiteX15" fmla="*/ 41655 w 638944"/>
                <a:gd name="connsiteY15" fmla="*/ 617947 h 617950"/>
                <a:gd name="connsiteX16" fmla="*/ 85185 w 638944"/>
                <a:gd name="connsiteY16" fmla="*/ 516601 h 617950"/>
                <a:gd name="connsiteX17" fmla="*/ 429132 w 638944"/>
                <a:gd name="connsiteY17" fmla="*/ 101787 h 617950"/>
                <a:gd name="connsiteX18" fmla="*/ 632967 w 638944"/>
                <a:gd name="connsiteY18" fmla="*/ 163986 h 617950"/>
                <a:gd name="connsiteX19" fmla="*/ 635253 w 638944"/>
                <a:gd name="connsiteY19" fmla="*/ 165986 h 617950"/>
                <a:gd name="connsiteX20" fmla="*/ 599441 w 638944"/>
                <a:gd name="connsiteY20" fmla="*/ 88751 h 617950"/>
                <a:gd name="connsiteX21" fmla="*/ 553243 w 638944"/>
                <a:gd name="connsiteY21" fmla="*/ 90738 h 617950"/>
                <a:gd name="connsiteX22" fmla="*/ 541051 w 638944"/>
                <a:gd name="connsiteY22" fmla="*/ 90738 h 617950"/>
                <a:gd name="connsiteX23" fmla="*/ 533336 w 638944"/>
                <a:gd name="connsiteY23" fmla="*/ 81213 h 617950"/>
                <a:gd name="connsiteX24" fmla="*/ 441799 w 638944"/>
                <a:gd name="connsiteY24" fmla="*/ 26942 h 617950"/>
                <a:gd name="connsiteX25" fmla="*/ 407415 w 638944"/>
                <a:gd name="connsiteY25" fmla="*/ 46447 h 617950"/>
                <a:gd name="connsiteX26" fmla="*/ 387076 w 638944"/>
                <a:gd name="connsiteY26" fmla="*/ 46329 h 617950"/>
                <a:gd name="connsiteX27" fmla="*/ 385508 w 638944"/>
                <a:gd name="connsiteY27" fmla="*/ 44447 h 617950"/>
                <a:gd name="connsiteX28" fmla="*/ 374078 w 638944"/>
                <a:gd name="connsiteY28" fmla="*/ 27397 h 617950"/>
                <a:gd name="connsiteX29" fmla="*/ 341883 w 638944"/>
                <a:gd name="connsiteY29" fmla="*/ 5966 h 617950"/>
                <a:gd name="connsiteX30" fmla="*/ 278828 w 638944"/>
                <a:gd name="connsiteY30" fmla="*/ 5966 h 617950"/>
                <a:gd name="connsiteX31" fmla="*/ 237489 w 638944"/>
                <a:gd name="connsiteY31" fmla="*/ 46447 h 617950"/>
                <a:gd name="connsiteX32" fmla="*/ 232917 w 638944"/>
                <a:gd name="connsiteY32" fmla="*/ 69974 h 617950"/>
                <a:gd name="connsiteX33" fmla="*/ 218362 w 638944"/>
                <a:gd name="connsiteY33" fmla="*/ 83989 h 617950"/>
                <a:gd name="connsiteX34" fmla="*/ 214915 w 638944"/>
                <a:gd name="connsiteY34" fmla="*/ 83499 h 617950"/>
                <a:gd name="connsiteX35" fmla="*/ 194151 w 638944"/>
                <a:gd name="connsiteY35" fmla="*/ 80451 h 617950"/>
                <a:gd name="connsiteX36" fmla="*/ 159670 w 638944"/>
                <a:gd name="connsiteY36" fmla="*/ 93215 h 617950"/>
                <a:gd name="connsiteX37" fmla="*/ 142525 w 638944"/>
                <a:gd name="connsiteY37" fmla="*/ 142840 h 617950"/>
                <a:gd name="connsiteX38" fmla="*/ 144811 w 638944"/>
                <a:gd name="connsiteY38" fmla="*/ 159128 h 617950"/>
                <a:gd name="connsiteX39" fmla="*/ 142049 w 638944"/>
                <a:gd name="connsiteY39" fmla="*/ 169701 h 617950"/>
                <a:gd name="connsiteX40" fmla="*/ 132524 w 638944"/>
                <a:gd name="connsiteY40" fmla="*/ 175225 h 617950"/>
                <a:gd name="connsiteX41" fmla="*/ 80363 w 638944"/>
                <a:gd name="connsiteY41" fmla="*/ 245046 h 617950"/>
                <a:gd name="connsiteX42" fmla="*/ 88328 w 638944"/>
                <a:gd name="connsiteY42" fmla="*/ 267618 h 617950"/>
                <a:gd name="connsiteX43" fmla="*/ 91376 w 638944"/>
                <a:gd name="connsiteY43" fmla="*/ 271618 h 617950"/>
                <a:gd name="connsiteX44" fmla="*/ 288448 w 638944"/>
                <a:gd name="connsiteY44" fmla="*/ 101406 h 617950"/>
                <a:gd name="connsiteX45" fmla="*/ 324357 w 638944"/>
                <a:gd name="connsiteY45" fmla="*/ 70450 h 617950"/>
                <a:gd name="connsiteX46" fmla="*/ 337780 w 638944"/>
                <a:gd name="connsiteY46" fmla="*/ 71583 h 617950"/>
                <a:gd name="connsiteX47" fmla="*/ 337788 w 638944"/>
                <a:gd name="connsiteY47" fmla="*/ 71593 h 617950"/>
                <a:gd name="connsiteX48" fmla="*/ 336741 w 638944"/>
                <a:gd name="connsiteY48" fmla="*/ 85022 h 617950"/>
                <a:gd name="connsiteX49" fmla="*/ 336740 w 638944"/>
                <a:gd name="connsiteY49" fmla="*/ 85023 h 617950"/>
                <a:gd name="connsiteX50" fmla="*/ 300450 w 638944"/>
                <a:gd name="connsiteY50" fmla="*/ 115884 h 617950"/>
                <a:gd name="connsiteX51" fmla="*/ 287019 w 638944"/>
                <a:gd name="connsiteY51" fmla="*/ 114837 h 617950"/>
                <a:gd name="connsiteX52" fmla="*/ 288067 w 638944"/>
                <a:gd name="connsiteY52" fmla="*/ 101406 h 617950"/>
                <a:gd name="connsiteX53" fmla="*/ 170148 w 638944"/>
                <a:gd name="connsiteY53" fmla="*/ 185512 h 617950"/>
                <a:gd name="connsiteX54" fmla="*/ 216820 w 638944"/>
                <a:gd name="connsiteY54" fmla="*/ 175987 h 617950"/>
                <a:gd name="connsiteX55" fmla="*/ 228203 w 638944"/>
                <a:gd name="connsiteY55" fmla="*/ 183655 h 617950"/>
                <a:gd name="connsiteX56" fmla="*/ 220535 w 638944"/>
                <a:gd name="connsiteY56" fmla="*/ 195037 h 617950"/>
                <a:gd name="connsiteX57" fmla="*/ 173767 w 638944"/>
                <a:gd name="connsiteY57" fmla="*/ 204562 h 617950"/>
                <a:gd name="connsiteX58" fmla="*/ 171957 w 638944"/>
                <a:gd name="connsiteY58" fmla="*/ 204562 h 617950"/>
                <a:gd name="connsiteX59" fmla="*/ 161528 w 638944"/>
                <a:gd name="connsiteY59" fmla="*/ 195942 h 617950"/>
                <a:gd name="connsiteX60" fmla="*/ 170148 w 638944"/>
                <a:gd name="connsiteY60" fmla="*/ 185512 h 617950"/>
                <a:gd name="connsiteX61" fmla="*/ 133857 w 638944"/>
                <a:gd name="connsiteY61" fmla="*/ 260760 h 617950"/>
                <a:gd name="connsiteX62" fmla="*/ 143382 w 638944"/>
                <a:gd name="connsiteY62" fmla="*/ 251235 h 617950"/>
                <a:gd name="connsiteX63" fmla="*/ 152907 w 638944"/>
                <a:gd name="connsiteY63" fmla="*/ 260760 h 617950"/>
                <a:gd name="connsiteX64" fmla="*/ 152907 w 638944"/>
                <a:gd name="connsiteY64" fmla="*/ 308385 h 617950"/>
                <a:gd name="connsiteX65" fmla="*/ 143382 w 638944"/>
                <a:gd name="connsiteY65" fmla="*/ 317910 h 617950"/>
                <a:gd name="connsiteX66" fmla="*/ 133857 w 638944"/>
                <a:gd name="connsiteY66" fmla="*/ 308385 h 617950"/>
                <a:gd name="connsiteX67" fmla="*/ 114807 w 638944"/>
                <a:gd name="connsiteY67" fmla="*/ 356010 h 617950"/>
                <a:gd name="connsiteX68" fmla="*/ 127613 w 638944"/>
                <a:gd name="connsiteY68" fmla="*/ 360189 h 617950"/>
                <a:gd name="connsiteX69" fmla="*/ 127666 w 638944"/>
                <a:gd name="connsiteY69" fmla="*/ 360296 h 617950"/>
                <a:gd name="connsiteX70" fmla="*/ 123380 w 638944"/>
                <a:gd name="connsiteY70" fmla="*/ 373059 h 617950"/>
                <a:gd name="connsiteX71" fmla="*/ 80803 w 638944"/>
                <a:gd name="connsiteY71" fmla="*/ 394395 h 617950"/>
                <a:gd name="connsiteX72" fmla="*/ 76517 w 638944"/>
                <a:gd name="connsiteY72" fmla="*/ 395348 h 617950"/>
                <a:gd name="connsiteX73" fmla="*/ 67048 w 638944"/>
                <a:gd name="connsiteY73" fmla="*/ 385767 h 617950"/>
                <a:gd name="connsiteX74" fmla="*/ 72231 w 638944"/>
                <a:gd name="connsiteY74" fmla="*/ 377346 h 617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38944" h="617950">
                  <a:moveTo>
                    <a:pt x="91376" y="271618"/>
                  </a:moveTo>
                  <a:cubicBezTo>
                    <a:pt x="95983" y="278024"/>
                    <a:pt x="94526" y="286952"/>
                    <a:pt x="88120" y="291560"/>
                  </a:cubicBezTo>
                  <a:cubicBezTo>
                    <a:pt x="86264" y="292895"/>
                    <a:pt x="84113" y="293766"/>
                    <a:pt x="81851" y="294097"/>
                  </a:cubicBezTo>
                  <a:cubicBezTo>
                    <a:pt x="72561" y="295569"/>
                    <a:pt x="63638" y="298801"/>
                    <a:pt x="55562" y="303622"/>
                  </a:cubicBezTo>
                  <a:cubicBezTo>
                    <a:pt x="21390" y="324141"/>
                    <a:pt x="10234" y="368422"/>
                    <a:pt x="30606" y="402682"/>
                  </a:cubicBezTo>
                  <a:cubicBezTo>
                    <a:pt x="33050" y="406791"/>
                    <a:pt x="35889" y="410651"/>
                    <a:pt x="39084" y="414207"/>
                  </a:cubicBezTo>
                  <a:lnTo>
                    <a:pt x="29559" y="424399"/>
                  </a:lnTo>
                  <a:lnTo>
                    <a:pt x="29559" y="424399"/>
                  </a:lnTo>
                  <a:cubicBezTo>
                    <a:pt x="27939" y="425733"/>
                    <a:pt x="26511" y="427066"/>
                    <a:pt x="24987" y="428495"/>
                  </a:cubicBezTo>
                  <a:lnTo>
                    <a:pt x="19272" y="434400"/>
                  </a:lnTo>
                  <a:lnTo>
                    <a:pt x="19272" y="434400"/>
                  </a:lnTo>
                  <a:cubicBezTo>
                    <a:pt x="-8351" y="466150"/>
                    <a:pt x="-5006" y="514281"/>
                    <a:pt x="26744" y="541904"/>
                  </a:cubicBezTo>
                  <a:cubicBezTo>
                    <a:pt x="27201" y="542301"/>
                    <a:pt x="27663" y="542694"/>
                    <a:pt x="28130" y="543081"/>
                  </a:cubicBezTo>
                  <a:cubicBezTo>
                    <a:pt x="7823" y="548593"/>
                    <a:pt x="-4172" y="569523"/>
                    <a:pt x="1340" y="589830"/>
                  </a:cubicBezTo>
                  <a:cubicBezTo>
                    <a:pt x="5893" y="606607"/>
                    <a:pt x="21225" y="618174"/>
                    <a:pt x="38607" y="617947"/>
                  </a:cubicBezTo>
                  <a:cubicBezTo>
                    <a:pt x="39655" y="617947"/>
                    <a:pt x="40608" y="617947"/>
                    <a:pt x="41655" y="617947"/>
                  </a:cubicBezTo>
                  <a:cubicBezTo>
                    <a:pt x="55086" y="592420"/>
                    <a:pt x="70230" y="555177"/>
                    <a:pt x="85185" y="516601"/>
                  </a:cubicBezTo>
                  <a:cubicBezTo>
                    <a:pt x="146621" y="361534"/>
                    <a:pt x="239490" y="127791"/>
                    <a:pt x="429132" y="101787"/>
                  </a:cubicBezTo>
                  <a:cubicBezTo>
                    <a:pt x="502794" y="93008"/>
                    <a:pt x="576756" y="115578"/>
                    <a:pt x="632967" y="163986"/>
                  </a:cubicBezTo>
                  <a:lnTo>
                    <a:pt x="635253" y="165986"/>
                  </a:lnTo>
                  <a:cubicBezTo>
                    <a:pt x="646692" y="134769"/>
                    <a:pt x="630659" y="100190"/>
                    <a:pt x="599441" y="88751"/>
                  </a:cubicBezTo>
                  <a:cubicBezTo>
                    <a:pt x="584392" y="83237"/>
                    <a:pt x="567764" y="83952"/>
                    <a:pt x="553243" y="90738"/>
                  </a:cubicBezTo>
                  <a:cubicBezTo>
                    <a:pt x="549392" y="92600"/>
                    <a:pt x="544902" y="92600"/>
                    <a:pt x="541051" y="90738"/>
                  </a:cubicBezTo>
                  <a:cubicBezTo>
                    <a:pt x="537179" y="88884"/>
                    <a:pt x="534346" y="85386"/>
                    <a:pt x="533336" y="81213"/>
                  </a:cubicBezTo>
                  <a:cubicBezTo>
                    <a:pt x="523045" y="40949"/>
                    <a:pt x="482063" y="16651"/>
                    <a:pt x="441799" y="26942"/>
                  </a:cubicBezTo>
                  <a:cubicBezTo>
                    <a:pt x="428805" y="30263"/>
                    <a:pt x="416934" y="36997"/>
                    <a:pt x="407415" y="46447"/>
                  </a:cubicBezTo>
                  <a:cubicBezTo>
                    <a:pt x="401766" y="52032"/>
                    <a:pt x="392659" y="51978"/>
                    <a:pt x="387076" y="46329"/>
                  </a:cubicBezTo>
                  <a:cubicBezTo>
                    <a:pt x="386500" y="45748"/>
                    <a:pt x="385976" y="45117"/>
                    <a:pt x="385508" y="44447"/>
                  </a:cubicBezTo>
                  <a:lnTo>
                    <a:pt x="374078" y="27397"/>
                  </a:lnTo>
                  <a:cubicBezTo>
                    <a:pt x="365068" y="17955"/>
                    <a:pt x="354072" y="10634"/>
                    <a:pt x="341883" y="5966"/>
                  </a:cubicBezTo>
                  <a:cubicBezTo>
                    <a:pt x="321617" y="-1989"/>
                    <a:pt x="299094" y="-1989"/>
                    <a:pt x="278828" y="5966"/>
                  </a:cubicBezTo>
                  <a:cubicBezTo>
                    <a:pt x="259976" y="13056"/>
                    <a:pt x="244973" y="27748"/>
                    <a:pt x="237489" y="46447"/>
                  </a:cubicBezTo>
                  <a:cubicBezTo>
                    <a:pt x="234621" y="53967"/>
                    <a:pt x="233074" y="61927"/>
                    <a:pt x="232917" y="69974"/>
                  </a:cubicBezTo>
                  <a:cubicBezTo>
                    <a:pt x="232768" y="77863"/>
                    <a:pt x="226252" y="84137"/>
                    <a:pt x="218362" y="83989"/>
                  </a:cubicBezTo>
                  <a:cubicBezTo>
                    <a:pt x="217197" y="83967"/>
                    <a:pt x="216040" y="83802"/>
                    <a:pt x="214915" y="83499"/>
                  </a:cubicBezTo>
                  <a:cubicBezTo>
                    <a:pt x="208159" y="81569"/>
                    <a:pt x="201176" y="80544"/>
                    <a:pt x="194151" y="80451"/>
                  </a:cubicBezTo>
                  <a:cubicBezTo>
                    <a:pt x="181447" y="80134"/>
                    <a:pt x="169106" y="84702"/>
                    <a:pt x="159670" y="93215"/>
                  </a:cubicBezTo>
                  <a:cubicBezTo>
                    <a:pt x="146354" y="106067"/>
                    <a:pt x="139983" y="124509"/>
                    <a:pt x="142525" y="142840"/>
                  </a:cubicBezTo>
                  <a:lnTo>
                    <a:pt x="144811" y="159128"/>
                  </a:lnTo>
                  <a:cubicBezTo>
                    <a:pt x="145349" y="162880"/>
                    <a:pt x="144354" y="166691"/>
                    <a:pt x="142049" y="169701"/>
                  </a:cubicBezTo>
                  <a:cubicBezTo>
                    <a:pt x="139770" y="172774"/>
                    <a:pt x="136323" y="174773"/>
                    <a:pt x="132524" y="175225"/>
                  </a:cubicBezTo>
                  <a:cubicBezTo>
                    <a:pt x="98840" y="180102"/>
                    <a:pt x="75486" y="211362"/>
                    <a:pt x="80363" y="245046"/>
                  </a:cubicBezTo>
                  <a:cubicBezTo>
                    <a:pt x="81518" y="253019"/>
                    <a:pt x="84224" y="260686"/>
                    <a:pt x="88328" y="267618"/>
                  </a:cubicBezTo>
                  <a:cubicBezTo>
                    <a:pt x="89274" y="269002"/>
                    <a:pt x="90291" y="270338"/>
                    <a:pt x="91376" y="271618"/>
                  </a:cubicBezTo>
                  <a:close/>
                  <a:moveTo>
                    <a:pt x="288448" y="101406"/>
                  </a:moveTo>
                  <a:lnTo>
                    <a:pt x="324357" y="70450"/>
                  </a:lnTo>
                  <a:cubicBezTo>
                    <a:pt x="328377" y="67056"/>
                    <a:pt x="334386" y="67564"/>
                    <a:pt x="337780" y="71583"/>
                  </a:cubicBezTo>
                  <a:cubicBezTo>
                    <a:pt x="337783" y="71587"/>
                    <a:pt x="337785" y="71590"/>
                    <a:pt x="337788" y="71593"/>
                  </a:cubicBezTo>
                  <a:cubicBezTo>
                    <a:pt x="341207" y="75591"/>
                    <a:pt x="340739" y="81603"/>
                    <a:pt x="336741" y="85022"/>
                  </a:cubicBezTo>
                  <a:cubicBezTo>
                    <a:pt x="336740" y="85023"/>
                    <a:pt x="336740" y="85023"/>
                    <a:pt x="336740" y="85023"/>
                  </a:cubicBezTo>
                  <a:lnTo>
                    <a:pt x="300450" y="115884"/>
                  </a:lnTo>
                  <a:cubicBezTo>
                    <a:pt x="296452" y="119304"/>
                    <a:pt x="290439" y="118834"/>
                    <a:pt x="287019" y="114837"/>
                  </a:cubicBezTo>
                  <a:cubicBezTo>
                    <a:pt x="283600" y="110839"/>
                    <a:pt x="284070" y="104826"/>
                    <a:pt x="288067" y="101406"/>
                  </a:cubicBezTo>
                  <a:close/>
                  <a:moveTo>
                    <a:pt x="170148" y="185512"/>
                  </a:moveTo>
                  <a:lnTo>
                    <a:pt x="216820" y="175987"/>
                  </a:lnTo>
                  <a:cubicBezTo>
                    <a:pt x="222081" y="174961"/>
                    <a:pt x="227177" y="178394"/>
                    <a:pt x="228203" y="183655"/>
                  </a:cubicBezTo>
                  <a:cubicBezTo>
                    <a:pt x="229228" y="188915"/>
                    <a:pt x="225796" y="194011"/>
                    <a:pt x="220535" y="195037"/>
                  </a:cubicBezTo>
                  <a:lnTo>
                    <a:pt x="173767" y="204562"/>
                  </a:lnTo>
                  <a:lnTo>
                    <a:pt x="171957" y="204562"/>
                  </a:lnTo>
                  <a:cubicBezTo>
                    <a:pt x="166697" y="205062"/>
                    <a:pt x="162028" y="201203"/>
                    <a:pt x="161528" y="195942"/>
                  </a:cubicBezTo>
                  <a:cubicBezTo>
                    <a:pt x="161028" y="190681"/>
                    <a:pt x="164887" y="186012"/>
                    <a:pt x="170148" y="185512"/>
                  </a:cubicBezTo>
                  <a:close/>
                  <a:moveTo>
                    <a:pt x="133857" y="260760"/>
                  </a:moveTo>
                  <a:cubicBezTo>
                    <a:pt x="133857" y="255499"/>
                    <a:pt x="138122" y="251235"/>
                    <a:pt x="143382" y="251235"/>
                  </a:cubicBezTo>
                  <a:cubicBezTo>
                    <a:pt x="148643" y="251235"/>
                    <a:pt x="152907" y="255499"/>
                    <a:pt x="152907" y="260760"/>
                  </a:cubicBezTo>
                  <a:lnTo>
                    <a:pt x="152907" y="308385"/>
                  </a:lnTo>
                  <a:cubicBezTo>
                    <a:pt x="152907" y="313645"/>
                    <a:pt x="148643" y="317910"/>
                    <a:pt x="143382" y="317910"/>
                  </a:cubicBezTo>
                  <a:cubicBezTo>
                    <a:pt x="138122" y="317910"/>
                    <a:pt x="133857" y="313645"/>
                    <a:pt x="133857" y="308385"/>
                  </a:cubicBezTo>
                  <a:close/>
                  <a:moveTo>
                    <a:pt x="114807" y="356010"/>
                  </a:moveTo>
                  <a:cubicBezTo>
                    <a:pt x="119498" y="353627"/>
                    <a:pt x="125231" y="355499"/>
                    <a:pt x="127613" y="360189"/>
                  </a:cubicBezTo>
                  <a:cubicBezTo>
                    <a:pt x="127631" y="360224"/>
                    <a:pt x="127649" y="360261"/>
                    <a:pt x="127666" y="360296"/>
                  </a:cubicBezTo>
                  <a:cubicBezTo>
                    <a:pt x="130005" y="365004"/>
                    <a:pt x="128086" y="370716"/>
                    <a:pt x="123380" y="373059"/>
                  </a:cubicBezTo>
                  <a:lnTo>
                    <a:pt x="80803" y="394395"/>
                  </a:lnTo>
                  <a:cubicBezTo>
                    <a:pt x="79468" y="395042"/>
                    <a:pt x="78000" y="395369"/>
                    <a:pt x="76517" y="395348"/>
                  </a:cubicBezTo>
                  <a:cubicBezTo>
                    <a:pt x="71256" y="395316"/>
                    <a:pt x="67018" y="391027"/>
                    <a:pt x="67048" y="385767"/>
                  </a:cubicBezTo>
                  <a:cubicBezTo>
                    <a:pt x="67070" y="382213"/>
                    <a:pt x="69067" y="378966"/>
                    <a:pt x="72231" y="37734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6119857-31DD-4644-92F5-C04A15414DF0}"/>
                </a:ext>
              </a:extLst>
            </p:cNvPr>
            <p:cNvSpPr/>
            <p:nvPr/>
          </p:nvSpPr>
          <p:spPr>
            <a:xfrm>
              <a:off x="2049279" y="1953570"/>
              <a:ext cx="802901" cy="588268"/>
            </a:xfrm>
            <a:custGeom>
              <a:avLst/>
              <a:gdLst>
                <a:gd name="connsiteX0" fmla="*/ 717461 w 802901"/>
                <a:gd name="connsiteY0" fmla="*/ 74489 h 588268"/>
                <a:gd name="connsiteX1" fmla="*/ 702316 w 802901"/>
                <a:gd name="connsiteY1" fmla="*/ 58964 h 588268"/>
                <a:gd name="connsiteX2" fmla="*/ 513816 w 802901"/>
                <a:gd name="connsiteY2" fmla="*/ 1814 h 588268"/>
                <a:gd name="connsiteX3" fmla="*/ 184823 w 802901"/>
                <a:gd name="connsiteY3" fmla="*/ 404054 h 588268"/>
                <a:gd name="connsiteX4" fmla="*/ 105003 w 802901"/>
                <a:gd name="connsiteY4" fmla="*/ 548739 h 588268"/>
                <a:gd name="connsiteX5" fmla="*/ 97859 w 802901"/>
                <a:gd name="connsiteY5" fmla="*/ 550263 h 588268"/>
                <a:gd name="connsiteX6" fmla="*/ 95478 w 802901"/>
                <a:gd name="connsiteY6" fmla="*/ 550263 h 588268"/>
                <a:gd name="connsiteX7" fmla="*/ 87953 w 802901"/>
                <a:gd name="connsiteY7" fmla="*/ 549025 h 588268"/>
                <a:gd name="connsiteX8" fmla="*/ 83667 w 802901"/>
                <a:gd name="connsiteY8" fmla="*/ 548072 h 588268"/>
                <a:gd name="connsiteX9" fmla="*/ 52330 w 802901"/>
                <a:gd name="connsiteY9" fmla="*/ 518831 h 588268"/>
                <a:gd name="connsiteX10" fmla="*/ 74142 w 802901"/>
                <a:gd name="connsiteY10" fmla="*/ 252893 h 588268"/>
                <a:gd name="connsiteX11" fmla="*/ 122910 w 802901"/>
                <a:gd name="connsiteY11" fmla="*/ 159643 h 588268"/>
                <a:gd name="connsiteX12" fmla="*/ 124529 w 802901"/>
                <a:gd name="connsiteY12" fmla="*/ 158786 h 588268"/>
                <a:gd name="connsiteX13" fmla="*/ 136817 w 802901"/>
                <a:gd name="connsiteY13" fmla="*/ 141926 h 588268"/>
                <a:gd name="connsiteX14" fmla="*/ 141674 w 802901"/>
                <a:gd name="connsiteY14" fmla="*/ 78109 h 588268"/>
                <a:gd name="connsiteX15" fmla="*/ 17278 w 802901"/>
                <a:gd name="connsiteY15" fmla="*/ 533785 h 588268"/>
                <a:gd name="connsiteX16" fmla="*/ 72904 w 802901"/>
                <a:gd name="connsiteY16" fmla="*/ 584458 h 588268"/>
                <a:gd name="connsiteX17" fmla="*/ 100241 w 802901"/>
                <a:gd name="connsiteY17" fmla="*/ 588268 h 588268"/>
                <a:gd name="connsiteX18" fmla="*/ 140722 w 802901"/>
                <a:gd name="connsiteY18" fmla="*/ 580838 h 588268"/>
                <a:gd name="connsiteX19" fmla="*/ 140722 w 802901"/>
                <a:gd name="connsiteY19" fmla="*/ 580838 h 588268"/>
                <a:gd name="connsiteX20" fmla="*/ 187204 w 802901"/>
                <a:gd name="connsiteY20" fmla="*/ 565408 h 588268"/>
                <a:gd name="connsiteX21" fmla="*/ 787279 w 802901"/>
                <a:gd name="connsiteY21" fmla="*/ 320425 h 588268"/>
                <a:gd name="connsiteX22" fmla="*/ 802900 w 802901"/>
                <a:gd name="connsiteY22" fmla="*/ 299756 h 588268"/>
                <a:gd name="connsiteX23" fmla="*/ 717461 w 802901"/>
                <a:gd name="connsiteY23" fmla="*/ 74489 h 588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02901" h="588268">
                  <a:moveTo>
                    <a:pt x="717461" y="74489"/>
                  </a:moveTo>
                  <a:lnTo>
                    <a:pt x="702316" y="58964"/>
                  </a:lnTo>
                  <a:cubicBezTo>
                    <a:pt x="650338" y="14211"/>
                    <a:pt x="581894" y="-6540"/>
                    <a:pt x="513816" y="1814"/>
                  </a:cubicBezTo>
                  <a:cubicBezTo>
                    <a:pt x="335032" y="26007"/>
                    <a:pt x="244354" y="253559"/>
                    <a:pt x="184823" y="404054"/>
                  </a:cubicBezTo>
                  <a:cubicBezTo>
                    <a:pt x="152723" y="485017"/>
                    <a:pt x="131483" y="538452"/>
                    <a:pt x="105003" y="548739"/>
                  </a:cubicBezTo>
                  <a:cubicBezTo>
                    <a:pt x="102701" y="549563"/>
                    <a:pt x="100298" y="550075"/>
                    <a:pt x="97859" y="550263"/>
                  </a:cubicBezTo>
                  <a:lnTo>
                    <a:pt x="95478" y="550263"/>
                  </a:lnTo>
                  <a:cubicBezTo>
                    <a:pt x="92923" y="550224"/>
                    <a:pt x="90387" y="549807"/>
                    <a:pt x="87953" y="549025"/>
                  </a:cubicBezTo>
                  <a:lnTo>
                    <a:pt x="83667" y="548072"/>
                  </a:lnTo>
                  <a:cubicBezTo>
                    <a:pt x="69261" y="543697"/>
                    <a:pt x="57691" y="532900"/>
                    <a:pt x="52330" y="518831"/>
                  </a:cubicBezTo>
                  <a:cubicBezTo>
                    <a:pt x="33756" y="474635"/>
                    <a:pt x="29851" y="364430"/>
                    <a:pt x="74142" y="252893"/>
                  </a:cubicBezTo>
                  <a:cubicBezTo>
                    <a:pt x="71611" y="215120"/>
                    <a:pt x="90443" y="179112"/>
                    <a:pt x="122910" y="159643"/>
                  </a:cubicBezTo>
                  <a:lnTo>
                    <a:pt x="124529" y="158786"/>
                  </a:lnTo>
                  <a:cubicBezTo>
                    <a:pt x="128530" y="153071"/>
                    <a:pt x="132530" y="147451"/>
                    <a:pt x="136817" y="141926"/>
                  </a:cubicBezTo>
                  <a:cubicBezTo>
                    <a:pt x="130581" y="120775"/>
                    <a:pt x="132309" y="98072"/>
                    <a:pt x="141674" y="78109"/>
                  </a:cubicBezTo>
                  <a:cubicBezTo>
                    <a:pt x="-3296" y="228509"/>
                    <a:pt x="-20632" y="443869"/>
                    <a:pt x="17278" y="533785"/>
                  </a:cubicBezTo>
                  <a:cubicBezTo>
                    <a:pt x="27163" y="558247"/>
                    <a:pt x="47628" y="576890"/>
                    <a:pt x="72904" y="584458"/>
                  </a:cubicBezTo>
                  <a:cubicBezTo>
                    <a:pt x="81787" y="587029"/>
                    <a:pt x="90993" y="588312"/>
                    <a:pt x="100241" y="588268"/>
                  </a:cubicBezTo>
                  <a:cubicBezTo>
                    <a:pt x="114062" y="588149"/>
                    <a:pt x="127758" y="585635"/>
                    <a:pt x="140722" y="580838"/>
                  </a:cubicBezTo>
                  <a:lnTo>
                    <a:pt x="140722" y="580838"/>
                  </a:lnTo>
                  <a:cubicBezTo>
                    <a:pt x="156474" y="576508"/>
                    <a:pt x="171990" y="571358"/>
                    <a:pt x="187204" y="565408"/>
                  </a:cubicBezTo>
                  <a:lnTo>
                    <a:pt x="787279" y="320425"/>
                  </a:lnTo>
                  <a:cubicBezTo>
                    <a:pt x="796350" y="317555"/>
                    <a:pt x="802614" y="309264"/>
                    <a:pt x="802900" y="299756"/>
                  </a:cubicBezTo>
                  <a:cubicBezTo>
                    <a:pt x="803151" y="216704"/>
                    <a:pt x="772726" y="136485"/>
                    <a:pt x="717461" y="74489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480113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 Pins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7B6AFF8-A90B-4AB6-824E-9A4B2E8715AB}"/>
              </a:ext>
            </a:extLst>
          </p:cNvPr>
          <p:cNvGrpSpPr/>
          <p:nvPr/>
        </p:nvGrpSpPr>
        <p:grpSpPr>
          <a:xfrm>
            <a:off x="737246" y="4248644"/>
            <a:ext cx="2194560" cy="1260003"/>
            <a:chOff x="332936" y="2555951"/>
            <a:chExt cx="2926080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134E658-800F-44B6-A2FF-87A7DB38A55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B3394E1-21CB-496D-A969-C86EF3CA0A2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9B99295-9251-4632-8476-3C49F22FEAD1}"/>
              </a:ext>
            </a:extLst>
          </p:cNvPr>
          <p:cNvGrpSpPr/>
          <p:nvPr/>
        </p:nvGrpSpPr>
        <p:grpSpPr>
          <a:xfrm>
            <a:off x="3474721" y="4248644"/>
            <a:ext cx="2194560" cy="1260003"/>
            <a:chOff x="332936" y="2555951"/>
            <a:chExt cx="2926080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A051226-E680-4B51-A615-8E301200C56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D41D4AE-E795-4350-B35A-A9133F5AA5E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9E2B466-222A-4E77-9A19-BC0F29117778}"/>
              </a:ext>
            </a:extLst>
          </p:cNvPr>
          <p:cNvGrpSpPr/>
          <p:nvPr/>
        </p:nvGrpSpPr>
        <p:grpSpPr>
          <a:xfrm>
            <a:off x="6212195" y="4248644"/>
            <a:ext cx="2194560" cy="1260003"/>
            <a:chOff x="332936" y="2555951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C02981B-FC32-43AF-A02F-63A269D6832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DDBE4F8-FA25-4042-9955-D8C6A94A7A9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1" name="Freeform: Shape 30" descr="Marker">
            <a:extLst>
              <a:ext uri="{FF2B5EF4-FFF2-40B4-BE49-F238E27FC236}">
                <a16:creationId xmlns:a16="http://schemas.microsoft.com/office/drawing/2014/main" id="{40950DD2-D557-4890-9145-D18E9ADC6073}"/>
              </a:ext>
            </a:extLst>
          </p:cNvPr>
          <p:cNvSpPr/>
          <p:nvPr/>
        </p:nvSpPr>
        <p:spPr>
          <a:xfrm>
            <a:off x="1106880" y="1766426"/>
            <a:ext cx="1455292" cy="2363896"/>
          </a:xfrm>
          <a:custGeom>
            <a:avLst/>
            <a:gdLst>
              <a:gd name="connsiteX0" fmla="*/ 970195 w 1940389"/>
              <a:gd name="connsiteY0" fmla="*/ 0 h 3151861"/>
              <a:gd name="connsiteX1" fmla="*/ 1772066 w 1940389"/>
              <a:gd name="connsiteY1" fmla="*/ 426429 h 3151861"/>
              <a:gd name="connsiteX2" fmla="*/ 1874038 w 1940389"/>
              <a:gd name="connsiteY2" fmla="*/ 1330271 h 3151861"/>
              <a:gd name="connsiteX3" fmla="*/ 1433704 w 1940389"/>
              <a:gd name="connsiteY3" fmla="*/ 2303640 h 3151861"/>
              <a:gd name="connsiteX4" fmla="*/ 1053627 w 1940389"/>
              <a:gd name="connsiteY4" fmla="*/ 3100875 h 3151861"/>
              <a:gd name="connsiteX5" fmla="*/ 970195 w 1940389"/>
              <a:gd name="connsiteY5" fmla="*/ 3151861 h 3151861"/>
              <a:gd name="connsiteX6" fmla="*/ 886764 w 1940389"/>
              <a:gd name="connsiteY6" fmla="*/ 3100875 h 3151861"/>
              <a:gd name="connsiteX7" fmla="*/ 506685 w 1940389"/>
              <a:gd name="connsiteY7" fmla="*/ 2303640 h 3151861"/>
              <a:gd name="connsiteX8" fmla="*/ 66353 w 1940389"/>
              <a:gd name="connsiteY8" fmla="*/ 1330271 h 3151861"/>
              <a:gd name="connsiteX9" fmla="*/ 168323 w 1940389"/>
              <a:gd name="connsiteY9" fmla="*/ 426429 h 3151861"/>
              <a:gd name="connsiteX10" fmla="*/ 970195 w 1940389"/>
              <a:gd name="connsiteY10" fmla="*/ 0 h 315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0389" h="3151861">
                <a:moveTo>
                  <a:pt x="970195" y="0"/>
                </a:moveTo>
                <a:cubicBezTo>
                  <a:pt x="1290017" y="0"/>
                  <a:pt x="1591297" y="157593"/>
                  <a:pt x="1772066" y="426429"/>
                </a:cubicBezTo>
                <a:cubicBezTo>
                  <a:pt x="1952835" y="690628"/>
                  <a:pt x="1989914" y="1028990"/>
                  <a:pt x="1874038" y="1330271"/>
                </a:cubicBezTo>
                <a:lnTo>
                  <a:pt x="1433704" y="2303640"/>
                </a:lnTo>
                <a:lnTo>
                  <a:pt x="1053627" y="3100875"/>
                </a:lnTo>
                <a:cubicBezTo>
                  <a:pt x="1039720" y="3133322"/>
                  <a:pt x="1007276" y="3151861"/>
                  <a:pt x="970195" y="3151861"/>
                </a:cubicBezTo>
                <a:cubicBezTo>
                  <a:pt x="933114" y="3151861"/>
                  <a:pt x="900669" y="3133322"/>
                  <a:pt x="886764" y="3100875"/>
                </a:cubicBezTo>
                <a:lnTo>
                  <a:pt x="506685" y="2303640"/>
                </a:lnTo>
                <a:lnTo>
                  <a:pt x="66353" y="1330271"/>
                </a:lnTo>
                <a:cubicBezTo>
                  <a:pt x="-49525" y="1028990"/>
                  <a:pt x="-12444" y="690628"/>
                  <a:pt x="168323" y="426429"/>
                </a:cubicBezTo>
                <a:cubicBezTo>
                  <a:pt x="349092" y="157593"/>
                  <a:pt x="650373" y="0"/>
                  <a:pt x="970195" y="0"/>
                </a:cubicBezTo>
                <a:close/>
              </a:path>
            </a:pathLst>
          </a:custGeom>
          <a:solidFill>
            <a:schemeClr val="accent2"/>
          </a:solidFill>
          <a:ln w="24209" cap="flat">
            <a:noFill/>
            <a:prstDash val="solid"/>
            <a:miter/>
          </a:ln>
          <a:effectLst>
            <a:outerShdw blurRad="76200" dir="18900000" sy="23000" kx="-12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B869A03-76C1-42AD-96B7-752F210DEDD5}"/>
              </a:ext>
            </a:extLst>
          </p:cNvPr>
          <p:cNvSpPr/>
          <p:nvPr/>
        </p:nvSpPr>
        <p:spPr>
          <a:xfrm>
            <a:off x="1508872" y="2179087"/>
            <a:ext cx="1050678" cy="1336628"/>
          </a:xfrm>
          <a:custGeom>
            <a:avLst/>
            <a:gdLst>
              <a:gd name="connsiteX0" fmla="*/ 918327 w 1400904"/>
              <a:gd name="connsiteY0" fmla="*/ 0 h 1782170"/>
              <a:gd name="connsiteX1" fmla="*/ 1400904 w 1400904"/>
              <a:gd name="connsiteY1" fmla="*/ 482578 h 1782170"/>
              <a:gd name="connsiteX2" fmla="*/ 1396421 w 1400904"/>
              <a:gd name="connsiteY2" fmla="*/ 548880 h 1782170"/>
              <a:gd name="connsiteX3" fmla="*/ 1338048 w 1400904"/>
              <a:gd name="connsiteY3" fmla="*/ 780055 h 1782170"/>
              <a:gd name="connsiteX4" fmla="*/ 897715 w 1400904"/>
              <a:gd name="connsiteY4" fmla="*/ 1753424 h 1782170"/>
              <a:gd name="connsiteX5" fmla="*/ 884011 w 1400904"/>
              <a:gd name="connsiteY5" fmla="*/ 1782170 h 1782170"/>
              <a:gd name="connsiteX6" fmla="*/ 0 w 1400904"/>
              <a:gd name="connsiteY6" fmla="*/ 898158 h 178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0904" h="1782170">
                <a:moveTo>
                  <a:pt x="918327" y="0"/>
                </a:moveTo>
                <a:lnTo>
                  <a:pt x="1400904" y="482578"/>
                </a:lnTo>
                <a:lnTo>
                  <a:pt x="1396421" y="548880"/>
                </a:lnTo>
                <a:cubicBezTo>
                  <a:pt x="1386427" y="627097"/>
                  <a:pt x="1367017" y="704735"/>
                  <a:pt x="1338048" y="780055"/>
                </a:cubicBezTo>
                <a:lnTo>
                  <a:pt x="897715" y="1753424"/>
                </a:lnTo>
                <a:lnTo>
                  <a:pt x="884011" y="1782170"/>
                </a:lnTo>
                <a:lnTo>
                  <a:pt x="0" y="89815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Freeform: Shape 31" descr="Marker">
            <a:extLst>
              <a:ext uri="{FF2B5EF4-FFF2-40B4-BE49-F238E27FC236}">
                <a16:creationId xmlns:a16="http://schemas.microsoft.com/office/drawing/2014/main" id="{5F122239-2C12-44A1-9DBD-5DA41B29FC3A}"/>
              </a:ext>
            </a:extLst>
          </p:cNvPr>
          <p:cNvSpPr/>
          <p:nvPr/>
        </p:nvSpPr>
        <p:spPr>
          <a:xfrm>
            <a:off x="3844355" y="1766426"/>
            <a:ext cx="1455292" cy="2363896"/>
          </a:xfrm>
          <a:custGeom>
            <a:avLst/>
            <a:gdLst>
              <a:gd name="connsiteX0" fmla="*/ 970195 w 1940389"/>
              <a:gd name="connsiteY0" fmla="*/ 0 h 3151861"/>
              <a:gd name="connsiteX1" fmla="*/ 1772066 w 1940389"/>
              <a:gd name="connsiteY1" fmla="*/ 426429 h 3151861"/>
              <a:gd name="connsiteX2" fmla="*/ 1874038 w 1940389"/>
              <a:gd name="connsiteY2" fmla="*/ 1330271 h 3151861"/>
              <a:gd name="connsiteX3" fmla="*/ 1433704 w 1940389"/>
              <a:gd name="connsiteY3" fmla="*/ 2303640 h 3151861"/>
              <a:gd name="connsiteX4" fmla="*/ 1053627 w 1940389"/>
              <a:gd name="connsiteY4" fmla="*/ 3100875 h 3151861"/>
              <a:gd name="connsiteX5" fmla="*/ 970195 w 1940389"/>
              <a:gd name="connsiteY5" fmla="*/ 3151861 h 3151861"/>
              <a:gd name="connsiteX6" fmla="*/ 886764 w 1940389"/>
              <a:gd name="connsiteY6" fmla="*/ 3100875 h 3151861"/>
              <a:gd name="connsiteX7" fmla="*/ 506685 w 1940389"/>
              <a:gd name="connsiteY7" fmla="*/ 2303640 h 3151861"/>
              <a:gd name="connsiteX8" fmla="*/ 66353 w 1940389"/>
              <a:gd name="connsiteY8" fmla="*/ 1330271 h 3151861"/>
              <a:gd name="connsiteX9" fmla="*/ 168323 w 1940389"/>
              <a:gd name="connsiteY9" fmla="*/ 426429 h 3151861"/>
              <a:gd name="connsiteX10" fmla="*/ 970195 w 1940389"/>
              <a:gd name="connsiteY10" fmla="*/ 0 h 315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0389" h="3151861">
                <a:moveTo>
                  <a:pt x="970195" y="0"/>
                </a:moveTo>
                <a:cubicBezTo>
                  <a:pt x="1290017" y="0"/>
                  <a:pt x="1591297" y="157593"/>
                  <a:pt x="1772066" y="426429"/>
                </a:cubicBezTo>
                <a:cubicBezTo>
                  <a:pt x="1952835" y="690628"/>
                  <a:pt x="1989914" y="1028990"/>
                  <a:pt x="1874038" y="1330271"/>
                </a:cubicBezTo>
                <a:lnTo>
                  <a:pt x="1433704" y="2303640"/>
                </a:lnTo>
                <a:lnTo>
                  <a:pt x="1053627" y="3100875"/>
                </a:lnTo>
                <a:cubicBezTo>
                  <a:pt x="1039720" y="3133322"/>
                  <a:pt x="1007276" y="3151861"/>
                  <a:pt x="970195" y="3151861"/>
                </a:cubicBezTo>
                <a:cubicBezTo>
                  <a:pt x="933114" y="3151861"/>
                  <a:pt x="900669" y="3133322"/>
                  <a:pt x="886764" y="3100875"/>
                </a:cubicBezTo>
                <a:lnTo>
                  <a:pt x="506685" y="2303640"/>
                </a:lnTo>
                <a:lnTo>
                  <a:pt x="66353" y="1330271"/>
                </a:lnTo>
                <a:cubicBezTo>
                  <a:pt x="-49525" y="1028990"/>
                  <a:pt x="-12444" y="690628"/>
                  <a:pt x="168323" y="426429"/>
                </a:cubicBezTo>
                <a:cubicBezTo>
                  <a:pt x="349092" y="157593"/>
                  <a:pt x="650373" y="0"/>
                  <a:pt x="970195" y="0"/>
                </a:cubicBezTo>
                <a:close/>
              </a:path>
            </a:pathLst>
          </a:custGeom>
          <a:solidFill>
            <a:schemeClr val="accent6"/>
          </a:solidFill>
          <a:ln w="24209" cap="flat">
            <a:noFill/>
            <a:prstDash val="solid"/>
            <a:miter/>
          </a:ln>
          <a:effectLst>
            <a:outerShdw blurRad="76200" dir="18900000" sy="23000" kx="-12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4E04A85-3AA1-4A67-A7E9-E05D17F5BDCC}"/>
              </a:ext>
            </a:extLst>
          </p:cNvPr>
          <p:cNvSpPr/>
          <p:nvPr/>
        </p:nvSpPr>
        <p:spPr>
          <a:xfrm>
            <a:off x="4246347" y="2179087"/>
            <a:ext cx="1050678" cy="1336628"/>
          </a:xfrm>
          <a:custGeom>
            <a:avLst/>
            <a:gdLst>
              <a:gd name="connsiteX0" fmla="*/ 918327 w 1400904"/>
              <a:gd name="connsiteY0" fmla="*/ 0 h 1782170"/>
              <a:gd name="connsiteX1" fmla="*/ 1400904 w 1400904"/>
              <a:gd name="connsiteY1" fmla="*/ 482578 h 1782170"/>
              <a:gd name="connsiteX2" fmla="*/ 1396421 w 1400904"/>
              <a:gd name="connsiteY2" fmla="*/ 548880 h 1782170"/>
              <a:gd name="connsiteX3" fmla="*/ 1338048 w 1400904"/>
              <a:gd name="connsiteY3" fmla="*/ 780055 h 1782170"/>
              <a:gd name="connsiteX4" fmla="*/ 897715 w 1400904"/>
              <a:gd name="connsiteY4" fmla="*/ 1753424 h 1782170"/>
              <a:gd name="connsiteX5" fmla="*/ 884011 w 1400904"/>
              <a:gd name="connsiteY5" fmla="*/ 1782170 h 1782170"/>
              <a:gd name="connsiteX6" fmla="*/ 0 w 1400904"/>
              <a:gd name="connsiteY6" fmla="*/ 898158 h 178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0904" h="1782170">
                <a:moveTo>
                  <a:pt x="918327" y="0"/>
                </a:moveTo>
                <a:lnTo>
                  <a:pt x="1400904" y="482578"/>
                </a:lnTo>
                <a:lnTo>
                  <a:pt x="1396421" y="548880"/>
                </a:lnTo>
                <a:cubicBezTo>
                  <a:pt x="1386427" y="627097"/>
                  <a:pt x="1367017" y="704735"/>
                  <a:pt x="1338048" y="780055"/>
                </a:cubicBezTo>
                <a:lnTo>
                  <a:pt x="897715" y="1753424"/>
                </a:lnTo>
                <a:lnTo>
                  <a:pt x="884011" y="1782170"/>
                </a:lnTo>
                <a:lnTo>
                  <a:pt x="0" y="89815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 descr="Marker">
            <a:extLst>
              <a:ext uri="{FF2B5EF4-FFF2-40B4-BE49-F238E27FC236}">
                <a16:creationId xmlns:a16="http://schemas.microsoft.com/office/drawing/2014/main" id="{F7470F60-7DD1-469F-8D93-50160CDB8DD0}"/>
              </a:ext>
            </a:extLst>
          </p:cNvPr>
          <p:cNvSpPr/>
          <p:nvPr/>
        </p:nvSpPr>
        <p:spPr>
          <a:xfrm>
            <a:off x="6581831" y="1766426"/>
            <a:ext cx="1455292" cy="2363896"/>
          </a:xfrm>
          <a:custGeom>
            <a:avLst/>
            <a:gdLst>
              <a:gd name="connsiteX0" fmla="*/ 970194 w 1940389"/>
              <a:gd name="connsiteY0" fmla="*/ 0 h 3151861"/>
              <a:gd name="connsiteX1" fmla="*/ 1772066 w 1940389"/>
              <a:gd name="connsiteY1" fmla="*/ 426429 h 3151861"/>
              <a:gd name="connsiteX2" fmla="*/ 1874038 w 1940389"/>
              <a:gd name="connsiteY2" fmla="*/ 1330271 h 3151861"/>
              <a:gd name="connsiteX3" fmla="*/ 1433704 w 1940389"/>
              <a:gd name="connsiteY3" fmla="*/ 2303640 h 3151861"/>
              <a:gd name="connsiteX4" fmla="*/ 1053627 w 1940389"/>
              <a:gd name="connsiteY4" fmla="*/ 3100875 h 3151861"/>
              <a:gd name="connsiteX5" fmla="*/ 970194 w 1940389"/>
              <a:gd name="connsiteY5" fmla="*/ 3151861 h 3151861"/>
              <a:gd name="connsiteX6" fmla="*/ 886764 w 1940389"/>
              <a:gd name="connsiteY6" fmla="*/ 3100875 h 3151861"/>
              <a:gd name="connsiteX7" fmla="*/ 506685 w 1940389"/>
              <a:gd name="connsiteY7" fmla="*/ 2303640 h 3151861"/>
              <a:gd name="connsiteX8" fmla="*/ 66353 w 1940389"/>
              <a:gd name="connsiteY8" fmla="*/ 1330271 h 3151861"/>
              <a:gd name="connsiteX9" fmla="*/ 168323 w 1940389"/>
              <a:gd name="connsiteY9" fmla="*/ 426429 h 3151861"/>
              <a:gd name="connsiteX10" fmla="*/ 970194 w 1940389"/>
              <a:gd name="connsiteY10" fmla="*/ 0 h 315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0389" h="3151861">
                <a:moveTo>
                  <a:pt x="970194" y="0"/>
                </a:moveTo>
                <a:cubicBezTo>
                  <a:pt x="1290016" y="0"/>
                  <a:pt x="1591297" y="157593"/>
                  <a:pt x="1772066" y="426429"/>
                </a:cubicBezTo>
                <a:cubicBezTo>
                  <a:pt x="1952834" y="690628"/>
                  <a:pt x="1989914" y="1028990"/>
                  <a:pt x="1874038" y="1330271"/>
                </a:cubicBezTo>
                <a:lnTo>
                  <a:pt x="1433704" y="2303640"/>
                </a:lnTo>
                <a:lnTo>
                  <a:pt x="1053627" y="3100875"/>
                </a:lnTo>
                <a:cubicBezTo>
                  <a:pt x="1039720" y="3133322"/>
                  <a:pt x="1007276" y="3151861"/>
                  <a:pt x="970194" y="3151861"/>
                </a:cubicBezTo>
                <a:cubicBezTo>
                  <a:pt x="933114" y="3151861"/>
                  <a:pt x="900669" y="3133322"/>
                  <a:pt x="886764" y="3100875"/>
                </a:cubicBezTo>
                <a:lnTo>
                  <a:pt x="506685" y="2303640"/>
                </a:lnTo>
                <a:lnTo>
                  <a:pt x="66353" y="1330271"/>
                </a:lnTo>
                <a:cubicBezTo>
                  <a:pt x="-49525" y="1028990"/>
                  <a:pt x="-12444" y="690628"/>
                  <a:pt x="168323" y="426429"/>
                </a:cubicBezTo>
                <a:cubicBezTo>
                  <a:pt x="349092" y="157593"/>
                  <a:pt x="650372" y="0"/>
                  <a:pt x="970194" y="0"/>
                </a:cubicBezTo>
                <a:close/>
              </a:path>
            </a:pathLst>
          </a:custGeom>
          <a:solidFill>
            <a:schemeClr val="accent3"/>
          </a:solidFill>
          <a:ln w="24209" cap="flat">
            <a:noFill/>
            <a:prstDash val="solid"/>
            <a:miter/>
          </a:ln>
          <a:effectLst>
            <a:outerShdw blurRad="76200" dir="18900000" sy="23000" kx="-12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A2EFB78-9438-4713-B925-8018737F7D9F}"/>
              </a:ext>
            </a:extLst>
          </p:cNvPr>
          <p:cNvSpPr/>
          <p:nvPr/>
        </p:nvSpPr>
        <p:spPr>
          <a:xfrm>
            <a:off x="6983823" y="2179087"/>
            <a:ext cx="1050678" cy="1336628"/>
          </a:xfrm>
          <a:custGeom>
            <a:avLst/>
            <a:gdLst>
              <a:gd name="connsiteX0" fmla="*/ 918327 w 1400904"/>
              <a:gd name="connsiteY0" fmla="*/ 0 h 1782170"/>
              <a:gd name="connsiteX1" fmla="*/ 1400904 w 1400904"/>
              <a:gd name="connsiteY1" fmla="*/ 482578 h 1782170"/>
              <a:gd name="connsiteX2" fmla="*/ 1396421 w 1400904"/>
              <a:gd name="connsiteY2" fmla="*/ 548880 h 1782170"/>
              <a:gd name="connsiteX3" fmla="*/ 1338048 w 1400904"/>
              <a:gd name="connsiteY3" fmla="*/ 780055 h 1782170"/>
              <a:gd name="connsiteX4" fmla="*/ 897715 w 1400904"/>
              <a:gd name="connsiteY4" fmla="*/ 1753424 h 1782170"/>
              <a:gd name="connsiteX5" fmla="*/ 884011 w 1400904"/>
              <a:gd name="connsiteY5" fmla="*/ 1782170 h 1782170"/>
              <a:gd name="connsiteX6" fmla="*/ 0 w 1400904"/>
              <a:gd name="connsiteY6" fmla="*/ 898158 h 178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0904" h="1782170">
                <a:moveTo>
                  <a:pt x="918327" y="0"/>
                </a:moveTo>
                <a:lnTo>
                  <a:pt x="1400904" y="482578"/>
                </a:lnTo>
                <a:lnTo>
                  <a:pt x="1396421" y="548880"/>
                </a:lnTo>
                <a:cubicBezTo>
                  <a:pt x="1386427" y="627097"/>
                  <a:pt x="1367017" y="704735"/>
                  <a:pt x="1338048" y="780055"/>
                </a:cubicBezTo>
                <a:lnTo>
                  <a:pt x="897715" y="1753424"/>
                </a:lnTo>
                <a:lnTo>
                  <a:pt x="884011" y="1782170"/>
                </a:lnTo>
                <a:lnTo>
                  <a:pt x="0" y="89815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3993CB9-1BB8-46E0-B18C-5D70DD621CB4}"/>
              </a:ext>
            </a:extLst>
          </p:cNvPr>
          <p:cNvSpPr/>
          <p:nvPr/>
        </p:nvSpPr>
        <p:spPr>
          <a:xfrm>
            <a:off x="1350270" y="2012197"/>
            <a:ext cx="968510" cy="9685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7A5BCD8-2DB7-415F-94B1-CCF26B9F0827}"/>
              </a:ext>
            </a:extLst>
          </p:cNvPr>
          <p:cNvSpPr/>
          <p:nvPr/>
        </p:nvSpPr>
        <p:spPr>
          <a:xfrm>
            <a:off x="4087745" y="2012197"/>
            <a:ext cx="968510" cy="9685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6F56BE4-2437-4D28-8D99-E0EB480580D7}"/>
              </a:ext>
            </a:extLst>
          </p:cNvPr>
          <p:cNvSpPr/>
          <p:nvPr/>
        </p:nvSpPr>
        <p:spPr>
          <a:xfrm>
            <a:off x="6825221" y="2012197"/>
            <a:ext cx="968510" cy="9685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3" name="Graphic 44" descr="Cupcake">
            <a:extLst>
              <a:ext uri="{FF2B5EF4-FFF2-40B4-BE49-F238E27FC236}">
                <a16:creationId xmlns:a16="http://schemas.microsoft.com/office/drawing/2014/main" id="{00ADB6DE-E023-44E2-B04C-9EEC7105F429}"/>
              </a:ext>
            </a:extLst>
          </p:cNvPr>
          <p:cNvGrpSpPr/>
          <p:nvPr/>
        </p:nvGrpSpPr>
        <p:grpSpPr>
          <a:xfrm>
            <a:off x="6966576" y="2153552"/>
            <a:ext cx="685800" cy="685800"/>
            <a:chOff x="9288768" y="1728403"/>
            <a:chExt cx="914400" cy="914400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2B9FEF1-4694-48B8-8380-5F9152DE9590}"/>
                </a:ext>
              </a:extLst>
            </p:cNvPr>
            <p:cNvSpPr/>
            <p:nvPr/>
          </p:nvSpPr>
          <p:spPr>
            <a:xfrm>
              <a:off x="9442120" y="2240847"/>
              <a:ext cx="607695" cy="278130"/>
            </a:xfrm>
            <a:custGeom>
              <a:avLst/>
              <a:gdLst>
                <a:gd name="connsiteX0" fmla="*/ 494348 w 607695"/>
                <a:gd name="connsiteY0" fmla="*/ 0 h 278130"/>
                <a:gd name="connsiteX1" fmla="*/ 399098 w 607695"/>
                <a:gd name="connsiteY1" fmla="*/ 40005 h 278130"/>
                <a:gd name="connsiteX2" fmla="*/ 303848 w 607695"/>
                <a:gd name="connsiteY2" fmla="*/ 0 h 278130"/>
                <a:gd name="connsiteX3" fmla="*/ 208598 w 607695"/>
                <a:gd name="connsiteY3" fmla="*/ 40005 h 278130"/>
                <a:gd name="connsiteX4" fmla="*/ 113348 w 607695"/>
                <a:gd name="connsiteY4" fmla="*/ 0 h 278130"/>
                <a:gd name="connsiteX5" fmla="*/ 18097 w 607695"/>
                <a:gd name="connsiteY5" fmla="*/ 40005 h 278130"/>
                <a:gd name="connsiteX6" fmla="*/ 0 w 607695"/>
                <a:gd name="connsiteY6" fmla="*/ 39053 h 278130"/>
                <a:gd name="connsiteX7" fmla="*/ 75248 w 607695"/>
                <a:gd name="connsiteY7" fmla="*/ 278130 h 278130"/>
                <a:gd name="connsiteX8" fmla="*/ 532448 w 607695"/>
                <a:gd name="connsiteY8" fmla="*/ 278130 h 278130"/>
                <a:gd name="connsiteX9" fmla="*/ 607695 w 607695"/>
                <a:gd name="connsiteY9" fmla="*/ 39053 h 278130"/>
                <a:gd name="connsiteX10" fmla="*/ 589598 w 607695"/>
                <a:gd name="connsiteY10" fmla="*/ 40005 h 278130"/>
                <a:gd name="connsiteX11" fmla="*/ 494348 w 607695"/>
                <a:gd name="connsiteY11" fmla="*/ 0 h 278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7695" h="278130">
                  <a:moveTo>
                    <a:pt x="494348" y="0"/>
                  </a:moveTo>
                  <a:cubicBezTo>
                    <a:pt x="470535" y="24765"/>
                    <a:pt x="436245" y="40005"/>
                    <a:pt x="399098" y="40005"/>
                  </a:cubicBezTo>
                  <a:cubicBezTo>
                    <a:pt x="361950" y="40005"/>
                    <a:pt x="327660" y="24765"/>
                    <a:pt x="303848" y="0"/>
                  </a:cubicBezTo>
                  <a:cubicBezTo>
                    <a:pt x="280035" y="24765"/>
                    <a:pt x="245745" y="40005"/>
                    <a:pt x="208598" y="40005"/>
                  </a:cubicBezTo>
                  <a:cubicBezTo>
                    <a:pt x="171450" y="40005"/>
                    <a:pt x="137160" y="24765"/>
                    <a:pt x="113348" y="0"/>
                  </a:cubicBezTo>
                  <a:cubicBezTo>
                    <a:pt x="89535" y="24765"/>
                    <a:pt x="55245" y="40005"/>
                    <a:pt x="18097" y="40005"/>
                  </a:cubicBezTo>
                  <a:cubicBezTo>
                    <a:pt x="12382" y="40005"/>
                    <a:pt x="6667" y="39053"/>
                    <a:pt x="0" y="39053"/>
                  </a:cubicBezTo>
                  <a:lnTo>
                    <a:pt x="75248" y="278130"/>
                  </a:lnTo>
                  <a:lnTo>
                    <a:pt x="532448" y="278130"/>
                  </a:lnTo>
                  <a:lnTo>
                    <a:pt x="607695" y="39053"/>
                  </a:lnTo>
                  <a:cubicBezTo>
                    <a:pt x="601027" y="39053"/>
                    <a:pt x="595313" y="40005"/>
                    <a:pt x="589598" y="40005"/>
                  </a:cubicBezTo>
                  <a:cubicBezTo>
                    <a:pt x="552450" y="40005"/>
                    <a:pt x="518160" y="24765"/>
                    <a:pt x="494348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6FB5662-64AE-4999-9F8D-ACAC3833F57F}"/>
                </a:ext>
              </a:extLst>
            </p:cNvPr>
            <p:cNvSpPr/>
            <p:nvPr/>
          </p:nvSpPr>
          <p:spPr>
            <a:xfrm>
              <a:off x="9364968" y="1833178"/>
              <a:ext cx="762000" cy="409575"/>
            </a:xfrm>
            <a:custGeom>
              <a:avLst/>
              <a:gdLst>
                <a:gd name="connsiteX0" fmla="*/ 575310 w 762000"/>
                <a:gd name="connsiteY0" fmla="*/ 214313 h 409575"/>
                <a:gd name="connsiteX1" fmla="*/ 535305 w 762000"/>
                <a:gd name="connsiteY1" fmla="*/ 252413 h 409575"/>
                <a:gd name="connsiteX2" fmla="*/ 508635 w 762000"/>
                <a:gd name="connsiteY2" fmla="*/ 251460 h 409575"/>
                <a:gd name="connsiteX3" fmla="*/ 503873 w 762000"/>
                <a:gd name="connsiteY3" fmla="*/ 238125 h 409575"/>
                <a:gd name="connsiteX4" fmla="*/ 509588 w 762000"/>
                <a:gd name="connsiteY4" fmla="*/ 223838 h 409575"/>
                <a:gd name="connsiteX5" fmla="*/ 549593 w 762000"/>
                <a:gd name="connsiteY5" fmla="*/ 185738 h 409575"/>
                <a:gd name="connsiteX6" fmla="*/ 576263 w 762000"/>
                <a:gd name="connsiteY6" fmla="*/ 186690 h 409575"/>
                <a:gd name="connsiteX7" fmla="*/ 575310 w 762000"/>
                <a:gd name="connsiteY7" fmla="*/ 214313 h 409575"/>
                <a:gd name="connsiteX8" fmla="*/ 441960 w 762000"/>
                <a:gd name="connsiteY8" fmla="*/ 130493 h 409575"/>
                <a:gd name="connsiteX9" fmla="*/ 428625 w 762000"/>
                <a:gd name="connsiteY9" fmla="*/ 135255 h 409575"/>
                <a:gd name="connsiteX10" fmla="*/ 414338 w 762000"/>
                <a:gd name="connsiteY10" fmla="*/ 129540 h 409575"/>
                <a:gd name="connsiteX11" fmla="*/ 376238 w 762000"/>
                <a:gd name="connsiteY11" fmla="*/ 89535 h 409575"/>
                <a:gd name="connsiteX12" fmla="*/ 377190 w 762000"/>
                <a:gd name="connsiteY12" fmla="*/ 62865 h 409575"/>
                <a:gd name="connsiteX13" fmla="*/ 403860 w 762000"/>
                <a:gd name="connsiteY13" fmla="*/ 63818 h 409575"/>
                <a:gd name="connsiteX14" fmla="*/ 441960 w 762000"/>
                <a:gd name="connsiteY14" fmla="*/ 103823 h 409575"/>
                <a:gd name="connsiteX15" fmla="*/ 441960 w 762000"/>
                <a:gd name="connsiteY15" fmla="*/ 130493 h 409575"/>
                <a:gd name="connsiteX16" fmla="*/ 337185 w 762000"/>
                <a:gd name="connsiteY16" fmla="*/ 280988 h 409575"/>
                <a:gd name="connsiteX17" fmla="*/ 310515 w 762000"/>
                <a:gd name="connsiteY17" fmla="*/ 280035 h 409575"/>
                <a:gd name="connsiteX18" fmla="*/ 272415 w 762000"/>
                <a:gd name="connsiteY18" fmla="*/ 240030 h 409575"/>
                <a:gd name="connsiteX19" fmla="*/ 273368 w 762000"/>
                <a:gd name="connsiteY19" fmla="*/ 213360 h 409575"/>
                <a:gd name="connsiteX20" fmla="*/ 286703 w 762000"/>
                <a:gd name="connsiteY20" fmla="*/ 208598 h 409575"/>
                <a:gd name="connsiteX21" fmla="*/ 300990 w 762000"/>
                <a:gd name="connsiteY21" fmla="*/ 214313 h 409575"/>
                <a:gd name="connsiteX22" fmla="*/ 339090 w 762000"/>
                <a:gd name="connsiteY22" fmla="*/ 254318 h 409575"/>
                <a:gd name="connsiteX23" fmla="*/ 337185 w 762000"/>
                <a:gd name="connsiteY23" fmla="*/ 280988 h 409575"/>
                <a:gd name="connsiteX24" fmla="*/ 234315 w 762000"/>
                <a:gd name="connsiteY24" fmla="*/ 147638 h 409575"/>
                <a:gd name="connsiteX25" fmla="*/ 194310 w 762000"/>
                <a:gd name="connsiteY25" fmla="*/ 185738 h 409575"/>
                <a:gd name="connsiteX26" fmla="*/ 167640 w 762000"/>
                <a:gd name="connsiteY26" fmla="*/ 184785 h 409575"/>
                <a:gd name="connsiteX27" fmla="*/ 168593 w 762000"/>
                <a:gd name="connsiteY27" fmla="*/ 158115 h 409575"/>
                <a:gd name="connsiteX28" fmla="*/ 208598 w 762000"/>
                <a:gd name="connsiteY28" fmla="*/ 120015 h 409575"/>
                <a:gd name="connsiteX29" fmla="*/ 235268 w 762000"/>
                <a:gd name="connsiteY29" fmla="*/ 120968 h 409575"/>
                <a:gd name="connsiteX30" fmla="*/ 240030 w 762000"/>
                <a:gd name="connsiteY30" fmla="*/ 134303 h 409575"/>
                <a:gd name="connsiteX31" fmla="*/ 234315 w 762000"/>
                <a:gd name="connsiteY31" fmla="*/ 147638 h 409575"/>
                <a:gd name="connsiteX32" fmla="*/ 690563 w 762000"/>
                <a:gd name="connsiteY32" fmla="*/ 221933 h 409575"/>
                <a:gd name="connsiteX33" fmla="*/ 381000 w 762000"/>
                <a:gd name="connsiteY33" fmla="*/ 0 h 409575"/>
                <a:gd name="connsiteX34" fmla="*/ 71438 w 762000"/>
                <a:gd name="connsiteY34" fmla="*/ 221933 h 409575"/>
                <a:gd name="connsiteX35" fmla="*/ 0 w 762000"/>
                <a:gd name="connsiteY35" fmla="*/ 314325 h 409575"/>
                <a:gd name="connsiteX36" fmla="*/ 95250 w 762000"/>
                <a:gd name="connsiteY36" fmla="*/ 409575 h 409575"/>
                <a:gd name="connsiteX37" fmla="*/ 190500 w 762000"/>
                <a:gd name="connsiteY37" fmla="*/ 314325 h 409575"/>
                <a:gd name="connsiteX38" fmla="*/ 285750 w 762000"/>
                <a:gd name="connsiteY38" fmla="*/ 409575 h 409575"/>
                <a:gd name="connsiteX39" fmla="*/ 381000 w 762000"/>
                <a:gd name="connsiteY39" fmla="*/ 314325 h 409575"/>
                <a:gd name="connsiteX40" fmla="*/ 476250 w 762000"/>
                <a:gd name="connsiteY40" fmla="*/ 409575 h 409575"/>
                <a:gd name="connsiteX41" fmla="*/ 571500 w 762000"/>
                <a:gd name="connsiteY41" fmla="*/ 314325 h 409575"/>
                <a:gd name="connsiteX42" fmla="*/ 666750 w 762000"/>
                <a:gd name="connsiteY42" fmla="*/ 409575 h 409575"/>
                <a:gd name="connsiteX43" fmla="*/ 762000 w 762000"/>
                <a:gd name="connsiteY43" fmla="*/ 314325 h 409575"/>
                <a:gd name="connsiteX44" fmla="*/ 690563 w 762000"/>
                <a:gd name="connsiteY44" fmla="*/ 221933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762000" h="409575">
                  <a:moveTo>
                    <a:pt x="575310" y="214313"/>
                  </a:moveTo>
                  <a:lnTo>
                    <a:pt x="535305" y="252413"/>
                  </a:lnTo>
                  <a:cubicBezTo>
                    <a:pt x="527685" y="260033"/>
                    <a:pt x="515303" y="259080"/>
                    <a:pt x="508635" y="251460"/>
                  </a:cubicBezTo>
                  <a:cubicBezTo>
                    <a:pt x="504825" y="247650"/>
                    <a:pt x="503873" y="242888"/>
                    <a:pt x="503873" y="238125"/>
                  </a:cubicBezTo>
                  <a:cubicBezTo>
                    <a:pt x="503873" y="233363"/>
                    <a:pt x="505778" y="227648"/>
                    <a:pt x="509588" y="223838"/>
                  </a:cubicBezTo>
                  <a:lnTo>
                    <a:pt x="549593" y="185738"/>
                  </a:lnTo>
                  <a:cubicBezTo>
                    <a:pt x="557213" y="178118"/>
                    <a:pt x="569595" y="179070"/>
                    <a:pt x="576263" y="186690"/>
                  </a:cubicBezTo>
                  <a:cubicBezTo>
                    <a:pt x="582930" y="194310"/>
                    <a:pt x="582930" y="206693"/>
                    <a:pt x="575310" y="214313"/>
                  </a:cubicBezTo>
                  <a:close/>
                  <a:moveTo>
                    <a:pt x="441960" y="130493"/>
                  </a:moveTo>
                  <a:cubicBezTo>
                    <a:pt x="438150" y="134303"/>
                    <a:pt x="433388" y="135255"/>
                    <a:pt x="428625" y="135255"/>
                  </a:cubicBezTo>
                  <a:cubicBezTo>
                    <a:pt x="423863" y="135255"/>
                    <a:pt x="418148" y="133350"/>
                    <a:pt x="414338" y="129540"/>
                  </a:cubicBezTo>
                  <a:lnTo>
                    <a:pt x="376238" y="89535"/>
                  </a:lnTo>
                  <a:cubicBezTo>
                    <a:pt x="368618" y="81915"/>
                    <a:pt x="369570" y="69532"/>
                    <a:pt x="377190" y="62865"/>
                  </a:cubicBezTo>
                  <a:cubicBezTo>
                    <a:pt x="384810" y="55245"/>
                    <a:pt x="397193" y="56197"/>
                    <a:pt x="403860" y="63818"/>
                  </a:cubicBezTo>
                  <a:lnTo>
                    <a:pt x="441960" y="103823"/>
                  </a:lnTo>
                  <a:cubicBezTo>
                    <a:pt x="449580" y="111443"/>
                    <a:pt x="449580" y="122873"/>
                    <a:pt x="441960" y="130493"/>
                  </a:cubicBezTo>
                  <a:close/>
                  <a:moveTo>
                    <a:pt x="337185" y="280988"/>
                  </a:moveTo>
                  <a:cubicBezTo>
                    <a:pt x="329565" y="288608"/>
                    <a:pt x="317183" y="287655"/>
                    <a:pt x="310515" y="280035"/>
                  </a:cubicBezTo>
                  <a:lnTo>
                    <a:pt x="272415" y="240030"/>
                  </a:lnTo>
                  <a:cubicBezTo>
                    <a:pt x="264795" y="232410"/>
                    <a:pt x="265748" y="220027"/>
                    <a:pt x="273368" y="213360"/>
                  </a:cubicBezTo>
                  <a:cubicBezTo>
                    <a:pt x="277178" y="209550"/>
                    <a:pt x="281940" y="208598"/>
                    <a:pt x="286703" y="208598"/>
                  </a:cubicBezTo>
                  <a:cubicBezTo>
                    <a:pt x="291465" y="208598"/>
                    <a:pt x="297180" y="210502"/>
                    <a:pt x="300990" y="214313"/>
                  </a:cubicBezTo>
                  <a:lnTo>
                    <a:pt x="339090" y="254318"/>
                  </a:lnTo>
                  <a:cubicBezTo>
                    <a:pt x="344805" y="260985"/>
                    <a:pt x="344805" y="273368"/>
                    <a:pt x="337185" y="280988"/>
                  </a:cubicBezTo>
                  <a:close/>
                  <a:moveTo>
                    <a:pt x="234315" y="147638"/>
                  </a:moveTo>
                  <a:lnTo>
                    <a:pt x="194310" y="185738"/>
                  </a:lnTo>
                  <a:cubicBezTo>
                    <a:pt x="186690" y="193358"/>
                    <a:pt x="174308" y="192405"/>
                    <a:pt x="167640" y="184785"/>
                  </a:cubicBezTo>
                  <a:cubicBezTo>
                    <a:pt x="160020" y="177165"/>
                    <a:pt x="160973" y="164783"/>
                    <a:pt x="168593" y="158115"/>
                  </a:cubicBezTo>
                  <a:lnTo>
                    <a:pt x="208598" y="120015"/>
                  </a:lnTo>
                  <a:cubicBezTo>
                    <a:pt x="216218" y="112395"/>
                    <a:pt x="228600" y="113348"/>
                    <a:pt x="235268" y="120968"/>
                  </a:cubicBezTo>
                  <a:cubicBezTo>
                    <a:pt x="239077" y="124778"/>
                    <a:pt x="240030" y="129540"/>
                    <a:pt x="240030" y="134303"/>
                  </a:cubicBezTo>
                  <a:cubicBezTo>
                    <a:pt x="240030" y="138113"/>
                    <a:pt x="238125" y="143828"/>
                    <a:pt x="234315" y="147638"/>
                  </a:cubicBezTo>
                  <a:close/>
                  <a:moveTo>
                    <a:pt x="690563" y="221933"/>
                  </a:moveTo>
                  <a:cubicBezTo>
                    <a:pt x="650558" y="93345"/>
                    <a:pt x="526733" y="0"/>
                    <a:pt x="381000" y="0"/>
                  </a:cubicBezTo>
                  <a:cubicBezTo>
                    <a:pt x="235268" y="0"/>
                    <a:pt x="111443" y="93345"/>
                    <a:pt x="71438" y="221933"/>
                  </a:cubicBezTo>
                  <a:cubicBezTo>
                    <a:pt x="30480" y="232410"/>
                    <a:pt x="0" y="269558"/>
                    <a:pt x="0" y="314325"/>
                  </a:cubicBezTo>
                  <a:cubicBezTo>
                    <a:pt x="0" y="366713"/>
                    <a:pt x="42863" y="409575"/>
                    <a:pt x="95250" y="409575"/>
                  </a:cubicBezTo>
                  <a:cubicBezTo>
                    <a:pt x="147638" y="409575"/>
                    <a:pt x="190500" y="366713"/>
                    <a:pt x="190500" y="314325"/>
                  </a:cubicBezTo>
                  <a:cubicBezTo>
                    <a:pt x="190500" y="366713"/>
                    <a:pt x="233363" y="409575"/>
                    <a:pt x="285750" y="409575"/>
                  </a:cubicBezTo>
                  <a:cubicBezTo>
                    <a:pt x="338138" y="409575"/>
                    <a:pt x="381000" y="366713"/>
                    <a:pt x="381000" y="314325"/>
                  </a:cubicBezTo>
                  <a:cubicBezTo>
                    <a:pt x="381000" y="366713"/>
                    <a:pt x="423863" y="409575"/>
                    <a:pt x="476250" y="409575"/>
                  </a:cubicBezTo>
                  <a:cubicBezTo>
                    <a:pt x="528638" y="409575"/>
                    <a:pt x="571500" y="366713"/>
                    <a:pt x="571500" y="314325"/>
                  </a:cubicBezTo>
                  <a:cubicBezTo>
                    <a:pt x="571500" y="366713"/>
                    <a:pt x="614363" y="409575"/>
                    <a:pt x="666750" y="409575"/>
                  </a:cubicBezTo>
                  <a:cubicBezTo>
                    <a:pt x="719138" y="409575"/>
                    <a:pt x="762000" y="366713"/>
                    <a:pt x="762000" y="314325"/>
                  </a:cubicBezTo>
                  <a:cubicBezTo>
                    <a:pt x="762000" y="269558"/>
                    <a:pt x="731520" y="232410"/>
                    <a:pt x="690563" y="22193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5" name="Graphic 42" descr="Avocado">
            <a:extLst>
              <a:ext uri="{FF2B5EF4-FFF2-40B4-BE49-F238E27FC236}">
                <a16:creationId xmlns:a16="http://schemas.microsoft.com/office/drawing/2014/main" id="{7C29643E-577C-4344-84FF-DF55B0A595AD}"/>
              </a:ext>
            </a:extLst>
          </p:cNvPr>
          <p:cNvGrpSpPr/>
          <p:nvPr/>
        </p:nvGrpSpPr>
        <p:grpSpPr>
          <a:xfrm>
            <a:off x="4229100" y="2153552"/>
            <a:ext cx="685800" cy="685800"/>
            <a:chOff x="5638800" y="1728403"/>
            <a:chExt cx="914400" cy="914400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6D210048-CFE3-4B0B-A336-9091DA7C5DB5}"/>
                </a:ext>
              </a:extLst>
            </p:cNvPr>
            <p:cNvSpPr/>
            <p:nvPr/>
          </p:nvSpPr>
          <p:spPr>
            <a:xfrm>
              <a:off x="5695950" y="1773176"/>
              <a:ext cx="771475" cy="811233"/>
            </a:xfrm>
            <a:custGeom>
              <a:avLst/>
              <a:gdLst>
                <a:gd name="connsiteX0" fmla="*/ 732663 w 771475"/>
                <a:gd name="connsiteY0" fmla="*/ 238786 h 811233"/>
                <a:gd name="connsiteX1" fmla="*/ 591312 w 771475"/>
                <a:gd name="connsiteY1" fmla="*/ 209354 h 811233"/>
                <a:gd name="connsiteX2" fmla="*/ 419100 w 771475"/>
                <a:gd name="connsiteY2" fmla="*/ 281458 h 811233"/>
                <a:gd name="connsiteX3" fmla="*/ 369665 w 771475"/>
                <a:gd name="connsiteY3" fmla="*/ 163348 h 811233"/>
                <a:gd name="connsiteX4" fmla="*/ 272796 w 771475"/>
                <a:gd name="connsiteY4" fmla="*/ 94863 h 811233"/>
                <a:gd name="connsiteX5" fmla="*/ 299942 w 771475"/>
                <a:gd name="connsiteY5" fmla="*/ 24759 h 811233"/>
                <a:gd name="connsiteX6" fmla="*/ 300695 w 771475"/>
                <a:gd name="connsiteY6" fmla="*/ 4568 h 811233"/>
                <a:gd name="connsiteX7" fmla="*/ 280503 w 771475"/>
                <a:gd name="connsiteY7" fmla="*/ 3816 h 811233"/>
                <a:gd name="connsiteX8" fmla="*/ 278797 w 771475"/>
                <a:gd name="connsiteY8" fmla="*/ 5709 h 811233"/>
                <a:gd name="connsiteX9" fmla="*/ 260985 w 771475"/>
                <a:gd name="connsiteY9" fmla="*/ 32284 h 811233"/>
                <a:gd name="connsiteX10" fmla="*/ 213360 w 771475"/>
                <a:gd name="connsiteY10" fmla="*/ 37142 h 811233"/>
                <a:gd name="connsiteX11" fmla="*/ 71914 w 771475"/>
                <a:gd name="connsiteY11" fmla="*/ 30570 h 811233"/>
                <a:gd name="connsiteX12" fmla="*/ 0 w 771475"/>
                <a:gd name="connsiteY12" fmla="*/ 122962 h 811233"/>
                <a:gd name="connsiteX13" fmla="*/ 161068 w 771475"/>
                <a:gd name="connsiteY13" fmla="*/ 118676 h 811233"/>
                <a:gd name="connsiteX14" fmla="*/ 221266 w 771475"/>
                <a:gd name="connsiteY14" fmla="*/ 54382 h 811233"/>
                <a:gd name="connsiteX15" fmla="*/ 253460 w 771475"/>
                <a:gd name="connsiteY15" fmla="*/ 50572 h 811233"/>
                <a:gd name="connsiteX16" fmla="*/ 243935 w 771475"/>
                <a:gd name="connsiteY16" fmla="*/ 96387 h 811233"/>
                <a:gd name="connsiteX17" fmla="*/ 159258 w 771475"/>
                <a:gd name="connsiteY17" fmla="*/ 163062 h 811233"/>
                <a:gd name="connsiteX18" fmla="*/ 31147 w 771475"/>
                <a:gd name="connsiteY18" fmla="*/ 542824 h 811233"/>
                <a:gd name="connsiteX19" fmla="*/ 264509 w 771475"/>
                <a:gd name="connsiteY19" fmla="*/ 776187 h 811233"/>
                <a:gd name="connsiteX20" fmla="*/ 279940 w 771475"/>
                <a:gd name="connsiteY20" fmla="*/ 775615 h 811233"/>
                <a:gd name="connsiteX21" fmla="*/ 583406 w 771475"/>
                <a:gd name="connsiteY21" fmla="*/ 738753 h 811233"/>
                <a:gd name="connsiteX22" fmla="*/ 762000 w 771475"/>
                <a:gd name="connsiteY22" fmla="*/ 380042 h 811233"/>
                <a:gd name="connsiteX23" fmla="*/ 732663 w 771475"/>
                <a:gd name="connsiteY23" fmla="*/ 238786 h 811233"/>
                <a:gd name="connsiteX24" fmla="*/ 726662 w 771475"/>
                <a:gd name="connsiteY24" fmla="*/ 366135 h 811233"/>
                <a:gd name="connsiteX25" fmla="*/ 556451 w 771475"/>
                <a:gd name="connsiteY25" fmla="*/ 711798 h 811233"/>
                <a:gd name="connsiteX26" fmla="*/ 259604 w 771475"/>
                <a:gd name="connsiteY26" fmla="*/ 711750 h 811233"/>
                <a:gd name="connsiteX27" fmla="*/ 259651 w 771475"/>
                <a:gd name="connsiteY27" fmla="*/ 414903 h 811233"/>
                <a:gd name="connsiteX28" fmla="*/ 605314 w 771475"/>
                <a:gd name="connsiteY28" fmla="*/ 244787 h 811233"/>
                <a:gd name="connsiteX29" fmla="*/ 640080 w 771475"/>
                <a:gd name="connsiteY29" fmla="*/ 238119 h 811233"/>
                <a:gd name="connsiteX30" fmla="*/ 733114 w 771475"/>
                <a:gd name="connsiteY30" fmla="*/ 332722 h 811233"/>
                <a:gd name="connsiteX31" fmla="*/ 726662 w 771475"/>
                <a:gd name="connsiteY31" fmla="*/ 366135 h 8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71475" h="811233">
                  <a:moveTo>
                    <a:pt x="732663" y="238786"/>
                  </a:moveTo>
                  <a:cubicBezTo>
                    <a:pt x="695850" y="201264"/>
                    <a:pt x="640043" y="189644"/>
                    <a:pt x="591312" y="209354"/>
                  </a:cubicBezTo>
                  <a:cubicBezTo>
                    <a:pt x="525335" y="235389"/>
                    <a:pt x="467932" y="259424"/>
                    <a:pt x="419100" y="281458"/>
                  </a:cubicBezTo>
                  <a:cubicBezTo>
                    <a:pt x="403193" y="241834"/>
                    <a:pt x="386334" y="201639"/>
                    <a:pt x="369665" y="163348"/>
                  </a:cubicBezTo>
                  <a:cubicBezTo>
                    <a:pt x="352961" y="124009"/>
                    <a:pt x="315454" y="97492"/>
                    <a:pt x="272796" y="94863"/>
                  </a:cubicBezTo>
                  <a:cubicBezTo>
                    <a:pt x="275368" y="72765"/>
                    <a:pt x="282321" y="44286"/>
                    <a:pt x="299942" y="24759"/>
                  </a:cubicBezTo>
                  <a:cubicBezTo>
                    <a:pt x="305726" y="19391"/>
                    <a:pt x="306062" y="10351"/>
                    <a:pt x="300695" y="4568"/>
                  </a:cubicBezTo>
                  <a:cubicBezTo>
                    <a:pt x="295326" y="-1216"/>
                    <a:pt x="286286" y="-1552"/>
                    <a:pt x="280503" y="3816"/>
                  </a:cubicBezTo>
                  <a:cubicBezTo>
                    <a:pt x="279879" y="4395"/>
                    <a:pt x="279308" y="5029"/>
                    <a:pt x="278797" y="5709"/>
                  </a:cubicBezTo>
                  <a:cubicBezTo>
                    <a:pt x="271691" y="13726"/>
                    <a:pt x="265700" y="22665"/>
                    <a:pt x="260985" y="32284"/>
                  </a:cubicBezTo>
                  <a:cubicBezTo>
                    <a:pt x="244946" y="30855"/>
                    <a:pt x="228781" y="32504"/>
                    <a:pt x="213360" y="37142"/>
                  </a:cubicBezTo>
                  <a:cubicBezTo>
                    <a:pt x="168402" y="21902"/>
                    <a:pt x="107632" y="15139"/>
                    <a:pt x="71914" y="30570"/>
                  </a:cubicBezTo>
                  <a:cubicBezTo>
                    <a:pt x="33562" y="46838"/>
                    <a:pt x="6357" y="81790"/>
                    <a:pt x="0" y="122962"/>
                  </a:cubicBezTo>
                  <a:cubicBezTo>
                    <a:pt x="0" y="122962"/>
                    <a:pt x="97441" y="145727"/>
                    <a:pt x="161068" y="118676"/>
                  </a:cubicBezTo>
                  <a:cubicBezTo>
                    <a:pt x="185833" y="108389"/>
                    <a:pt x="208217" y="76099"/>
                    <a:pt x="221266" y="54382"/>
                  </a:cubicBezTo>
                  <a:cubicBezTo>
                    <a:pt x="231758" y="51572"/>
                    <a:pt x="242602" y="50289"/>
                    <a:pt x="253460" y="50572"/>
                  </a:cubicBezTo>
                  <a:cubicBezTo>
                    <a:pt x="248575" y="65438"/>
                    <a:pt x="245379" y="80806"/>
                    <a:pt x="243935" y="96387"/>
                  </a:cubicBezTo>
                  <a:cubicBezTo>
                    <a:pt x="206177" y="102698"/>
                    <a:pt x="174248" y="127838"/>
                    <a:pt x="159258" y="163062"/>
                  </a:cubicBezTo>
                  <a:cubicBezTo>
                    <a:pt x="97345" y="305747"/>
                    <a:pt x="31147" y="474149"/>
                    <a:pt x="31147" y="542824"/>
                  </a:cubicBezTo>
                  <a:cubicBezTo>
                    <a:pt x="31147" y="671707"/>
                    <a:pt x="135626" y="776187"/>
                    <a:pt x="264509" y="776187"/>
                  </a:cubicBezTo>
                  <a:cubicBezTo>
                    <a:pt x="269653" y="776187"/>
                    <a:pt x="274796" y="775996"/>
                    <a:pt x="279940" y="775615"/>
                  </a:cubicBezTo>
                  <a:cubicBezTo>
                    <a:pt x="377568" y="834427"/>
                    <a:pt x="502697" y="819228"/>
                    <a:pt x="583406" y="738753"/>
                  </a:cubicBezTo>
                  <a:cubicBezTo>
                    <a:pt x="624269" y="698177"/>
                    <a:pt x="684371" y="577209"/>
                    <a:pt x="762000" y="380042"/>
                  </a:cubicBezTo>
                  <a:cubicBezTo>
                    <a:pt x="781691" y="331357"/>
                    <a:pt x="770112" y="275604"/>
                    <a:pt x="732663" y="238786"/>
                  </a:cubicBezTo>
                  <a:close/>
                  <a:moveTo>
                    <a:pt x="726662" y="366135"/>
                  </a:moveTo>
                  <a:cubicBezTo>
                    <a:pt x="632270" y="605499"/>
                    <a:pt x="582073" y="686271"/>
                    <a:pt x="556451" y="711798"/>
                  </a:cubicBezTo>
                  <a:cubicBezTo>
                    <a:pt x="474465" y="793756"/>
                    <a:pt x="341563" y="793736"/>
                    <a:pt x="259604" y="711750"/>
                  </a:cubicBezTo>
                  <a:cubicBezTo>
                    <a:pt x="177645" y="629764"/>
                    <a:pt x="177666" y="496862"/>
                    <a:pt x="259651" y="414903"/>
                  </a:cubicBezTo>
                  <a:cubicBezTo>
                    <a:pt x="285179" y="389376"/>
                    <a:pt x="365950" y="339180"/>
                    <a:pt x="605314" y="244787"/>
                  </a:cubicBezTo>
                  <a:cubicBezTo>
                    <a:pt x="616384" y="240411"/>
                    <a:pt x="628177" y="238150"/>
                    <a:pt x="640080" y="238119"/>
                  </a:cubicBezTo>
                  <a:cubicBezTo>
                    <a:pt x="691894" y="238553"/>
                    <a:pt x="733547" y="280908"/>
                    <a:pt x="733114" y="332722"/>
                  </a:cubicBezTo>
                  <a:cubicBezTo>
                    <a:pt x="733018" y="344159"/>
                    <a:pt x="730831" y="355484"/>
                    <a:pt x="726662" y="36613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7BB77C8-BAE8-4457-80E7-7DD2B8F3271C}"/>
                </a:ext>
              </a:extLst>
            </p:cNvPr>
            <p:cNvSpPr/>
            <p:nvPr/>
          </p:nvSpPr>
          <p:spPr>
            <a:xfrm>
              <a:off x="6009746" y="2221202"/>
              <a:ext cx="210014" cy="209626"/>
            </a:xfrm>
            <a:custGeom>
              <a:avLst/>
              <a:gdLst>
                <a:gd name="connsiteX0" fmla="*/ 30722 w 210014"/>
                <a:gd name="connsiteY0" fmla="*/ 45554 h 209626"/>
                <a:gd name="connsiteX1" fmla="*/ 24912 w 210014"/>
                <a:gd name="connsiteY1" fmla="*/ 184714 h 209626"/>
                <a:gd name="connsiteX2" fmla="*/ 163977 w 210014"/>
                <a:gd name="connsiteY2" fmla="*/ 178904 h 209626"/>
                <a:gd name="connsiteX3" fmla="*/ 193028 w 210014"/>
                <a:gd name="connsiteY3" fmla="*/ 16979 h 209626"/>
                <a:gd name="connsiteX4" fmla="*/ 30722 w 210014"/>
                <a:gd name="connsiteY4" fmla="*/ 45554 h 20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014" h="209626">
                  <a:moveTo>
                    <a:pt x="30722" y="45554"/>
                  </a:moveTo>
                  <a:cubicBezTo>
                    <a:pt x="-6139" y="82416"/>
                    <a:pt x="-11950" y="147852"/>
                    <a:pt x="24912" y="184714"/>
                  </a:cubicBezTo>
                  <a:cubicBezTo>
                    <a:pt x="61774" y="221576"/>
                    <a:pt x="127211" y="215766"/>
                    <a:pt x="163977" y="178904"/>
                  </a:cubicBezTo>
                  <a:cubicBezTo>
                    <a:pt x="200744" y="142042"/>
                    <a:pt x="229795" y="53460"/>
                    <a:pt x="193028" y="16979"/>
                  </a:cubicBezTo>
                  <a:cubicBezTo>
                    <a:pt x="156262" y="-19502"/>
                    <a:pt x="67203" y="8787"/>
                    <a:pt x="30722" y="45554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8" name="Graphic 40" descr="Taco">
            <a:extLst>
              <a:ext uri="{FF2B5EF4-FFF2-40B4-BE49-F238E27FC236}">
                <a16:creationId xmlns:a16="http://schemas.microsoft.com/office/drawing/2014/main" id="{DEE0A65F-9187-4CD9-938C-7B4EA1BFA097}"/>
              </a:ext>
            </a:extLst>
          </p:cNvPr>
          <p:cNvGrpSpPr/>
          <p:nvPr/>
        </p:nvGrpSpPr>
        <p:grpSpPr>
          <a:xfrm>
            <a:off x="1491625" y="2153552"/>
            <a:ext cx="685800" cy="685800"/>
            <a:chOff x="1988833" y="1728403"/>
            <a:chExt cx="914400" cy="914400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5C26C68-4CC3-4EAF-BE09-F4E26CAD3025}"/>
                </a:ext>
              </a:extLst>
            </p:cNvPr>
            <p:cNvSpPr/>
            <p:nvPr/>
          </p:nvSpPr>
          <p:spPr>
            <a:xfrm>
              <a:off x="2131200" y="1834356"/>
              <a:ext cx="638944" cy="617950"/>
            </a:xfrm>
            <a:custGeom>
              <a:avLst/>
              <a:gdLst>
                <a:gd name="connsiteX0" fmla="*/ 91376 w 638944"/>
                <a:gd name="connsiteY0" fmla="*/ 271618 h 617950"/>
                <a:gd name="connsiteX1" fmla="*/ 88120 w 638944"/>
                <a:gd name="connsiteY1" fmla="*/ 291560 h 617950"/>
                <a:gd name="connsiteX2" fmla="*/ 81851 w 638944"/>
                <a:gd name="connsiteY2" fmla="*/ 294097 h 617950"/>
                <a:gd name="connsiteX3" fmla="*/ 55562 w 638944"/>
                <a:gd name="connsiteY3" fmla="*/ 303622 h 617950"/>
                <a:gd name="connsiteX4" fmla="*/ 30606 w 638944"/>
                <a:gd name="connsiteY4" fmla="*/ 402682 h 617950"/>
                <a:gd name="connsiteX5" fmla="*/ 39084 w 638944"/>
                <a:gd name="connsiteY5" fmla="*/ 414207 h 617950"/>
                <a:gd name="connsiteX6" fmla="*/ 29559 w 638944"/>
                <a:gd name="connsiteY6" fmla="*/ 424399 h 617950"/>
                <a:gd name="connsiteX7" fmla="*/ 29559 w 638944"/>
                <a:gd name="connsiteY7" fmla="*/ 424399 h 617950"/>
                <a:gd name="connsiteX8" fmla="*/ 24987 w 638944"/>
                <a:gd name="connsiteY8" fmla="*/ 428495 h 617950"/>
                <a:gd name="connsiteX9" fmla="*/ 19272 w 638944"/>
                <a:gd name="connsiteY9" fmla="*/ 434400 h 617950"/>
                <a:gd name="connsiteX10" fmla="*/ 19272 w 638944"/>
                <a:gd name="connsiteY10" fmla="*/ 434400 h 617950"/>
                <a:gd name="connsiteX11" fmla="*/ 26744 w 638944"/>
                <a:gd name="connsiteY11" fmla="*/ 541904 h 617950"/>
                <a:gd name="connsiteX12" fmla="*/ 28130 w 638944"/>
                <a:gd name="connsiteY12" fmla="*/ 543081 h 617950"/>
                <a:gd name="connsiteX13" fmla="*/ 1340 w 638944"/>
                <a:gd name="connsiteY13" fmla="*/ 589830 h 617950"/>
                <a:gd name="connsiteX14" fmla="*/ 38607 w 638944"/>
                <a:gd name="connsiteY14" fmla="*/ 617947 h 617950"/>
                <a:gd name="connsiteX15" fmla="*/ 41655 w 638944"/>
                <a:gd name="connsiteY15" fmla="*/ 617947 h 617950"/>
                <a:gd name="connsiteX16" fmla="*/ 85185 w 638944"/>
                <a:gd name="connsiteY16" fmla="*/ 516601 h 617950"/>
                <a:gd name="connsiteX17" fmla="*/ 429132 w 638944"/>
                <a:gd name="connsiteY17" fmla="*/ 101787 h 617950"/>
                <a:gd name="connsiteX18" fmla="*/ 632967 w 638944"/>
                <a:gd name="connsiteY18" fmla="*/ 163986 h 617950"/>
                <a:gd name="connsiteX19" fmla="*/ 635253 w 638944"/>
                <a:gd name="connsiteY19" fmla="*/ 165986 h 617950"/>
                <a:gd name="connsiteX20" fmla="*/ 599441 w 638944"/>
                <a:gd name="connsiteY20" fmla="*/ 88751 h 617950"/>
                <a:gd name="connsiteX21" fmla="*/ 553243 w 638944"/>
                <a:gd name="connsiteY21" fmla="*/ 90738 h 617950"/>
                <a:gd name="connsiteX22" fmla="*/ 541051 w 638944"/>
                <a:gd name="connsiteY22" fmla="*/ 90738 h 617950"/>
                <a:gd name="connsiteX23" fmla="*/ 533336 w 638944"/>
                <a:gd name="connsiteY23" fmla="*/ 81213 h 617950"/>
                <a:gd name="connsiteX24" fmla="*/ 441799 w 638944"/>
                <a:gd name="connsiteY24" fmla="*/ 26942 h 617950"/>
                <a:gd name="connsiteX25" fmla="*/ 407415 w 638944"/>
                <a:gd name="connsiteY25" fmla="*/ 46447 h 617950"/>
                <a:gd name="connsiteX26" fmla="*/ 387076 w 638944"/>
                <a:gd name="connsiteY26" fmla="*/ 46329 h 617950"/>
                <a:gd name="connsiteX27" fmla="*/ 385508 w 638944"/>
                <a:gd name="connsiteY27" fmla="*/ 44447 h 617950"/>
                <a:gd name="connsiteX28" fmla="*/ 374078 w 638944"/>
                <a:gd name="connsiteY28" fmla="*/ 27397 h 617950"/>
                <a:gd name="connsiteX29" fmla="*/ 341883 w 638944"/>
                <a:gd name="connsiteY29" fmla="*/ 5966 h 617950"/>
                <a:gd name="connsiteX30" fmla="*/ 278828 w 638944"/>
                <a:gd name="connsiteY30" fmla="*/ 5966 h 617950"/>
                <a:gd name="connsiteX31" fmla="*/ 237489 w 638944"/>
                <a:gd name="connsiteY31" fmla="*/ 46447 h 617950"/>
                <a:gd name="connsiteX32" fmla="*/ 232917 w 638944"/>
                <a:gd name="connsiteY32" fmla="*/ 69974 h 617950"/>
                <a:gd name="connsiteX33" fmla="*/ 218362 w 638944"/>
                <a:gd name="connsiteY33" fmla="*/ 83989 h 617950"/>
                <a:gd name="connsiteX34" fmla="*/ 214915 w 638944"/>
                <a:gd name="connsiteY34" fmla="*/ 83499 h 617950"/>
                <a:gd name="connsiteX35" fmla="*/ 194151 w 638944"/>
                <a:gd name="connsiteY35" fmla="*/ 80451 h 617950"/>
                <a:gd name="connsiteX36" fmla="*/ 159670 w 638944"/>
                <a:gd name="connsiteY36" fmla="*/ 93215 h 617950"/>
                <a:gd name="connsiteX37" fmla="*/ 142525 w 638944"/>
                <a:gd name="connsiteY37" fmla="*/ 142840 h 617950"/>
                <a:gd name="connsiteX38" fmla="*/ 144811 w 638944"/>
                <a:gd name="connsiteY38" fmla="*/ 159128 h 617950"/>
                <a:gd name="connsiteX39" fmla="*/ 142049 w 638944"/>
                <a:gd name="connsiteY39" fmla="*/ 169701 h 617950"/>
                <a:gd name="connsiteX40" fmla="*/ 132524 w 638944"/>
                <a:gd name="connsiteY40" fmla="*/ 175225 h 617950"/>
                <a:gd name="connsiteX41" fmla="*/ 80363 w 638944"/>
                <a:gd name="connsiteY41" fmla="*/ 245046 h 617950"/>
                <a:gd name="connsiteX42" fmla="*/ 88328 w 638944"/>
                <a:gd name="connsiteY42" fmla="*/ 267618 h 617950"/>
                <a:gd name="connsiteX43" fmla="*/ 91376 w 638944"/>
                <a:gd name="connsiteY43" fmla="*/ 271618 h 617950"/>
                <a:gd name="connsiteX44" fmla="*/ 288448 w 638944"/>
                <a:gd name="connsiteY44" fmla="*/ 101406 h 617950"/>
                <a:gd name="connsiteX45" fmla="*/ 324357 w 638944"/>
                <a:gd name="connsiteY45" fmla="*/ 70450 h 617950"/>
                <a:gd name="connsiteX46" fmla="*/ 337780 w 638944"/>
                <a:gd name="connsiteY46" fmla="*/ 71583 h 617950"/>
                <a:gd name="connsiteX47" fmla="*/ 337788 w 638944"/>
                <a:gd name="connsiteY47" fmla="*/ 71593 h 617950"/>
                <a:gd name="connsiteX48" fmla="*/ 336741 w 638944"/>
                <a:gd name="connsiteY48" fmla="*/ 85022 h 617950"/>
                <a:gd name="connsiteX49" fmla="*/ 336740 w 638944"/>
                <a:gd name="connsiteY49" fmla="*/ 85023 h 617950"/>
                <a:gd name="connsiteX50" fmla="*/ 300450 w 638944"/>
                <a:gd name="connsiteY50" fmla="*/ 115884 h 617950"/>
                <a:gd name="connsiteX51" fmla="*/ 287019 w 638944"/>
                <a:gd name="connsiteY51" fmla="*/ 114837 h 617950"/>
                <a:gd name="connsiteX52" fmla="*/ 288067 w 638944"/>
                <a:gd name="connsiteY52" fmla="*/ 101406 h 617950"/>
                <a:gd name="connsiteX53" fmla="*/ 170148 w 638944"/>
                <a:gd name="connsiteY53" fmla="*/ 185512 h 617950"/>
                <a:gd name="connsiteX54" fmla="*/ 216820 w 638944"/>
                <a:gd name="connsiteY54" fmla="*/ 175987 h 617950"/>
                <a:gd name="connsiteX55" fmla="*/ 228203 w 638944"/>
                <a:gd name="connsiteY55" fmla="*/ 183655 h 617950"/>
                <a:gd name="connsiteX56" fmla="*/ 220535 w 638944"/>
                <a:gd name="connsiteY56" fmla="*/ 195037 h 617950"/>
                <a:gd name="connsiteX57" fmla="*/ 173767 w 638944"/>
                <a:gd name="connsiteY57" fmla="*/ 204562 h 617950"/>
                <a:gd name="connsiteX58" fmla="*/ 171957 w 638944"/>
                <a:gd name="connsiteY58" fmla="*/ 204562 h 617950"/>
                <a:gd name="connsiteX59" fmla="*/ 161528 w 638944"/>
                <a:gd name="connsiteY59" fmla="*/ 195942 h 617950"/>
                <a:gd name="connsiteX60" fmla="*/ 170148 w 638944"/>
                <a:gd name="connsiteY60" fmla="*/ 185512 h 617950"/>
                <a:gd name="connsiteX61" fmla="*/ 133857 w 638944"/>
                <a:gd name="connsiteY61" fmla="*/ 260760 h 617950"/>
                <a:gd name="connsiteX62" fmla="*/ 143382 w 638944"/>
                <a:gd name="connsiteY62" fmla="*/ 251235 h 617950"/>
                <a:gd name="connsiteX63" fmla="*/ 152907 w 638944"/>
                <a:gd name="connsiteY63" fmla="*/ 260760 h 617950"/>
                <a:gd name="connsiteX64" fmla="*/ 152907 w 638944"/>
                <a:gd name="connsiteY64" fmla="*/ 308385 h 617950"/>
                <a:gd name="connsiteX65" fmla="*/ 143382 w 638944"/>
                <a:gd name="connsiteY65" fmla="*/ 317910 h 617950"/>
                <a:gd name="connsiteX66" fmla="*/ 133857 w 638944"/>
                <a:gd name="connsiteY66" fmla="*/ 308385 h 617950"/>
                <a:gd name="connsiteX67" fmla="*/ 114807 w 638944"/>
                <a:gd name="connsiteY67" fmla="*/ 356010 h 617950"/>
                <a:gd name="connsiteX68" fmla="*/ 127613 w 638944"/>
                <a:gd name="connsiteY68" fmla="*/ 360189 h 617950"/>
                <a:gd name="connsiteX69" fmla="*/ 127666 w 638944"/>
                <a:gd name="connsiteY69" fmla="*/ 360296 h 617950"/>
                <a:gd name="connsiteX70" fmla="*/ 123380 w 638944"/>
                <a:gd name="connsiteY70" fmla="*/ 373059 h 617950"/>
                <a:gd name="connsiteX71" fmla="*/ 80803 w 638944"/>
                <a:gd name="connsiteY71" fmla="*/ 394395 h 617950"/>
                <a:gd name="connsiteX72" fmla="*/ 76517 w 638944"/>
                <a:gd name="connsiteY72" fmla="*/ 395348 h 617950"/>
                <a:gd name="connsiteX73" fmla="*/ 67048 w 638944"/>
                <a:gd name="connsiteY73" fmla="*/ 385767 h 617950"/>
                <a:gd name="connsiteX74" fmla="*/ 72231 w 638944"/>
                <a:gd name="connsiteY74" fmla="*/ 377346 h 617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38944" h="617950">
                  <a:moveTo>
                    <a:pt x="91376" y="271618"/>
                  </a:moveTo>
                  <a:cubicBezTo>
                    <a:pt x="95983" y="278024"/>
                    <a:pt x="94526" y="286952"/>
                    <a:pt x="88120" y="291560"/>
                  </a:cubicBezTo>
                  <a:cubicBezTo>
                    <a:pt x="86264" y="292895"/>
                    <a:pt x="84113" y="293766"/>
                    <a:pt x="81851" y="294097"/>
                  </a:cubicBezTo>
                  <a:cubicBezTo>
                    <a:pt x="72561" y="295569"/>
                    <a:pt x="63638" y="298801"/>
                    <a:pt x="55562" y="303622"/>
                  </a:cubicBezTo>
                  <a:cubicBezTo>
                    <a:pt x="21390" y="324141"/>
                    <a:pt x="10234" y="368422"/>
                    <a:pt x="30606" y="402682"/>
                  </a:cubicBezTo>
                  <a:cubicBezTo>
                    <a:pt x="33050" y="406791"/>
                    <a:pt x="35889" y="410651"/>
                    <a:pt x="39084" y="414207"/>
                  </a:cubicBezTo>
                  <a:lnTo>
                    <a:pt x="29559" y="424399"/>
                  </a:lnTo>
                  <a:lnTo>
                    <a:pt x="29559" y="424399"/>
                  </a:lnTo>
                  <a:cubicBezTo>
                    <a:pt x="27939" y="425733"/>
                    <a:pt x="26511" y="427066"/>
                    <a:pt x="24987" y="428495"/>
                  </a:cubicBezTo>
                  <a:lnTo>
                    <a:pt x="19272" y="434400"/>
                  </a:lnTo>
                  <a:lnTo>
                    <a:pt x="19272" y="434400"/>
                  </a:lnTo>
                  <a:cubicBezTo>
                    <a:pt x="-8351" y="466150"/>
                    <a:pt x="-5006" y="514281"/>
                    <a:pt x="26744" y="541904"/>
                  </a:cubicBezTo>
                  <a:cubicBezTo>
                    <a:pt x="27201" y="542301"/>
                    <a:pt x="27663" y="542694"/>
                    <a:pt x="28130" y="543081"/>
                  </a:cubicBezTo>
                  <a:cubicBezTo>
                    <a:pt x="7823" y="548593"/>
                    <a:pt x="-4172" y="569523"/>
                    <a:pt x="1340" y="589830"/>
                  </a:cubicBezTo>
                  <a:cubicBezTo>
                    <a:pt x="5893" y="606607"/>
                    <a:pt x="21225" y="618174"/>
                    <a:pt x="38607" y="617947"/>
                  </a:cubicBezTo>
                  <a:cubicBezTo>
                    <a:pt x="39655" y="617947"/>
                    <a:pt x="40608" y="617947"/>
                    <a:pt x="41655" y="617947"/>
                  </a:cubicBezTo>
                  <a:cubicBezTo>
                    <a:pt x="55086" y="592420"/>
                    <a:pt x="70230" y="555177"/>
                    <a:pt x="85185" y="516601"/>
                  </a:cubicBezTo>
                  <a:cubicBezTo>
                    <a:pt x="146621" y="361534"/>
                    <a:pt x="239490" y="127791"/>
                    <a:pt x="429132" y="101787"/>
                  </a:cubicBezTo>
                  <a:cubicBezTo>
                    <a:pt x="502794" y="93008"/>
                    <a:pt x="576756" y="115578"/>
                    <a:pt x="632967" y="163986"/>
                  </a:cubicBezTo>
                  <a:lnTo>
                    <a:pt x="635253" y="165986"/>
                  </a:lnTo>
                  <a:cubicBezTo>
                    <a:pt x="646692" y="134769"/>
                    <a:pt x="630659" y="100190"/>
                    <a:pt x="599441" y="88751"/>
                  </a:cubicBezTo>
                  <a:cubicBezTo>
                    <a:pt x="584392" y="83237"/>
                    <a:pt x="567764" y="83952"/>
                    <a:pt x="553243" y="90738"/>
                  </a:cubicBezTo>
                  <a:cubicBezTo>
                    <a:pt x="549392" y="92600"/>
                    <a:pt x="544902" y="92600"/>
                    <a:pt x="541051" y="90738"/>
                  </a:cubicBezTo>
                  <a:cubicBezTo>
                    <a:pt x="537179" y="88884"/>
                    <a:pt x="534346" y="85386"/>
                    <a:pt x="533336" y="81213"/>
                  </a:cubicBezTo>
                  <a:cubicBezTo>
                    <a:pt x="523045" y="40949"/>
                    <a:pt x="482063" y="16651"/>
                    <a:pt x="441799" y="26942"/>
                  </a:cubicBezTo>
                  <a:cubicBezTo>
                    <a:pt x="428805" y="30263"/>
                    <a:pt x="416934" y="36997"/>
                    <a:pt x="407415" y="46447"/>
                  </a:cubicBezTo>
                  <a:cubicBezTo>
                    <a:pt x="401766" y="52032"/>
                    <a:pt x="392659" y="51978"/>
                    <a:pt x="387076" y="46329"/>
                  </a:cubicBezTo>
                  <a:cubicBezTo>
                    <a:pt x="386500" y="45748"/>
                    <a:pt x="385976" y="45117"/>
                    <a:pt x="385508" y="44447"/>
                  </a:cubicBezTo>
                  <a:lnTo>
                    <a:pt x="374078" y="27397"/>
                  </a:lnTo>
                  <a:cubicBezTo>
                    <a:pt x="365068" y="17955"/>
                    <a:pt x="354072" y="10634"/>
                    <a:pt x="341883" y="5966"/>
                  </a:cubicBezTo>
                  <a:cubicBezTo>
                    <a:pt x="321617" y="-1989"/>
                    <a:pt x="299094" y="-1989"/>
                    <a:pt x="278828" y="5966"/>
                  </a:cubicBezTo>
                  <a:cubicBezTo>
                    <a:pt x="259976" y="13056"/>
                    <a:pt x="244973" y="27748"/>
                    <a:pt x="237489" y="46447"/>
                  </a:cubicBezTo>
                  <a:cubicBezTo>
                    <a:pt x="234621" y="53967"/>
                    <a:pt x="233074" y="61927"/>
                    <a:pt x="232917" y="69974"/>
                  </a:cubicBezTo>
                  <a:cubicBezTo>
                    <a:pt x="232768" y="77863"/>
                    <a:pt x="226252" y="84137"/>
                    <a:pt x="218362" y="83989"/>
                  </a:cubicBezTo>
                  <a:cubicBezTo>
                    <a:pt x="217197" y="83967"/>
                    <a:pt x="216040" y="83802"/>
                    <a:pt x="214915" y="83499"/>
                  </a:cubicBezTo>
                  <a:cubicBezTo>
                    <a:pt x="208159" y="81569"/>
                    <a:pt x="201176" y="80544"/>
                    <a:pt x="194151" y="80451"/>
                  </a:cubicBezTo>
                  <a:cubicBezTo>
                    <a:pt x="181447" y="80134"/>
                    <a:pt x="169106" y="84702"/>
                    <a:pt x="159670" y="93215"/>
                  </a:cubicBezTo>
                  <a:cubicBezTo>
                    <a:pt x="146354" y="106067"/>
                    <a:pt x="139983" y="124509"/>
                    <a:pt x="142525" y="142840"/>
                  </a:cubicBezTo>
                  <a:lnTo>
                    <a:pt x="144811" y="159128"/>
                  </a:lnTo>
                  <a:cubicBezTo>
                    <a:pt x="145349" y="162880"/>
                    <a:pt x="144354" y="166691"/>
                    <a:pt x="142049" y="169701"/>
                  </a:cubicBezTo>
                  <a:cubicBezTo>
                    <a:pt x="139770" y="172774"/>
                    <a:pt x="136323" y="174773"/>
                    <a:pt x="132524" y="175225"/>
                  </a:cubicBezTo>
                  <a:cubicBezTo>
                    <a:pt x="98840" y="180102"/>
                    <a:pt x="75486" y="211362"/>
                    <a:pt x="80363" y="245046"/>
                  </a:cubicBezTo>
                  <a:cubicBezTo>
                    <a:pt x="81518" y="253019"/>
                    <a:pt x="84224" y="260686"/>
                    <a:pt x="88328" y="267618"/>
                  </a:cubicBezTo>
                  <a:cubicBezTo>
                    <a:pt x="89274" y="269002"/>
                    <a:pt x="90291" y="270338"/>
                    <a:pt x="91376" y="271618"/>
                  </a:cubicBezTo>
                  <a:close/>
                  <a:moveTo>
                    <a:pt x="288448" y="101406"/>
                  </a:moveTo>
                  <a:lnTo>
                    <a:pt x="324357" y="70450"/>
                  </a:lnTo>
                  <a:cubicBezTo>
                    <a:pt x="328377" y="67056"/>
                    <a:pt x="334386" y="67564"/>
                    <a:pt x="337780" y="71583"/>
                  </a:cubicBezTo>
                  <a:cubicBezTo>
                    <a:pt x="337783" y="71587"/>
                    <a:pt x="337785" y="71590"/>
                    <a:pt x="337788" y="71593"/>
                  </a:cubicBezTo>
                  <a:cubicBezTo>
                    <a:pt x="341207" y="75591"/>
                    <a:pt x="340739" y="81603"/>
                    <a:pt x="336741" y="85022"/>
                  </a:cubicBezTo>
                  <a:cubicBezTo>
                    <a:pt x="336740" y="85023"/>
                    <a:pt x="336740" y="85023"/>
                    <a:pt x="336740" y="85023"/>
                  </a:cubicBezTo>
                  <a:lnTo>
                    <a:pt x="300450" y="115884"/>
                  </a:lnTo>
                  <a:cubicBezTo>
                    <a:pt x="296452" y="119304"/>
                    <a:pt x="290439" y="118834"/>
                    <a:pt x="287019" y="114837"/>
                  </a:cubicBezTo>
                  <a:cubicBezTo>
                    <a:pt x="283600" y="110839"/>
                    <a:pt x="284070" y="104826"/>
                    <a:pt x="288067" y="101406"/>
                  </a:cubicBezTo>
                  <a:close/>
                  <a:moveTo>
                    <a:pt x="170148" y="185512"/>
                  </a:moveTo>
                  <a:lnTo>
                    <a:pt x="216820" y="175987"/>
                  </a:lnTo>
                  <a:cubicBezTo>
                    <a:pt x="222081" y="174961"/>
                    <a:pt x="227177" y="178394"/>
                    <a:pt x="228203" y="183655"/>
                  </a:cubicBezTo>
                  <a:cubicBezTo>
                    <a:pt x="229228" y="188915"/>
                    <a:pt x="225796" y="194011"/>
                    <a:pt x="220535" y="195037"/>
                  </a:cubicBezTo>
                  <a:lnTo>
                    <a:pt x="173767" y="204562"/>
                  </a:lnTo>
                  <a:lnTo>
                    <a:pt x="171957" y="204562"/>
                  </a:lnTo>
                  <a:cubicBezTo>
                    <a:pt x="166697" y="205062"/>
                    <a:pt x="162028" y="201203"/>
                    <a:pt x="161528" y="195942"/>
                  </a:cubicBezTo>
                  <a:cubicBezTo>
                    <a:pt x="161028" y="190681"/>
                    <a:pt x="164887" y="186012"/>
                    <a:pt x="170148" y="185512"/>
                  </a:cubicBezTo>
                  <a:close/>
                  <a:moveTo>
                    <a:pt x="133857" y="260760"/>
                  </a:moveTo>
                  <a:cubicBezTo>
                    <a:pt x="133857" y="255499"/>
                    <a:pt x="138122" y="251235"/>
                    <a:pt x="143382" y="251235"/>
                  </a:cubicBezTo>
                  <a:cubicBezTo>
                    <a:pt x="148643" y="251235"/>
                    <a:pt x="152907" y="255499"/>
                    <a:pt x="152907" y="260760"/>
                  </a:cubicBezTo>
                  <a:lnTo>
                    <a:pt x="152907" y="308385"/>
                  </a:lnTo>
                  <a:cubicBezTo>
                    <a:pt x="152907" y="313645"/>
                    <a:pt x="148643" y="317910"/>
                    <a:pt x="143382" y="317910"/>
                  </a:cubicBezTo>
                  <a:cubicBezTo>
                    <a:pt x="138122" y="317910"/>
                    <a:pt x="133857" y="313645"/>
                    <a:pt x="133857" y="308385"/>
                  </a:cubicBezTo>
                  <a:close/>
                  <a:moveTo>
                    <a:pt x="114807" y="356010"/>
                  </a:moveTo>
                  <a:cubicBezTo>
                    <a:pt x="119498" y="353627"/>
                    <a:pt x="125231" y="355499"/>
                    <a:pt x="127613" y="360189"/>
                  </a:cubicBezTo>
                  <a:cubicBezTo>
                    <a:pt x="127631" y="360224"/>
                    <a:pt x="127649" y="360261"/>
                    <a:pt x="127666" y="360296"/>
                  </a:cubicBezTo>
                  <a:cubicBezTo>
                    <a:pt x="130005" y="365004"/>
                    <a:pt x="128086" y="370716"/>
                    <a:pt x="123380" y="373059"/>
                  </a:cubicBezTo>
                  <a:lnTo>
                    <a:pt x="80803" y="394395"/>
                  </a:lnTo>
                  <a:cubicBezTo>
                    <a:pt x="79468" y="395042"/>
                    <a:pt x="78000" y="395369"/>
                    <a:pt x="76517" y="395348"/>
                  </a:cubicBezTo>
                  <a:cubicBezTo>
                    <a:pt x="71256" y="395316"/>
                    <a:pt x="67018" y="391027"/>
                    <a:pt x="67048" y="385767"/>
                  </a:cubicBezTo>
                  <a:cubicBezTo>
                    <a:pt x="67070" y="382213"/>
                    <a:pt x="69067" y="378966"/>
                    <a:pt x="72231" y="37734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6119857-31DD-4644-92F5-C04A15414DF0}"/>
                </a:ext>
              </a:extLst>
            </p:cNvPr>
            <p:cNvSpPr/>
            <p:nvPr/>
          </p:nvSpPr>
          <p:spPr>
            <a:xfrm>
              <a:off x="2049279" y="1953570"/>
              <a:ext cx="802901" cy="588268"/>
            </a:xfrm>
            <a:custGeom>
              <a:avLst/>
              <a:gdLst>
                <a:gd name="connsiteX0" fmla="*/ 717461 w 802901"/>
                <a:gd name="connsiteY0" fmla="*/ 74489 h 588268"/>
                <a:gd name="connsiteX1" fmla="*/ 702316 w 802901"/>
                <a:gd name="connsiteY1" fmla="*/ 58964 h 588268"/>
                <a:gd name="connsiteX2" fmla="*/ 513816 w 802901"/>
                <a:gd name="connsiteY2" fmla="*/ 1814 h 588268"/>
                <a:gd name="connsiteX3" fmla="*/ 184823 w 802901"/>
                <a:gd name="connsiteY3" fmla="*/ 404054 h 588268"/>
                <a:gd name="connsiteX4" fmla="*/ 105003 w 802901"/>
                <a:gd name="connsiteY4" fmla="*/ 548739 h 588268"/>
                <a:gd name="connsiteX5" fmla="*/ 97859 w 802901"/>
                <a:gd name="connsiteY5" fmla="*/ 550263 h 588268"/>
                <a:gd name="connsiteX6" fmla="*/ 95478 w 802901"/>
                <a:gd name="connsiteY6" fmla="*/ 550263 h 588268"/>
                <a:gd name="connsiteX7" fmla="*/ 87953 w 802901"/>
                <a:gd name="connsiteY7" fmla="*/ 549025 h 588268"/>
                <a:gd name="connsiteX8" fmla="*/ 83667 w 802901"/>
                <a:gd name="connsiteY8" fmla="*/ 548072 h 588268"/>
                <a:gd name="connsiteX9" fmla="*/ 52330 w 802901"/>
                <a:gd name="connsiteY9" fmla="*/ 518831 h 588268"/>
                <a:gd name="connsiteX10" fmla="*/ 74142 w 802901"/>
                <a:gd name="connsiteY10" fmla="*/ 252893 h 588268"/>
                <a:gd name="connsiteX11" fmla="*/ 122910 w 802901"/>
                <a:gd name="connsiteY11" fmla="*/ 159643 h 588268"/>
                <a:gd name="connsiteX12" fmla="*/ 124529 w 802901"/>
                <a:gd name="connsiteY12" fmla="*/ 158786 h 588268"/>
                <a:gd name="connsiteX13" fmla="*/ 136817 w 802901"/>
                <a:gd name="connsiteY13" fmla="*/ 141926 h 588268"/>
                <a:gd name="connsiteX14" fmla="*/ 141674 w 802901"/>
                <a:gd name="connsiteY14" fmla="*/ 78109 h 588268"/>
                <a:gd name="connsiteX15" fmla="*/ 17278 w 802901"/>
                <a:gd name="connsiteY15" fmla="*/ 533785 h 588268"/>
                <a:gd name="connsiteX16" fmla="*/ 72904 w 802901"/>
                <a:gd name="connsiteY16" fmla="*/ 584458 h 588268"/>
                <a:gd name="connsiteX17" fmla="*/ 100241 w 802901"/>
                <a:gd name="connsiteY17" fmla="*/ 588268 h 588268"/>
                <a:gd name="connsiteX18" fmla="*/ 140722 w 802901"/>
                <a:gd name="connsiteY18" fmla="*/ 580838 h 588268"/>
                <a:gd name="connsiteX19" fmla="*/ 140722 w 802901"/>
                <a:gd name="connsiteY19" fmla="*/ 580838 h 588268"/>
                <a:gd name="connsiteX20" fmla="*/ 187204 w 802901"/>
                <a:gd name="connsiteY20" fmla="*/ 565408 h 588268"/>
                <a:gd name="connsiteX21" fmla="*/ 787279 w 802901"/>
                <a:gd name="connsiteY21" fmla="*/ 320425 h 588268"/>
                <a:gd name="connsiteX22" fmla="*/ 802900 w 802901"/>
                <a:gd name="connsiteY22" fmla="*/ 299756 h 588268"/>
                <a:gd name="connsiteX23" fmla="*/ 717461 w 802901"/>
                <a:gd name="connsiteY23" fmla="*/ 74489 h 588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02901" h="588268">
                  <a:moveTo>
                    <a:pt x="717461" y="74489"/>
                  </a:moveTo>
                  <a:lnTo>
                    <a:pt x="702316" y="58964"/>
                  </a:lnTo>
                  <a:cubicBezTo>
                    <a:pt x="650338" y="14211"/>
                    <a:pt x="581894" y="-6540"/>
                    <a:pt x="513816" y="1814"/>
                  </a:cubicBezTo>
                  <a:cubicBezTo>
                    <a:pt x="335032" y="26007"/>
                    <a:pt x="244354" y="253559"/>
                    <a:pt x="184823" y="404054"/>
                  </a:cubicBezTo>
                  <a:cubicBezTo>
                    <a:pt x="152723" y="485017"/>
                    <a:pt x="131483" y="538452"/>
                    <a:pt x="105003" y="548739"/>
                  </a:cubicBezTo>
                  <a:cubicBezTo>
                    <a:pt x="102701" y="549563"/>
                    <a:pt x="100298" y="550075"/>
                    <a:pt x="97859" y="550263"/>
                  </a:cubicBezTo>
                  <a:lnTo>
                    <a:pt x="95478" y="550263"/>
                  </a:lnTo>
                  <a:cubicBezTo>
                    <a:pt x="92923" y="550224"/>
                    <a:pt x="90387" y="549807"/>
                    <a:pt x="87953" y="549025"/>
                  </a:cubicBezTo>
                  <a:lnTo>
                    <a:pt x="83667" y="548072"/>
                  </a:lnTo>
                  <a:cubicBezTo>
                    <a:pt x="69261" y="543697"/>
                    <a:pt x="57691" y="532900"/>
                    <a:pt x="52330" y="518831"/>
                  </a:cubicBezTo>
                  <a:cubicBezTo>
                    <a:pt x="33756" y="474635"/>
                    <a:pt x="29851" y="364430"/>
                    <a:pt x="74142" y="252893"/>
                  </a:cubicBezTo>
                  <a:cubicBezTo>
                    <a:pt x="71611" y="215120"/>
                    <a:pt x="90443" y="179112"/>
                    <a:pt x="122910" y="159643"/>
                  </a:cubicBezTo>
                  <a:lnTo>
                    <a:pt x="124529" y="158786"/>
                  </a:lnTo>
                  <a:cubicBezTo>
                    <a:pt x="128530" y="153071"/>
                    <a:pt x="132530" y="147451"/>
                    <a:pt x="136817" y="141926"/>
                  </a:cubicBezTo>
                  <a:cubicBezTo>
                    <a:pt x="130581" y="120775"/>
                    <a:pt x="132309" y="98072"/>
                    <a:pt x="141674" y="78109"/>
                  </a:cubicBezTo>
                  <a:cubicBezTo>
                    <a:pt x="-3296" y="228509"/>
                    <a:pt x="-20632" y="443869"/>
                    <a:pt x="17278" y="533785"/>
                  </a:cubicBezTo>
                  <a:cubicBezTo>
                    <a:pt x="27163" y="558247"/>
                    <a:pt x="47628" y="576890"/>
                    <a:pt x="72904" y="584458"/>
                  </a:cubicBezTo>
                  <a:cubicBezTo>
                    <a:pt x="81787" y="587029"/>
                    <a:pt x="90993" y="588312"/>
                    <a:pt x="100241" y="588268"/>
                  </a:cubicBezTo>
                  <a:cubicBezTo>
                    <a:pt x="114062" y="588149"/>
                    <a:pt x="127758" y="585635"/>
                    <a:pt x="140722" y="580838"/>
                  </a:cubicBezTo>
                  <a:lnTo>
                    <a:pt x="140722" y="580838"/>
                  </a:lnTo>
                  <a:cubicBezTo>
                    <a:pt x="156474" y="576508"/>
                    <a:pt x="171990" y="571358"/>
                    <a:pt x="187204" y="565408"/>
                  </a:cubicBezTo>
                  <a:lnTo>
                    <a:pt x="787279" y="320425"/>
                  </a:lnTo>
                  <a:cubicBezTo>
                    <a:pt x="796350" y="317555"/>
                    <a:pt x="802614" y="309264"/>
                    <a:pt x="802900" y="299756"/>
                  </a:cubicBezTo>
                  <a:cubicBezTo>
                    <a:pt x="803151" y="216704"/>
                    <a:pt x="772726" y="136485"/>
                    <a:pt x="717461" y="74489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571680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289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Flat Pins – Slide Template</vt:lpstr>
      <vt:lpstr>Flat Pins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Flat Pins</dc:title>
  <dc:creator>PresentationGO.com</dc:creator>
  <dc:description>© Copyright PresentationGO.com</dc:description>
  <dcterms:created xsi:type="dcterms:W3CDTF">2014-11-26T05:14:11Z</dcterms:created>
  <dcterms:modified xsi:type="dcterms:W3CDTF">2020-07-06T21:53:04Z</dcterms:modified>
  <cp:category>Graphics &amp; Metaphors</cp:category>
</cp:coreProperties>
</file>