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0585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94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Flat Pyramid with 6 Levels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04C3A3D-F37C-4181-80D5-71956A506767}"/>
              </a:ext>
            </a:extLst>
          </p:cNvPr>
          <p:cNvSpPr/>
          <p:nvPr/>
        </p:nvSpPr>
        <p:spPr>
          <a:xfrm>
            <a:off x="4294371" y="1930978"/>
            <a:ext cx="555262" cy="478674"/>
          </a:xfrm>
          <a:custGeom>
            <a:avLst/>
            <a:gdLst>
              <a:gd name="connsiteX0" fmla="*/ 370174 w 740349"/>
              <a:gd name="connsiteY0" fmla="*/ 0 h 638232"/>
              <a:gd name="connsiteX1" fmla="*/ 740349 w 740349"/>
              <a:gd name="connsiteY1" fmla="*/ 638232 h 638232"/>
              <a:gd name="connsiteX2" fmla="*/ 0 w 740349"/>
              <a:gd name="connsiteY2" fmla="*/ 638232 h 638232"/>
              <a:gd name="connsiteX3" fmla="*/ 370174 w 740349"/>
              <a:gd name="connsiteY3" fmla="*/ 0 h 63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349" h="638232">
                <a:moveTo>
                  <a:pt x="370174" y="0"/>
                </a:moveTo>
                <a:lnTo>
                  <a:pt x="740349" y="638232"/>
                </a:lnTo>
                <a:lnTo>
                  <a:pt x="0" y="638232"/>
                </a:lnTo>
                <a:lnTo>
                  <a:pt x="37017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35E6BDE-9EA5-4115-9460-88D82FA429CD}"/>
              </a:ext>
            </a:extLst>
          </p:cNvPr>
          <p:cNvSpPr/>
          <p:nvPr/>
        </p:nvSpPr>
        <p:spPr>
          <a:xfrm>
            <a:off x="4849632" y="2409653"/>
            <a:ext cx="4294369" cy="109421"/>
          </a:xfrm>
          <a:custGeom>
            <a:avLst/>
            <a:gdLst>
              <a:gd name="connsiteX0" fmla="*/ 0 w 5725825"/>
              <a:gd name="connsiteY0" fmla="*/ 0 h 145895"/>
              <a:gd name="connsiteX1" fmla="*/ 5725825 w 5725825"/>
              <a:gd name="connsiteY1" fmla="*/ 0 h 145895"/>
              <a:gd name="connsiteX2" fmla="*/ 5725825 w 5725825"/>
              <a:gd name="connsiteY2" fmla="*/ 145895 h 145895"/>
              <a:gd name="connsiteX3" fmla="*/ 84619 w 5725825"/>
              <a:gd name="connsiteY3" fmla="*/ 145895 h 145895"/>
              <a:gd name="connsiteX4" fmla="*/ 0 w 5725825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5825" h="145895">
                <a:moveTo>
                  <a:pt x="0" y="0"/>
                </a:moveTo>
                <a:lnTo>
                  <a:pt x="5725825" y="0"/>
                </a:lnTo>
                <a:lnTo>
                  <a:pt x="5725825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EC25723-E0E2-4B81-A1DA-234249577C67}"/>
              </a:ext>
            </a:extLst>
          </p:cNvPr>
          <p:cNvSpPr/>
          <p:nvPr/>
        </p:nvSpPr>
        <p:spPr>
          <a:xfrm>
            <a:off x="3953662" y="2519074"/>
            <a:ext cx="1236679" cy="478007"/>
          </a:xfrm>
          <a:custGeom>
            <a:avLst/>
            <a:gdLst>
              <a:gd name="connsiteX0" fmla="*/ 369659 w 1648905"/>
              <a:gd name="connsiteY0" fmla="*/ 0 h 637343"/>
              <a:gd name="connsiteX1" fmla="*/ 1279246 w 1648905"/>
              <a:gd name="connsiteY1" fmla="*/ 0 h 637343"/>
              <a:gd name="connsiteX2" fmla="*/ 1648905 w 1648905"/>
              <a:gd name="connsiteY2" fmla="*/ 637343 h 637343"/>
              <a:gd name="connsiteX3" fmla="*/ 0 w 1648905"/>
              <a:gd name="connsiteY3" fmla="*/ 637343 h 637343"/>
              <a:gd name="connsiteX4" fmla="*/ 369659 w 1648905"/>
              <a:gd name="connsiteY4" fmla="*/ 0 h 63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8905" h="637343">
                <a:moveTo>
                  <a:pt x="369659" y="0"/>
                </a:moveTo>
                <a:lnTo>
                  <a:pt x="1279246" y="0"/>
                </a:lnTo>
                <a:lnTo>
                  <a:pt x="1648905" y="637343"/>
                </a:lnTo>
                <a:lnTo>
                  <a:pt x="0" y="637343"/>
                </a:lnTo>
                <a:lnTo>
                  <a:pt x="36965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905C083-1EC8-44D8-9435-E3F5E66D7519}"/>
              </a:ext>
            </a:extLst>
          </p:cNvPr>
          <p:cNvSpPr/>
          <p:nvPr/>
        </p:nvSpPr>
        <p:spPr>
          <a:xfrm>
            <a:off x="5190341" y="2997082"/>
            <a:ext cx="3953660" cy="109421"/>
          </a:xfrm>
          <a:custGeom>
            <a:avLst/>
            <a:gdLst>
              <a:gd name="connsiteX0" fmla="*/ 0 w 5271547"/>
              <a:gd name="connsiteY0" fmla="*/ 0 h 145895"/>
              <a:gd name="connsiteX1" fmla="*/ 5271547 w 5271547"/>
              <a:gd name="connsiteY1" fmla="*/ 0 h 145895"/>
              <a:gd name="connsiteX2" fmla="*/ 5271547 w 5271547"/>
              <a:gd name="connsiteY2" fmla="*/ 145895 h 145895"/>
              <a:gd name="connsiteX3" fmla="*/ 84619 w 5271547"/>
              <a:gd name="connsiteY3" fmla="*/ 145895 h 145895"/>
              <a:gd name="connsiteX4" fmla="*/ 0 w 5271547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1547" h="145895">
                <a:moveTo>
                  <a:pt x="0" y="0"/>
                </a:moveTo>
                <a:lnTo>
                  <a:pt x="5271547" y="0"/>
                </a:lnTo>
                <a:lnTo>
                  <a:pt x="5271547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A07A58F-A783-4879-B5F8-241324A8272A}"/>
              </a:ext>
            </a:extLst>
          </p:cNvPr>
          <p:cNvSpPr/>
          <p:nvPr/>
        </p:nvSpPr>
        <p:spPr>
          <a:xfrm>
            <a:off x="3612954" y="3106503"/>
            <a:ext cx="1918096" cy="478007"/>
          </a:xfrm>
          <a:custGeom>
            <a:avLst/>
            <a:gdLst>
              <a:gd name="connsiteX0" fmla="*/ 369659 w 2557461"/>
              <a:gd name="connsiteY0" fmla="*/ 0 h 637343"/>
              <a:gd name="connsiteX1" fmla="*/ 2187802 w 2557461"/>
              <a:gd name="connsiteY1" fmla="*/ 0 h 637343"/>
              <a:gd name="connsiteX2" fmla="*/ 2557461 w 2557461"/>
              <a:gd name="connsiteY2" fmla="*/ 637343 h 637343"/>
              <a:gd name="connsiteX3" fmla="*/ 0 w 2557461"/>
              <a:gd name="connsiteY3" fmla="*/ 637343 h 637343"/>
              <a:gd name="connsiteX4" fmla="*/ 369659 w 2557461"/>
              <a:gd name="connsiteY4" fmla="*/ 0 h 63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7461" h="637343">
                <a:moveTo>
                  <a:pt x="369659" y="0"/>
                </a:moveTo>
                <a:lnTo>
                  <a:pt x="2187802" y="0"/>
                </a:lnTo>
                <a:lnTo>
                  <a:pt x="2557461" y="637343"/>
                </a:lnTo>
                <a:lnTo>
                  <a:pt x="0" y="637343"/>
                </a:lnTo>
                <a:lnTo>
                  <a:pt x="36965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CFBCC3F-40E2-4EBD-B4DC-DA0C067349E1}"/>
              </a:ext>
            </a:extLst>
          </p:cNvPr>
          <p:cNvSpPr/>
          <p:nvPr/>
        </p:nvSpPr>
        <p:spPr>
          <a:xfrm>
            <a:off x="5531049" y="3584510"/>
            <a:ext cx="3612952" cy="109421"/>
          </a:xfrm>
          <a:custGeom>
            <a:avLst/>
            <a:gdLst>
              <a:gd name="connsiteX0" fmla="*/ 0 w 4817269"/>
              <a:gd name="connsiteY0" fmla="*/ 0 h 145895"/>
              <a:gd name="connsiteX1" fmla="*/ 4817269 w 4817269"/>
              <a:gd name="connsiteY1" fmla="*/ 0 h 145895"/>
              <a:gd name="connsiteX2" fmla="*/ 4817269 w 4817269"/>
              <a:gd name="connsiteY2" fmla="*/ 145895 h 145895"/>
              <a:gd name="connsiteX3" fmla="*/ 84619 w 4817269"/>
              <a:gd name="connsiteY3" fmla="*/ 145895 h 145895"/>
              <a:gd name="connsiteX4" fmla="*/ 0 w 4817269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7269" h="145895">
                <a:moveTo>
                  <a:pt x="0" y="0"/>
                </a:moveTo>
                <a:lnTo>
                  <a:pt x="4817269" y="0"/>
                </a:lnTo>
                <a:lnTo>
                  <a:pt x="4817269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9606F54-1E63-4A39-8DD7-BE151740EBD1}"/>
              </a:ext>
            </a:extLst>
          </p:cNvPr>
          <p:cNvSpPr/>
          <p:nvPr/>
        </p:nvSpPr>
        <p:spPr>
          <a:xfrm>
            <a:off x="3272246" y="3693931"/>
            <a:ext cx="2599511" cy="478006"/>
          </a:xfrm>
          <a:custGeom>
            <a:avLst/>
            <a:gdLst>
              <a:gd name="connsiteX0" fmla="*/ 369658 w 3466015"/>
              <a:gd name="connsiteY0" fmla="*/ 0 h 637341"/>
              <a:gd name="connsiteX1" fmla="*/ 3096357 w 3466015"/>
              <a:gd name="connsiteY1" fmla="*/ 0 h 637341"/>
              <a:gd name="connsiteX2" fmla="*/ 3466015 w 3466015"/>
              <a:gd name="connsiteY2" fmla="*/ 637341 h 637341"/>
              <a:gd name="connsiteX3" fmla="*/ 0 w 3466015"/>
              <a:gd name="connsiteY3" fmla="*/ 637341 h 637341"/>
              <a:gd name="connsiteX4" fmla="*/ 369658 w 3466015"/>
              <a:gd name="connsiteY4" fmla="*/ 0 h 63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6015" h="637341">
                <a:moveTo>
                  <a:pt x="369658" y="0"/>
                </a:moveTo>
                <a:lnTo>
                  <a:pt x="3096357" y="0"/>
                </a:lnTo>
                <a:lnTo>
                  <a:pt x="3466015" y="637341"/>
                </a:lnTo>
                <a:lnTo>
                  <a:pt x="0" y="637341"/>
                </a:lnTo>
                <a:lnTo>
                  <a:pt x="3696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0B6C964-31BB-45C4-AB06-0712E5334B58}"/>
              </a:ext>
            </a:extLst>
          </p:cNvPr>
          <p:cNvSpPr/>
          <p:nvPr/>
        </p:nvSpPr>
        <p:spPr>
          <a:xfrm>
            <a:off x="5871756" y="4171937"/>
            <a:ext cx="3272244" cy="109421"/>
          </a:xfrm>
          <a:custGeom>
            <a:avLst/>
            <a:gdLst>
              <a:gd name="connsiteX0" fmla="*/ 0 w 4362992"/>
              <a:gd name="connsiteY0" fmla="*/ 0 h 145895"/>
              <a:gd name="connsiteX1" fmla="*/ 4362992 w 4362992"/>
              <a:gd name="connsiteY1" fmla="*/ 0 h 145895"/>
              <a:gd name="connsiteX2" fmla="*/ 4362992 w 4362992"/>
              <a:gd name="connsiteY2" fmla="*/ 145895 h 145895"/>
              <a:gd name="connsiteX3" fmla="*/ 84619 w 4362992"/>
              <a:gd name="connsiteY3" fmla="*/ 145895 h 145895"/>
              <a:gd name="connsiteX4" fmla="*/ 0 w 4362992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992" h="145895">
                <a:moveTo>
                  <a:pt x="0" y="0"/>
                </a:moveTo>
                <a:lnTo>
                  <a:pt x="4362992" y="0"/>
                </a:lnTo>
                <a:lnTo>
                  <a:pt x="4362992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EF32B76-3513-4F48-AF76-5517CE6BDA25}"/>
              </a:ext>
            </a:extLst>
          </p:cNvPr>
          <p:cNvSpPr/>
          <p:nvPr/>
        </p:nvSpPr>
        <p:spPr>
          <a:xfrm>
            <a:off x="2932313" y="4281357"/>
            <a:ext cx="3279375" cy="476669"/>
          </a:xfrm>
          <a:custGeom>
            <a:avLst/>
            <a:gdLst>
              <a:gd name="connsiteX0" fmla="*/ 368624 w 4372500"/>
              <a:gd name="connsiteY0" fmla="*/ 0 h 635558"/>
              <a:gd name="connsiteX1" fmla="*/ 4003877 w 4372500"/>
              <a:gd name="connsiteY1" fmla="*/ 0 h 635558"/>
              <a:gd name="connsiteX2" fmla="*/ 4372500 w 4372500"/>
              <a:gd name="connsiteY2" fmla="*/ 635558 h 635558"/>
              <a:gd name="connsiteX3" fmla="*/ 0 w 4372500"/>
              <a:gd name="connsiteY3" fmla="*/ 635558 h 635558"/>
              <a:gd name="connsiteX4" fmla="*/ 368624 w 4372500"/>
              <a:gd name="connsiteY4" fmla="*/ 0 h 63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2500" h="635558">
                <a:moveTo>
                  <a:pt x="368624" y="0"/>
                </a:moveTo>
                <a:lnTo>
                  <a:pt x="4003877" y="0"/>
                </a:lnTo>
                <a:lnTo>
                  <a:pt x="4372500" y="635558"/>
                </a:lnTo>
                <a:lnTo>
                  <a:pt x="0" y="635558"/>
                </a:lnTo>
                <a:lnTo>
                  <a:pt x="36862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A71E55B-8D21-4C91-98F4-DF8B022883E1}"/>
              </a:ext>
            </a:extLst>
          </p:cNvPr>
          <p:cNvSpPr/>
          <p:nvPr/>
        </p:nvSpPr>
        <p:spPr>
          <a:xfrm>
            <a:off x="6211687" y="4758027"/>
            <a:ext cx="2932313" cy="109421"/>
          </a:xfrm>
          <a:custGeom>
            <a:avLst/>
            <a:gdLst>
              <a:gd name="connsiteX0" fmla="*/ 0 w 3909750"/>
              <a:gd name="connsiteY0" fmla="*/ 0 h 145895"/>
              <a:gd name="connsiteX1" fmla="*/ 3909750 w 3909750"/>
              <a:gd name="connsiteY1" fmla="*/ 0 h 145895"/>
              <a:gd name="connsiteX2" fmla="*/ 3909750 w 3909750"/>
              <a:gd name="connsiteY2" fmla="*/ 145895 h 145895"/>
              <a:gd name="connsiteX3" fmla="*/ 84619 w 3909750"/>
              <a:gd name="connsiteY3" fmla="*/ 145895 h 145895"/>
              <a:gd name="connsiteX4" fmla="*/ 0 w 3909750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9750" h="145895">
                <a:moveTo>
                  <a:pt x="0" y="0"/>
                </a:moveTo>
                <a:lnTo>
                  <a:pt x="3909750" y="0"/>
                </a:lnTo>
                <a:lnTo>
                  <a:pt x="3909750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F44FB87-AEAE-4F15-A8D7-9D4A6127DB64}"/>
              </a:ext>
            </a:extLst>
          </p:cNvPr>
          <p:cNvSpPr/>
          <p:nvPr/>
        </p:nvSpPr>
        <p:spPr>
          <a:xfrm>
            <a:off x="2591216" y="4867447"/>
            <a:ext cx="3961569" cy="478677"/>
          </a:xfrm>
          <a:custGeom>
            <a:avLst/>
            <a:gdLst>
              <a:gd name="connsiteX0" fmla="*/ 370177 w 5282092"/>
              <a:gd name="connsiteY0" fmla="*/ 0 h 638236"/>
              <a:gd name="connsiteX1" fmla="*/ 4911915 w 5282092"/>
              <a:gd name="connsiteY1" fmla="*/ 0 h 638236"/>
              <a:gd name="connsiteX2" fmla="*/ 5282092 w 5282092"/>
              <a:gd name="connsiteY2" fmla="*/ 638236 h 638236"/>
              <a:gd name="connsiteX3" fmla="*/ 0 w 5282092"/>
              <a:gd name="connsiteY3" fmla="*/ 638236 h 638236"/>
              <a:gd name="connsiteX4" fmla="*/ 370177 w 5282092"/>
              <a:gd name="connsiteY4" fmla="*/ 0 h 63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092" h="638236">
                <a:moveTo>
                  <a:pt x="370177" y="0"/>
                </a:moveTo>
                <a:lnTo>
                  <a:pt x="4911915" y="0"/>
                </a:lnTo>
                <a:lnTo>
                  <a:pt x="5282092" y="638236"/>
                </a:lnTo>
                <a:lnTo>
                  <a:pt x="0" y="638236"/>
                </a:lnTo>
                <a:lnTo>
                  <a:pt x="370177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6379FD3-B342-4B4E-9005-018B5AAAD875}"/>
              </a:ext>
            </a:extLst>
          </p:cNvPr>
          <p:cNvSpPr/>
          <p:nvPr/>
        </p:nvSpPr>
        <p:spPr>
          <a:xfrm flipH="1">
            <a:off x="4572000" y="1930978"/>
            <a:ext cx="1979621" cy="3415146"/>
          </a:xfrm>
          <a:custGeom>
            <a:avLst/>
            <a:gdLst>
              <a:gd name="connsiteX0" fmla="*/ 2639494 w 2639494"/>
              <a:gd name="connsiteY0" fmla="*/ 0 h 4553528"/>
              <a:gd name="connsiteX1" fmla="*/ 0 w 2639494"/>
              <a:gd name="connsiteY1" fmla="*/ 4553528 h 4553528"/>
              <a:gd name="connsiteX2" fmla="*/ 1193072 w 2639494"/>
              <a:gd name="connsiteY2" fmla="*/ 4553528 h 45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494" h="4553528">
                <a:moveTo>
                  <a:pt x="2639494" y="0"/>
                </a:moveTo>
                <a:lnTo>
                  <a:pt x="0" y="4553528"/>
                </a:lnTo>
                <a:lnTo>
                  <a:pt x="1193072" y="4553528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DD0878A-6DD7-4813-823E-225CAB5F0BFD}"/>
              </a:ext>
            </a:extLst>
          </p:cNvPr>
          <p:cNvSpPr/>
          <p:nvPr/>
        </p:nvSpPr>
        <p:spPr>
          <a:xfrm>
            <a:off x="4978222" y="2008566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8B630945-6C07-4E50-BC6F-299A09AFA2D6}"/>
              </a:ext>
            </a:extLst>
          </p:cNvPr>
          <p:cNvSpPr/>
          <p:nvPr/>
        </p:nvSpPr>
        <p:spPr>
          <a:xfrm>
            <a:off x="5379340" y="2595184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019B6AA-4599-46BF-ADF8-5D097D4EC721}"/>
              </a:ext>
            </a:extLst>
          </p:cNvPr>
          <p:cNvSpPr/>
          <p:nvPr/>
        </p:nvSpPr>
        <p:spPr>
          <a:xfrm>
            <a:off x="5712304" y="3181803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5764731-17A7-4975-8775-E3EAD831B909}"/>
              </a:ext>
            </a:extLst>
          </p:cNvPr>
          <p:cNvSpPr/>
          <p:nvPr/>
        </p:nvSpPr>
        <p:spPr>
          <a:xfrm>
            <a:off x="6045269" y="3768421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237EE96-DCBE-442C-8C98-6C33398089DB}"/>
              </a:ext>
            </a:extLst>
          </p:cNvPr>
          <p:cNvSpPr/>
          <p:nvPr/>
        </p:nvSpPr>
        <p:spPr>
          <a:xfrm>
            <a:off x="6711197" y="4941657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6829692-E172-44A6-B070-8356F9F33BB8}"/>
              </a:ext>
            </a:extLst>
          </p:cNvPr>
          <p:cNvSpPr/>
          <p:nvPr/>
        </p:nvSpPr>
        <p:spPr>
          <a:xfrm>
            <a:off x="6378234" y="4355040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</a:t>
            </a:r>
            <a:endParaRPr lang="en-US" sz="1500" noProof="1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60B64AEA-3ACB-4AFE-BD8E-187DD00D5DB1}"/>
              </a:ext>
            </a:extLst>
          </p:cNvPr>
          <p:cNvSpPr/>
          <p:nvPr/>
        </p:nvSpPr>
        <p:spPr>
          <a:xfrm>
            <a:off x="143186" y="3104048"/>
            <a:ext cx="555262" cy="47867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882245A4-939D-49B6-BD48-72C4AEC2CDC8}"/>
              </a:ext>
            </a:extLst>
          </p:cNvPr>
          <p:cNvSpPr/>
          <p:nvPr/>
        </p:nvSpPr>
        <p:spPr>
          <a:xfrm>
            <a:off x="143186" y="2517429"/>
            <a:ext cx="555262" cy="47867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02C17925-EC7A-477A-903C-77F8E6FB9BA7}"/>
              </a:ext>
            </a:extLst>
          </p:cNvPr>
          <p:cNvSpPr/>
          <p:nvPr/>
        </p:nvSpPr>
        <p:spPr>
          <a:xfrm>
            <a:off x="143186" y="1930811"/>
            <a:ext cx="555262" cy="47867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1552F12F-52F9-4970-9956-DCA581506318}"/>
              </a:ext>
            </a:extLst>
          </p:cNvPr>
          <p:cNvSpPr/>
          <p:nvPr/>
        </p:nvSpPr>
        <p:spPr>
          <a:xfrm>
            <a:off x="143186" y="4863902"/>
            <a:ext cx="555262" cy="478674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06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F8637F69-DABD-4B10-BE15-BE42CB93E14D}"/>
              </a:ext>
            </a:extLst>
          </p:cNvPr>
          <p:cNvSpPr/>
          <p:nvPr/>
        </p:nvSpPr>
        <p:spPr>
          <a:xfrm>
            <a:off x="143186" y="4277285"/>
            <a:ext cx="555262" cy="47867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341E7DF2-4A75-4861-8376-D4F217988DE4}"/>
              </a:ext>
            </a:extLst>
          </p:cNvPr>
          <p:cNvSpPr/>
          <p:nvPr/>
        </p:nvSpPr>
        <p:spPr>
          <a:xfrm>
            <a:off x="143186" y="3690666"/>
            <a:ext cx="555262" cy="47867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11DB2C4-954A-46DE-8DAD-F9D85B5AA497}"/>
              </a:ext>
            </a:extLst>
          </p:cNvPr>
          <p:cNvSpPr/>
          <p:nvPr/>
        </p:nvSpPr>
        <p:spPr>
          <a:xfrm>
            <a:off x="807792" y="200856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5B5A3C2-3A6C-4B7B-8DB3-9FB989569D0A}"/>
              </a:ext>
            </a:extLst>
          </p:cNvPr>
          <p:cNvSpPr/>
          <p:nvPr/>
        </p:nvSpPr>
        <p:spPr>
          <a:xfrm>
            <a:off x="807792" y="2595184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6B7D269-3DC5-4D4B-8B6C-8DC265F3849C}"/>
              </a:ext>
            </a:extLst>
          </p:cNvPr>
          <p:cNvSpPr/>
          <p:nvPr/>
        </p:nvSpPr>
        <p:spPr>
          <a:xfrm>
            <a:off x="807792" y="3181803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3B6E89A-A0A9-43E9-AE4D-E7649FDC9EFF}"/>
              </a:ext>
            </a:extLst>
          </p:cNvPr>
          <p:cNvSpPr/>
          <p:nvPr/>
        </p:nvSpPr>
        <p:spPr>
          <a:xfrm>
            <a:off x="807792" y="3768421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56AEC5E-55B0-4724-88FC-5D8A70210F3F}"/>
              </a:ext>
            </a:extLst>
          </p:cNvPr>
          <p:cNvSpPr/>
          <p:nvPr/>
        </p:nvSpPr>
        <p:spPr>
          <a:xfrm>
            <a:off x="807792" y="4941657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49DDC01-784D-41F8-89DC-A790F3A0D6CE}"/>
              </a:ext>
            </a:extLst>
          </p:cNvPr>
          <p:cNvSpPr/>
          <p:nvPr/>
        </p:nvSpPr>
        <p:spPr>
          <a:xfrm>
            <a:off x="807792" y="4355040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</a:t>
            </a:r>
            <a:endParaRPr lang="en-US" sz="1500" b="1" cap="all" noProof="1"/>
          </a:p>
        </p:txBody>
      </p:sp>
    </p:spTree>
    <p:extLst>
      <p:ext uri="{BB962C8B-B14F-4D97-AF65-F5344CB8AC3E}">
        <p14:creationId xmlns:p14="http://schemas.microsoft.com/office/powerpoint/2010/main" val="752599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Flat Pyramid with 6 Levels – Slide Template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04C3A3D-F37C-4181-80D5-71956A506767}"/>
              </a:ext>
            </a:extLst>
          </p:cNvPr>
          <p:cNvSpPr/>
          <p:nvPr/>
        </p:nvSpPr>
        <p:spPr>
          <a:xfrm>
            <a:off x="4294371" y="1930978"/>
            <a:ext cx="555262" cy="478674"/>
          </a:xfrm>
          <a:custGeom>
            <a:avLst/>
            <a:gdLst>
              <a:gd name="connsiteX0" fmla="*/ 370174 w 740349"/>
              <a:gd name="connsiteY0" fmla="*/ 0 h 638232"/>
              <a:gd name="connsiteX1" fmla="*/ 740349 w 740349"/>
              <a:gd name="connsiteY1" fmla="*/ 638232 h 638232"/>
              <a:gd name="connsiteX2" fmla="*/ 0 w 740349"/>
              <a:gd name="connsiteY2" fmla="*/ 638232 h 638232"/>
              <a:gd name="connsiteX3" fmla="*/ 370174 w 740349"/>
              <a:gd name="connsiteY3" fmla="*/ 0 h 638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0349" h="638232">
                <a:moveTo>
                  <a:pt x="370174" y="0"/>
                </a:moveTo>
                <a:lnTo>
                  <a:pt x="740349" y="638232"/>
                </a:lnTo>
                <a:lnTo>
                  <a:pt x="0" y="638232"/>
                </a:lnTo>
                <a:lnTo>
                  <a:pt x="370174" y="0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735E6BDE-9EA5-4115-9460-88D82FA429CD}"/>
              </a:ext>
            </a:extLst>
          </p:cNvPr>
          <p:cNvSpPr/>
          <p:nvPr/>
        </p:nvSpPr>
        <p:spPr>
          <a:xfrm>
            <a:off x="4849632" y="2409653"/>
            <a:ext cx="4294369" cy="109421"/>
          </a:xfrm>
          <a:custGeom>
            <a:avLst/>
            <a:gdLst>
              <a:gd name="connsiteX0" fmla="*/ 0 w 5725825"/>
              <a:gd name="connsiteY0" fmla="*/ 0 h 145895"/>
              <a:gd name="connsiteX1" fmla="*/ 5725825 w 5725825"/>
              <a:gd name="connsiteY1" fmla="*/ 0 h 145895"/>
              <a:gd name="connsiteX2" fmla="*/ 5725825 w 5725825"/>
              <a:gd name="connsiteY2" fmla="*/ 145895 h 145895"/>
              <a:gd name="connsiteX3" fmla="*/ 84619 w 5725825"/>
              <a:gd name="connsiteY3" fmla="*/ 145895 h 145895"/>
              <a:gd name="connsiteX4" fmla="*/ 0 w 5725825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25825" h="145895">
                <a:moveTo>
                  <a:pt x="0" y="0"/>
                </a:moveTo>
                <a:lnTo>
                  <a:pt x="5725825" y="0"/>
                </a:lnTo>
                <a:lnTo>
                  <a:pt x="5725825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EC25723-E0E2-4B81-A1DA-234249577C67}"/>
              </a:ext>
            </a:extLst>
          </p:cNvPr>
          <p:cNvSpPr/>
          <p:nvPr/>
        </p:nvSpPr>
        <p:spPr>
          <a:xfrm>
            <a:off x="3953662" y="2519074"/>
            <a:ext cx="1236679" cy="478007"/>
          </a:xfrm>
          <a:custGeom>
            <a:avLst/>
            <a:gdLst>
              <a:gd name="connsiteX0" fmla="*/ 369659 w 1648905"/>
              <a:gd name="connsiteY0" fmla="*/ 0 h 637343"/>
              <a:gd name="connsiteX1" fmla="*/ 1279246 w 1648905"/>
              <a:gd name="connsiteY1" fmla="*/ 0 h 637343"/>
              <a:gd name="connsiteX2" fmla="*/ 1648905 w 1648905"/>
              <a:gd name="connsiteY2" fmla="*/ 637343 h 637343"/>
              <a:gd name="connsiteX3" fmla="*/ 0 w 1648905"/>
              <a:gd name="connsiteY3" fmla="*/ 637343 h 637343"/>
              <a:gd name="connsiteX4" fmla="*/ 369659 w 1648905"/>
              <a:gd name="connsiteY4" fmla="*/ 0 h 63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48905" h="637343">
                <a:moveTo>
                  <a:pt x="369659" y="0"/>
                </a:moveTo>
                <a:lnTo>
                  <a:pt x="1279246" y="0"/>
                </a:lnTo>
                <a:lnTo>
                  <a:pt x="1648905" y="637343"/>
                </a:lnTo>
                <a:lnTo>
                  <a:pt x="0" y="637343"/>
                </a:lnTo>
                <a:lnTo>
                  <a:pt x="369659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8905C083-1EC8-44D8-9435-E3F5E66D7519}"/>
              </a:ext>
            </a:extLst>
          </p:cNvPr>
          <p:cNvSpPr/>
          <p:nvPr/>
        </p:nvSpPr>
        <p:spPr>
          <a:xfrm>
            <a:off x="5190341" y="2997082"/>
            <a:ext cx="3953660" cy="109421"/>
          </a:xfrm>
          <a:custGeom>
            <a:avLst/>
            <a:gdLst>
              <a:gd name="connsiteX0" fmla="*/ 0 w 5271547"/>
              <a:gd name="connsiteY0" fmla="*/ 0 h 145895"/>
              <a:gd name="connsiteX1" fmla="*/ 5271547 w 5271547"/>
              <a:gd name="connsiteY1" fmla="*/ 0 h 145895"/>
              <a:gd name="connsiteX2" fmla="*/ 5271547 w 5271547"/>
              <a:gd name="connsiteY2" fmla="*/ 145895 h 145895"/>
              <a:gd name="connsiteX3" fmla="*/ 84619 w 5271547"/>
              <a:gd name="connsiteY3" fmla="*/ 145895 h 145895"/>
              <a:gd name="connsiteX4" fmla="*/ 0 w 5271547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71547" h="145895">
                <a:moveTo>
                  <a:pt x="0" y="0"/>
                </a:moveTo>
                <a:lnTo>
                  <a:pt x="5271547" y="0"/>
                </a:lnTo>
                <a:lnTo>
                  <a:pt x="5271547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A07A58F-A783-4879-B5F8-241324A8272A}"/>
              </a:ext>
            </a:extLst>
          </p:cNvPr>
          <p:cNvSpPr/>
          <p:nvPr/>
        </p:nvSpPr>
        <p:spPr>
          <a:xfrm>
            <a:off x="3612954" y="3106503"/>
            <a:ext cx="1918096" cy="478007"/>
          </a:xfrm>
          <a:custGeom>
            <a:avLst/>
            <a:gdLst>
              <a:gd name="connsiteX0" fmla="*/ 369659 w 2557461"/>
              <a:gd name="connsiteY0" fmla="*/ 0 h 637343"/>
              <a:gd name="connsiteX1" fmla="*/ 2187802 w 2557461"/>
              <a:gd name="connsiteY1" fmla="*/ 0 h 637343"/>
              <a:gd name="connsiteX2" fmla="*/ 2557461 w 2557461"/>
              <a:gd name="connsiteY2" fmla="*/ 637343 h 637343"/>
              <a:gd name="connsiteX3" fmla="*/ 0 w 2557461"/>
              <a:gd name="connsiteY3" fmla="*/ 637343 h 637343"/>
              <a:gd name="connsiteX4" fmla="*/ 369659 w 2557461"/>
              <a:gd name="connsiteY4" fmla="*/ 0 h 637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7461" h="637343">
                <a:moveTo>
                  <a:pt x="369659" y="0"/>
                </a:moveTo>
                <a:lnTo>
                  <a:pt x="2187802" y="0"/>
                </a:lnTo>
                <a:lnTo>
                  <a:pt x="2557461" y="637343"/>
                </a:lnTo>
                <a:lnTo>
                  <a:pt x="0" y="637343"/>
                </a:lnTo>
                <a:lnTo>
                  <a:pt x="369659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7CFBCC3F-40E2-4EBD-B4DC-DA0C067349E1}"/>
              </a:ext>
            </a:extLst>
          </p:cNvPr>
          <p:cNvSpPr/>
          <p:nvPr/>
        </p:nvSpPr>
        <p:spPr>
          <a:xfrm>
            <a:off x="5531049" y="3584510"/>
            <a:ext cx="3612952" cy="109421"/>
          </a:xfrm>
          <a:custGeom>
            <a:avLst/>
            <a:gdLst>
              <a:gd name="connsiteX0" fmla="*/ 0 w 4817269"/>
              <a:gd name="connsiteY0" fmla="*/ 0 h 145895"/>
              <a:gd name="connsiteX1" fmla="*/ 4817269 w 4817269"/>
              <a:gd name="connsiteY1" fmla="*/ 0 h 145895"/>
              <a:gd name="connsiteX2" fmla="*/ 4817269 w 4817269"/>
              <a:gd name="connsiteY2" fmla="*/ 145895 h 145895"/>
              <a:gd name="connsiteX3" fmla="*/ 84619 w 4817269"/>
              <a:gd name="connsiteY3" fmla="*/ 145895 h 145895"/>
              <a:gd name="connsiteX4" fmla="*/ 0 w 4817269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7269" h="145895">
                <a:moveTo>
                  <a:pt x="0" y="0"/>
                </a:moveTo>
                <a:lnTo>
                  <a:pt x="4817269" y="0"/>
                </a:lnTo>
                <a:lnTo>
                  <a:pt x="4817269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9606F54-1E63-4A39-8DD7-BE151740EBD1}"/>
              </a:ext>
            </a:extLst>
          </p:cNvPr>
          <p:cNvSpPr/>
          <p:nvPr/>
        </p:nvSpPr>
        <p:spPr>
          <a:xfrm>
            <a:off x="3272246" y="3693931"/>
            <a:ext cx="2599511" cy="478006"/>
          </a:xfrm>
          <a:custGeom>
            <a:avLst/>
            <a:gdLst>
              <a:gd name="connsiteX0" fmla="*/ 369658 w 3466015"/>
              <a:gd name="connsiteY0" fmla="*/ 0 h 637341"/>
              <a:gd name="connsiteX1" fmla="*/ 3096357 w 3466015"/>
              <a:gd name="connsiteY1" fmla="*/ 0 h 637341"/>
              <a:gd name="connsiteX2" fmla="*/ 3466015 w 3466015"/>
              <a:gd name="connsiteY2" fmla="*/ 637341 h 637341"/>
              <a:gd name="connsiteX3" fmla="*/ 0 w 3466015"/>
              <a:gd name="connsiteY3" fmla="*/ 637341 h 637341"/>
              <a:gd name="connsiteX4" fmla="*/ 369658 w 3466015"/>
              <a:gd name="connsiteY4" fmla="*/ 0 h 63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66015" h="637341">
                <a:moveTo>
                  <a:pt x="369658" y="0"/>
                </a:moveTo>
                <a:lnTo>
                  <a:pt x="3096357" y="0"/>
                </a:lnTo>
                <a:lnTo>
                  <a:pt x="3466015" y="637341"/>
                </a:lnTo>
                <a:lnTo>
                  <a:pt x="0" y="637341"/>
                </a:lnTo>
                <a:lnTo>
                  <a:pt x="369658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0B6C964-31BB-45C4-AB06-0712E5334B58}"/>
              </a:ext>
            </a:extLst>
          </p:cNvPr>
          <p:cNvSpPr/>
          <p:nvPr/>
        </p:nvSpPr>
        <p:spPr>
          <a:xfrm>
            <a:off x="5871756" y="4171937"/>
            <a:ext cx="3272244" cy="109421"/>
          </a:xfrm>
          <a:custGeom>
            <a:avLst/>
            <a:gdLst>
              <a:gd name="connsiteX0" fmla="*/ 0 w 4362992"/>
              <a:gd name="connsiteY0" fmla="*/ 0 h 145895"/>
              <a:gd name="connsiteX1" fmla="*/ 4362992 w 4362992"/>
              <a:gd name="connsiteY1" fmla="*/ 0 h 145895"/>
              <a:gd name="connsiteX2" fmla="*/ 4362992 w 4362992"/>
              <a:gd name="connsiteY2" fmla="*/ 145895 h 145895"/>
              <a:gd name="connsiteX3" fmla="*/ 84619 w 4362992"/>
              <a:gd name="connsiteY3" fmla="*/ 145895 h 145895"/>
              <a:gd name="connsiteX4" fmla="*/ 0 w 4362992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2992" h="145895">
                <a:moveTo>
                  <a:pt x="0" y="0"/>
                </a:moveTo>
                <a:lnTo>
                  <a:pt x="4362992" y="0"/>
                </a:lnTo>
                <a:lnTo>
                  <a:pt x="4362992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FEF32B76-3513-4F48-AF76-5517CE6BDA25}"/>
              </a:ext>
            </a:extLst>
          </p:cNvPr>
          <p:cNvSpPr/>
          <p:nvPr/>
        </p:nvSpPr>
        <p:spPr>
          <a:xfrm>
            <a:off x="2932313" y="4281357"/>
            <a:ext cx="3279375" cy="476669"/>
          </a:xfrm>
          <a:custGeom>
            <a:avLst/>
            <a:gdLst>
              <a:gd name="connsiteX0" fmla="*/ 368624 w 4372500"/>
              <a:gd name="connsiteY0" fmla="*/ 0 h 635558"/>
              <a:gd name="connsiteX1" fmla="*/ 4003877 w 4372500"/>
              <a:gd name="connsiteY1" fmla="*/ 0 h 635558"/>
              <a:gd name="connsiteX2" fmla="*/ 4372500 w 4372500"/>
              <a:gd name="connsiteY2" fmla="*/ 635558 h 635558"/>
              <a:gd name="connsiteX3" fmla="*/ 0 w 4372500"/>
              <a:gd name="connsiteY3" fmla="*/ 635558 h 635558"/>
              <a:gd name="connsiteX4" fmla="*/ 368624 w 4372500"/>
              <a:gd name="connsiteY4" fmla="*/ 0 h 6355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72500" h="635558">
                <a:moveTo>
                  <a:pt x="368624" y="0"/>
                </a:moveTo>
                <a:lnTo>
                  <a:pt x="4003877" y="0"/>
                </a:lnTo>
                <a:lnTo>
                  <a:pt x="4372500" y="635558"/>
                </a:lnTo>
                <a:lnTo>
                  <a:pt x="0" y="635558"/>
                </a:lnTo>
                <a:lnTo>
                  <a:pt x="36862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DA71E55B-8D21-4C91-98F4-DF8B022883E1}"/>
              </a:ext>
            </a:extLst>
          </p:cNvPr>
          <p:cNvSpPr/>
          <p:nvPr/>
        </p:nvSpPr>
        <p:spPr>
          <a:xfrm>
            <a:off x="6211687" y="4758027"/>
            <a:ext cx="2932313" cy="109421"/>
          </a:xfrm>
          <a:custGeom>
            <a:avLst/>
            <a:gdLst>
              <a:gd name="connsiteX0" fmla="*/ 0 w 3909750"/>
              <a:gd name="connsiteY0" fmla="*/ 0 h 145895"/>
              <a:gd name="connsiteX1" fmla="*/ 3909750 w 3909750"/>
              <a:gd name="connsiteY1" fmla="*/ 0 h 145895"/>
              <a:gd name="connsiteX2" fmla="*/ 3909750 w 3909750"/>
              <a:gd name="connsiteY2" fmla="*/ 145895 h 145895"/>
              <a:gd name="connsiteX3" fmla="*/ 84619 w 3909750"/>
              <a:gd name="connsiteY3" fmla="*/ 145895 h 145895"/>
              <a:gd name="connsiteX4" fmla="*/ 0 w 3909750"/>
              <a:gd name="connsiteY4" fmla="*/ 0 h 1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09750" h="145895">
                <a:moveTo>
                  <a:pt x="0" y="0"/>
                </a:moveTo>
                <a:lnTo>
                  <a:pt x="3909750" y="0"/>
                </a:lnTo>
                <a:lnTo>
                  <a:pt x="3909750" y="145895"/>
                </a:lnTo>
                <a:lnTo>
                  <a:pt x="84619" y="14589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6F44FB87-AEAE-4F15-A8D7-9D4A6127DB64}"/>
              </a:ext>
            </a:extLst>
          </p:cNvPr>
          <p:cNvSpPr/>
          <p:nvPr/>
        </p:nvSpPr>
        <p:spPr>
          <a:xfrm>
            <a:off x="2591216" y="4867447"/>
            <a:ext cx="3961569" cy="478677"/>
          </a:xfrm>
          <a:custGeom>
            <a:avLst/>
            <a:gdLst>
              <a:gd name="connsiteX0" fmla="*/ 370177 w 5282092"/>
              <a:gd name="connsiteY0" fmla="*/ 0 h 638236"/>
              <a:gd name="connsiteX1" fmla="*/ 4911915 w 5282092"/>
              <a:gd name="connsiteY1" fmla="*/ 0 h 638236"/>
              <a:gd name="connsiteX2" fmla="*/ 5282092 w 5282092"/>
              <a:gd name="connsiteY2" fmla="*/ 638236 h 638236"/>
              <a:gd name="connsiteX3" fmla="*/ 0 w 5282092"/>
              <a:gd name="connsiteY3" fmla="*/ 638236 h 638236"/>
              <a:gd name="connsiteX4" fmla="*/ 370177 w 5282092"/>
              <a:gd name="connsiteY4" fmla="*/ 0 h 638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82092" h="638236">
                <a:moveTo>
                  <a:pt x="370177" y="0"/>
                </a:moveTo>
                <a:lnTo>
                  <a:pt x="4911915" y="0"/>
                </a:lnTo>
                <a:lnTo>
                  <a:pt x="5282092" y="638236"/>
                </a:lnTo>
                <a:lnTo>
                  <a:pt x="0" y="638236"/>
                </a:lnTo>
                <a:lnTo>
                  <a:pt x="370177" y="0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F6379FD3-B342-4B4E-9005-018B5AAAD875}"/>
              </a:ext>
            </a:extLst>
          </p:cNvPr>
          <p:cNvSpPr/>
          <p:nvPr/>
        </p:nvSpPr>
        <p:spPr>
          <a:xfrm flipH="1">
            <a:off x="4572000" y="1930978"/>
            <a:ext cx="1979621" cy="3415146"/>
          </a:xfrm>
          <a:custGeom>
            <a:avLst/>
            <a:gdLst>
              <a:gd name="connsiteX0" fmla="*/ 2639494 w 2639494"/>
              <a:gd name="connsiteY0" fmla="*/ 0 h 4553528"/>
              <a:gd name="connsiteX1" fmla="*/ 0 w 2639494"/>
              <a:gd name="connsiteY1" fmla="*/ 4553528 h 4553528"/>
              <a:gd name="connsiteX2" fmla="*/ 1193072 w 2639494"/>
              <a:gd name="connsiteY2" fmla="*/ 4553528 h 4553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39494" h="4553528">
                <a:moveTo>
                  <a:pt x="2639494" y="0"/>
                </a:moveTo>
                <a:lnTo>
                  <a:pt x="0" y="4553528"/>
                </a:lnTo>
                <a:lnTo>
                  <a:pt x="1193072" y="4553528"/>
                </a:lnTo>
                <a:close/>
              </a:path>
            </a:pathLst>
          </a:cu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60B64AEA-3ACB-4AFE-BD8E-187DD00D5DB1}"/>
              </a:ext>
            </a:extLst>
          </p:cNvPr>
          <p:cNvSpPr/>
          <p:nvPr/>
        </p:nvSpPr>
        <p:spPr>
          <a:xfrm>
            <a:off x="143186" y="3104048"/>
            <a:ext cx="555262" cy="478674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882245A4-939D-49B6-BD48-72C4AEC2CDC8}"/>
              </a:ext>
            </a:extLst>
          </p:cNvPr>
          <p:cNvSpPr/>
          <p:nvPr/>
        </p:nvSpPr>
        <p:spPr>
          <a:xfrm>
            <a:off x="143186" y="2517429"/>
            <a:ext cx="555262" cy="47867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02C17925-EC7A-477A-903C-77F8E6FB9BA7}"/>
              </a:ext>
            </a:extLst>
          </p:cNvPr>
          <p:cNvSpPr/>
          <p:nvPr/>
        </p:nvSpPr>
        <p:spPr>
          <a:xfrm>
            <a:off x="143186" y="1930811"/>
            <a:ext cx="555262" cy="478674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01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1552F12F-52F9-4970-9956-DCA581506318}"/>
              </a:ext>
            </a:extLst>
          </p:cNvPr>
          <p:cNvSpPr/>
          <p:nvPr/>
        </p:nvSpPr>
        <p:spPr>
          <a:xfrm>
            <a:off x="143186" y="4863902"/>
            <a:ext cx="555262" cy="47867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/>
              <a:t>06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F8637F69-DABD-4B10-BE15-BE42CB93E14D}"/>
              </a:ext>
            </a:extLst>
          </p:cNvPr>
          <p:cNvSpPr/>
          <p:nvPr/>
        </p:nvSpPr>
        <p:spPr>
          <a:xfrm>
            <a:off x="143186" y="4277285"/>
            <a:ext cx="555262" cy="47867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05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341E7DF2-4A75-4861-8376-D4F217988DE4}"/>
              </a:ext>
            </a:extLst>
          </p:cNvPr>
          <p:cNvSpPr/>
          <p:nvPr/>
        </p:nvSpPr>
        <p:spPr>
          <a:xfrm>
            <a:off x="143186" y="3690666"/>
            <a:ext cx="555262" cy="478674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811DB2C4-954A-46DE-8DAD-F9D85B5AA497}"/>
              </a:ext>
            </a:extLst>
          </p:cNvPr>
          <p:cNvSpPr/>
          <p:nvPr/>
        </p:nvSpPr>
        <p:spPr>
          <a:xfrm>
            <a:off x="807792" y="2008566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5B5A3C2-3A6C-4B7B-8DB3-9FB989569D0A}"/>
              </a:ext>
            </a:extLst>
          </p:cNvPr>
          <p:cNvSpPr/>
          <p:nvPr/>
        </p:nvSpPr>
        <p:spPr>
          <a:xfrm>
            <a:off x="807792" y="2595184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46B7D269-3DC5-4D4B-8B6C-8DC265F3849C}"/>
              </a:ext>
            </a:extLst>
          </p:cNvPr>
          <p:cNvSpPr/>
          <p:nvPr/>
        </p:nvSpPr>
        <p:spPr>
          <a:xfrm>
            <a:off x="807792" y="3181803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A3B6E89A-A0A9-43E9-AE4D-E7649FDC9EFF}"/>
              </a:ext>
            </a:extLst>
          </p:cNvPr>
          <p:cNvSpPr/>
          <p:nvPr/>
        </p:nvSpPr>
        <p:spPr>
          <a:xfrm>
            <a:off x="807792" y="3768421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A56AEC5E-55B0-4724-88FC-5D8A70210F3F}"/>
              </a:ext>
            </a:extLst>
          </p:cNvPr>
          <p:cNvSpPr/>
          <p:nvPr/>
        </p:nvSpPr>
        <p:spPr>
          <a:xfrm>
            <a:off x="807792" y="4941657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449DDC01-784D-41F8-89DC-A790F3A0D6CE}"/>
              </a:ext>
            </a:extLst>
          </p:cNvPr>
          <p:cNvSpPr/>
          <p:nvPr/>
        </p:nvSpPr>
        <p:spPr>
          <a:xfrm>
            <a:off x="807792" y="4355040"/>
            <a:ext cx="1346651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b="1" cap="all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A254443-8CA4-4510-A1E7-098E60AB0124}"/>
              </a:ext>
            </a:extLst>
          </p:cNvPr>
          <p:cNvSpPr/>
          <p:nvPr/>
        </p:nvSpPr>
        <p:spPr>
          <a:xfrm>
            <a:off x="4978222" y="2008566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EF6362F-EA43-4E95-8EAD-FAEA75A62208}"/>
              </a:ext>
            </a:extLst>
          </p:cNvPr>
          <p:cNvSpPr/>
          <p:nvPr/>
        </p:nvSpPr>
        <p:spPr>
          <a:xfrm>
            <a:off x="5379340" y="2595184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95EBB96-FB9E-4A26-8DD7-EFD52FF7C4C1}"/>
              </a:ext>
            </a:extLst>
          </p:cNvPr>
          <p:cNvSpPr/>
          <p:nvPr/>
        </p:nvSpPr>
        <p:spPr>
          <a:xfrm>
            <a:off x="5712304" y="3181803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25E8FFD-97CA-47B1-97A0-B45BB3F0338B}"/>
              </a:ext>
            </a:extLst>
          </p:cNvPr>
          <p:cNvSpPr/>
          <p:nvPr/>
        </p:nvSpPr>
        <p:spPr>
          <a:xfrm>
            <a:off x="6045269" y="3768421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3C3B4FF-3DE3-49FE-AA1C-45939D3C3BA0}"/>
              </a:ext>
            </a:extLst>
          </p:cNvPr>
          <p:cNvSpPr/>
          <p:nvPr/>
        </p:nvSpPr>
        <p:spPr>
          <a:xfrm>
            <a:off x="6711197" y="4941657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B78065E-F5BB-4C85-AA9B-8110D4311822}"/>
              </a:ext>
            </a:extLst>
          </p:cNvPr>
          <p:cNvSpPr/>
          <p:nvPr/>
        </p:nvSpPr>
        <p:spPr>
          <a:xfrm>
            <a:off x="6378234" y="4355040"/>
            <a:ext cx="2332946" cy="3231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1500" noProof="1">
                <a:solidFill>
                  <a:schemeClr val="bg1">
                    <a:lumMod val="75000"/>
                  </a:schemeClr>
                </a:solidFill>
              </a:rPr>
              <a:t>Lorem ipsum dolor sit amet</a:t>
            </a:r>
          </a:p>
        </p:txBody>
      </p:sp>
    </p:spTree>
    <p:extLst>
      <p:ext uri="{BB962C8B-B14F-4D97-AF65-F5344CB8AC3E}">
        <p14:creationId xmlns:p14="http://schemas.microsoft.com/office/powerpoint/2010/main" val="1602171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148</Words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Flat Pyramid with 6 Levels – Slide Template</vt:lpstr>
      <vt:lpstr>Flat Pyramid with 6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Flat Pyramid with 6 Levels</dc:title>
  <dc:creator>PresentationGO.com</dc:creator>
  <dc:description>© Copyright PresentationGO.com</dc:description>
  <dcterms:created xsi:type="dcterms:W3CDTF">2014-11-26T05:14:11Z</dcterms:created>
  <dcterms:modified xsi:type="dcterms:W3CDTF">2019-04-23T15:51:46Z</dcterms:modified>
  <cp:category>Charts &amp; Diagrams</cp:category>
</cp:coreProperties>
</file>